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61" r:id="rId2"/>
    <p:sldId id="262" r:id="rId3"/>
    <p:sldId id="265" r:id="rId4"/>
    <p:sldId id="267" r:id="rId5"/>
    <p:sldId id="271" r:id="rId6"/>
    <p:sldId id="272" r:id="rId7"/>
    <p:sldId id="291" r:id="rId8"/>
    <p:sldId id="268" r:id="rId9"/>
    <p:sldId id="290" r:id="rId10"/>
    <p:sldId id="288" r:id="rId11"/>
    <p:sldId id="289" r:id="rId12"/>
    <p:sldId id="269" r:id="rId13"/>
    <p:sldId id="279" r:id="rId14"/>
    <p:sldId id="287" r:id="rId15"/>
    <p:sldId id="281" r:id="rId16"/>
    <p:sldId id="270" r:id="rId17"/>
    <p:sldId id="292" r:id="rId18"/>
    <p:sldId id="293" r:id="rId19"/>
    <p:sldId id="286" r:id="rId20"/>
    <p:sldId id="278" r:id="rId21"/>
    <p:sldId id="276" r:id="rId22"/>
    <p:sldId id="264" r:id="rId23"/>
    <p:sldId id="298" r:id="rId24"/>
    <p:sldId id="295" r:id="rId25"/>
    <p:sldId id="297" r:id="rId26"/>
    <p:sldId id="294" r:id="rId27"/>
    <p:sldId id="30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orient="horz" pos="2636" userDrawn="1">
          <p15:clr>
            <a:srgbClr val="A4A3A4"/>
          </p15:clr>
        </p15:guide>
        <p15:guide id="9"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1CA15F"/>
    <a:srgbClr val="CBF3D8"/>
    <a:srgbClr val="BFDFCE"/>
    <a:srgbClr val="F5FFF3"/>
    <a:srgbClr val="ADC222"/>
    <a:srgbClr val="46DA82"/>
    <a:srgbClr val="25C56F"/>
    <a:srgbClr val="262626"/>
    <a:srgbClr val="A5ED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95" d="100"/>
          <a:sy n="95" d="100"/>
        </p:scale>
        <p:origin x="150" y="72"/>
      </p:cViewPr>
      <p:guideLst>
        <p:guide orient="horz" pos="2636"/>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CB2-499C-BF4B-01D077CC5039}"/>
            </c:ext>
          </c:extLst>
        </c:ser>
        <c:ser>
          <c:idx val="1"/>
          <c:order val="1"/>
          <c:tx>
            <c:strRef>
              <c:f>Sheet1!$C$1</c:f>
              <c:strCache>
                <c:ptCount val="1"/>
                <c:pt idx="0">
                  <c:v>Series 2</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CB2-499C-BF4B-01D077CC5039}"/>
            </c:ext>
          </c:extLst>
        </c:ser>
        <c:ser>
          <c:idx val="2"/>
          <c:order val="2"/>
          <c:tx>
            <c:strRef>
              <c:f>Sheet1!$D$1</c:f>
              <c:strCache>
                <c:ptCount val="1"/>
                <c:pt idx="0">
                  <c:v>Series 3</c:v>
                </c:pt>
              </c:strCache>
            </c:strRef>
          </c:tx>
          <c:spPr>
            <a:solidFill>
              <a:srgbClr val="46DA82"/>
            </a:solidFill>
            <a:ln>
              <a:solidFill>
                <a:schemeClr val="accent3"/>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CB2-499C-BF4B-01D077CC5039}"/>
            </c:ext>
          </c:extLst>
        </c:ser>
        <c:dLbls>
          <c:dLblPos val="outEnd"/>
          <c:showLegendKey val="0"/>
          <c:showVal val="1"/>
          <c:showCatName val="0"/>
          <c:showSerName val="0"/>
          <c:showPercent val="0"/>
          <c:showBubbleSize val="0"/>
        </c:dLbls>
        <c:gapWidth val="219"/>
        <c:overlap val="-27"/>
        <c:axId val="-3478448"/>
        <c:axId val="-3477904"/>
      </c:barChart>
      <c:catAx>
        <c:axId val="-3478448"/>
        <c:scaling>
          <c:orientation val="minMax"/>
        </c:scaling>
        <c:delete val="1"/>
        <c:axPos val="b"/>
        <c:numFmt formatCode="General" sourceLinked="1"/>
        <c:majorTickMark val="none"/>
        <c:minorTickMark val="none"/>
        <c:tickLblPos val="nextTo"/>
        <c:crossAx val="-3477904"/>
        <c:crosses val="autoZero"/>
        <c:auto val="1"/>
        <c:lblAlgn val="ctr"/>
        <c:lblOffset val="100"/>
        <c:noMultiLvlLbl val="0"/>
      </c:catAx>
      <c:valAx>
        <c:axId val="-3477904"/>
        <c:scaling>
          <c:orientation val="minMax"/>
        </c:scaling>
        <c:delete val="1"/>
        <c:axPos val="l"/>
        <c:numFmt formatCode="General" sourceLinked="1"/>
        <c:majorTickMark val="none"/>
        <c:minorTickMark val="none"/>
        <c:tickLblPos val="nextTo"/>
        <c:crossAx val="-3478448"/>
        <c:crosses val="autoZero"/>
        <c:crossBetween val="between"/>
      </c:valAx>
      <c:spPr>
        <a:noFill/>
        <a:ln w="25400">
          <a:noFill/>
        </a:ln>
        <a:effectLst/>
      </c:spPr>
    </c:plotArea>
    <c:legend>
      <c:legendPos val="b"/>
      <c:layout>
        <c:manualLayout>
          <c:xMode val="edge"/>
          <c:yMode val="edge"/>
          <c:x val="0.30122388219916779"/>
          <c:y val="0.91285503394353262"/>
          <c:w val="0.39755223560166447"/>
          <c:h val="7.65865418056789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b="0"/>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1-80C5-42E7-9FDF-0006E8342B02}"/>
              </c:ext>
            </c:extLst>
          </c:dPt>
          <c:dPt>
            <c:idx val="1"/>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3-80C5-42E7-9FDF-0006E8342B02}"/>
              </c:ext>
            </c:extLst>
          </c:dPt>
          <c:dPt>
            <c:idx val="2"/>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5-80C5-42E7-9FDF-0006E8342B02}"/>
              </c:ext>
            </c:extLst>
          </c:dPt>
          <c:dPt>
            <c:idx val="3"/>
            <c:bubble3D val="0"/>
            <c:spPr>
              <a:solidFill>
                <a:schemeClr val="accent5"/>
              </a:solidFill>
              <a:ln w="19050">
                <a:noFill/>
              </a:ln>
              <a:effectLst/>
            </c:spPr>
            <c:extLst xmlns:c16r2="http://schemas.microsoft.com/office/drawing/2015/06/chart">
              <c:ext xmlns:c16="http://schemas.microsoft.com/office/drawing/2014/chart" uri="{C3380CC4-5D6E-409C-BE32-E72D297353CC}">
                <c16:uniqueId val="{00000007-80C5-42E7-9FDF-0006E8342B02}"/>
              </c:ext>
            </c:extLst>
          </c:dPt>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80C5-42E7-9FDF-0006E8342B02}"/>
            </c:ext>
          </c:extLst>
        </c:ser>
        <c:dLbls>
          <c:showLegendKey val="0"/>
          <c:showVal val="1"/>
          <c:showCatName val="0"/>
          <c:showSerName val="0"/>
          <c:showPercent val="0"/>
          <c:showBubbleSize val="0"/>
          <c:showLeaderLines val="1"/>
        </c:dLbls>
        <c:firstSliceAng val="0"/>
        <c:holeSize val="50"/>
      </c:doughnutChart>
      <c:spPr>
        <a:noFill/>
        <a:ln>
          <a:noFill/>
        </a:ln>
        <a:effectLst/>
      </c:spPr>
    </c:plotArea>
    <c:legend>
      <c:legendPos val="r"/>
      <c:layout>
        <c:manualLayout>
          <c:xMode val="edge"/>
          <c:yMode val="edge"/>
          <c:x val="0.77050040957021171"/>
          <c:y val="0.37732336396823818"/>
          <c:w val="0.11487023963408571"/>
          <c:h val="0.24535327206352364"/>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5BCBE2-B8C4-469C-835B-15C1B79E2ADE}" type="datetimeFigureOut">
              <a:rPr lang="zh-CN" altLang="en-US" smtClean="0"/>
              <a:t>2020/5/6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E5C1B4-486B-4D7B-BF95-07E6415789FA}" type="slidenum">
              <a:rPr lang="zh-CN" altLang="en-US" smtClean="0"/>
              <a:t>‹#›</a:t>
            </a:fld>
            <a:endParaRPr lang="zh-CN" altLang="en-US"/>
          </a:p>
        </p:txBody>
      </p:sp>
    </p:spTree>
    <p:extLst>
      <p:ext uri="{BB962C8B-B14F-4D97-AF65-F5344CB8AC3E}">
        <p14:creationId xmlns:p14="http://schemas.microsoft.com/office/powerpoint/2010/main" val="3914741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2549BC-4C75-4F19-8054-9205A02D00FB}" type="slidenum">
              <a:rPr lang="zh-CN" altLang="en-US" smtClean="0"/>
              <a:t>26</a:t>
            </a:fld>
            <a:endParaRPr lang="zh-CN" altLang="en-US"/>
          </a:p>
        </p:txBody>
      </p:sp>
    </p:spTree>
    <p:extLst>
      <p:ext uri="{BB962C8B-B14F-4D97-AF65-F5344CB8AC3E}">
        <p14:creationId xmlns:p14="http://schemas.microsoft.com/office/powerpoint/2010/main" val="3443585057"/>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B31DB8-D0BD-4A9E-AAA8-157D9AFFE46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226259C-D023-43A7-9A88-F0F527375E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D59FA1C6-D6D3-4FC9-9819-DDD5BD3D94C0}"/>
              </a:ext>
            </a:extLst>
          </p:cNvPr>
          <p:cNvSpPr>
            <a:spLocks noGrp="1"/>
          </p:cNvSpPr>
          <p:nvPr>
            <p:ph type="dt" sz="half" idx="10"/>
          </p:nvPr>
        </p:nvSpPr>
        <p:spPr/>
        <p:txBody>
          <a:bodyPr/>
          <a:lstStyle/>
          <a:p>
            <a:fld id="{06237A0C-4783-4C20-B23D-41B80DD97AC7}" type="datetimeFigureOut">
              <a:rPr lang="zh-CN" altLang="en-US" smtClean="0"/>
              <a:t>2020/5/6</a:t>
            </a:fld>
            <a:endParaRPr lang="zh-CN" altLang="en-US"/>
          </a:p>
        </p:txBody>
      </p:sp>
      <p:sp>
        <p:nvSpPr>
          <p:cNvPr id="5" name="页脚占位符 4">
            <a:extLst>
              <a:ext uri="{FF2B5EF4-FFF2-40B4-BE49-F238E27FC236}">
                <a16:creationId xmlns:a16="http://schemas.microsoft.com/office/drawing/2014/main" xmlns="" id="{462E2DC2-88B5-47E2-AEDD-5DB05BC592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0ED3968-9196-478D-A594-C646152A182D}"/>
              </a:ext>
            </a:extLst>
          </p:cNvPr>
          <p:cNvSpPr>
            <a:spLocks noGrp="1"/>
          </p:cNvSpPr>
          <p:nvPr>
            <p:ph type="sldNum" sz="quarter" idx="12"/>
          </p:nvPr>
        </p:nvSpPr>
        <p:spPr/>
        <p:txBody>
          <a:bodyPr/>
          <a:lstStyle/>
          <a:p>
            <a:fld id="{B23B7797-835F-4F10-9FC3-69D8E5573A3C}" type="slidenum">
              <a:rPr lang="zh-CN" altLang="en-US" smtClean="0"/>
              <a:t>‹#›</a:t>
            </a:fld>
            <a:endParaRPr lang="zh-CN" altLang="en-US"/>
          </a:p>
        </p:txBody>
      </p:sp>
      <p:pic>
        <p:nvPicPr>
          <p:cNvPr id="7" name="图片 6">
            <a:extLst>
              <a:ext uri="{FF2B5EF4-FFF2-40B4-BE49-F238E27FC236}">
                <a16:creationId xmlns:a16="http://schemas.microsoft.com/office/drawing/2014/main" xmlns="" id="{2C320EFF-2C7D-4768-8A0F-E7A6CA4EC7F1}"/>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a:xfrm>
            <a:off x="-19364" y="0"/>
            <a:ext cx="12211364" cy="8007129"/>
          </a:xfrm>
          <a:prstGeom prst="rect">
            <a:avLst/>
          </a:prstGeom>
          <a:solidFill>
            <a:srgbClr val="F5FFF3"/>
          </a:solidFill>
        </p:spPr>
      </p:pic>
      <p:sp>
        <p:nvSpPr>
          <p:cNvPr id="8" name="Google Shape;324;p22">
            <a:extLst>
              <a:ext uri="{FF2B5EF4-FFF2-40B4-BE49-F238E27FC236}">
                <a16:creationId xmlns:a16="http://schemas.microsoft.com/office/drawing/2014/main" xmlns="" id="{B2D102F9-409C-4A01-966E-53502ECD789B}"/>
              </a:ext>
            </a:extLst>
          </p:cNvPr>
          <p:cNvSpPr/>
          <p:nvPr userDrawn="1"/>
        </p:nvSpPr>
        <p:spPr>
          <a:xfrm rot="10800000">
            <a:off x="-29046" y="5749998"/>
            <a:ext cx="12230727" cy="1107998"/>
          </a:xfrm>
          <a:custGeom>
            <a:avLst/>
            <a:gdLst/>
            <a:ahLst/>
            <a:cxnLst/>
            <a:rect l="l" t="t" r="r" b="b"/>
            <a:pathLst>
              <a:path w="105478" h="25807" extrusionOk="0">
                <a:moveTo>
                  <a:pt x="0" y="0"/>
                </a:moveTo>
                <a:lnTo>
                  <a:pt x="0" y="14370"/>
                </a:lnTo>
                <a:cubicBezTo>
                  <a:pt x="5163" y="12313"/>
                  <a:pt x="10590" y="11048"/>
                  <a:pt x="16590" y="10634"/>
                </a:cubicBezTo>
                <a:cubicBezTo>
                  <a:pt x="17075" y="10601"/>
                  <a:pt x="17556" y="10585"/>
                  <a:pt x="18036" y="10585"/>
                </a:cubicBezTo>
                <a:cubicBezTo>
                  <a:pt x="29132" y="10585"/>
                  <a:pt x="38983" y="19185"/>
                  <a:pt x="49712" y="22197"/>
                </a:cubicBezTo>
                <a:cubicBezTo>
                  <a:pt x="58237" y="24590"/>
                  <a:pt x="66814" y="25807"/>
                  <a:pt x="75388" y="25807"/>
                </a:cubicBezTo>
                <a:cubicBezTo>
                  <a:pt x="84989" y="25807"/>
                  <a:pt x="94586" y="24281"/>
                  <a:pt x="104102" y="21170"/>
                </a:cubicBezTo>
                <a:cubicBezTo>
                  <a:pt x="104556" y="21021"/>
                  <a:pt x="105018" y="20865"/>
                  <a:pt x="105478" y="20705"/>
                </a:cubicBezTo>
                <a:lnTo>
                  <a:pt x="10547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7BCE37"/>
              </a:solidFill>
            </a:endParaRPr>
          </a:p>
        </p:txBody>
      </p:sp>
      <p:sp>
        <p:nvSpPr>
          <p:cNvPr id="9" name="Google Shape;148;p10">
            <a:extLst>
              <a:ext uri="{FF2B5EF4-FFF2-40B4-BE49-F238E27FC236}">
                <a16:creationId xmlns:a16="http://schemas.microsoft.com/office/drawing/2014/main" xmlns="" id="{E6A44C96-7F32-4C8A-A13C-63B1DEE7335B}"/>
              </a:ext>
            </a:extLst>
          </p:cNvPr>
          <p:cNvSpPr/>
          <p:nvPr userDrawn="1"/>
        </p:nvSpPr>
        <p:spPr>
          <a:xfrm flipH="1">
            <a:off x="-29046" y="5749995"/>
            <a:ext cx="12230728" cy="1108002"/>
          </a:xfrm>
          <a:custGeom>
            <a:avLst/>
            <a:gdLst/>
            <a:ahLst/>
            <a:cxnLst/>
            <a:rect l="l" t="t" r="r" b="b"/>
            <a:pathLst>
              <a:path w="71895" h="23995" extrusionOk="0">
                <a:moveTo>
                  <a:pt x="21214" y="0"/>
                </a:moveTo>
                <a:cubicBezTo>
                  <a:pt x="18150" y="0"/>
                  <a:pt x="15133" y="613"/>
                  <a:pt x="12269" y="1887"/>
                </a:cubicBezTo>
                <a:cubicBezTo>
                  <a:pt x="2418" y="6270"/>
                  <a:pt x="0" y="17732"/>
                  <a:pt x="0" y="17732"/>
                </a:cubicBezTo>
                <a:lnTo>
                  <a:pt x="0" y="23995"/>
                </a:lnTo>
                <a:lnTo>
                  <a:pt x="71894" y="23995"/>
                </a:lnTo>
                <a:lnTo>
                  <a:pt x="71894" y="15969"/>
                </a:lnTo>
                <a:cubicBezTo>
                  <a:pt x="69535" y="17370"/>
                  <a:pt x="66828" y="17986"/>
                  <a:pt x="63951" y="17986"/>
                </a:cubicBezTo>
                <a:cubicBezTo>
                  <a:pt x="56074" y="17986"/>
                  <a:pt x="46926" y="13373"/>
                  <a:pt x="40161" y="7661"/>
                </a:cubicBezTo>
                <a:cubicBezTo>
                  <a:pt x="34286" y="2703"/>
                  <a:pt x="27647" y="0"/>
                  <a:pt x="2121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66357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8BC1E28D-24A1-425E-8794-97E69737D4B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0666B68-99C5-4015-8989-D567CE5E26F0}"/>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9B09C01-5B4C-4760-A77D-1A0AD3915344}"/>
              </a:ext>
            </a:extLst>
          </p:cNvPr>
          <p:cNvSpPr>
            <a:spLocks noGrp="1"/>
          </p:cNvSpPr>
          <p:nvPr>
            <p:ph type="dt" sz="half" idx="10"/>
          </p:nvPr>
        </p:nvSpPr>
        <p:spPr/>
        <p:txBody>
          <a:bodyPr/>
          <a:lstStyle/>
          <a:p>
            <a:fld id="{06237A0C-4783-4C20-B23D-41B80DD97AC7}" type="datetimeFigureOut">
              <a:rPr lang="zh-CN" altLang="en-US" smtClean="0"/>
              <a:t>2020/5/6</a:t>
            </a:fld>
            <a:endParaRPr lang="zh-CN" altLang="en-US"/>
          </a:p>
        </p:txBody>
      </p:sp>
      <p:sp>
        <p:nvSpPr>
          <p:cNvPr id="5" name="页脚占位符 4">
            <a:extLst>
              <a:ext uri="{FF2B5EF4-FFF2-40B4-BE49-F238E27FC236}">
                <a16:creationId xmlns:a16="http://schemas.microsoft.com/office/drawing/2014/main" xmlns="" id="{D5C7BE32-6CB4-495D-84D8-2DEE12C68D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5E7431D-AD35-4A20-A423-E29E9FC6301E}"/>
              </a:ext>
            </a:extLst>
          </p:cNvPr>
          <p:cNvSpPr>
            <a:spLocks noGrp="1"/>
          </p:cNvSpPr>
          <p:nvPr>
            <p:ph type="sldNum" sz="quarter" idx="12"/>
          </p:nvPr>
        </p:nvSpPr>
        <p:spPr/>
        <p:txBody>
          <a:bodyPr/>
          <a:lstStyle/>
          <a:p>
            <a:fld id="{B23B7797-835F-4F10-9FC3-69D8E5573A3C}" type="slidenum">
              <a:rPr lang="zh-CN" altLang="en-US" smtClean="0"/>
              <a:t>‹#›</a:t>
            </a:fld>
            <a:endParaRPr lang="zh-CN" altLang="en-US"/>
          </a:p>
        </p:txBody>
      </p:sp>
    </p:spTree>
    <p:extLst>
      <p:ext uri="{BB962C8B-B14F-4D97-AF65-F5344CB8AC3E}">
        <p14:creationId xmlns:p14="http://schemas.microsoft.com/office/powerpoint/2010/main" val="3159491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572228F-E18A-441D-B6A1-5E478287C1D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FC239796-705C-49B3-A215-1B909DC35F2B}"/>
              </a:ext>
            </a:extLst>
          </p:cNvPr>
          <p:cNvSpPr>
            <a:spLocks noGrp="1"/>
          </p:cNvSpPr>
          <p:nvPr>
            <p:ph type="dt" sz="half" idx="10"/>
          </p:nvPr>
        </p:nvSpPr>
        <p:spPr/>
        <p:txBody>
          <a:bodyPr/>
          <a:lstStyle/>
          <a:p>
            <a:fld id="{06237A0C-4783-4C20-B23D-41B80DD97AC7}" type="datetimeFigureOut">
              <a:rPr lang="zh-CN" altLang="en-US" smtClean="0"/>
              <a:t>2020/5/6</a:t>
            </a:fld>
            <a:endParaRPr lang="zh-CN" altLang="en-US"/>
          </a:p>
        </p:txBody>
      </p:sp>
      <p:sp>
        <p:nvSpPr>
          <p:cNvPr id="4" name="页脚占位符 3">
            <a:extLst>
              <a:ext uri="{FF2B5EF4-FFF2-40B4-BE49-F238E27FC236}">
                <a16:creationId xmlns:a16="http://schemas.microsoft.com/office/drawing/2014/main" xmlns="" id="{4FDDD4DC-3188-40D8-B099-1DC2C8323AD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802D560-0552-451B-9970-4CC019DB448C}"/>
              </a:ext>
            </a:extLst>
          </p:cNvPr>
          <p:cNvSpPr>
            <a:spLocks noGrp="1"/>
          </p:cNvSpPr>
          <p:nvPr>
            <p:ph type="sldNum" sz="quarter" idx="12"/>
          </p:nvPr>
        </p:nvSpPr>
        <p:spPr/>
        <p:txBody>
          <a:bodyPr/>
          <a:lstStyle/>
          <a:p>
            <a:fld id="{B23B7797-835F-4F10-9FC3-69D8E5573A3C}" type="slidenum">
              <a:rPr lang="zh-CN" altLang="en-US" smtClean="0"/>
              <a:t>‹#›</a:t>
            </a:fld>
            <a:endParaRPr lang="zh-CN" altLang="en-US"/>
          </a:p>
        </p:txBody>
      </p:sp>
    </p:spTree>
    <p:extLst>
      <p:ext uri="{BB962C8B-B14F-4D97-AF65-F5344CB8AC3E}">
        <p14:creationId xmlns:p14="http://schemas.microsoft.com/office/powerpoint/2010/main" val="600468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rgbClr val="F5FFF3"/>
        </a:solidFill>
        <a:effectLst/>
      </p:bgPr>
    </p:bg>
    <p:spTree>
      <p:nvGrpSpPr>
        <p:cNvPr id="1" name=""/>
        <p:cNvGrpSpPr/>
        <p:nvPr/>
      </p:nvGrpSpPr>
      <p:grpSpPr>
        <a:xfrm>
          <a:off x="0" y="0"/>
          <a:ext cx="0" cy="0"/>
          <a:chOff x="0" y="0"/>
          <a:chExt cx="0" cy="0"/>
        </a:xfrm>
      </p:grpSpPr>
      <p:sp>
        <p:nvSpPr>
          <p:cNvPr id="15" name="Google Shape;238;p15">
            <a:extLst>
              <a:ext uri="{FF2B5EF4-FFF2-40B4-BE49-F238E27FC236}">
                <a16:creationId xmlns:a16="http://schemas.microsoft.com/office/drawing/2014/main" xmlns="" id="{873FEA39-C378-4B87-9E1F-918EB0B772F8}"/>
              </a:ext>
            </a:extLst>
          </p:cNvPr>
          <p:cNvSpPr/>
          <p:nvPr userDrawn="1"/>
        </p:nvSpPr>
        <p:spPr>
          <a:xfrm rot="10800000" flipH="1">
            <a:off x="8067084" y="0"/>
            <a:ext cx="4124916" cy="4462656"/>
          </a:xfrm>
          <a:custGeom>
            <a:avLst/>
            <a:gdLst/>
            <a:ahLst/>
            <a:cxnLst/>
            <a:rect l="l" t="t" r="r" b="b"/>
            <a:pathLst>
              <a:path w="37839" h="40938" extrusionOk="0">
                <a:moveTo>
                  <a:pt x="37839" y="0"/>
                </a:moveTo>
                <a:cubicBezTo>
                  <a:pt x="31770" y="767"/>
                  <a:pt x="28951" y="3515"/>
                  <a:pt x="26969" y="11313"/>
                </a:cubicBezTo>
                <a:cubicBezTo>
                  <a:pt x="24991" y="19111"/>
                  <a:pt x="19814" y="21473"/>
                  <a:pt x="9908" y="26266"/>
                </a:cubicBezTo>
                <a:cubicBezTo>
                  <a:pt x="1" y="31059"/>
                  <a:pt x="3737" y="40938"/>
                  <a:pt x="3737" y="40938"/>
                </a:cubicBezTo>
                <a:lnTo>
                  <a:pt x="37839" y="40938"/>
                </a:lnTo>
                <a:lnTo>
                  <a:pt x="37839" y="0"/>
                </a:lnTo>
                <a:close/>
              </a:path>
            </a:pathLst>
          </a:custGeom>
          <a:gradFill>
            <a:gsLst>
              <a:gs pos="0">
                <a:schemeClr val="accent3"/>
              </a:gs>
              <a:gs pos="33000">
                <a:schemeClr val="accent2"/>
              </a:gs>
            </a:gsLst>
            <a:lin ang="27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39;p15">
            <a:extLst>
              <a:ext uri="{FF2B5EF4-FFF2-40B4-BE49-F238E27FC236}">
                <a16:creationId xmlns:a16="http://schemas.microsoft.com/office/drawing/2014/main" xmlns="" id="{67C118C8-E2B7-4EAD-9125-40E901395F69}"/>
              </a:ext>
            </a:extLst>
          </p:cNvPr>
          <p:cNvSpPr/>
          <p:nvPr userDrawn="1"/>
        </p:nvSpPr>
        <p:spPr>
          <a:xfrm flipH="1">
            <a:off x="0" y="3991318"/>
            <a:ext cx="2649674" cy="2866682"/>
          </a:xfrm>
          <a:custGeom>
            <a:avLst/>
            <a:gdLst/>
            <a:ahLst/>
            <a:cxnLst/>
            <a:rect l="l" t="t" r="r" b="b"/>
            <a:pathLst>
              <a:path w="37839" h="40938" extrusionOk="0">
                <a:moveTo>
                  <a:pt x="37839" y="0"/>
                </a:moveTo>
                <a:cubicBezTo>
                  <a:pt x="31770" y="767"/>
                  <a:pt x="28951" y="3515"/>
                  <a:pt x="26969" y="11313"/>
                </a:cubicBezTo>
                <a:cubicBezTo>
                  <a:pt x="24991" y="19111"/>
                  <a:pt x="19814" y="21473"/>
                  <a:pt x="9908" y="26266"/>
                </a:cubicBezTo>
                <a:cubicBezTo>
                  <a:pt x="1" y="31059"/>
                  <a:pt x="3737" y="40938"/>
                  <a:pt x="3737" y="40938"/>
                </a:cubicBezTo>
                <a:lnTo>
                  <a:pt x="37839" y="40938"/>
                </a:lnTo>
                <a:lnTo>
                  <a:pt x="3783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8615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bg>
      <p:bgPr>
        <a:solidFill>
          <a:srgbClr val="F5FFF3"/>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CEF730D6-4119-49EC-9872-60183C279B50}"/>
              </a:ext>
            </a:extLst>
          </p:cNvPr>
          <p:cNvSpPr/>
          <p:nvPr userDrawn="1"/>
        </p:nvSpPr>
        <p:spPr>
          <a:xfrm rot="2498962">
            <a:off x="-3400398" y="-736686"/>
            <a:ext cx="8331372" cy="8331372"/>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椭圆 10">
            <a:extLst>
              <a:ext uri="{FF2B5EF4-FFF2-40B4-BE49-F238E27FC236}">
                <a16:creationId xmlns:a16="http://schemas.microsoft.com/office/drawing/2014/main" xmlns="" id="{E954C93E-6251-4DAA-8358-DB3BCABE7C87}"/>
              </a:ext>
            </a:extLst>
          </p:cNvPr>
          <p:cNvSpPr/>
          <p:nvPr userDrawn="1"/>
        </p:nvSpPr>
        <p:spPr>
          <a:xfrm rot="2498962">
            <a:off x="-3939246" y="-736685"/>
            <a:ext cx="8331372" cy="83313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Light"/>
              <a:ea typeface="思源黑体 CN Light"/>
              <a:cs typeface="+mn-cs"/>
            </a:endParaRPr>
          </a:p>
        </p:txBody>
      </p:sp>
    </p:spTree>
    <p:extLst>
      <p:ext uri="{BB962C8B-B14F-4D97-AF65-F5344CB8AC3E}">
        <p14:creationId xmlns:p14="http://schemas.microsoft.com/office/powerpoint/2010/main" val="252963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比较">
    <p:bg>
      <p:bgPr>
        <a:solidFill>
          <a:srgbClr val="F5FFF3"/>
        </a:solidFill>
        <a:effectLst/>
      </p:bgPr>
    </p:bg>
    <p:spTree>
      <p:nvGrpSpPr>
        <p:cNvPr id="1" name=""/>
        <p:cNvGrpSpPr/>
        <p:nvPr/>
      </p:nvGrpSpPr>
      <p:grpSpPr>
        <a:xfrm>
          <a:off x="0" y="0"/>
          <a:ext cx="0" cy="0"/>
          <a:chOff x="0" y="0"/>
          <a:chExt cx="0" cy="0"/>
        </a:xfrm>
      </p:grpSpPr>
      <p:sp>
        <p:nvSpPr>
          <p:cNvPr id="8" name="Google Shape;43;p4">
            <a:extLst>
              <a:ext uri="{FF2B5EF4-FFF2-40B4-BE49-F238E27FC236}">
                <a16:creationId xmlns:a16="http://schemas.microsoft.com/office/drawing/2014/main" xmlns="" id="{E7220052-7CEF-4C35-80D0-6EA4FB88763B}"/>
              </a:ext>
            </a:extLst>
          </p:cNvPr>
          <p:cNvSpPr/>
          <p:nvPr userDrawn="1"/>
        </p:nvSpPr>
        <p:spPr>
          <a:xfrm rot="10800000" flipH="1">
            <a:off x="-1031132" y="5804486"/>
            <a:ext cx="3777462" cy="1364799"/>
          </a:xfrm>
          <a:custGeom>
            <a:avLst/>
            <a:gdLst/>
            <a:ahLst/>
            <a:cxnLst/>
            <a:rect l="l" t="t" r="r" b="b"/>
            <a:pathLst>
              <a:path w="61918" h="22371" extrusionOk="0">
                <a:moveTo>
                  <a:pt x="1" y="0"/>
                </a:moveTo>
                <a:lnTo>
                  <a:pt x="1" y="19582"/>
                </a:lnTo>
                <a:cubicBezTo>
                  <a:pt x="2348" y="19298"/>
                  <a:pt x="4561" y="19170"/>
                  <a:pt x="6829" y="19170"/>
                </a:cubicBezTo>
                <a:cubicBezTo>
                  <a:pt x="14097" y="19170"/>
                  <a:pt x="21932" y="20484"/>
                  <a:pt x="36559" y="22179"/>
                </a:cubicBezTo>
                <a:cubicBezTo>
                  <a:pt x="37673" y="22308"/>
                  <a:pt x="38754" y="22370"/>
                  <a:pt x="39802" y="22370"/>
                </a:cubicBezTo>
                <a:cubicBezTo>
                  <a:pt x="52890" y="22370"/>
                  <a:pt x="60749" y="12589"/>
                  <a:pt x="619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62;p31">
            <a:extLst>
              <a:ext uri="{FF2B5EF4-FFF2-40B4-BE49-F238E27FC236}">
                <a16:creationId xmlns:a16="http://schemas.microsoft.com/office/drawing/2014/main" xmlns="" id="{613F9409-36E2-4719-A2CB-A9A159F77D24}"/>
              </a:ext>
            </a:extLst>
          </p:cNvPr>
          <p:cNvSpPr/>
          <p:nvPr userDrawn="1"/>
        </p:nvSpPr>
        <p:spPr>
          <a:xfrm rot="12199594">
            <a:off x="8272841" y="-732037"/>
            <a:ext cx="4603071" cy="1749185"/>
          </a:xfrm>
          <a:custGeom>
            <a:avLst/>
            <a:gdLst/>
            <a:ahLst/>
            <a:cxnLst/>
            <a:rect l="l" t="t" r="r" b="b"/>
            <a:pathLst>
              <a:path w="19016" h="7226" extrusionOk="0">
                <a:moveTo>
                  <a:pt x="5003" y="1"/>
                </a:moveTo>
                <a:cubicBezTo>
                  <a:pt x="2007" y="1"/>
                  <a:pt x="89" y="1616"/>
                  <a:pt x="176" y="3909"/>
                </a:cubicBezTo>
                <a:cubicBezTo>
                  <a:pt x="176" y="3909"/>
                  <a:pt x="1" y="7225"/>
                  <a:pt x="8018" y="7225"/>
                </a:cubicBezTo>
                <a:cubicBezTo>
                  <a:pt x="17199" y="7225"/>
                  <a:pt x="19016" y="2591"/>
                  <a:pt x="17328" y="989"/>
                </a:cubicBezTo>
                <a:cubicBezTo>
                  <a:pt x="16688" y="381"/>
                  <a:pt x="15982" y="184"/>
                  <a:pt x="15213" y="184"/>
                </a:cubicBezTo>
                <a:cubicBezTo>
                  <a:pt x="13782" y="184"/>
                  <a:pt x="12133" y="869"/>
                  <a:pt x="10286" y="869"/>
                </a:cubicBezTo>
                <a:cubicBezTo>
                  <a:pt x="9643" y="869"/>
                  <a:pt x="8977" y="786"/>
                  <a:pt x="8287" y="562"/>
                </a:cubicBezTo>
                <a:cubicBezTo>
                  <a:pt x="7097" y="177"/>
                  <a:pt x="5991" y="1"/>
                  <a:pt x="5003" y="1"/>
                </a:cubicBezTo>
                <a:close/>
              </a:path>
            </a:pathLst>
          </a:custGeom>
          <a:solidFill>
            <a:schemeClr val="accent2">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63;p31">
            <a:extLst>
              <a:ext uri="{FF2B5EF4-FFF2-40B4-BE49-F238E27FC236}">
                <a16:creationId xmlns:a16="http://schemas.microsoft.com/office/drawing/2014/main" xmlns="" id="{ACA5B667-957B-49B6-9AB5-2A345B9A1D04}"/>
              </a:ext>
            </a:extLst>
          </p:cNvPr>
          <p:cNvSpPr/>
          <p:nvPr userDrawn="1"/>
        </p:nvSpPr>
        <p:spPr>
          <a:xfrm rot="12199594">
            <a:off x="8216189" y="-874593"/>
            <a:ext cx="4603071" cy="1749185"/>
          </a:xfrm>
          <a:custGeom>
            <a:avLst/>
            <a:gdLst/>
            <a:ahLst/>
            <a:cxnLst/>
            <a:rect l="l" t="t" r="r" b="b"/>
            <a:pathLst>
              <a:path w="19016" h="7226" extrusionOk="0">
                <a:moveTo>
                  <a:pt x="5003" y="1"/>
                </a:moveTo>
                <a:cubicBezTo>
                  <a:pt x="2007" y="1"/>
                  <a:pt x="89" y="1616"/>
                  <a:pt x="176" y="3909"/>
                </a:cubicBezTo>
                <a:cubicBezTo>
                  <a:pt x="176" y="3909"/>
                  <a:pt x="1" y="7225"/>
                  <a:pt x="8018" y="7225"/>
                </a:cubicBezTo>
                <a:cubicBezTo>
                  <a:pt x="17199" y="7225"/>
                  <a:pt x="19016" y="2591"/>
                  <a:pt x="17328" y="989"/>
                </a:cubicBezTo>
                <a:cubicBezTo>
                  <a:pt x="16688" y="381"/>
                  <a:pt x="15982" y="184"/>
                  <a:pt x="15213" y="184"/>
                </a:cubicBezTo>
                <a:cubicBezTo>
                  <a:pt x="13782" y="184"/>
                  <a:pt x="12133" y="869"/>
                  <a:pt x="10286" y="869"/>
                </a:cubicBezTo>
                <a:cubicBezTo>
                  <a:pt x="9643" y="869"/>
                  <a:pt x="8977" y="786"/>
                  <a:pt x="8287" y="562"/>
                </a:cubicBezTo>
                <a:cubicBezTo>
                  <a:pt x="7097" y="177"/>
                  <a:pt x="5991" y="1"/>
                  <a:pt x="50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60616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F5FFF3"/>
        </a:solidFill>
        <a:effectLst/>
      </p:bgPr>
    </p:bg>
    <p:spTree>
      <p:nvGrpSpPr>
        <p:cNvPr id="1" name=""/>
        <p:cNvGrpSpPr/>
        <p:nvPr/>
      </p:nvGrpSpPr>
      <p:grpSpPr>
        <a:xfrm>
          <a:off x="0" y="0"/>
          <a:ext cx="0" cy="0"/>
          <a:chOff x="0" y="0"/>
          <a:chExt cx="0" cy="0"/>
        </a:xfrm>
      </p:grpSpPr>
      <p:sp>
        <p:nvSpPr>
          <p:cNvPr id="7" name="Google Shape;492;p33">
            <a:extLst>
              <a:ext uri="{FF2B5EF4-FFF2-40B4-BE49-F238E27FC236}">
                <a16:creationId xmlns:a16="http://schemas.microsoft.com/office/drawing/2014/main" xmlns="" id="{3469CC5A-61C0-43C9-B15A-52BAEBECF209}"/>
              </a:ext>
            </a:extLst>
          </p:cNvPr>
          <p:cNvSpPr/>
          <p:nvPr userDrawn="1"/>
        </p:nvSpPr>
        <p:spPr>
          <a:xfrm flipH="1">
            <a:off x="0" y="-361465"/>
            <a:ext cx="12805965" cy="7219465"/>
          </a:xfrm>
          <a:custGeom>
            <a:avLst/>
            <a:gdLst/>
            <a:ahLst/>
            <a:cxnLst/>
            <a:rect l="l" t="t" r="r" b="b"/>
            <a:pathLst>
              <a:path w="46307" h="26227" extrusionOk="0">
                <a:moveTo>
                  <a:pt x="43978" y="0"/>
                </a:moveTo>
                <a:cubicBezTo>
                  <a:pt x="40052" y="0"/>
                  <a:pt x="36587" y="2763"/>
                  <a:pt x="33999" y="6111"/>
                </a:cubicBezTo>
                <a:cubicBezTo>
                  <a:pt x="32570" y="7960"/>
                  <a:pt x="30493" y="9268"/>
                  <a:pt x="28222" y="9800"/>
                </a:cubicBezTo>
                <a:cubicBezTo>
                  <a:pt x="26639" y="10170"/>
                  <a:pt x="24941" y="10367"/>
                  <a:pt x="23604" y="11370"/>
                </a:cubicBezTo>
                <a:cubicBezTo>
                  <a:pt x="22472" y="12217"/>
                  <a:pt x="21784" y="13486"/>
                  <a:pt x="21291" y="14784"/>
                </a:cubicBezTo>
                <a:cubicBezTo>
                  <a:pt x="20506" y="16853"/>
                  <a:pt x="20265" y="20071"/>
                  <a:pt x="18032" y="21173"/>
                </a:cubicBezTo>
                <a:cubicBezTo>
                  <a:pt x="17547" y="21412"/>
                  <a:pt x="17019" y="21512"/>
                  <a:pt x="16450" y="21512"/>
                </a:cubicBezTo>
                <a:cubicBezTo>
                  <a:pt x="13442" y="21512"/>
                  <a:pt x="9289" y="18702"/>
                  <a:pt x="4349" y="18702"/>
                </a:cubicBezTo>
                <a:cubicBezTo>
                  <a:pt x="2959" y="18702"/>
                  <a:pt x="1507" y="18924"/>
                  <a:pt x="1" y="19494"/>
                </a:cubicBezTo>
                <a:lnTo>
                  <a:pt x="1" y="26227"/>
                </a:lnTo>
                <a:lnTo>
                  <a:pt x="46307" y="26227"/>
                </a:lnTo>
                <a:lnTo>
                  <a:pt x="46307" y="327"/>
                </a:lnTo>
                <a:cubicBezTo>
                  <a:pt x="45515" y="104"/>
                  <a:pt x="44738" y="0"/>
                  <a:pt x="43978" y="0"/>
                </a:cubicBezTo>
                <a:close/>
              </a:path>
            </a:pathLst>
          </a:custGeom>
          <a:solidFill>
            <a:schemeClr val="accent2">
              <a:alpha val="2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493;p33">
            <a:extLst>
              <a:ext uri="{FF2B5EF4-FFF2-40B4-BE49-F238E27FC236}">
                <a16:creationId xmlns:a16="http://schemas.microsoft.com/office/drawing/2014/main" xmlns="" id="{DEE373B4-0EF7-48EC-A703-EE7C4F7DA92C}"/>
              </a:ext>
            </a:extLst>
          </p:cNvPr>
          <p:cNvSpPr/>
          <p:nvPr userDrawn="1"/>
        </p:nvSpPr>
        <p:spPr>
          <a:xfrm flipH="1">
            <a:off x="0" y="-217714"/>
            <a:ext cx="12550978" cy="7075714"/>
          </a:xfrm>
          <a:custGeom>
            <a:avLst/>
            <a:gdLst/>
            <a:ahLst/>
            <a:cxnLst/>
            <a:rect l="l" t="t" r="r" b="b"/>
            <a:pathLst>
              <a:path w="46307" h="26227" extrusionOk="0">
                <a:moveTo>
                  <a:pt x="43978" y="0"/>
                </a:moveTo>
                <a:cubicBezTo>
                  <a:pt x="40052" y="0"/>
                  <a:pt x="36587" y="2763"/>
                  <a:pt x="33999" y="6111"/>
                </a:cubicBezTo>
                <a:cubicBezTo>
                  <a:pt x="32570" y="7960"/>
                  <a:pt x="30493" y="9268"/>
                  <a:pt x="28222" y="9800"/>
                </a:cubicBezTo>
                <a:cubicBezTo>
                  <a:pt x="26639" y="10170"/>
                  <a:pt x="24941" y="10367"/>
                  <a:pt x="23604" y="11370"/>
                </a:cubicBezTo>
                <a:cubicBezTo>
                  <a:pt x="22472" y="12217"/>
                  <a:pt x="21784" y="13486"/>
                  <a:pt x="21291" y="14784"/>
                </a:cubicBezTo>
                <a:cubicBezTo>
                  <a:pt x="20506" y="16853"/>
                  <a:pt x="20265" y="20071"/>
                  <a:pt x="18032" y="21173"/>
                </a:cubicBezTo>
                <a:cubicBezTo>
                  <a:pt x="17547" y="21412"/>
                  <a:pt x="17019" y="21512"/>
                  <a:pt x="16450" y="21512"/>
                </a:cubicBezTo>
                <a:cubicBezTo>
                  <a:pt x="13442" y="21512"/>
                  <a:pt x="9289" y="18702"/>
                  <a:pt x="4349" y="18702"/>
                </a:cubicBezTo>
                <a:cubicBezTo>
                  <a:pt x="2959" y="18702"/>
                  <a:pt x="1507" y="18924"/>
                  <a:pt x="1" y="19494"/>
                </a:cubicBezTo>
                <a:lnTo>
                  <a:pt x="1" y="26227"/>
                </a:lnTo>
                <a:lnTo>
                  <a:pt x="46307" y="26227"/>
                </a:lnTo>
                <a:lnTo>
                  <a:pt x="46307" y="327"/>
                </a:lnTo>
                <a:cubicBezTo>
                  <a:pt x="45515" y="104"/>
                  <a:pt x="44738" y="0"/>
                  <a:pt x="4397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65823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5FFF3"/>
        </a:solidFill>
        <a:effectLst/>
      </p:bgPr>
    </p:bg>
    <p:spTree>
      <p:nvGrpSpPr>
        <p:cNvPr id="1" name=""/>
        <p:cNvGrpSpPr/>
        <p:nvPr/>
      </p:nvGrpSpPr>
      <p:grpSpPr>
        <a:xfrm>
          <a:off x="0" y="0"/>
          <a:ext cx="0" cy="0"/>
          <a:chOff x="0" y="0"/>
          <a:chExt cx="0" cy="0"/>
        </a:xfrm>
      </p:grpSpPr>
      <p:sp>
        <p:nvSpPr>
          <p:cNvPr id="27" name="Google Shape;380;p32">
            <a:extLst>
              <a:ext uri="{FF2B5EF4-FFF2-40B4-BE49-F238E27FC236}">
                <a16:creationId xmlns:a16="http://schemas.microsoft.com/office/drawing/2014/main" xmlns="" id="{EE080D07-7CF9-4290-AB1B-6F1891AE3C86}"/>
              </a:ext>
            </a:extLst>
          </p:cNvPr>
          <p:cNvSpPr/>
          <p:nvPr userDrawn="1"/>
        </p:nvSpPr>
        <p:spPr>
          <a:xfrm rot="10800000">
            <a:off x="7877271" y="-2178968"/>
            <a:ext cx="4312910" cy="4291292"/>
          </a:xfrm>
          <a:custGeom>
            <a:avLst/>
            <a:gdLst/>
            <a:ahLst/>
            <a:cxnLst/>
            <a:rect l="l" t="t" r="r" b="b"/>
            <a:pathLst>
              <a:path w="14589" h="14516" extrusionOk="0">
                <a:moveTo>
                  <a:pt x="668" y="0"/>
                </a:moveTo>
                <a:cubicBezTo>
                  <a:pt x="564" y="0"/>
                  <a:pt x="459" y="10"/>
                  <a:pt x="356" y="29"/>
                </a:cubicBezTo>
                <a:cubicBezTo>
                  <a:pt x="253" y="47"/>
                  <a:pt x="153" y="76"/>
                  <a:pt x="55" y="114"/>
                </a:cubicBezTo>
                <a:cubicBezTo>
                  <a:pt x="21" y="156"/>
                  <a:pt x="1" y="209"/>
                  <a:pt x="1" y="263"/>
                </a:cubicBezTo>
                <a:lnTo>
                  <a:pt x="1" y="14281"/>
                </a:lnTo>
                <a:cubicBezTo>
                  <a:pt x="1" y="14411"/>
                  <a:pt x="106" y="14516"/>
                  <a:pt x="237" y="14516"/>
                </a:cubicBezTo>
                <a:lnTo>
                  <a:pt x="9837" y="14516"/>
                </a:lnTo>
                <a:cubicBezTo>
                  <a:pt x="12561" y="13402"/>
                  <a:pt x="14589" y="10632"/>
                  <a:pt x="13959" y="7549"/>
                </a:cubicBezTo>
                <a:cubicBezTo>
                  <a:pt x="13561" y="5609"/>
                  <a:pt x="11996" y="3405"/>
                  <a:pt x="9860" y="3270"/>
                </a:cubicBezTo>
                <a:cubicBezTo>
                  <a:pt x="9823" y="3268"/>
                  <a:pt x="9785" y="3266"/>
                  <a:pt x="9747" y="3266"/>
                </a:cubicBezTo>
                <a:cubicBezTo>
                  <a:pt x="8272" y="3266"/>
                  <a:pt x="6369" y="4996"/>
                  <a:pt x="4794" y="4996"/>
                </a:cubicBezTo>
                <a:cubicBezTo>
                  <a:pt x="4188" y="4996"/>
                  <a:pt x="3631" y="4739"/>
                  <a:pt x="3166" y="4030"/>
                </a:cubicBezTo>
                <a:cubicBezTo>
                  <a:pt x="2553" y="3095"/>
                  <a:pt x="2801" y="1884"/>
                  <a:pt x="2264" y="924"/>
                </a:cubicBezTo>
                <a:cubicBezTo>
                  <a:pt x="1995" y="445"/>
                  <a:pt x="1507" y="123"/>
                  <a:pt x="982" y="29"/>
                </a:cubicBezTo>
                <a:cubicBezTo>
                  <a:pt x="878" y="10"/>
                  <a:pt x="773" y="0"/>
                  <a:pt x="6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80;p32">
            <a:extLst>
              <a:ext uri="{FF2B5EF4-FFF2-40B4-BE49-F238E27FC236}">
                <a16:creationId xmlns:a16="http://schemas.microsoft.com/office/drawing/2014/main" xmlns="" id="{E7FCF5E4-FA0F-4167-B20B-95B3545943CD}"/>
              </a:ext>
            </a:extLst>
          </p:cNvPr>
          <p:cNvSpPr/>
          <p:nvPr userDrawn="1"/>
        </p:nvSpPr>
        <p:spPr>
          <a:xfrm rot="10800000" flipH="1">
            <a:off x="0" y="-2179165"/>
            <a:ext cx="4312910" cy="4291292"/>
          </a:xfrm>
          <a:custGeom>
            <a:avLst/>
            <a:gdLst/>
            <a:ahLst/>
            <a:cxnLst/>
            <a:rect l="l" t="t" r="r" b="b"/>
            <a:pathLst>
              <a:path w="14589" h="14516" extrusionOk="0">
                <a:moveTo>
                  <a:pt x="668" y="0"/>
                </a:moveTo>
                <a:cubicBezTo>
                  <a:pt x="564" y="0"/>
                  <a:pt x="459" y="10"/>
                  <a:pt x="356" y="29"/>
                </a:cubicBezTo>
                <a:cubicBezTo>
                  <a:pt x="253" y="47"/>
                  <a:pt x="153" y="76"/>
                  <a:pt x="55" y="114"/>
                </a:cubicBezTo>
                <a:cubicBezTo>
                  <a:pt x="21" y="156"/>
                  <a:pt x="1" y="209"/>
                  <a:pt x="1" y="263"/>
                </a:cubicBezTo>
                <a:lnTo>
                  <a:pt x="1" y="14281"/>
                </a:lnTo>
                <a:cubicBezTo>
                  <a:pt x="1" y="14411"/>
                  <a:pt x="106" y="14516"/>
                  <a:pt x="237" y="14516"/>
                </a:cubicBezTo>
                <a:lnTo>
                  <a:pt x="9837" y="14516"/>
                </a:lnTo>
                <a:cubicBezTo>
                  <a:pt x="12561" y="13402"/>
                  <a:pt x="14589" y="10632"/>
                  <a:pt x="13959" y="7549"/>
                </a:cubicBezTo>
                <a:cubicBezTo>
                  <a:pt x="13561" y="5609"/>
                  <a:pt x="11996" y="3405"/>
                  <a:pt x="9860" y="3270"/>
                </a:cubicBezTo>
                <a:cubicBezTo>
                  <a:pt x="9823" y="3268"/>
                  <a:pt x="9785" y="3266"/>
                  <a:pt x="9747" y="3266"/>
                </a:cubicBezTo>
                <a:cubicBezTo>
                  <a:pt x="8272" y="3266"/>
                  <a:pt x="6369" y="4996"/>
                  <a:pt x="4794" y="4996"/>
                </a:cubicBezTo>
                <a:cubicBezTo>
                  <a:pt x="4188" y="4996"/>
                  <a:pt x="3631" y="4739"/>
                  <a:pt x="3166" y="4030"/>
                </a:cubicBezTo>
                <a:cubicBezTo>
                  <a:pt x="2553" y="3095"/>
                  <a:pt x="2801" y="1884"/>
                  <a:pt x="2264" y="924"/>
                </a:cubicBezTo>
                <a:cubicBezTo>
                  <a:pt x="1995" y="445"/>
                  <a:pt x="1507" y="123"/>
                  <a:pt x="982" y="29"/>
                </a:cubicBezTo>
                <a:cubicBezTo>
                  <a:pt x="878" y="10"/>
                  <a:pt x="773" y="0"/>
                  <a:pt x="6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83240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rgbClr val="F5FFF3"/>
        </a:solidFill>
        <a:effectLst/>
      </p:bgPr>
    </p:bg>
    <p:spTree>
      <p:nvGrpSpPr>
        <p:cNvPr id="1" name=""/>
        <p:cNvGrpSpPr/>
        <p:nvPr/>
      </p:nvGrpSpPr>
      <p:grpSpPr>
        <a:xfrm>
          <a:off x="0" y="0"/>
          <a:ext cx="0" cy="0"/>
          <a:chOff x="0" y="0"/>
          <a:chExt cx="0" cy="0"/>
        </a:xfrm>
      </p:grpSpPr>
      <p:sp>
        <p:nvSpPr>
          <p:cNvPr id="8" name="Google Shape;1170;p60">
            <a:extLst>
              <a:ext uri="{FF2B5EF4-FFF2-40B4-BE49-F238E27FC236}">
                <a16:creationId xmlns:a16="http://schemas.microsoft.com/office/drawing/2014/main" xmlns="" id="{4C0DEE93-9B85-4F03-B9FC-3901AE2DE4D8}"/>
              </a:ext>
            </a:extLst>
          </p:cNvPr>
          <p:cNvSpPr/>
          <p:nvPr userDrawn="1"/>
        </p:nvSpPr>
        <p:spPr>
          <a:xfrm flipH="1" flipV="1">
            <a:off x="9858703" y="0"/>
            <a:ext cx="2342978" cy="448544"/>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24;p22">
            <a:extLst>
              <a:ext uri="{FF2B5EF4-FFF2-40B4-BE49-F238E27FC236}">
                <a16:creationId xmlns:a16="http://schemas.microsoft.com/office/drawing/2014/main" xmlns="" id="{1CFCF4A1-8BFC-4F92-ACC1-4FA06954EDC9}"/>
              </a:ext>
            </a:extLst>
          </p:cNvPr>
          <p:cNvSpPr/>
          <p:nvPr userDrawn="1"/>
        </p:nvSpPr>
        <p:spPr>
          <a:xfrm rot="10800000">
            <a:off x="-29046" y="5749998"/>
            <a:ext cx="12230727" cy="1107998"/>
          </a:xfrm>
          <a:custGeom>
            <a:avLst/>
            <a:gdLst/>
            <a:ahLst/>
            <a:cxnLst/>
            <a:rect l="l" t="t" r="r" b="b"/>
            <a:pathLst>
              <a:path w="105478" h="25807" extrusionOk="0">
                <a:moveTo>
                  <a:pt x="0" y="0"/>
                </a:moveTo>
                <a:lnTo>
                  <a:pt x="0" y="14370"/>
                </a:lnTo>
                <a:cubicBezTo>
                  <a:pt x="5163" y="12313"/>
                  <a:pt x="10590" y="11048"/>
                  <a:pt x="16590" y="10634"/>
                </a:cubicBezTo>
                <a:cubicBezTo>
                  <a:pt x="17075" y="10601"/>
                  <a:pt x="17556" y="10585"/>
                  <a:pt x="18036" y="10585"/>
                </a:cubicBezTo>
                <a:cubicBezTo>
                  <a:pt x="29132" y="10585"/>
                  <a:pt x="38983" y="19185"/>
                  <a:pt x="49712" y="22197"/>
                </a:cubicBezTo>
                <a:cubicBezTo>
                  <a:pt x="58237" y="24590"/>
                  <a:pt x="66814" y="25807"/>
                  <a:pt x="75388" y="25807"/>
                </a:cubicBezTo>
                <a:cubicBezTo>
                  <a:pt x="84989" y="25807"/>
                  <a:pt x="94586" y="24281"/>
                  <a:pt x="104102" y="21170"/>
                </a:cubicBezTo>
                <a:cubicBezTo>
                  <a:pt x="104556" y="21021"/>
                  <a:pt x="105018" y="20865"/>
                  <a:pt x="105478" y="20705"/>
                </a:cubicBezTo>
                <a:lnTo>
                  <a:pt x="10547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7BCE37"/>
              </a:solidFill>
            </a:endParaRPr>
          </a:p>
        </p:txBody>
      </p:sp>
      <p:sp>
        <p:nvSpPr>
          <p:cNvPr id="10" name="Google Shape;148;p10">
            <a:extLst>
              <a:ext uri="{FF2B5EF4-FFF2-40B4-BE49-F238E27FC236}">
                <a16:creationId xmlns:a16="http://schemas.microsoft.com/office/drawing/2014/main" xmlns="" id="{0992EB20-313F-4074-84F8-78B76F2BDB18}"/>
              </a:ext>
            </a:extLst>
          </p:cNvPr>
          <p:cNvSpPr/>
          <p:nvPr userDrawn="1"/>
        </p:nvSpPr>
        <p:spPr>
          <a:xfrm flipH="1">
            <a:off x="0" y="5749998"/>
            <a:ext cx="12230728" cy="1108002"/>
          </a:xfrm>
          <a:custGeom>
            <a:avLst/>
            <a:gdLst/>
            <a:ahLst/>
            <a:cxnLst/>
            <a:rect l="l" t="t" r="r" b="b"/>
            <a:pathLst>
              <a:path w="71895" h="23995" extrusionOk="0">
                <a:moveTo>
                  <a:pt x="21214" y="0"/>
                </a:moveTo>
                <a:cubicBezTo>
                  <a:pt x="18150" y="0"/>
                  <a:pt x="15133" y="613"/>
                  <a:pt x="12269" y="1887"/>
                </a:cubicBezTo>
                <a:cubicBezTo>
                  <a:pt x="2418" y="6270"/>
                  <a:pt x="0" y="17732"/>
                  <a:pt x="0" y="17732"/>
                </a:cubicBezTo>
                <a:lnTo>
                  <a:pt x="0" y="23995"/>
                </a:lnTo>
                <a:lnTo>
                  <a:pt x="71894" y="23995"/>
                </a:lnTo>
                <a:lnTo>
                  <a:pt x="71894" y="15969"/>
                </a:lnTo>
                <a:cubicBezTo>
                  <a:pt x="69535" y="17370"/>
                  <a:pt x="66828" y="17986"/>
                  <a:pt x="63951" y="17986"/>
                </a:cubicBezTo>
                <a:cubicBezTo>
                  <a:pt x="56074" y="17986"/>
                  <a:pt x="46926" y="13373"/>
                  <a:pt x="40161" y="7661"/>
                </a:cubicBezTo>
                <a:cubicBezTo>
                  <a:pt x="34286" y="2703"/>
                  <a:pt x="27647" y="0"/>
                  <a:pt x="2121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77;p60">
            <a:extLst>
              <a:ext uri="{FF2B5EF4-FFF2-40B4-BE49-F238E27FC236}">
                <a16:creationId xmlns:a16="http://schemas.microsoft.com/office/drawing/2014/main" xmlns="" id="{A22309D0-1F12-4DE3-9FB5-FFE9C55C8565}"/>
              </a:ext>
            </a:extLst>
          </p:cNvPr>
          <p:cNvSpPr/>
          <p:nvPr userDrawn="1"/>
        </p:nvSpPr>
        <p:spPr>
          <a:xfrm rot="10800000">
            <a:off x="10089927" y="-3"/>
            <a:ext cx="2102069" cy="399396"/>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69707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5FFF3"/>
        </a:solidFill>
        <a:effectLst/>
      </p:bgPr>
    </p:bg>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B9986720-B00A-486C-A6F4-F7B132A73BEC}"/>
              </a:ext>
            </a:extLst>
          </p:cNvPr>
          <p:cNvGrpSpPr/>
          <p:nvPr userDrawn="1"/>
        </p:nvGrpSpPr>
        <p:grpSpPr>
          <a:xfrm flipH="1" flipV="1">
            <a:off x="-578069" y="0"/>
            <a:ext cx="4182678" cy="2743823"/>
            <a:chOff x="8597903" y="4114177"/>
            <a:chExt cx="4182678" cy="2743823"/>
          </a:xfrm>
        </p:grpSpPr>
        <p:sp>
          <p:nvSpPr>
            <p:cNvPr id="19" name="Google Shape;143;p9">
              <a:extLst>
                <a:ext uri="{FF2B5EF4-FFF2-40B4-BE49-F238E27FC236}">
                  <a16:creationId xmlns:a16="http://schemas.microsoft.com/office/drawing/2014/main" xmlns="" id="{8C5C970A-BBDC-464D-BC39-F6F55773C0A9}"/>
                </a:ext>
              </a:extLst>
            </p:cNvPr>
            <p:cNvSpPr txBox="1">
              <a:spLocks/>
            </p:cNvSpPr>
            <p:nvPr/>
          </p:nvSpPr>
          <p:spPr>
            <a:xfrm>
              <a:off x="10992031" y="6357369"/>
              <a:ext cx="678948" cy="487031"/>
            </a:xfrm>
            <a:prstGeom prst="rect">
              <a:avLst/>
            </a:prstGeom>
            <a:solidFill>
              <a:srgbClr val="46DA82"/>
            </a:solidFill>
          </p:spPr>
          <p:txBody>
            <a:bodyPr spcFirstLastPara="1" wrap="square" lIns="91425" tIns="91425" rIns="91425" bIns="91425" anchor="ctr" anchorCtr="0">
              <a:noAutofit/>
            </a:bodyPr>
            <a:lstStyle>
              <a:defPPr>
                <a:defRPr lang="zh-CN"/>
              </a:defPPr>
              <a:lvl1pPr marL="0" lvl="0" algn="l" defTabSz="914400" rtl="0" eaLnBrk="1" latinLnBrk="0" hangingPunct="1">
                <a:buNone/>
                <a:defRPr sz="1000" kern="1200">
                  <a:solidFill>
                    <a:srgbClr val="314256"/>
                  </a:solidFill>
                  <a:latin typeface="Cabin"/>
                  <a:ea typeface="Cabin"/>
                  <a:cs typeface="Cabin"/>
                  <a:sym typeface="Cabin"/>
                </a:defRPr>
              </a:lvl1pPr>
              <a:lvl2pPr marL="457200" lvl="1" algn="l" defTabSz="914400" rtl="0" eaLnBrk="1" latinLnBrk="0" hangingPunct="1">
                <a:buNone/>
                <a:defRPr sz="1000" kern="1200">
                  <a:solidFill>
                    <a:srgbClr val="314256"/>
                  </a:solidFill>
                  <a:latin typeface="Cabin"/>
                  <a:ea typeface="Cabin"/>
                  <a:cs typeface="Cabin"/>
                  <a:sym typeface="Cabin"/>
                </a:defRPr>
              </a:lvl2pPr>
              <a:lvl3pPr marL="914400" lvl="2" algn="l" defTabSz="914400" rtl="0" eaLnBrk="1" latinLnBrk="0" hangingPunct="1">
                <a:buNone/>
                <a:defRPr sz="1000" kern="1200">
                  <a:solidFill>
                    <a:srgbClr val="314256"/>
                  </a:solidFill>
                  <a:latin typeface="Cabin"/>
                  <a:ea typeface="Cabin"/>
                  <a:cs typeface="Cabin"/>
                  <a:sym typeface="Cabin"/>
                </a:defRPr>
              </a:lvl3pPr>
              <a:lvl4pPr marL="1371600" lvl="3" algn="l" defTabSz="914400" rtl="0" eaLnBrk="1" latinLnBrk="0" hangingPunct="1">
                <a:buNone/>
                <a:defRPr sz="1000" kern="1200">
                  <a:solidFill>
                    <a:srgbClr val="314256"/>
                  </a:solidFill>
                  <a:latin typeface="Cabin"/>
                  <a:ea typeface="Cabin"/>
                  <a:cs typeface="Cabin"/>
                  <a:sym typeface="Cabin"/>
                </a:defRPr>
              </a:lvl4pPr>
              <a:lvl5pPr marL="1828800" lvl="4" algn="l" defTabSz="914400" rtl="0" eaLnBrk="1" latinLnBrk="0" hangingPunct="1">
                <a:buNone/>
                <a:defRPr sz="1000" kern="1200">
                  <a:solidFill>
                    <a:srgbClr val="314256"/>
                  </a:solidFill>
                  <a:latin typeface="Cabin"/>
                  <a:ea typeface="Cabin"/>
                  <a:cs typeface="Cabin"/>
                  <a:sym typeface="Cabin"/>
                </a:defRPr>
              </a:lvl5pPr>
              <a:lvl6pPr marL="2286000" lvl="5" algn="l" defTabSz="914400" rtl="0" eaLnBrk="1" latinLnBrk="0" hangingPunct="1">
                <a:buNone/>
                <a:defRPr sz="1000" kern="1200">
                  <a:solidFill>
                    <a:srgbClr val="314256"/>
                  </a:solidFill>
                  <a:latin typeface="Cabin"/>
                  <a:ea typeface="Cabin"/>
                  <a:cs typeface="Cabin"/>
                  <a:sym typeface="Cabin"/>
                </a:defRPr>
              </a:lvl6pPr>
              <a:lvl7pPr marL="2743200" lvl="6" algn="l" defTabSz="914400" rtl="0" eaLnBrk="1" latinLnBrk="0" hangingPunct="1">
                <a:buNone/>
                <a:defRPr sz="1000" kern="1200">
                  <a:solidFill>
                    <a:srgbClr val="314256"/>
                  </a:solidFill>
                  <a:latin typeface="Cabin"/>
                  <a:ea typeface="Cabin"/>
                  <a:cs typeface="Cabin"/>
                  <a:sym typeface="Cabin"/>
                </a:defRPr>
              </a:lvl7pPr>
              <a:lvl8pPr marL="3200400" lvl="7" algn="l" defTabSz="914400" rtl="0" eaLnBrk="1" latinLnBrk="0" hangingPunct="1">
                <a:buNone/>
                <a:defRPr sz="1000" kern="1200">
                  <a:solidFill>
                    <a:srgbClr val="314256"/>
                  </a:solidFill>
                  <a:latin typeface="Cabin"/>
                  <a:ea typeface="Cabin"/>
                  <a:cs typeface="Cabin"/>
                  <a:sym typeface="Cabin"/>
                </a:defRPr>
              </a:lvl8pPr>
              <a:lvl9pPr marL="3657600" lvl="8" algn="l" defTabSz="914400" rtl="0" eaLnBrk="1" latinLnBrk="0" hangingPunct="1">
                <a:buNone/>
                <a:defRPr sz="1000" kern="1200">
                  <a:solidFill>
                    <a:srgbClr val="314256"/>
                  </a:solidFill>
                  <a:latin typeface="Cabin"/>
                  <a:ea typeface="Cabin"/>
                  <a:cs typeface="Cabin"/>
                  <a:sym typeface="Cabin"/>
                </a:defRPr>
              </a:lvl9pPr>
            </a:lstStyle>
            <a:p>
              <a:fld id="{00000000-1234-1234-1234-123412341234}" type="slidenum">
                <a:rPr lang="es" smtClean="0"/>
                <a:pPr/>
                <a:t>‹#›</a:t>
              </a:fld>
              <a:endParaRPr lang="es"/>
            </a:p>
          </p:txBody>
        </p:sp>
        <p:sp>
          <p:nvSpPr>
            <p:cNvPr id="20" name="Google Shape;151;p9">
              <a:extLst>
                <a:ext uri="{FF2B5EF4-FFF2-40B4-BE49-F238E27FC236}">
                  <a16:creationId xmlns:a16="http://schemas.microsoft.com/office/drawing/2014/main" xmlns="" id="{90C199A1-89E7-4B9F-B7F2-DD80909658BF}"/>
                </a:ext>
              </a:extLst>
            </p:cNvPr>
            <p:cNvSpPr/>
            <p:nvPr/>
          </p:nvSpPr>
          <p:spPr>
            <a:xfrm>
              <a:off x="8672127" y="4114177"/>
              <a:ext cx="4108454" cy="2743823"/>
            </a:xfrm>
            <a:custGeom>
              <a:avLst/>
              <a:gdLst/>
              <a:ahLst/>
              <a:cxnLst/>
              <a:rect l="l" t="t" r="r" b="b"/>
              <a:pathLst>
                <a:path w="23414" h="15637" extrusionOk="0">
                  <a:moveTo>
                    <a:pt x="20178" y="0"/>
                  </a:moveTo>
                  <a:cubicBezTo>
                    <a:pt x="20063" y="108"/>
                    <a:pt x="19956" y="219"/>
                    <a:pt x="19852" y="344"/>
                  </a:cubicBezTo>
                  <a:cubicBezTo>
                    <a:pt x="19455" y="831"/>
                    <a:pt x="19208" y="1428"/>
                    <a:pt x="18857" y="1954"/>
                  </a:cubicBezTo>
                  <a:cubicBezTo>
                    <a:pt x="18510" y="2480"/>
                    <a:pt x="18002" y="2967"/>
                    <a:pt x="17372" y="3028"/>
                  </a:cubicBezTo>
                  <a:cubicBezTo>
                    <a:pt x="17319" y="3034"/>
                    <a:pt x="17265" y="3036"/>
                    <a:pt x="17211" y="3036"/>
                  </a:cubicBezTo>
                  <a:cubicBezTo>
                    <a:pt x="16771" y="3036"/>
                    <a:pt x="16318" y="2868"/>
                    <a:pt x="15889" y="2868"/>
                  </a:cubicBezTo>
                  <a:cubicBezTo>
                    <a:pt x="15734" y="2868"/>
                    <a:pt x="15583" y="2890"/>
                    <a:pt x="15436" y="2949"/>
                  </a:cubicBezTo>
                  <a:cubicBezTo>
                    <a:pt x="14820" y="3200"/>
                    <a:pt x="14627" y="3955"/>
                    <a:pt x="14255" y="4506"/>
                  </a:cubicBezTo>
                  <a:cubicBezTo>
                    <a:pt x="13893" y="5039"/>
                    <a:pt x="13303" y="5411"/>
                    <a:pt x="12669" y="5512"/>
                  </a:cubicBezTo>
                  <a:cubicBezTo>
                    <a:pt x="12236" y="5580"/>
                    <a:pt x="11793" y="5526"/>
                    <a:pt x="11363" y="5608"/>
                  </a:cubicBezTo>
                  <a:cubicBezTo>
                    <a:pt x="10522" y="5769"/>
                    <a:pt x="9817" y="6492"/>
                    <a:pt x="9681" y="7340"/>
                  </a:cubicBezTo>
                  <a:cubicBezTo>
                    <a:pt x="9545" y="8171"/>
                    <a:pt x="9914" y="9012"/>
                    <a:pt x="9842" y="9849"/>
                  </a:cubicBezTo>
                  <a:cubicBezTo>
                    <a:pt x="9771" y="10758"/>
                    <a:pt x="9144" y="11599"/>
                    <a:pt x="8296" y="11929"/>
                  </a:cubicBezTo>
                  <a:cubicBezTo>
                    <a:pt x="7441" y="12261"/>
                    <a:pt x="6414" y="12111"/>
                    <a:pt x="5651" y="12623"/>
                  </a:cubicBezTo>
                  <a:cubicBezTo>
                    <a:pt x="5637" y="12634"/>
                    <a:pt x="5626" y="12641"/>
                    <a:pt x="5612" y="12651"/>
                  </a:cubicBezTo>
                  <a:cubicBezTo>
                    <a:pt x="5526" y="12719"/>
                    <a:pt x="5447" y="12809"/>
                    <a:pt x="5376" y="12916"/>
                  </a:cubicBezTo>
                  <a:cubicBezTo>
                    <a:pt x="5140" y="13263"/>
                    <a:pt x="4864" y="13582"/>
                    <a:pt x="4560" y="13865"/>
                  </a:cubicBezTo>
                  <a:cubicBezTo>
                    <a:pt x="4460" y="13990"/>
                    <a:pt x="4356" y="14108"/>
                    <a:pt x="4238" y="14215"/>
                  </a:cubicBezTo>
                  <a:cubicBezTo>
                    <a:pt x="3976" y="14452"/>
                    <a:pt x="3672" y="14623"/>
                    <a:pt x="3343" y="14742"/>
                  </a:cubicBezTo>
                  <a:cubicBezTo>
                    <a:pt x="2742" y="15067"/>
                    <a:pt x="2083" y="15293"/>
                    <a:pt x="1400" y="15407"/>
                  </a:cubicBezTo>
                  <a:lnTo>
                    <a:pt x="0" y="15636"/>
                  </a:lnTo>
                  <a:lnTo>
                    <a:pt x="23413" y="15636"/>
                  </a:lnTo>
                  <a:lnTo>
                    <a:pt x="234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52;p9">
              <a:extLst>
                <a:ext uri="{FF2B5EF4-FFF2-40B4-BE49-F238E27FC236}">
                  <a16:creationId xmlns:a16="http://schemas.microsoft.com/office/drawing/2014/main" xmlns="" id="{A87ED857-7F3A-47B6-9778-4D17A7699CE9}"/>
                </a:ext>
              </a:extLst>
            </p:cNvPr>
            <p:cNvSpPr/>
            <p:nvPr/>
          </p:nvSpPr>
          <p:spPr>
            <a:xfrm>
              <a:off x="8672127" y="4114177"/>
              <a:ext cx="4108454" cy="2743823"/>
            </a:xfrm>
            <a:custGeom>
              <a:avLst/>
              <a:gdLst/>
              <a:ahLst/>
              <a:cxnLst/>
              <a:rect l="l" t="t" r="r" b="b"/>
              <a:pathLst>
                <a:path w="23414" h="15637" extrusionOk="0">
                  <a:moveTo>
                    <a:pt x="20178" y="0"/>
                  </a:moveTo>
                  <a:cubicBezTo>
                    <a:pt x="20063" y="108"/>
                    <a:pt x="19956" y="219"/>
                    <a:pt x="19852" y="344"/>
                  </a:cubicBezTo>
                  <a:cubicBezTo>
                    <a:pt x="19455" y="831"/>
                    <a:pt x="19208" y="1428"/>
                    <a:pt x="18857" y="1954"/>
                  </a:cubicBezTo>
                  <a:cubicBezTo>
                    <a:pt x="18510" y="2480"/>
                    <a:pt x="18002" y="2967"/>
                    <a:pt x="17372" y="3028"/>
                  </a:cubicBezTo>
                  <a:cubicBezTo>
                    <a:pt x="17319" y="3034"/>
                    <a:pt x="17265" y="3036"/>
                    <a:pt x="17211" y="3036"/>
                  </a:cubicBezTo>
                  <a:cubicBezTo>
                    <a:pt x="16771" y="3036"/>
                    <a:pt x="16318" y="2868"/>
                    <a:pt x="15889" y="2868"/>
                  </a:cubicBezTo>
                  <a:cubicBezTo>
                    <a:pt x="15734" y="2868"/>
                    <a:pt x="15583" y="2890"/>
                    <a:pt x="15436" y="2949"/>
                  </a:cubicBezTo>
                  <a:cubicBezTo>
                    <a:pt x="14820" y="3200"/>
                    <a:pt x="14627" y="3955"/>
                    <a:pt x="14255" y="4506"/>
                  </a:cubicBezTo>
                  <a:cubicBezTo>
                    <a:pt x="13893" y="5039"/>
                    <a:pt x="13303" y="5411"/>
                    <a:pt x="12669" y="5512"/>
                  </a:cubicBezTo>
                  <a:cubicBezTo>
                    <a:pt x="12236" y="5580"/>
                    <a:pt x="11793" y="5526"/>
                    <a:pt x="11363" y="5608"/>
                  </a:cubicBezTo>
                  <a:cubicBezTo>
                    <a:pt x="10522" y="5769"/>
                    <a:pt x="9817" y="6492"/>
                    <a:pt x="9681" y="7340"/>
                  </a:cubicBezTo>
                  <a:cubicBezTo>
                    <a:pt x="9545" y="8171"/>
                    <a:pt x="9914" y="9012"/>
                    <a:pt x="9842" y="9849"/>
                  </a:cubicBezTo>
                  <a:cubicBezTo>
                    <a:pt x="9771" y="10758"/>
                    <a:pt x="9144" y="11599"/>
                    <a:pt x="8296" y="11929"/>
                  </a:cubicBezTo>
                  <a:cubicBezTo>
                    <a:pt x="7441" y="12261"/>
                    <a:pt x="6414" y="12111"/>
                    <a:pt x="5651" y="12623"/>
                  </a:cubicBezTo>
                  <a:cubicBezTo>
                    <a:pt x="5637" y="12634"/>
                    <a:pt x="5626" y="12641"/>
                    <a:pt x="5612" y="12651"/>
                  </a:cubicBezTo>
                  <a:cubicBezTo>
                    <a:pt x="5526" y="12719"/>
                    <a:pt x="5447" y="12809"/>
                    <a:pt x="5376" y="12916"/>
                  </a:cubicBezTo>
                  <a:cubicBezTo>
                    <a:pt x="5140" y="13263"/>
                    <a:pt x="4864" y="13582"/>
                    <a:pt x="4560" y="13865"/>
                  </a:cubicBezTo>
                  <a:cubicBezTo>
                    <a:pt x="4191" y="14208"/>
                    <a:pt x="3783" y="14502"/>
                    <a:pt x="3343" y="14742"/>
                  </a:cubicBezTo>
                  <a:cubicBezTo>
                    <a:pt x="2742" y="15067"/>
                    <a:pt x="2083" y="15293"/>
                    <a:pt x="1400" y="15407"/>
                  </a:cubicBezTo>
                  <a:lnTo>
                    <a:pt x="0" y="15636"/>
                  </a:lnTo>
                  <a:lnTo>
                    <a:pt x="4839" y="15636"/>
                  </a:lnTo>
                  <a:cubicBezTo>
                    <a:pt x="5064" y="15321"/>
                    <a:pt x="5254" y="14974"/>
                    <a:pt x="5412" y="14616"/>
                  </a:cubicBezTo>
                  <a:cubicBezTo>
                    <a:pt x="5694" y="13972"/>
                    <a:pt x="6006" y="13228"/>
                    <a:pt x="6700" y="12938"/>
                  </a:cubicBezTo>
                  <a:cubicBezTo>
                    <a:pt x="6963" y="12828"/>
                    <a:pt x="7245" y="12802"/>
                    <a:pt x="7532" y="12802"/>
                  </a:cubicBezTo>
                  <a:cubicBezTo>
                    <a:pt x="7779" y="12802"/>
                    <a:pt x="8029" y="12821"/>
                    <a:pt x="8276" y="12821"/>
                  </a:cubicBezTo>
                  <a:cubicBezTo>
                    <a:pt x="8311" y="12821"/>
                    <a:pt x="8347" y="12821"/>
                    <a:pt x="8382" y="12820"/>
                  </a:cubicBezTo>
                  <a:cubicBezTo>
                    <a:pt x="9760" y="12777"/>
                    <a:pt x="11127" y="11725"/>
                    <a:pt x="11245" y="10350"/>
                  </a:cubicBezTo>
                  <a:cubicBezTo>
                    <a:pt x="11292" y="9810"/>
                    <a:pt x="11152" y="9269"/>
                    <a:pt x="11120" y="8729"/>
                  </a:cubicBezTo>
                  <a:cubicBezTo>
                    <a:pt x="11084" y="8185"/>
                    <a:pt x="11181" y="7584"/>
                    <a:pt x="11592" y="7226"/>
                  </a:cubicBezTo>
                  <a:cubicBezTo>
                    <a:pt x="11989" y="6879"/>
                    <a:pt x="12566" y="6854"/>
                    <a:pt x="13085" y="6743"/>
                  </a:cubicBezTo>
                  <a:cubicBezTo>
                    <a:pt x="14180" y="6507"/>
                    <a:pt x="15164" y="5794"/>
                    <a:pt x="15722" y="4825"/>
                  </a:cubicBezTo>
                  <a:cubicBezTo>
                    <a:pt x="15822" y="4649"/>
                    <a:pt x="15915" y="4467"/>
                    <a:pt x="16055" y="4320"/>
                  </a:cubicBezTo>
                  <a:cubicBezTo>
                    <a:pt x="16527" y="3830"/>
                    <a:pt x="17336" y="3980"/>
                    <a:pt x="17991" y="3790"/>
                  </a:cubicBezTo>
                  <a:cubicBezTo>
                    <a:pt x="18990" y="3500"/>
                    <a:pt x="19534" y="2459"/>
                    <a:pt x="20271" y="1729"/>
                  </a:cubicBezTo>
                  <a:cubicBezTo>
                    <a:pt x="21116" y="884"/>
                    <a:pt x="22229" y="448"/>
                    <a:pt x="23413" y="183"/>
                  </a:cubicBezTo>
                  <a:lnTo>
                    <a:pt x="23413" y="0"/>
                  </a:lnTo>
                  <a:close/>
                </a:path>
              </a:pathLst>
            </a:custGeom>
            <a:solidFill>
              <a:srgbClr val="46DA8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2" name="Google Shape;153;p9">
              <a:extLst>
                <a:ext uri="{FF2B5EF4-FFF2-40B4-BE49-F238E27FC236}">
                  <a16:creationId xmlns:a16="http://schemas.microsoft.com/office/drawing/2014/main" xmlns="" id="{E15E76AB-700F-4320-BE1B-3B18FEB9AD63}"/>
                </a:ext>
              </a:extLst>
            </p:cNvPr>
            <p:cNvSpPr/>
            <p:nvPr/>
          </p:nvSpPr>
          <p:spPr>
            <a:xfrm>
              <a:off x="9862690" y="6607267"/>
              <a:ext cx="105107" cy="104930"/>
            </a:xfrm>
            <a:custGeom>
              <a:avLst/>
              <a:gdLst/>
              <a:ahLst/>
              <a:cxnLst/>
              <a:rect l="l" t="t" r="r" b="b"/>
              <a:pathLst>
                <a:path w="599" h="598" extrusionOk="0">
                  <a:moveTo>
                    <a:pt x="298" y="0"/>
                  </a:moveTo>
                  <a:cubicBezTo>
                    <a:pt x="133" y="0"/>
                    <a:pt x="1" y="136"/>
                    <a:pt x="1" y="301"/>
                  </a:cubicBezTo>
                  <a:cubicBezTo>
                    <a:pt x="1" y="466"/>
                    <a:pt x="133" y="598"/>
                    <a:pt x="298" y="598"/>
                  </a:cubicBezTo>
                  <a:cubicBezTo>
                    <a:pt x="462" y="598"/>
                    <a:pt x="598" y="466"/>
                    <a:pt x="598" y="301"/>
                  </a:cubicBezTo>
                  <a:cubicBezTo>
                    <a:pt x="598" y="136"/>
                    <a:pt x="462" y="0"/>
                    <a:pt x="29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54;p9">
              <a:extLst>
                <a:ext uri="{FF2B5EF4-FFF2-40B4-BE49-F238E27FC236}">
                  <a16:creationId xmlns:a16="http://schemas.microsoft.com/office/drawing/2014/main" xmlns="" id="{FBB7B2AF-3232-4C57-AB71-773811DF021C}"/>
                </a:ext>
              </a:extLst>
            </p:cNvPr>
            <p:cNvSpPr/>
            <p:nvPr/>
          </p:nvSpPr>
          <p:spPr>
            <a:xfrm>
              <a:off x="12610724" y="6555152"/>
              <a:ext cx="105107" cy="104930"/>
            </a:xfrm>
            <a:custGeom>
              <a:avLst/>
              <a:gdLst/>
              <a:ahLst/>
              <a:cxnLst/>
              <a:rect l="l" t="t" r="r" b="b"/>
              <a:pathLst>
                <a:path w="599" h="598" extrusionOk="0">
                  <a:moveTo>
                    <a:pt x="301" y="0"/>
                  </a:moveTo>
                  <a:cubicBezTo>
                    <a:pt x="137" y="0"/>
                    <a:pt x="1" y="133"/>
                    <a:pt x="1" y="297"/>
                  </a:cubicBezTo>
                  <a:cubicBezTo>
                    <a:pt x="1" y="462"/>
                    <a:pt x="137" y="598"/>
                    <a:pt x="301" y="598"/>
                  </a:cubicBezTo>
                  <a:cubicBezTo>
                    <a:pt x="466" y="598"/>
                    <a:pt x="599" y="462"/>
                    <a:pt x="599" y="297"/>
                  </a:cubicBezTo>
                  <a:cubicBezTo>
                    <a:pt x="599" y="133"/>
                    <a:pt x="466" y="0"/>
                    <a:pt x="30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55;p9">
              <a:extLst>
                <a:ext uri="{FF2B5EF4-FFF2-40B4-BE49-F238E27FC236}">
                  <a16:creationId xmlns:a16="http://schemas.microsoft.com/office/drawing/2014/main" xmlns="" id="{81AF2F0A-44FD-47DF-846F-7EE0984A92F0}"/>
                </a:ext>
              </a:extLst>
            </p:cNvPr>
            <p:cNvSpPr/>
            <p:nvPr/>
          </p:nvSpPr>
          <p:spPr>
            <a:xfrm>
              <a:off x="11381908" y="6639904"/>
              <a:ext cx="104930" cy="105106"/>
            </a:xfrm>
            <a:custGeom>
              <a:avLst/>
              <a:gdLst/>
              <a:ahLst/>
              <a:cxnLst/>
              <a:rect l="l" t="t" r="r" b="b"/>
              <a:pathLst>
                <a:path w="598" h="599" extrusionOk="0">
                  <a:moveTo>
                    <a:pt x="301" y="0"/>
                  </a:moveTo>
                  <a:cubicBezTo>
                    <a:pt x="136" y="0"/>
                    <a:pt x="0" y="136"/>
                    <a:pt x="0" y="301"/>
                  </a:cubicBezTo>
                  <a:cubicBezTo>
                    <a:pt x="0" y="466"/>
                    <a:pt x="136" y="598"/>
                    <a:pt x="301" y="598"/>
                  </a:cubicBezTo>
                  <a:cubicBezTo>
                    <a:pt x="465" y="598"/>
                    <a:pt x="598" y="466"/>
                    <a:pt x="598" y="301"/>
                  </a:cubicBezTo>
                  <a:cubicBezTo>
                    <a:pt x="598" y="136"/>
                    <a:pt x="465" y="0"/>
                    <a:pt x="30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56;p9">
              <a:extLst>
                <a:ext uri="{FF2B5EF4-FFF2-40B4-BE49-F238E27FC236}">
                  <a16:creationId xmlns:a16="http://schemas.microsoft.com/office/drawing/2014/main" xmlns="" id="{65E167AF-4C53-4D18-9139-E858CC54B658}"/>
                </a:ext>
              </a:extLst>
            </p:cNvPr>
            <p:cNvSpPr/>
            <p:nvPr/>
          </p:nvSpPr>
          <p:spPr>
            <a:xfrm>
              <a:off x="10126421" y="6674472"/>
              <a:ext cx="68784" cy="67906"/>
            </a:xfrm>
            <a:custGeom>
              <a:avLst/>
              <a:gdLst/>
              <a:ahLst/>
              <a:cxnLst/>
              <a:rect l="l" t="t" r="r" b="b"/>
              <a:pathLst>
                <a:path w="392" h="387" extrusionOk="0">
                  <a:moveTo>
                    <a:pt x="198" y="0"/>
                  </a:moveTo>
                  <a:cubicBezTo>
                    <a:pt x="90" y="0"/>
                    <a:pt x="1" y="86"/>
                    <a:pt x="1" y="193"/>
                  </a:cubicBezTo>
                  <a:cubicBezTo>
                    <a:pt x="1" y="301"/>
                    <a:pt x="90" y="387"/>
                    <a:pt x="198" y="387"/>
                  </a:cubicBezTo>
                  <a:cubicBezTo>
                    <a:pt x="305" y="387"/>
                    <a:pt x="391" y="301"/>
                    <a:pt x="391" y="193"/>
                  </a:cubicBezTo>
                  <a:cubicBezTo>
                    <a:pt x="391" y="86"/>
                    <a:pt x="305" y="0"/>
                    <a:pt x="19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57;p9">
              <a:extLst>
                <a:ext uri="{FF2B5EF4-FFF2-40B4-BE49-F238E27FC236}">
                  <a16:creationId xmlns:a16="http://schemas.microsoft.com/office/drawing/2014/main" xmlns="" id="{4E51C396-9BBA-4E35-B235-F096DAE56B4E}"/>
                </a:ext>
              </a:extLst>
            </p:cNvPr>
            <p:cNvSpPr/>
            <p:nvPr/>
          </p:nvSpPr>
          <p:spPr>
            <a:xfrm>
              <a:off x="12353309" y="6639904"/>
              <a:ext cx="68608" cy="68608"/>
            </a:xfrm>
            <a:custGeom>
              <a:avLst/>
              <a:gdLst/>
              <a:ahLst/>
              <a:cxnLst/>
              <a:rect l="l" t="t" r="r" b="b"/>
              <a:pathLst>
                <a:path w="391" h="391" extrusionOk="0">
                  <a:moveTo>
                    <a:pt x="194" y="0"/>
                  </a:moveTo>
                  <a:cubicBezTo>
                    <a:pt x="86" y="0"/>
                    <a:pt x="1" y="90"/>
                    <a:pt x="1" y="197"/>
                  </a:cubicBezTo>
                  <a:cubicBezTo>
                    <a:pt x="1" y="305"/>
                    <a:pt x="86" y="390"/>
                    <a:pt x="194" y="390"/>
                  </a:cubicBezTo>
                  <a:cubicBezTo>
                    <a:pt x="301" y="390"/>
                    <a:pt x="391" y="305"/>
                    <a:pt x="391" y="197"/>
                  </a:cubicBezTo>
                  <a:cubicBezTo>
                    <a:pt x="391" y="90"/>
                    <a:pt x="301" y="0"/>
                    <a:pt x="19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58;p9">
              <a:extLst>
                <a:ext uri="{FF2B5EF4-FFF2-40B4-BE49-F238E27FC236}">
                  <a16:creationId xmlns:a16="http://schemas.microsoft.com/office/drawing/2014/main" xmlns="" id="{FA9BBEAD-231A-483E-A7DF-A182463006CA}"/>
                </a:ext>
              </a:extLst>
            </p:cNvPr>
            <p:cNvSpPr/>
            <p:nvPr/>
          </p:nvSpPr>
          <p:spPr>
            <a:xfrm>
              <a:off x="10160463" y="5952234"/>
              <a:ext cx="94930" cy="72995"/>
            </a:xfrm>
            <a:custGeom>
              <a:avLst/>
              <a:gdLst/>
              <a:ahLst/>
              <a:cxnLst/>
              <a:rect l="l" t="t" r="r" b="b"/>
              <a:pathLst>
                <a:path w="541" h="416" extrusionOk="0">
                  <a:moveTo>
                    <a:pt x="272" y="1"/>
                  </a:moveTo>
                  <a:cubicBezTo>
                    <a:pt x="0" y="1"/>
                    <a:pt x="0" y="416"/>
                    <a:pt x="272" y="416"/>
                  </a:cubicBezTo>
                  <a:cubicBezTo>
                    <a:pt x="541" y="416"/>
                    <a:pt x="541" y="1"/>
                    <a:pt x="2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59;p9">
              <a:extLst>
                <a:ext uri="{FF2B5EF4-FFF2-40B4-BE49-F238E27FC236}">
                  <a16:creationId xmlns:a16="http://schemas.microsoft.com/office/drawing/2014/main" xmlns="" id="{6BF564CA-66FD-4F4E-8251-21DE3C81CC50}"/>
                </a:ext>
              </a:extLst>
            </p:cNvPr>
            <p:cNvSpPr/>
            <p:nvPr/>
          </p:nvSpPr>
          <p:spPr>
            <a:xfrm>
              <a:off x="8819696" y="6671841"/>
              <a:ext cx="94930" cy="73172"/>
            </a:xfrm>
            <a:custGeom>
              <a:avLst/>
              <a:gdLst/>
              <a:ahLst/>
              <a:cxnLst/>
              <a:rect l="l" t="t" r="r" b="b"/>
              <a:pathLst>
                <a:path w="541" h="417" extrusionOk="0">
                  <a:moveTo>
                    <a:pt x="272" y="1"/>
                  </a:moveTo>
                  <a:cubicBezTo>
                    <a:pt x="4" y="1"/>
                    <a:pt x="0" y="416"/>
                    <a:pt x="272" y="416"/>
                  </a:cubicBezTo>
                  <a:cubicBezTo>
                    <a:pt x="541" y="416"/>
                    <a:pt x="541" y="1"/>
                    <a:pt x="2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60;p9">
              <a:extLst>
                <a:ext uri="{FF2B5EF4-FFF2-40B4-BE49-F238E27FC236}">
                  <a16:creationId xmlns:a16="http://schemas.microsoft.com/office/drawing/2014/main" xmlns="" id="{F155B94E-2734-4615-B6D5-04FED4BD04F2}"/>
                </a:ext>
              </a:extLst>
            </p:cNvPr>
            <p:cNvSpPr/>
            <p:nvPr/>
          </p:nvSpPr>
          <p:spPr>
            <a:xfrm>
              <a:off x="11693367" y="4486526"/>
              <a:ext cx="94930" cy="72995"/>
            </a:xfrm>
            <a:custGeom>
              <a:avLst/>
              <a:gdLst/>
              <a:ahLst/>
              <a:cxnLst/>
              <a:rect l="l" t="t" r="r" b="b"/>
              <a:pathLst>
                <a:path w="541" h="416" extrusionOk="0">
                  <a:moveTo>
                    <a:pt x="269" y="1"/>
                  </a:moveTo>
                  <a:cubicBezTo>
                    <a:pt x="0" y="1"/>
                    <a:pt x="0" y="416"/>
                    <a:pt x="269" y="416"/>
                  </a:cubicBezTo>
                  <a:cubicBezTo>
                    <a:pt x="541" y="416"/>
                    <a:pt x="541" y="1"/>
                    <a:pt x="26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61;p9">
              <a:extLst>
                <a:ext uri="{FF2B5EF4-FFF2-40B4-BE49-F238E27FC236}">
                  <a16:creationId xmlns:a16="http://schemas.microsoft.com/office/drawing/2014/main" xmlns="" id="{9B85E78A-E18B-4C34-8EAC-4BD1E169D3E4}"/>
                </a:ext>
              </a:extLst>
            </p:cNvPr>
            <p:cNvSpPr/>
            <p:nvPr/>
          </p:nvSpPr>
          <p:spPr>
            <a:xfrm>
              <a:off x="10191170" y="5784484"/>
              <a:ext cx="148974" cy="115108"/>
            </a:xfrm>
            <a:custGeom>
              <a:avLst/>
              <a:gdLst/>
              <a:ahLst/>
              <a:cxnLst/>
              <a:rect l="l" t="t" r="r" b="b"/>
              <a:pathLst>
                <a:path w="849" h="656" extrusionOk="0">
                  <a:moveTo>
                    <a:pt x="423" y="1"/>
                  </a:moveTo>
                  <a:cubicBezTo>
                    <a:pt x="4" y="1"/>
                    <a:pt x="1" y="656"/>
                    <a:pt x="423" y="656"/>
                  </a:cubicBezTo>
                  <a:cubicBezTo>
                    <a:pt x="849" y="656"/>
                    <a:pt x="849" y="1"/>
                    <a:pt x="4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62;p9">
              <a:extLst>
                <a:ext uri="{FF2B5EF4-FFF2-40B4-BE49-F238E27FC236}">
                  <a16:creationId xmlns:a16="http://schemas.microsoft.com/office/drawing/2014/main" xmlns="" id="{35BFA8E0-B912-42CB-90C7-F1ECA148C70C}"/>
                </a:ext>
              </a:extLst>
            </p:cNvPr>
            <p:cNvSpPr/>
            <p:nvPr/>
          </p:nvSpPr>
          <p:spPr>
            <a:xfrm>
              <a:off x="8597903" y="6654995"/>
              <a:ext cx="148447" cy="115108"/>
            </a:xfrm>
            <a:custGeom>
              <a:avLst/>
              <a:gdLst/>
              <a:ahLst/>
              <a:cxnLst/>
              <a:rect l="l" t="t" r="r" b="b"/>
              <a:pathLst>
                <a:path w="846" h="656" extrusionOk="0">
                  <a:moveTo>
                    <a:pt x="423" y="0"/>
                  </a:moveTo>
                  <a:cubicBezTo>
                    <a:pt x="1" y="0"/>
                    <a:pt x="1" y="655"/>
                    <a:pt x="423" y="655"/>
                  </a:cubicBezTo>
                  <a:cubicBezTo>
                    <a:pt x="846" y="655"/>
                    <a:pt x="846" y="0"/>
                    <a:pt x="4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 name="组合 31">
            <a:extLst>
              <a:ext uri="{FF2B5EF4-FFF2-40B4-BE49-F238E27FC236}">
                <a16:creationId xmlns:a16="http://schemas.microsoft.com/office/drawing/2014/main" xmlns="" id="{C443BEE6-E5CE-4210-9A47-6277C7A9A6F8}"/>
              </a:ext>
            </a:extLst>
          </p:cNvPr>
          <p:cNvGrpSpPr/>
          <p:nvPr userDrawn="1"/>
        </p:nvGrpSpPr>
        <p:grpSpPr>
          <a:xfrm flipH="1" flipV="1">
            <a:off x="10316721" y="4430109"/>
            <a:ext cx="2032935" cy="2427891"/>
            <a:chOff x="-114300" y="-1"/>
            <a:chExt cx="1631857" cy="1948892"/>
          </a:xfrm>
        </p:grpSpPr>
        <p:sp>
          <p:nvSpPr>
            <p:cNvPr id="33" name="Google Shape;144;p9">
              <a:extLst>
                <a:ext uri="{FF2B5EF4-FFF2-40B4-BE49-F238E27FC236}">
                  <a16:creationId xmlns:a16="http://schemas.microsoft.com/office/drawing/2014/main" xmlns="" id="{AB82FB11-988E-4661-9FCC-65661078A0A9}"/>
                </a:ext>
              </a:extLst>
            </p:cNvPr>
            <p:cNvSpPr txBox="1">
              <a:spLocks/>
            </p:cNvSpPr>
            <p:nvPr/>
          </p:nvSpPr>
          <p:spPr>
            <a:xfrm rot="10800000">
              <a:off x="0" y="-1"/>
              <a:ext cx="548700" cy="393600"/>
            </a:xfrm>
            <a:prstGeom prst="rect">
              <a:avLst/>
            </a:prstGeom>
          </p:spPr>
          <p:txBody>
            <a:bodyPr spcFirstLastPara="1" wrap="square" lIns="91425" tIns="91425" rIns="91425" bIns="91425" anchor="ctr" anchorCtr="0">
              <a:noAutofit/>
            </a:bodyPr>
            <a:lstStyle>
              <a:defPPr>
                <a:defRPr lang="zh-CN"/>
              </a:defPPr>
              <a:lvl1pPr marL="0" lvl="0" algn="l" defTabSz="914400" rtl="0" eaLnBrk="1" latinLnBrk="0" hangingPunct="1">
                <a:buNone/>
                <a:defRPr sz="1200" kern="1200">
                  <a:solidFill>
                    <a:schemeClr val="tx1"/>
                  </a:solidFill>
                  <a:latin typeface="Arvo"/>
                  <a:ea typeface="Arvo"/>
                  <a:cs typeface="Arvo"/>
                  <a:sym typeface="Arvo"/>
                </a:defRPr>
              </a:lvl1pPr>
              <a:lvl2pPr marL="457200" lvl="1" algn="l" defTabSz="914400" rtl="0" eaLnBrk="1" latinLnBrk="0" hangingPunct="1">
                <a:buNone/>
                <a:defRPr sz="1200" kern="1200">
                  <a:solidFill>
                    <a:schemeClr val="tx1"/>
                  </a:solidFill>
                  <a:latin typeface="Arvo"/>
                  <a:ea typeface="Arvo"/>
                  <a:cs typeface="Arvo"/>
                  <a:sym typeface="Arvo"/>
                </a:defRPr>
              </a:lvl2pPr>
              <a:lvl3pPr marL="914400" lvl="2" algn="l" defTabSz="914400" rtl="0" eaLnBrk="1" latinLnBrk="0" hangingPunct="1">
                <a:buNone/>
                <a:defRPr sz="1200" kern="1200">
                  <a:solidFill>
                    <a:schemeClr val="tx1"/>
                  </a:solidFill>
                  <a:latin typeface="Arvo"/>
                  <a:ea typeface="Arvo"/>
                  <a:cs typeface="Arvo"/>
                  <a:sym typeface="Arvo"/>
                </a:defRPr>
              </a:lvl3pPr>
              <a:lvl4pPr marL="1371600" lvl="3" algn="l" defTabSz="914400" rtl="0" eaLnBrk="1" latinLnBrk="0" hangingPunct="1">
                <a:buNone/>
                <a:defRPr sz="1200" kern="1200">
                  <a:solidFill>
                    <a:schemeClr val="tx1"/>
                  </a:solidFill>
                  <a:latin typeface="Arvo"/>
                  <a:ea typeface="Arvo"/>
                  <a:cs typeface="Arvo"/>
                  <a:sym typeface="Arvo"/>
                </a:defRPr>
              </a:lvl4pPr>
              <a:lvl5pPr marL="1828800" lvl="4" algn="l" defTabSz="914400" rtl="0" eaLnBrk="1" latinLnBrk="0" hangingPunct="1">
                <a:buNone/>
                <a:defRPr sz="1200" kern="1200">
                  <a:solidFill>
                    <a:schemeClr val="tx1"/>
                  </a:solidFill>
                  <a:latin typeface="Arvo"/>
                  <a:ea typeface="Arvo"/>
                  <a:cs typeface="Arvo"/>
                  <a:sym typeface="Arvo"/>
                </a:defRPr>
              </a:lvl5pPr>
              <a:lvl6pPr marL="2286000" lvl="5" algn="l" defTabSz="914400" rtl="0" eaLnBrk="1" latinLnBrk="0" hangingPunct="1">
                <a:buNone/>
                <a:defRPr sz="1200" kern="1200">
                  <a:solidFill>
                    <a:schemeClr val="tx1"/>
                  </a:solidFill>
                  <a:latin typeface="Arvo"/>
                  <a:ea typeface="Arvo"/>
                  <a:cs typeface="Arvo"/>
                  <a:sym typeface="Arvo"/>
                </a:defRPr>
              </a:lvl6pPr>
              <a:lvl7pPr marL="2743200" lvl="6" algn="l" defTabSz="914400" rtl="0" eaLnBrk="1" latinLnBrk="0" hangingPunct="1">
                <a:buNone/>
                <a:defRPr sz="1200" kern="1200">
                  <a:solidFill>
                    <a:schemeClr val="tx1"/>
                  </a:solidFill>
                  <a:latin typeface="Arvo"/>
                  <a:ea typeface="Arvo"/>
                  <a:cs typeface="Arvo"/>
                  <a:sym typeface="Arvo"/>
                </a:defRPr>
              </a:lvl7pPr>
              <a:lvl8pPr marL="3200400" lvl="7" algn="l" defTabSz="914400" rtl="0" eaLnBrk="1" latinLnBrk="0" hangingPunct="1">
                <a:buNone/>
                <a:defRPr sz="1200" kern="1200">
                  <a:solidFill>
                    <a:schemeClr val="tx1"/>
                  </a:solidFill>
                  <a:latin typeface="Arvo"/>
                  <a:ea typeface="Arvo"/>
                  <a:cs typeface="Arvo"/>
                  <a:sym typeface="Arvo"/>
                </a:defRPr>
              </a:lvl8pPr>
              <a:lvl9pPr marL="3657600" lvl="8" algn="l" defTabSz="914400" rtl="0" eaLnBrk="1" latinLnBrk="0" hangingPunct="1">
                <a:buNone/>
                <a:defRPr sz="1200" kern="1200">
                  <a:solidFill>
                    <a:schemeClr val="tx1"/>
                  </a:solidFill>
                  <a:latin typeface="Arvo"/>
                  <a:ea typeface="Arvo"/>
                  <a:cs typeface="Arvo"/>
                  <a:sym typeface="Arvo"/>
                </a:defRPr>
              </a:lvl9pPr>
            </a:lstStyle>
            <a:p>
              <a:fld id="{00000000-1234-1234-1234-123412341234}" type="slidenum">
                <a:rPr lang="es" smtClean="0"/>
                <a:pPr/>
                <a:t>‹#›</a:t>
              </a:fld>
              <a:endParaRPr lang="es"/>
            </a:p>
          </p:txBody>
        </p:sp>
        <p:sp>
          <p:nvSpPr>
            <p:cNvPr id="34" name="Google Shape;145;p9">
              <a:extLst>
                <a:ext uri="{FF2B5EF4-FFF2-40B4-BE49-F238E27FC236}">
                  <a16:creationId xmlns:a16="http://schemas.microsoft.com/office/drawing/2014/main" xmlns="" id="{58CD6C4C-8AFC-4E05-8D2A-0814547BAC77}"/>
                </a:ext>
              </a:extLst>
            </p:cNvPr>
            <p:cNvSpPr/>
            <p:nvPr/>
          </p:nvSpPr>
          <p:spPr>
            <a:xfrm>
              <a:off x="-114300" y="0"/>
              <a:ext cx="1631857" cy="1948891"/>
            </a:xfrm>
            <a:custGeom>
              <a:avLst/>
              <a:gdLst/>
              <a:ahLst/>
              <a:cxnLst/>
              <a:rect l="l" t="t" r="r" b="b"/>
              <a:pathLst>
                <a:path w="9821" h="11729" extrusionOk="0">
                  <a:moveTo>
                    <a:pt x="0" y="0"/>
                  </a:moveTo>
                  <a:lnTo>
                    <a:pt x="0" y="11728"/>
                  </a:lnTo>
                  <a:cubicBezTo>
                    <a:pt x="713" y="11313"/>
                    <a:pt x="1343" y="10751"/>
                    <a:pt x="1826" y="10082"/>
                  </a:cubicBezTo>
                  <a:cubicBezTo>
                    <a:pt x="2828" y="8686"/>
                    <a:pt x="3178" y="6840"/>
                    <a:pt x="2753" y="5172"/>
                  </a:cubicBezTo>
                  <a:cubicBezTo>
                    <a:pt x="4900" y="4971"/>
                    <a:pt x="6879" y="3776"/>
                    <a:pt x="8307" y="2158"/>
                  </a:cubicBezTo>
                  <a:cubicBezTo>
                    <a:pt x="8894" y="1496"/>
                    <a:pt x="9391" y="770"/>
                    <a:pt x="98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46;p9">
              <a:extLst>
                <a:ext uri="{FF2B5EF4-FFF2-40B4-BE49-F238E27FC236}">
                  <a16:creationId xmlns:a16="http://schemas.microsoft.com/office/drawing/2014/main" xmlns="" id="{E46AC645-052E-447D-ABCD-4883ABD7A815}"/>
                </a:ext>
              </a:extLst>
            </p:cNvPr>
            <p:cNvSpPr/>
            <p:nvPr/>
          </p:nvSpPr>
          <p:spPr>
            <a:xfrm>
              <a:off x="0" y="0"/>
              <a:ext cx="944453" cy="1159132"/>
            </a:xfrm>
            <a:custGeom>
              <a:avLst/>
              <a:gdLst/>
              <a:ahLst/>
              <a:cxnLst/>
              <a:rect l="l" t="t" r="r" b="b"/>
              <a:pathLst>
                <a:path w="5684" h="6976" extrusionOk="0">
                  <a:moveTo>
                    <a:pt x="0" y="0"/>
                  </a:moveTo>
                  <a:lnTo>
                    <a:pt x="0" y="6976"/>
                  </a:lnTo>
                  <a:cubicBezTo>
                    <a:pt x="970" y="6210"/>
                    <a:pt x="1550" y="4724"/>
                    <a:pt x="1382" y="3361"/>
                  </a:cubicBezTo>
                  <a:cubicBezTo>
                    <a:pt x="2667" y="3028"/>
                    <a:pt x="3826" y="2595"/>
                    <a:pt x="4764" y="1597"/>
                  </a:cubicBezTo>
                  <a:cubicBezTo>
                    <a:pt x="5183" y="1149"/>
                    <a:pt x="5537" y="591"/>
                    <a:pt x="568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47;p9">
              <a:extLst>
                <a:ext uri="{FF2B5EF4-FFF2-40B4-BE49-F238E27FC236}">
                  <a16:creationId xmlns:a16="http://schemas.microsoft.com/office/drawing/2014/main" xmlns="" id="{CCA9093A-FEBB-422D-B8D1-26A2E97451EF}"/>
                </a:ext>
              </a:extLst>
            </p:cNvPr>
            <p:cNvSpPr/>
            <p:nvPr/>
          </p:nvSpPr>
          <p:spPr>
            <a:xfrm>
              <a:off x="391963" y="1133085"/>
              <a:ext cx="99212" cy="88319"/>
            </a:xfrm>
            <a:custGeom>
              <a:avLst/>
              <a:gdLst/>
              <a:ahLst/>
              <a:cxnLst/>
              <a:rect l="l" t="t" r="r" b="b"/>
              <a:pathLst>
                <a:path w="1293" h="1151" extrusionOk="0">
                  <a:moveTo>
                    <a:pt x="647" y="0"/>
                  </a:moveTo>
                  <a:cubicBezTo>
                    <a:pt x="587" y="0"/>
                    <a:pt x="526" y="9"/>
                    <a:pt x="466" y="29"/>
                  </a:cubicBezTo>
                  <a:cubicBezTo>
                    <a:pt x="165" y="126"/>
                    <a:pt x="1" y="455"/>
                    <a:pt x="101" y="756"/>
                  </a:cubicBezTo>
                  <a:cubicBezTo>
                    <a:pt x="181" y="997"/>
                    <a:pt x="406" y="1150"/>
                    <a:pt x="647" y="1150"/>
                  </a:cubicBezTo>
                  <a:cubicBezTo>
                    <a:pt x="707" y="1150"/>
                    <a:pt x="768" y="1141"/>
                    <a:pt x="827" y="1121"/>
                  </a:cubicBezTo>
                  <a:cubicBezTo>
                    <a:pt x="1128" y="1021"/>
                    <a:pt x="1293" y="695"/>
                    <a:pt x="1192" y="394"/>
                  </a:cubicBezTo>
                  <a:cubicBezTo>
                    <a:pt x="1115" y="154"/>
                    <a:pt x="888" y="0"/>
                    <a:pt x="64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48;p9">
              <a:extLst>
                <a:ext uri="{FF2B5EF4-FFF2-40B4-BE49-F238E27FC236}">
                  <a16:creationId xmlns:a16="http://schemas.microsoft.com/office/drawing/2014/main" xmlns="" id="{B45F0CE1-BE04-4FB0-8EA3-56E3785AC6E8}"/>
                </a:ext>
              </a:extLst>
            </p:cNvPr>
            <p:cNvSpPr/>
            <p:nvPr/>
          </p:nvSpPr>
          <p:spPr>
            <a:xfrm>
              <a:off x="491166" y="132761"/>
              <a:ext cx="147716" cy="131765"/>
            </a:xfrm>
            <a:custGeom>
              <a:avLst/>
              <a:gdLst/>
              <a:ahLst/>
              <a:cxnLst/>
              <a:rect l="l" t="t" r="r" b="b"/>
              <a:pathLst>
                <a:path w="889" h="793" extrusionOk="0">
                  <a:moveTo>
                    <a:pt x="446" y="1"/>
                  </a:moveTo>
                  <a:cubicBezTo>
                    <a:pt x="405" y="1"/>
                    <a:pt x="363" y="7"/>
                    <a:pt x="323" y="21"/>
                  </a:cubicBezTo>
                  <a:cubicBezTo>
                    <a:pt x="115" y="89"/>
                    <a:pt x="1" y="311"/>
                    <a:pt x="72" y="518"/>
                  </a:cubicBezTo>
                  <a:cubicBezTo>
                    <a:pt x="124" y="685"/>
                    <a:pt x="280" y="792"/>
                    <a:pt x="447" y="792"/>
                  </a:cubicBezTo>
                  <a:cubicBezTo>
                    <a:pt x="488" y="792"/>
                    <a:pt x="529" y="786"/>
                    <a:pt x="570" y="772"/>
                  </a:cubicBezTo>
                  <a:cubicBezTo>
                    <a:pt x="777" y="701"/>
                    <a:pt x="888" y="479"/>
                    <a:pt x="820" y="271"/>
                  </a:cubicBezTo>
                  <a:cubicBezTo>
                    <a:pt x="766" y="105"/>
                    <a:pt x="610" y="1"/>
                    <a:pt x="446" y="1"/>
                  </a:cubicBezTo>
                  <a:close/>
                </a:path>
              </a:pathLst>
            </a:custGeom>
            <a:solidFill>
              <a:srgbClr val="25C5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49;p9">
              <a:extLst>
                <a:ext uri="{FF2B5EF4-FFF2-40B4-BE49-F238E27FC236}">
                  <a16:creationId xmlns:a16="http://schemas.microsoft.com/office/drawing/2014/main" xmlns="" id="{6508052E-ADB7-4022-A2B2-B90DEBAF564C}"/>
                </a:ext>
              </a:extLst>
            </p:cNvPr>
            <p:cNvSpPr/>
            <p:nvPr/>
          </p:nvSpPr>
          <p:spPr>
            <a:xfrm>
              <a:off x="153475" y="1190375"/>
              <a:ext cx="169230" cy="151450"/>
            </a:xfrm>
            <a:custGeom>
              <a:avLst/>
              <a:gdLst/>
              <a:ahLst/>
              <a:cxnLst/>
              <a:rect l="l" t="t" r="r" b="b"/>
              <a:pathLst>
                <a:path w="885" h="792" extrusionOk="0">
                  <a:moveTo>
                    <a:pt x="441" y="0"/>
                  </a:moveTo>
                  <a:cubicBezTo>
                    <a:pt x="401" y="0"/>
                    <a:pt x="360" y="7"/>
                    <a:pt x="319" y="20"/>
                  </a:cubicBezTo>
                  <a:cubicBezTo>
                    <a:pt x="111" y="92"/>
                    <a:pt x="0" y="313"/>
                    <a:pt x="68" y="521"/>
                  </a:cubicBezTo>
                  <a:cubicBezTo>
                    <a:pt x="123" y="687"/>
                    <a:pt x="276" y="792"/>
                    <a:pt x="442" y="792"/>
                  </a:cubicBezTo>
                  <a:cubicBezTo>
                    <a:pt x="483" y="792"/>
                    <a:pt x="525" y="785"/>
                    <a:pt x="566" y="772"/>
                  </a:cubicBezTo>
                  <a:cubicBezTo>
                    <a:pt x="774" y="704"/>
                    <a:pt x="884" y="478"/>
                    <a:pt x="816" y="274"/>
                  </a:cubicBezTo>
                  <a:cubicBezTo>
                    <a:pt x="762" y="107"/>
                    <a:pt x="608" y="0"/>
                    <a:pt x="44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39" name="Google Shape;163;p9">
              <a:extLst>
                <a:ext uri="{FF2B5EF4-FFF2-40B4-BE49-F238E27FC236}">
                  <a16:creationId xmlns:a16="http://schemas.microsoft.com/office/drawing/2014/main" xmlns="" id="{B0920B0A-D128-4167-8F74-C2F80880062E}"/>
                </a:ext>
              </a:extLst>
            </p:cNvPr>
            <p:cNvSpPr/>
            <p:nvPr/>
          </p:nvSpPr>
          <p:spPr>
            <a:xfrm>
              <a:off x="264844" y="1072300"/>
              <a:ext cx="67906" cy="60772"/>
            </a:xfrm>
            <a:custGeom>
              <a:avLst/>
              <a:gdLst/>
              <a:ahLst/>
              <a:cxnLst/>
              <a:rect l="l" t="t" r="r" b="b"/>
              <a:pathLst>
                <a:path w="885" h="792" extrusionOk="0">
                  <a:moveTo>
                    <a:pt x="441" y="0"/>
                  </a:moveTo>
                  <a:cubicBezTo>
                    <a:pt x="401" y="0"/>
                    <a:pt x="360" y="7"/>
                    <a:pt x="319" y="20"/>
                  </a:cubicBezTo>
                  <a:cubicBezTo>
                    <a:pt x="111" y="92"/>
                    <a:pt x="0" y="313"/>
                    <a:pt x="68" y="521"/>
                  </a:cubicBezTo>
                  <a:cubicBezTo>
                    <a:pt x="123" y="687"/>
                    <a:pt x="276" y="792"/>
                    <a:pt x="442" y="792"/>
                  </a:cubicBezTo>
                  <a:cubicBezTo>
                    <a:pt x="483" y="792"/>
                    <a:pt x="525" y="785"/>
                    <a:pt x="566" y="772"/>
                  </a:cubicBezTo>
                  <a:cubicBezTo>
                    <a:pt x="774" y="704"/>
                    <a:pt x="884" y="478"/>
                    <a:pt x="816" y="274"/>
                  </a:cubicBezTo>
                  <a:cubicBezTo>
                    <a:pt x="762" y="107"/>
                    <a:pt x="608" y="0"/>
                    <a:pt x="44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grpSp>
    </p:spTree>
    <p:extLst>
      <p:ext uri="{BB962C8B-B14F-4D97-AF65-F5344CB8AC3E}">
        <p14:creationId xmlns:p14="http://schemas.microsoft.com/office/powerpoint/2010/main" val="2572752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1773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A83FBB0-6311-45D4-BF21-7D6668D493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67F0C17-5C66-431C-AE60-0F846D5299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F574D8E-5C0D-49A8-B6CD-2B35D40691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237A0C-4783-4C20-B23D-41B80DD97AC7}" type="datetimeFigureOut">
              <a:rPr lang="zh-CN" altLang="en-US" smtClean="0"/>
              <a:t>2020/5/6</a:t>
            </a:fld>
            <a:endParaRPr lang="zh-CN" altLang="en-US"/>
          </a:p>
        </p:txBody>
      </p:sp>
      <p:sp>
        <p:nvSpPr>
          <p:cNvPr id="5" name="页脚占位符 4">
            <a:extLst>
              <a:ext uri="{FF2B5EF4-FFF2-40B4-BE49-F238E27FC236}">
                <a16:creationId xmlns:a16="http://schemas.microsoft.com/office/drawing/2014/main" xmlns="" id="{B7485F1E-B51F-4BAB-8DFC-455B61112D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3886F11-93A7-47F7-B585-03AAC66336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3B7797-835F-4F10-9FC3-69D8E5573A3C}" type="slidenum">
              <a:rPr lang="zh-CN" altLang="en-US" smtClean="0"/>
              <a:t>‹#›</a:t>
            </a:fld>
            <a:endParaRPr lang="zh-CN" altLang="en-US"/>
          </a:p>
        </p:txBody>
      </p:sp>
    </p:spTree>
    <p:extLst>
      <p:ext uri="{BB962C8B-B14F-4D97-AF65-F5344CB8AC3E}">
        <p14:creationId xmlns:p14="http://schemas.microsoft.com/office/powerpoint/2010/main" val="654819908"/>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61"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s://slidesgo.com/" TargetMode="Externa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islide.cc/" TargetMode="Externa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73A64FF8-AF4E-40C2-827D-D069D21AD0FF}"/>
              </a:ext>
            </a:extLst>
          </p:cNvPr>
          <p:cNvSpPr txBox="1"/>
          <p:nvPr/>
        </p:nvSpPr>
        <p:spPr>
          <a:xfrm>
            <a:off x="2898636" y="2228671"/>
            <a:ext cx="6397764" cy="1107996"/>
          </a:xfrm>
          <a:prstGeom prst="rect">
            <a:avLst/>
          </a:prstGeom>
          <a:noFill/>
        </p:spPr>
        <p:txBody>
          <a:bodyPr wrap="square" lIns="0" tIns="0" rIns="0" bIns="0" rtlCol="0">
            <a:spAutoFit/>
          </a:bodyPr>
          <a:lstStyle/>
          <a:p>
            <a:pPr algn="dist"/>
            <a:r>
              <a:rPr lang="zh-CN" altLang="en-US" sz="7200" b="1" dirty="0">
                <a:solidFill>
                  <a:schemeClr val="accent1"/>
                </a:solidFill>
                <a:latin typeface="站酷快乐体2016修订版" panose="02010600030101010101" pitchFamily="2" charset="-122"/>
                <a:ea typeface="站酷快乐体2016修订版" panose="02010600030101010101" pitchFamily="2" charset="-122"/>
              </a:rPr>
              <a:t>儿童节主题班会</a:t>
            </a:r>
          </a:p>
        </p:txBody>
      </p:sp>
      <p:sp>
        <p:nvSpPr>
          <p:cNvPr id="5" name="文本框 4">
            <a:extLst>
              <a:ext uri="{FF2B5EF4-FFF2-40B4-BE49-F238E27FC236}">
                <a16:creationId xmlns:a16="http://schemas.microsoft.com/office/drawing/2014/main" xmlns="" id="{312AADA3-3CC5-4FEC-AB16-23F4ED4383AD}"/>
              </a:ext>
            </a:extLst>
          </p:cNvPr>
          <p:cNvSpPr txBox="1"/>
          <p:nvPr/>
        </p:nvSpPr>
        <p:spPr>
          <a:xfrm>
            <a:off x="5336016" y="1520785"/>
            <a:ext cx="1519968" cy="707886"/>
          </a:xfrm>
          <a:prstGeom prst="rect">
            <a:avLst/>
          </a:prstGeom>
          <a:noFill/>
        </p:spPr>
        <p:txBody>
          <a:bodyPr wrap="none" rtlCol="0">
            <a:spAutoFit/>
          </a:bodyPr>
          <a:lstStyle/>
          <a:p>
            <a:r>
              <a:rPr lang="en-US" altLang="zh-CN" sz="400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06.01</a:t>
            </a:r>
            <a:endParaRPr lang="zh-CN" altLang="en-US" sz="400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6" name="文本框 5">
            <a:extLst>
              <a:ext uri="{FF2B5EF4-FFF2-40B4-BE49-F238E27FC236}">
                <a16:creationId xmlns:a16="http://schemas.microsoft.com/office/drawing/2014/main" xmlns="" id="{8DD3DD09-6CBF-4006-A69E-C29DC3FC813B}"/>
              </a:ext>
            </a:extLst>
          </p:cNvPr>
          <p:cNvSpPr txBox="1"/>
          <p:nvPr/>
        </p:nvSpPr>
        <p:spPr>
          <a:xfrm>
            <a:off x="2881432" y="3287791"/>
            <a:ext cx="6481643" cy="461665"/>
          </a:xfrm>
          <a:prstGeom prst="rect">
            <a:avLst/>
          </a:prstGeom>
          <a:noFill/>
        </p:spPr>
        <p:txBody>
          <a:bodyPr wrap="square" rtlCol="0">
            <a:spAutoFit/>
          </a:bodyPr>
          <a:lstStyle/>
          <a:p>
            <a:pPr algn="dist"/>
            <a:r>
              <a:rPr lang="en-US" altLang="zh-CN" sz="2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Theme class  meeting of Children’s Day</a:t>
            </a:r>
            <a:endParaRPr lang="zh-CN" altLang="en-US" sz="2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7" name="矩形: 圆角 6">
            <a:extLst>
              <a:ext uri="{FF2B5EF4-FFF2-40B4-BE49-F238E27FC236}">
                <a16:creationId xmlns:a16="http://schemas.microsoft.com/office/drawing/2014/main" xmlns="" id="{90078C82-E882-465B-BB97-0285E14FCF0C}"/>
              </a:ext>
            </a:extLst>
          </p:cNvPr>
          <p:cNvSpPr/>
          <p:nvPr/>
        </p:nvSpPr>
        <p:spPr>
          <a:xfrm>
            <a:off x="4833858" y="4178225"/>
            <a:ext cx="2514600" cy="381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阿里巴巴普惠体" panose="00020600040101010101" pitchFamily="18" charset="-122"/>
                <a:ea typeface="阿里巴巴普惠体" panose="00020600040101010101" pitchFamily="18" charset="-122"/>
                <a:cs typeface="阿里巴巴普惠体" panose="00020600040101010101" pitchFamily="18" charset="-122"/>
              </a:rPr>
              <a:t>制作人：猫小菲</a:t>
            </a:r>
          </a:p>
        </p:txBody>
      </p:sp>
      <p:pic>
        <p:nvPicPr>
          <p:cNvPr id="8" name="图片 7">
            <a:extLst>
              <a:ext uri="{FF2B5EF4-FFF2-40B4-BE49-F238E27FC236}">
                <a16:creationId xmlns:a16="http://schemas.microsoft.com/office/drawing/2014/main" xmlns="" id="{3E5A2FFC-8EB9-4511-8D8D-7A8353DC2B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874" y="4952957"/>
            <a:ext cx="3642301" cy="1336121"/>
          </a:xfrm>
          <a:prstGeom prst="rect">
            <a:avLst/>
          </a:prstGeom>
        </p:spPr>
      </p:pic>
      <p:grpSp>
        <p:nvGrpSpPr>
          <p:cNvPr id="124" name="组合 123">
            <a:extLst>
              <a:ext uri="{FF2B5EF4-FFF2-40B4-BE49-F238E27FC236}">
                <a16:creationId xmlns:a16="http://schemas.microsoft.com/office/drawing/2014/main" xmlns="" id="{7FEDD79C-76F5-4443-85EE-95CE2CF135D6}"/>
              </a:ext>
            </a:extLst>
          </p:cNvPr>
          <p:cNvGrpSpPr/>
          <p:nvPr/>
        </p:nvGrpSpPr>
        <p:grpSpPr>
          <a:xfrm>
            <a:off x="8743950" y="4721417"/>
            <a:ext cx="1954622" cy="1443836"/>
            <a:chOff x="7484652" y="3552716"/>
            <a:chExt cx="3756845" cy="2775098"/>
          </a:xfrm>
        </p:grpSpPr>
        <p:grpSp>
          <p:nvGrpSpPr>
            <p:cNvPr id="123" name="组合 122">
              <a:extLst>
                <a:ext uri="{FF2B5EF4-FFF2-40B4-BE49-F238E27FC236}">
                  <a16:creationId xmlns:a16="http://schemas.microsoft.com/office/drawing/2014/main" xmlns="" id="{CAB00D7A-0F29-4DFD-BA44-DA3433231C4F}"/>
                </a:ext>
              </a:extLst>
            </p:cNvPr>
            <p:cNvGrpSpPr/>
            <p:nvPr/>
          </p:nvGrpSpPr>
          <p:grpSpPr>
            <a:xfrm>
              <a:off x="7484652" y="3552716"/>
              <a:ext cx="1117586" cy="2775098"/>
              <a:chOff x="7484652" y="3552716"/>
              <a:chExt cx="1117586" cy="2775098"/>
            </a:xfrm>
          </p:grpSpPr>
          <p:sp>
            <p:nvSpPr>
              <p:cNvPr id="86" name="îś1îḍé">
                <a:extLst>
                  <a:ext uri="{FF2B5EF4-FFF2-40B4-BE49-F238E27FC236}">
                    <a16:creationId xmlns:a16="http://schemas.microsoft.com/office/drawing/2014/main" xmlns="" id="{87C96F75-D285-4125-AC68-DB48D80E4635}"/>
                  </a:ext>
                </a:extLst>
              </p:cNvPr>
              <p:cNvSpPr/>
              <p:nvPr/>
            </p:nvSpPr>
            <p:spPr bwMode="auto">
              <a:xfrm>
                <a:off x="7484652" y="4371181"/>
                <a:ext cx="771128" cy="1080539"/>
              </a:xfrm>
              <a:custGeom>
                <a:avLst/>
                <a:gdLst>
                  <a:gd name="T0" fmla="*/ 541 w 541"/>
                  <a:gd name="T1" fmla="*/ 132 h 759"/>
                  <a:gd name="T2" fmla="*/ 403 w 541"/>
                  <a:gd name="T3" fmla="*/ 32 h 759"/>
                  <a:gd name="T4" fmla="*/ 192 w 541"/>
                  <a:gd name="T5" fmla="*/ 46 h 759"/>
                  <a:gd name="T6" fmla="*/ 249 w 541"/>
                  <a:gd name="T7" fmla="*/ 658 h 759"/>
                  <a:gd name="T8" fmla="*/ 463 w 541"/>
                  <a:gd name="T9" fmla="*/ 527 h 759"/>
                  <a:gd name="T10" fmla="*/ 505 w 541"/>
                  <a:gd name="T11" fmla="*/ 279 h 759"/>
                  <a:gd name="T12" fmla="*/ 541 w 541"/>
                  <a:gd name="T13" fmla="*/ 132 h 759"/>
                </a:gdLst>
                <a:ahLst/>
                <a:cxnLst>
                  <a:cxn ang="0">
                    <a:pos x="T0" y="T1"/>
                  </a:cxn>
                  <a:cxn ang="0">
                    <a:pos x="T2" y="T3"/>
                  </a:cxn>
                  <a:cxn ang="0">
                    <a:pos x="T4" y="T5"/>
                  </a:cxn>
                  <a:cxn ang="0">
                    <a:pos x="T6" y="T7"/>
                  </a:cxn>
                  <a:cxn ang="0">
                    <a:pos x="T8" y="T9"/>
                  </a:cxn>
                  <a:cxn ang="0">
                    <a:pos x="T10" y="T11"/>
                  </a:cxn>
                  <a:cxn ang="0">
                    <a:pos x="T12" y="T13"/>
                  </a:cxn>
                </a:cxnLst>
                <a:rect l="0" t="0" r="r" b="b"/>
                <a:pathLst>
                  <a:path w="541" h="759">
                    <a:moveTo>
                      <a:pt x="541" y="132"/>
                    </a:moveTo>
                    <a:cubicBezTo>
                      <a:pt x="541" y="132"/>
                      <a:pt x="530" y="64"/>
                      <a:pt x="403" y="32"/>
                    </a:cubicBezTo>
                    <a:cubicBezTo>
                      <a:pt x="276" y="0"/>
                      <a:pt x="192" y="46"/>
                      <a:pt x="192" y="46"/>
                    </a:cubicBezTo>
                    <a:cubicBezTo>
                      <a:pt x="192" y="46"/>
                      <a:pt x="0" y="556"/>
                      <a:pt x="249" y="658"/>
                    </a:cubicBezTo>
                    <a:cubicBezTo>
                      <a:pt x="497" y="759"/>
                      <a:pt x="458" y="541"/>
                      <a:pt x="463" y="527"/>
                    </a:cubicBezTo>
                    <a:cubicBezTo>
                      <a:pt x="469" y="512"/>
                      <a:pt x="504" y="285"/>
                      <a:pt x="505" y="279"/>
                    </a:cubicBezTo>
                    <a:cubicBezTo>
                      <a:pt x="505" y="274"/>
                      <a:pt x="541" y="132"/>
                      <a:pt x="541" y="132"/>
                    </a:cubicBezTo>
                    <a:close/>
                  </a:path>
                </a:pathLst>
              </a:custGeom>
              <a:solidFill>
                <a:srgbClr val="BF58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ïslîḑe">
                <a:extLst>
                  <a:ext uri="{FF2B5EF4-FFF2-40B4-BE49-F238E27FC236}">
                    <a16:creationId xmlns:a16="http://schemas.microsoft.com/office/drawing/2014/main" xmlns="" id="{D7B5B0DC-0D95-431D-9307-00F46E3218BD}"/>
                  </a:ext>
                </a:extLst>
              </p:cNvPr>
              <p:cNvSpPr/>
              <p:nvPr/>
            </p:nvSpPr>
            <p:spPr bwMode="auto">
              <a:xfrm>
                <a:off x="8217361" y="5942936"/>
                <a:ext cx="150933" cy="161223"/>
              </a:xfrm>
              <a:custGeom>
                <a:avLst/>
                <a:gdLst>
                  <a:gd name="T0" fmla="*/ 4 w 106"/>
                  <a:gd name="T1" fmla="*/ 54 h 113"/>
                  <a:gd name="T2" fmla="*/ 2 w 106"/>
                  <a:gd name="T3" fmla="*/ 21 h 113"/>
                  <a:gd name="T4" fmla="*/ 53 w 106"/>
                  <a:gd name="T5" fmla="*/ 3 h 113"/>
                  <a:gd name="T6" fmla="*/ 102 w 106"/>
                  <a:gd name="T7" fmla="*/ 17 h 113"/>
                  <a:gd name="T8" fmla="*/ 106 w 106"/>
                  <a:gd name="T9" fmla="*/ 50 h 113"/>
                  <a:gd name="T10" fmla="*/ 78 w 106"/>
                  <a:gd name="T11" fmla="*/ 98 h 113"/>
                  <a:gd name="T12" fmla="*/ 38 w 106"/>
                  <a:gd name="T13" fmla="*/ 113 h 113"/>
                  <a:gd name="T14" fmla="*/ 8 w 106"/>
                  <a:gd name="T15" fmla="*/ 103 h 113"/>
                  <a:gd name="T16" fmla="*/ 4 w 106"/>
                  <a:gd name="T17" fmla="*/ 5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3">
                    <a:moveTo>
                      <a:pt x="4" y="54"/>
                    </a:moveTo>
                    <a:cubicBezTo>
                      <a:pt x="2" y="21"/>
                      <a:pt x="2" y="21"/>
                      <a:pt x="2" y="21"/>
                    </a:cubicBezTo>
                    <a:cubicBezTo>
                      <a:pt x="2" y="21"/>
                      <a:pt x="0" y="7"/>
                      <a:pt x="53" y="3"/>
                    </a:cubicBezTo>
                    <a:cubicBezTo>
                      <a:pt x="105" y="0"/>
                      <a:pt x="102" y="17"/>
                      <a:pt x="102" y="17"/>
                    </a:cubicBezTo>
                    <a:cubicBezTo>
                      <a:pt x="106" y="50"/>
                      <a:pt x="106" y="50"/>
                      <a:pt x="106" y="50"/>
                    </a:cubicBezTo>
                    <a:cubicBezTo>
                      <a:pt x="78" y="98"/>
                      <a:pt x="78" y="98"/>
                      <a:pt x="78" y="98"/>
                    </a:cubicBezTo>
                    <a:cubicBezTo>
                      <a:pt x="78" y="98"/>
                      <a:pt x="39" y="113"/>
                      <a:pt x="38" y="113"/>
                    </a:cubicBezTo>
                    <a:cubicBezTo>
                      <a:pt x="36" y="112"/>
                      <a:pt x="8" y="103"/>
                      <a:pt x="8" y="103"/>
                    </a:cubicBezTo>
                    <a:lnTo>
                      <a:pt x="4" y="54"/>
                    </a:ln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ṧļiḑé">
                <a:extLst>
                  <a:ext uri="{FF2B5EF4-FFF2-40B4-BE49-F238E27FC236}">
                    <a16:creationId xmlns:a16="http://schemas.microsoft.com/office/drawing/2014/main" xmlns="" id="{AE8E05DD-1583-4429-9FEE-5D79BEA95A13}"/>
                  </a:ext>
                </a:extLst>
              </p:cNvPr>
              <p:cNvSpPr/>
              <p:nvPr/>
            </p:nvSpPr>
            <p:spPr bwMode="auto">
              <a:xfrm>
                <a:off x="7794063" y="5769364"/>
                <a:ext cx="145444" cy="222282"/>
              </a:xfrm>
              <a:custGeom>
                <a:avLst/>
                <a:gdLst>
                  <a:gd name="T0" fmla="*/ 102 w 102"/>
                  <a:gd name="T1" fmla="*/ 15 h 156"/>
                  <a:gd name="T2" fmla="*/ 73 w 102"/>
                  <a:gd name="T3" fmla="*/ 156 h 156"/>
                  <a:gd name="T4" fmla="*/ 0 w 102"/>
                  <a:gd name="T5" fmla="*/ 153 h 156"/>
                  <a:gd name="T6" fmla="*/ 25 w 102"/>
                  <a:gd name="T7" fmla="*/ 4 h 156"/>
                  <a:gd name="T8" fmla="*/ 102 w 102"/>
                  <a:gd name="T9" fmla="*/ 15 h 156"/>
                </a:gdLst>
                <a:ahLst/>
                <a:cxnLst>
                  <a:cxn ang="0">
                    <a:pos x="T0" y="T1"/>
                  </a:cxn>
                  <a:cxn ang="0">
                    <a:pos x="T2" y="T3"/>
                  </a:cxn>
                  <a:cxn ang="0">
                    <a:pos x="T4" y="T5"/>
                  </a:cxn>
                  <a:cxn ang="0">
                    <a:pos x="T6" y="T7"/>
                  </a:cxn>
                  <a:cxn ang="0">
                    <a:pos x="T8" y="T9"/>
                  </a:cxn>
                </a:cxnLst>
                <a:rect l="0" t="0" r="r" b="b"/>
                <a:pathLst>
                  <a:path w="102" h="156">
                    <a:moveTo>
                      <a:pt x="102" y="15"/>
                    </a:moveTo>
                    <a:cubicBezTo>
                      <a:pt x="73" y="156"/>
                      <a:pt x="73" y="156"/>
                      <a:pt x="73" y="156"/>
                    </a:cubicBezTo>
                    <a:cubicBezTo>
                      <a:pt x="0" y="153"/>
                      <a:pt x="0" y="153"/>
                      <a:pt x="0" y="153"/>
                    </a:cubicBezTo>
                    <a:cubicBezTo>
                      <a:pt x="25" y="4"/>
                      <a:pt x="25" y="4"/>
                      <a:pt x="25" y="4"/>
                    </a:cubicBezTo>
                    <a:cubicBezTo>
                      <a:pt x="25" y="4"/>
                      <a:pt x="85" y="0"/>
                      <a:pt x="102" y="15"/>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şḷïḓê">
                <a:extLst>
                  <a:ext uri="{FF2B5EF4-FFF2-40B4-BE49-F238E27FC236}">
                    <a16:creationId xmlns:a16="http://schemas.microsoft.com/office/drawing/2014/main" xmlns="" id="{262C766C-5CEE-471D-BBC1-F77C2619F6CC}"/>
                  </a:ext>
                </a:extLst>
              </p:cNvPr>
              <p:cNvSpPr/>
              <p:nvPr/>
            </p:nvSpPr>
            <p:spPr bwMode="auto">
              <a:xfrm>
                <a:off x="8217361" y="5738491"/>
                <a:ext cx="116629" cy="224341"/>
              </a:xfrm>
              <a:custGeom>
                <a:avLst/>
                <a:gdLst>
                  <a:gd name="T0" fmla="*/ 0 w 82"/>
                  <a:gd name="T1" fmla="*/ 6 h 158"/>
                  <a:gd name="T2" fmla="*/ 13 w 82"/>
                  <a:gd name="T3" fmla="*/ 158 h 158"/>
                  <a:gd name="T4" fmla="*/ 43 w 82"/>
                  <a:gd name="T5" fmla="*/ 158 h 158"/>
                  <a:gd name="T6" fmla="*/ 82 w 82"/>
                  <a:gd name="T7" fmla="*/ 154 h 158"/>
                  <a:gd name="T8" fmla="*/ 72 w 82"/>
                  <a:gd name="T9" fmla="*/ 6 h 158"/>
                  <a:gd name="T10" fmla="*/ 37 w 82"/>
                  <a:gd name="T11" fmla="*/ 0 h 158"/>
                  <a:gd name="T12" fmla="*/ 0 w 82"/>
                  <a:gd name="T13" fmla="*/ 6 h 158"/>
                </a:gdLst>
                <a:ahLst/>
                <a:cxnLst>
                  <a:cxn ang="0">
                    <a:pos x="T0" y="T1"/>
                  </a:cxn>
                  <a:cxn ang="0">
                    <a:pos x="T2" y="T3"/>
                  </a:cxn>
                  <a:cxn ang="0">
                    <a:pos x="T4" y="T5"/>
                  </a:cxn>
                  <a:cxn ang="0">
                    <a:pos x="T6" y="T7"/>
                  </a:cxn>
                  <a:cxn ang="0">
                    <a:pos x="T8" y="T9"/>
                  </a:cxn>
                  <a:cxn ang="0">
                    <a:pos x="T10" y="T11"/>
                  </a:cxn>
                  <a:cxn ang="0">
                    <a:pos x="T12" y="T13"/>
                  </a:cxn>
                </a:cxnLst>
                <a:rect l="0" t="0" r="r" b="b"/>
                <a:pathLst>
                  <a:path w="82" h="158">
                    <a:moveTo>
                      <a:pt x="0" y="6"/>
                    </a:moveTo>
                    <a:cubicBezTo>
                      <a:pt x="13" y="158"/>
                      <a:pt x="13" y="158"/>
                      <a:pt x="13" y="158"/>
                    </a:cubicBezTo>
                    <a:cubicBezTo>
                      <a:pt x="13" y="158"/>
                      <a:pt x="36" y="158"/>
                      <a:pt x="43" y="158"/>
                    </a:cubicBezTo>
                    <a:cubicBezTo>
                      <a:pt x="51" y="158"/>
                      <a:pt x="82" y="154"/>
                      <a:pt x="82" y="154"/>
                    </a:cubicBezTo>
                    <a:cubicBezTo>
                      <a:pt x="72" y="6"/>
                      <a:pt x="72" y="6"/>
                      <a:pt x="72" y="6"/>
                    </a:cubicBezTo>
                    <a:cubicBezTo>
                      <a:pt x="37" y="0"/>
                      <a:pt x="37" y="0"/>
                      <a:pt x="37" y="0"/>
                    </a:cubicBezTo>
                    <a:lnTo>
                      <a:pt x="0" y="6"/>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ïṩḻídè">
                <a:extLst>
                  <a:ext uri="{FF2B5EF4-FFF2-40B4-BE49-F238E27FC236}">
                    <a16:creationId xmlns:a16="http://schemas.microsoft.com/office/drawing/2014/main" xmlns="" id="{CAA03F9D-9F81-4182-9613-64A190304E0B}"/>
                  </a:ext>
                </a:extLst>
              </p:cNvPr>
              <p:cNvSpPr/>
              <p:nvPr/>
            </p:nvSpPr>
            <p:spPr bwMode="auto">
              <a:xfrm>
                <a:off x="7531990" y="4802711"/>
                <a:ext cx="233259" cy="710754"/>
              </a:xfrm>
              <a:custGeom>
                <a:avLst/>
                <a:gdLst>
                  <a:gd name="T0" fmla="*/ 154 w 164"/>
                  <a:gd name="T1" fmla="*/ 72 h 499"/>
                  <a:gd name="T2" fmla="*/ 110 w 164"/>
                  <a:gd name="T3" fmla="*/ 315 h 499"/>
                  <a:gd name="T4" fmla="*/ 159 w 164"/>
                  <a:gd name="T5" fmla="*/ 393 h 499"/>
                  <a:gd name="T6" fmla="*/ 114 w 164"/>
                  <a:gd name="T7" fmla="*/ 405 h 499"/>
                  <a:gd name="T8" fmla="*/ 105 w 164"/>
                  <a:gd name="T9" fmla="*/ 383 h 499"/>
                  <a:gd name="T10" fmla="*/ 110 w 164"/>
                  <a:gd name="T11" fmla="*/ 477 h 499"/>
                  <a:gd name="T12" fmla="*/ 93 w 164"/>
                  <a:gd name="T13" fmla="*/ 497 h 499"/>
                  <a:gd name="T14" fmla="*/ 65 w 164"/>
                  <a:gd name="T15" fmla="*/ 480 h 499"/>
                  <a:gd name="T16" fmla="*/ 28 w 164"/>
                  <a:gd name="T17" fmla="*/ 453 h 499"/>
                  <a:gd name="T18" fmla="*/ 5 w 164"/>
                  <a:gd name="T19" fmla="*/ 374 h 499"/>
                  <a:gd name="T20" fmla="*/ 39 w 164"/>
                  <a:gd name="T21" fmla="*/ 302 h 499"/>
                  <a:gd name="T22" fmla="*/ 91 w 164"/>
                  <a:gd name="T23" fmla="*/ 55 h 499"/>
                  <a:gd name="T24" fmla="*/ 128 w 164"/>
                  <a:gd name="T25" fmla="*/ 36 h 499"/>
                  <a:gd name="T26" fmla="*/ 151 w 164"/>
                  <a:gd name="T27" fmla="*/ 49 h 499"/>
                  <a:gd name="T28" fmla="*/ 154 w 164"/>
                  <a:gd name="T29" fmla="*/ 72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4" h="499">
                    <a:moveTo>
                      <a:pt x="154" y="72"/>
                    </a:moveTo>
                    <a:cubicBezTo>
                      <a:pt x="154" y="72"/>
                      <a:pt x="116" y="192"/>
                      <a:pt x="110" y="315"/>
                    </a:cubicBezTo>
                    <a:cubicBezTo>
                      <a:pt x="110" y="315"/>
                      <a:pt x="153" y="329"/>
                      <a:pt x="159" y="393"/>
                    </a:cubicBezTo>
                    <a:cubicBezTo>
                      <a:pt x="164" y="458"/>
                      <a:pt x="118" y="440"/>
                      <a:pt x="114" y="405"/>
                    </a:cubicBezTo>
                    <a:cubicBezTo>
                      <a:pt x="111" y="370"/>
                      <a:pt x="105" y="383"/>
                      <a:pt x="105" y="383"/>
                    </a:cubicBezTo>
                    <a:cubicBezTo>
                      <a:pt x="105" y="383"/>
                      <a:pt x="91" y="421"/>
                      <a:pt x="110" y="477"/>
                    </a:cubicBezTo>
                    <a:cubicBezTo>
                      <a:pt x="110" y="477"/>
                      <a:pt x="114" y="495"/>
                      <a:pt x="93" y="497"/>
                    </a:cubicBezTo>
                    <a:cubicBezTo>
                      <a:pt x="71" y="499"/>
                      <a:pt x="65" y="480"/>
                      <a:pt x="65" y="480"/>
                    </a:cubicBezTo>
                    <a:cubicBezTo>
                      <a:pt x="65" y="480"/>
                      <a:pt x="40" y="479"/>
                      <a:pt x="28" y="453"/>
                    </a:cubicBezTo>
                    <a:cubicBezTo>
                      <a:pt x="28" y="453"/>
                      <a:pt x="0" y="440"/>
                      <a:pt x="5" y="374"/>
                    </a:cubicBezTo>
                    <a:cubicBezTo>
                      <a:pt x="8" y="318"/>
                      <a:pt x="39" y="302"/>
                      <a:pt x="39" y="302"/>
                    </a:cubicBezTo>
                    <a:cubicBezTo>
                      <a:pt x="39" y="302"/>
                      <a:pt x="62" y="123"/>
                      <a:pt x="91" y="55"/>
                    </a:cubicBezTo>
                    <a:cubicBezTo>
                      <a:pt x="115" y="0"/>
                      <a:pt x="125" y="36"/>
                      <a:pt x="128" y="36"/>
                    </a:cubicBezTo>
                    <a:cubicBezTo>
                      <a:pt x="130" y="35"/>
                      <a:pt x="151" y="49"/>
                      <a:pt x="151" y="49"/>
                    </a:cubicBezTo>
                    <a:lnTo>
                      <a:pt x="154" y="72"/>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Sľiďé">
                <a:extLst>
                  <a:ext uri="{FF2B5EF4-FFF2-40B4-BE49-F238E27FC236}">
                    <a16:creationId xmlns:a16="http://schemas.microsoft.com/office/drawing/2014/main" xmlns="" id="{03335D23-0092-491C-A2A2-06C3D4F7F7D8}"/>
                  </a:ext>
                </a:extLst>
              </p:cNvPr>
              <p:cNvSpPr/>
              <p:nvPr/>
            </p:nvSpPr>
            <p:spPr bwMode="auto">
              <a:xfrm>
                <a:off x="8283908" y="4846618"/>
                <a:ext cx="191410" cy="602357"/>
              </a:xfrm>
              <a:custGeom>
                <a:avLst/>
                <a:gdLst>
                  <a:gd name="T0" fmla="*/ 64 w 134"/>
                  <a:gd name="T1" fmla="*/ 0 h 423"/>
                  <a:gd name="T2" fmla="*/ 100 w 134"/>
                  <a:gd name="T3" fmla="*/ 277 h 423"/>
                  <a:gd name="T4" fmla="*/ 130 w 134"/>
                  <a:gd name="T5" fmla="*/ 366 h 423"/>
                  <a:gd name="T6" fmla="*/ 71 w 134"/>
                  <a:gd name="T7" fmla="*/ 378 h 423"/>
                  <a:gd name="T8" fmla="*/ 8 w 134"/>
                  <a:gd name="T9" fmla="*/ 246 h 423"/>
                  <a:gd name="T10" fmla="*/ 16 w 134"/>
                  <a:gd name="T11" fmla="*/ 98 h 423"/>
                  <a:gd name="T12" fmla="*/ 28 w 134"/>
                  <a:gd name="T13" fmla="*/ 22 h 423"/>
                  <a:gd name="T14" fmla="*/ 64 w 134"/>
                  <a:gd name="T15" fmla="*/ 0 h 4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423">
                    <a:moveTo>
                      <a:pt x="64" y="0"/>
                    </a:moveTo>
                    <a:cubicBezTo>
                      <a:pt x="64" y="0"/>
                      <a:pt x="82" y="207"/>
                      <a:pt x="100" y="277"/>
                    </a:cubicBezTo>
                    <a:cubicBezTo>
                      <a:pt x="100" y="277"/>
                      <a:pt x="134" y="312"/>
                      <a:pt x="130" y="366"/>
                    </a:cubicBezTo>
                    <a:cubicBezTo>
                      <a:pt x="126" y="419"/>
                      <a:pt x="82" y="423"/>
                      <a:pt x="71" y="378"/>
                    </a:cubicBezTo>
                    <a:cubicBezTo>
                      <a:pt x="60" y="332"/>
                      <a:pt x="0" y="253"/>
                      <a:pt x="8" y="246"/>
                    </a:cubicBezTo>
                    <a:cubicBezTo>
                      <a:pt x="16" y="239"/>
                      <a:pt x="16" y="108"/>
                      <a:pt x="16" y="98"/>
                    </a:cubicBezTo>
                    <a:cubicBezTo>
                      <a:pt x="16" y="89"/>
                      <a:pt x="25" y="24"/>
                      <a:pt x="28" y="22"/>
                    </a:cubicBezTo>
                    <a:cubicBezTo>
                      <a:pt x="31" y="20"/>
                      <a:pt x="64" y="0"/>
                      <a:pt x="64" y="0"/>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ṡḻîdè">
                <a:extLst>
                  <a:ext uri="{FF2B5EF4-FFF2-40B4-BE49-F238E27FC236}">
                    <a16:creationId xmlns:a16="http://schemas.microsoft.com/office/drawing/2014/main" xmlns="" id="{A49AD19C-72E1-4734-8E0C-28766481C3D4}"/>
                  </a:ext>
                </a:extLst>
              </p:cNvPr>
              <p:cNvSpPr/>
              <p:nvPr/>
            </p:nvSpPr>
            <p:spPr bwMode="auto">
              <a:xfrm>
                <a:off x="7730946" y="5208856"/>
                <a:ext cx="701150" cy="592067"/>
              </a:xfrm>
              <a:custGeom>
                <a:avLst/>
                <a:gdLst>
                  <a:gd name="T0" fmla="*/ 464 w 492"/>
                  <a:gd name="T1" fmla="*/ 48 h 416"/>
                  <a:gd name="T2" fmla="*/ 492 w 492"/>
                  <a:gd name="T3" fmla="*/ 361 h 416"/>
                  <a:gd name="T4" fmla="*/ 286 w 492"/>
                  <a:gd name="T5" fmla="*/ 366 h 416"/>
                  <a:gd name="T6" fmla="*/ 276 w 492"/>
                  <a:gd name="T7" fmla="*/ 213 h 416"/>
                  <a:gd name="T8" fmla="*/ 240 w 492"/>
                  <a:gd name="T9" fmla="*/ 382 h 416"/>
                  <a:gd name="T10" fmla="*/ 123 w 492"/>
                  <a:gd name="T11" fmla="*/ 407 h 416"/>
                  <a:gd name="T12" fmla="*/ 0 w 492"/>
                  <a:gd name="T13" fmla="*/ 365 h 416"/>
                  <a:gd name="T14" fmla="*/ 52 w 492"/>
                  <a:gd name="T15" fmla="*/ 48 h 416"/>
                  <a:gd name="T16" fmla="*/ 75 w 492"/>
                  <a:gd name="T17" fmla="*/ 3 h 416"/>
                  <a:gd name="T18" fmla="*/ 212 w 492"/>
                  <a:gd name="T19" fmla="*/ 3 h 416"/>
                  <a:gd name="T20" fmla="*/ 346 w 492"/>
                  <a:gd name="T21" fmla="*/ 27 h 416"/>
                  <a:gd name="T22" fmla="*/ 408 w 492"/>
                  <a:gd name="T23" fmla="*/ 38 h 416"/>
                  <a:gd name="T24" fmla="*/ 468 w 492"/>
                  <a:gd name="T25" fmla="*/ 52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416">
                    <a:moveTo>
                      <a:pt x="464" y="48"/>
                    </a:moveTo>
                    <a:cubicBezTo>
                      <a:pt x="464" y="48"/>
                      <a:pt x="486" y="230"/>
                      <a:pt x="492" y="361"/>
                    </a:cubicBezTo>
                    <a:cubicBezTo>
                      <a:pt x="492" y="361"/>
                      <a:pt x="414" y="405"/>
                      <a:pt x="286" y="366"/>
                    </a:cubicBezTo>
                    <a:cubicBezTo>
                      <a:pt x="276" y="213"/>
                      <a:pt x="276" y="213"/>
                      <a:pt x="276" y="213"/>
                    </a:cubicBezTo>
                    <a:cubicBezTo>
                      <a:pt x="240" y="382"/>
                      <a:pt x="240" y="382"/>
                      <a:pt x="240" y="382"/>
                    </a:cubicBezTo>
                    <a:cubicBezTo>
                      <a:pt x="240" y="382"/>
                      <a:pt x="201" y="416"/>
                      <a:pt x="123" y="407"/>
                    </a:cubicBezTo>
                    <a:cubicBezTo>
                      <a:pt x="89" y="404"/>
                      <a:pt x="27" y="393"/>
                      <a:pt x="0" y="365"/>
                    </a:cubicBezTo>
                    <a:cubicBezTo>
                      <a:pt x="0" y="365"/>
                      <a:pt x="44" y="96"/>
                      <a:pt x="52" y="48"/>
                    </a:cubicBezTo>
                    <a:cubicBezTo>
                      <a:pt x="59" y="0"/>
                      <a:pt x="75" y="3"/>
                      <a:pt x="75" y="3"/>
                    </a:cubicBezTo>
                    <a:cubicBezTo>
                      <a:pt x="75" y="3"/>
                      <a:pt x="200" y="7"/>
                      <a:pt x="212" y="3"/>
                    </a:cubicBezTo>
                    <a:cubicBezTo>
                      <a:pt x="224" y="0"/>
                      <a:pt x="342" y="27"/>
                      <a:pt x="346" y="27"/>
                    </a:cubicBezTo>
                    <a:cubicBezTo>
                      <a:pt x="351" y="27"/>
                      <a:pt x="400" y="40"/>
                      <a:pt x="408" y="38"/>
                    </a:cubicBezTo>
                    <a:cubicBezTo>
                      <a:pt x="416" y="36"/>
                      <a:pt x="468" y="52"/>
                      <a:pt x="468" y="52"/>
                    </a:cubicBezTo>
                  </a:path>
                </a:pathLst>
              </a:custGeom>
              <a:solidFill>
                <a:srgbClr val="FFBC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ŝļîďe">
                <a:extLst>
                  <a:ext uri="{FF2B5EF4-FFF2-40B4-BE49-F238E27FC236}">
                    <a16:creationId xmlns:a16="http://schemas.microsoft.com/office/drawing/2014/main" xmlns="" id="{F98A8A36-8684-4A55-96F0-E693AFB0A508}"/>
                  </a:ext>
                </a:extLst>
              </p:cNvPr>
              <p:cNvSpPr/>
              <p:nvPr/>
            </p:nvSpPr>
            <p:spPr bwMode="auto">
              <a:xfrm>
                <a:off x="7553257" y="4437043"/>
                <a:ext cx="866489" cy="885699"/>
              </a:xfrm>
              <a:custGeom>
                <a:avLst/>
                <a:gdLst>
                  <a:gd name="T0" fmla="*/ 418 w 608"/>
                  <a:gd name="T1" fmla="*/ 25 h 622"/>
                  <a:gd name="T2" fmla="*/ 511 w 608"/>
                  <a:gd name="T3" fmla="*/ 82 h 622"/>
                  <a:gd name="T4" fmla="*/ 608 w 608"/>
                  <a:gd name="T5" fmla="*/ 278 h 622"/>
                  <a:gd name="T6" fmla="*/ 572 w 608"/>
                  <a:gd name="T7" fmla="*/ 306 h 622"/>
                  <a:gd name="T8" fmla="*/ 599 w 608"/>
                  <a:gd name="T9" fmla="*/ 591 h 622"/>
                  <a:gd name="T10" fmla="*/ 436 w 608"/>
                  <a:gd name="T11" fmla="*/ 620 h 622"/>
                  <a:gd name="T12" fmla="*/ 159 w 608"/>
                  <a:gd name="T13" fmla="*/ 581 h 622"/>
                  <a:gd name="T14" fmla="*/ 206 w 608"/>
                  <a:gd name="T15" fmla="*/ 323 h 622"/>
                  <a:gd name="T16" fmla="*/ 92 w 608"/>
                  <a:gd name="T17" fmla="*/ 318 h 622"/>
                  <a:gd name="T18" fmla="*/ 0 w 608"/>
                  <a:gd name="T19" fmla="*/ 257 h 622"/>
                  <a:gd name="T20" fmla="*/ 162 w 608"/>
                  <a:gd name="T21" fmla="*/ 1 h 622"/>
                  <a:gd name="T22" fmla="*/ 249 w 608"/>
                  <a:gd name="T23" fmla="*/ 0 h 622"/>
                  <a:gd name="T24" fmla="*/ 280 w 608"/>
                  <a:gd name="T25" fmla="*/ 0 h 622"/>
                  <a:gd name="T26" fmla="*/ 418 w 608"/>
                  <a:gd name="T27" fmla="*/ 25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8" h="622">
                    <a:moveTo>
                      <a:pt x="418" y="25"/>
                    </a:moveTo>
                    <a:cubicBezTo>
                      <a:pt x="511" y="82"/>
                      <a:pt x="511" y="82"/>
                      <a:pt x="511" y="82"/>
                    </a:cubicBezTo>
                    <a:cubicBezTo>
                      <a:pt x="511" y="82"/>
                      <a:pt x="574" y="160"/>
                      <a:pt x="608" y="278"/>
                    </a:cubicBezTo>
                    <a:cubicBezTo>
                      <a:pt x="608" y="278"/>
                      <a:pt x="599" y="301"/>
                      <a:pt x="572" y="306"/>
                    </a:cubicBezTo>
                    <a:cubicBezTo>
                      <a:pt x="572" y="306"/>
                      <a:pt x="588" y="444"/>
                      <a:pt x="599" y="591"/>
                    </a:cubicBezTo>
                    <a:cubicBezTo>
                      <a:pt x="599" y="591"/>
                      <a:pt x="559" y="619"/>
                      <a:pt x="436" y="620"/>
                    </a:cubicBezTo>
                    <a:cubicBezTo>
                      <a:pt x="312" y="622"/>
                      <a:pt x="183" y="594"/>
                      <a:pt x="159" y="581"/>
                    </a:cubicBezTo>
                    <a:cubicBezTo>
                      <a:pt x="159" y="581"/>
                      <a:pt x="202" y="337"/>
                      <a:pt x="206" y="323"/>
                    </a:cubicBezTo>
                    <a:cubicBezTo>
                      <a:pt x="206" y="323"/>
                      <a:pt x="152" y="341"/>
                      <a:pt x="92" y="318"/>
                    </a:cubicBezTo>
                    <a:cubicBezTo>
                      <a:pt x="32" y="296"/>
                      <a:pt x="0" y="257"/>
                      <a:pt x="0" y="257"/>
                    </a:cubicBezTo>
                    <a:cubicBezTo>
                      <a:pt x="0" y="257"/>
                      <a:pt x="83" y="40"/>
                      <a:pt x="162" y="1"/>
                    </a:cubicBezTo>
                    <a:cubicBezTo>
                      <a:pt x="249" y="0"/>
                      <a:pt x="249" y="0"/>
                      <a:pt x="249" y="0"/>
                    </a:cubicBezTo>
                    <a:cubicBezTo>
                      <a:pt x="280" y="0"/>
                      <a:pt x="280" y="0"/>
                      <a:pt x="280" y="0"/>
                    </a:cubicBezTo>
                    <a:lnTo>
                      <a:pt x="418" y="25"/>
                    </a:lnTo>
                    <a:close/>
                  </a:path>
                </a:pathLst>
              </a:custGeom>
              <a:solidFill>
                <a:srgbClr val="685C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ïŝľïḋe">
                <a:extLst>
                  <a:ext uri="{FF2B5EF4-FFF2-40B4-BE49-F238E27FC236}">
                    <a16:creationId xmlns:a16="http://schemas.microsoft.com/office/drawing/2014/main" xmlns="" id="{CFD07D31-64B0-411D-8B8B-CA58745BDE93}"/>
                  </a:ext>
                </a:extLst>
              </p:cNvPr>
              <p:cNvSpPr/>
              <p:nvPr/>
            </p:nvSpPr>
            <p:spPr bwMode="auto">
              <a:xfrm>
                <a:off x="7832482" y="4437043"/>
                <a:ext cx="133781" cy="533752"/>
              </a:xfrm>
              <a:custGeom>
                <a:avLst/>
                <a:gdLst>
                  <a:gd name="T0" fmla="*/ 53 w 94"/>
                  <a:gd name="T1" fmla="*/ 0 h 375"/>
                  <a:gd name="T2" fmla="*/ 85 w 94"/>
                  <a:gd name="T3" fmla="*/ 179 h 375"/>
                  <a:gd name="T4" fmla="*/ 0 w 94"/>
                  <a:gd name="T5" fmla="*/ 375 h 375"/>
                  <a:gd name="T6" fmla="*/ 10 w 94"/>
                  <a:gd name="T7" fmla="*/ 323 h 375"/>
                  <a:gd name="T8" fmla="*/ 33 w 94"/>
                  <a:gd name="T9" fmla="*/ 140 h 375"/>
                  <a:gd name="T10" fmla="*/ 7 w 94"/>
                  <a:gd name="T11" fmla="*/ 1 h 375"/>
                  <a:gd name="T12" fmla="*/ 53 w 94"/>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94" h="375">
                    <a:moveTo>
                      <a:pt x="53" y="0"/>
                    </a:moveTo>
                    <a:cubicBezTo>
                      <a:pt x="53" y="0"/>
                      <a:pt x="94" y="74"/>
                      <a:pt x="85" y="179"/>
                    </a:cubicBezTo>
                    <a:cubicBezTo>
                      <a:pt x="76" y="284"/>
                      <a:pt x="30" y="354"/>
                      <a:pt x="0" y="375"/>
                    </a:cubicBezTo>
                    <a:cubicBezTo>
                      <a:pt x="10" y="323"/>
                      <a:pt x="10" y="323"/>
                      <a:pt x="10" y="323"/>
                    </a:cubicBezTo>
                    <a:cubicBezTo>
                      <a:pt x="10" y="323"/>
                      <a:pt x="31" y="223"/>
                      <a:pt x="33" y="140"/>
                    </a:cubicBezTo>
                    <a:cubicBezTo>
                      <a:pt x="36" y="58"/>
                      <a:pt x="7" y="1"/>
                      <a:pt x="7" y="1"/>
                    </a:cubicBezTo>
                    <a:lnTo>
                      <a:pt x="53" y="0"/>
                    </a:ln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ṣļíḓe">
                <a:extLst>
                  <a:ext uri="{FF2B5EF4-FFF2-40B4-BE49-F238E27FC236}">
                    <a16:creationId xmlns:a16="http://schemas.microsoft.com/office/drawing/2014/main" xmlns="" id="{75572851-E6D8-435B-B764-E332486D4386}"/>
                  </a:ext>
                </a:extLst>
              </p:cNvPr>
              <p:cNvSpPr/>
              <p:nvPr/>
            </p:nvSpPr>
            <p:spPr bwMode="auto">
              <a:xfrm>
                <a:off x="8214616" y="4513881"/>
                <a:ext cx="160537" cy="428099"/>
              </a:xfrm>
              <a:custGeom>
                <a:avLst/>
                <a:gdLst>
                  <a:gd name="T0" fmla="*/ 0 w 113"/>
                  <a:gd name="T1" fmla="*/ 0 h 301"/>
                  <a:gd name="T2" fmla="*/ 113 w 113"/>
                  <a:gd name="T3" fmla="*/ 301 h 301"/>
                  <a:gd name="T4" fmla="*/ 47 w 113"/>
                  <a:gd name="T5" fmla="*/ 28 h 301"/>
                  <a:gd name="T6" fmla="*/ 0 w 113"/>
                  <a:gd name="T7" fmla="*/ 0 h 301"/>
                </a:gdLst>
                <a:ahLst/>
                <a:cxnLst>
                  <a:cxn ang="0">
                    <a:pos x="T0" y="T1"/>
                  </a:cxn>
                  <a:cxn ang="0">
                    <a:pos x="T2" y="T3"/>
                  </a:cxn>
                  <a:cxn ang="0">
                    <a:pos x="T4" y="T5"/>
                  </a:cxn>
                  <a:cxn ang="0">
                    <a:pos x="T6" y="T7"/>
                  </a:cxn>
                </a:cxnLst>
                <a:rect l="0" t="0" r="r" b="b"/>
                <a:pathLst>
                  <a:path w="113" h="301">
                    <a:moveTo>
                      <a:pt x="0" y="0"/>
                    </a:moveTo>
                    <a:cubicBezTo>
                      <a:pt x="0" y="0"/>
                      <a:pt x="93" y="195"/>
                      <a:pt x="113" y="301"/>
                    </a:cubicBezTo>
                    <a:cubicBezTo>
                      <a:pt x="113" y="301"/>
                      <a:pt x="98" y="150"/>
                      <a:pt x="47" y="28"/>
                    </a:cubicBezTo>
                    <a:lnTo>
                      <a:pt x="0" y="0"/>
                    </a:ln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ïṡ1ïdé">
                <a:extLst>
                  <a:ext uri="{FF2B5EF4-FFF2-40B4-BE49-F238E27FC236}">
                    <a16:creationId xmlns:a16="http://schemas.microsoft.com/office/drawing/2014/main" xmlns="" id="{435856C5-B8AA-4373-881A-A470997288A1}"/>
                  </a:ext>
                </a:extLst>
              </p:cNvPr>
              <p:cNvSpPr/>
              <p:nvPr/>
            </p:nvSpPr>
            <p:spPr bwMode="auto">
              <a:xfrm>
                <a:off x="8127487" y="5443487"/>
                <a:ext cx="85757" cy="92618"/>
              </a:xfrm>
              <a:custGeom>
                <a:avLst/>
                <a:gdLst>
                  <a:gd name="T0" fmla="*/ 0 w 60"/>
                  <a:gd name="T1" fmla="*/ 38 h 65"/>
                  <a:gd name="T2" fmla="*/ 60 w 60"/>
                  <a:gd name="T3" fmla="*/ 0 h 65"/>
                  <a:gd name="T4" fmla="*/ 0 w 60"/>
                  <a:gd name="T5" fmla="*/ 65 h 65"/>
                  <a:gd name="T6" fmla="*/ 0 w 60"/>
                  <a:gd name="T7" fmla="*/ 38 h 65"/>
                </a:gdLst>
                <a:ahLst/>
                <a:cxnLst>
                  <a:cxn ang="0">
                    <a:pos x="T0" y="T1"/>
                  </a:cxn>
                  <a:cxn ang="0">
                    <a:pos x="T2" y="T3"/>
                  </a:cxn>
                  <a:cxn ang="0">
                    <a:pos x="T4" y="T5"/>
                  </a:cxn>
                  <a:cxn ang="0">
                    <a:pos x="T6" y="T7"/>
                  </a:cxn>
                </a:cxnLst>
                <a:rect l="0" t="0" r="r" b="b"/>
                <a:pathLst>
                  <a:path w="60" h="65">
                    <a:moveTo>
                      <a:pt x="0" y="38"/>
                    </a:moveTo>
                    <a:cubicBezTo>
                      <a:pt x="0" y="38"/>
                      <a:pt x="27" y="12"/>
                      <a:pt x="60" y="0"/>
                    </a:cubicBezTo>
                    <a:cubicBezTo>
                      <a:pt x="60" y="0"/>
                      <a:pt x="8" y="38"/>
                      <a:pt x="0" y="65"/>
                    </a:cubicBezTo>
                    <a:lnTo>
                      <a:pt x="0" y="38"/>
                    </a:lnTo>
                    <a:close/>
                  </a:path>
                </a:pathLst>
              </a:custGeom>
              <a:solidFill>
                <a:srgbClr val="E29A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îśḻïḑe">
                <a:extLst>
                  <a:ext uri="{FF2B5EF4-FFF2-40B4-BE49-F238E27FC236}">
                    <a16:creationId xmlns:a16="http://schemas.microsoft.com/office/drawing/2014/main" xmlns="" id="{ECD0248C-23E4-47C0-BCBD-6C03DC22B42D}"/>
                  </a:ext>
                </a:extLst>
              </p:cNvPr>
              <p:cNvSpPr/>
              <p:nvPr/>
            </p:nvSpPr>
            <p:spPr bwMode="auto">
              <a:xfrm>
                <a:off x="7682922" y="5979983"/>
                <a:ext cx="293632" cy="305981"/>
              </a:xfrm>
              <a:custGeom>
                <a:avLst/>
                <a:gdLst>
                  <a:gd name="T0" fmla="*/ 90 w 206"/>
                  <a:gd name="T1" fmla="*/ 215 h 215"/>
                  <a:gd name="T2" fmla="*/ 206 w 206"/>
                  <a:gd name="T3" fmla="*/ 187 h 215"/>
                  <a:gd name="T4" fmla="*/ 170 w 206"/>
                  <a:gd name="T5" fmla="*/ 60 h 215"/>
                  <a:gd name="T6" fmla="*/ 93 w 206"/>
                  <a:gd name="T7" fmla="*/ 31 h 215"/>
                  <a:gd name="T8" fmla="*/ 62 w 206"/>
                  <a:gd name="T9" fmla="*/ 39 h 215"/>
                  <a:gd name="T10" fmla="*/ 50 w 206"/>
                  <a:gd name="T11" fmla="*/ 46 h 215"/>
                  <a:gd name="T12" fmla="*/ 0 w 206"/>
                  <a:gd name="T13" fmla="*/ 175 h 215"/>
                  <a:gd name="T14" fmla="*/ 90 w 206"/>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215">
                    <a:moveTo>
                      <a:pt x="90" y="215"/>
                    </a:moveTo>
                    <a:cubicBezTo>
                      <a:pt x="147" y="215"/>
                      <a:pt x="180" y="204"/>
                      <a:pt x="206" y="187"/>
                    </a:cubicBezTo>
                    <a:cubicBezTo>
                      <a:pt x="205" y="158"/>
                      <a:pt x="198" y="102"/>
                      <a:pt x="170" y="60"/>
                    </a:cubicBezTo>
                    <a:cubicBezTo>
                      <a:pt x="129" y="0"/>
                      <a:pt x="94" y="29"/>
                      <a:pt x="93" y="31"/>
                    </a:cubicBezTo>
                    <a:cubicBezTo>
                      <a:pt x="91" y="32"/>
                      <a:pt x="62" y="39"/>
                      <a:pt x="62" y="39"/>
                    </a:cubicBezTo>
                    <a:cubicBezTo>
                      <a:pt x="50" y="46"/>
                      <a:pt x="50" y="46"/>
                      <a:pt x="50" y="46"/>
                    </a:cubicBezTo>
                    <a:cubicBezTo>
                      <a:pt x="50" y="46"/>
                      <a:pt x="18" y="98"/>
                      <a:pt x="0" y="175"/>
                    </a:cubicBezTo>
                    <a:cubicBezTo>
                      <a:pt x="11" y="187"/>
                      <a:pt x="42" y="215"/>
                      <a:pt x="90" y="215"/>
                    </a:cubicBezTo>
                    <a:close/>
                  </a:path>
                </a:pathLst>
              </a:custGeom>
              <a:solidFill>
                <a:srgbClr val="455C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ïŝḻíḓe">
                <a:extLst>
                  <a:ext uri="{FF2B5EF4-FFF2-40B4-BE49-F238E27FC236}">
                    <a16:creationId xmlns:a16="http://schemas.microsoft.com/office/drawing/2014/main" xmlns="" id="{6113CF50-2196-4A99-B0EB-3B29A6FC64EA}"/>
                  </a:ext>
                </a:extLst>
              </p:cNvPr>
              <p:cNvSpPr/>
              <p:nvPr/>
            </p:nvSpPr>
            <p:spPr bwMode="auto">
              <a:xfrm>
                <a:off x="7676748" y="6229022"/>
                <a:ext cx="299807" cy="98792"/>
              </a:xfrm>
              <a:custGeom>
                <a:avLst/>
                <a:gdLst>
                  <a:gd name="T0" fmla="*/ 101 w 210"/>
                  <a:gd name="T1" fmla="*/ 69 h 69"/>
                  <a:gd name="T2" fmla="*/ 210 w 210"/>
                  <a:gd name="T3" fmla="*/ 32 h 69"/>
                  <a:gd name="T4" fmla="*/ 210 w 210"/>
                  <a:gd name="T5" fmla="*/ 12 h 69"/>
                  <a:gd name="T6" fmla="*/ 94 w 210"/>
                  <a:gd name="T7" fmla="*/ 40 h 69"/>
                  <a:gd name="T8" fmla="*/ 4 w 210"/>
                  <a:gd name="T9" fmla="*/ 0 h 69"/>
                  <a:gd name="T10" fmla="*/ 0 w 210"/>
                  <a:gd name="T11" fmla="*/ 20 h 69"/>
                  <a:gd name="T12" fmla="*/ 101 w 210"/>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210" h="69">
                    <a:moveTo>
                      <a:pt x="101" y="69"/>
                    </a:moveTo>
                    <a:cubicBezTo>
                      <a:pt x="182" y="69"/>
                      <a:pt x="210" y="32"/>
                      <a:pt x="210" y="32"/>
                    </a:cubicBezTo>
                    <a:cubicBezTo>
                      <a:pt x="210" y="32"/>
                      <a:pt x="210" y="24"/>
                      <a:pt x="210" y="12"/>
                    </a:cubicBezTo>
                    <a:cubicBezTo>
                      <a:pt x="184" y="29"/>
                      <a:pt x="151" y="40"/>
                      <a:pt x="94" y="40"/>
                    </a:cubicBezTo>
                    <a:cubicBezTo>
                      <a:pt x="46" y="40"/>
                      <a:pt x="15" y="12"/>
                      <a:pt x="4" y="0"/>
                    </a:cubicBezTo>
                    <a:cubicBezTo>
                      <a:pt x="3" y="7"/>
                      <a:pt x="2" y="13"/>
                      <a:pt x="0" y="20"/>
                    </a:cubicBezTo>
                    <a:cubicBezTo>
                      <a:pt x="0" y="20"/>
                      <a:pt x="17" y="69"/>
                      <a:pt x="101" y="69"/>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ļïḑè">
                <a:extLst>
                  <a:ext uri="{FF2B5EF4-FFF2-40B4-BE49-F238E27FC236}">
                    <a16:creationId xmlns:a16="http://schemas.microsoft.com/office/drawing/2014/main" xmlns="" id="{E229D1E4-BF05-4783-95B6-36223E8B02C9}"/>
                  </a:ext>
                </a:extLst>
              </p:cNvPr>
              <p:cNvSpPr/>
              <p:nvPr/>
            </p:nvSpPr>
            <p:spPr bwMode="auto">
              <a:xfrm>
                <a:off x="7745354" y="6027321"/>
                <a:ext cx="158479" cy="161909"/>
              </a:xfrm>
              <a:custGeom>
                <a:avLst/>
                <a:gdLst>
                  <a:gd name="T0" fmla="*/ 0 w 111"/>
                  <a:gd name="T1" fmla="*/ 103 h 114"/>
                  <a:gd name="T2" fmla="*/ 19 w 111"/>
                  <a:gd name="T3" fmla="*/ 18 h 114"/>
                  <a:gd name="T4" fmla="*/ 76 w 111"/>
                  <a:gd name="T5" fmla="*/ 3 h 114"/>
                  <a:gd name="T6" fmla="*/ 111 w 111"/>
                  <a:gd name="T7" fmla="*/ 17 h 114"/>
                  <a:gd name="T8" fmla="*/ 102 w 111"/>
                  <a:gd name="T9" fmla="*/ 107 h 114"/>
                  <a:gd name="T10" fmla="*/ 16 w 111"/>
                  <a:gd name="T11" fmla="*/ 114 h 114"/>
                  <a:gd name="T12" fmla="*/ 0 w 111"/>
                  <a:gd name="T13" fmla="*/ 103 h 114"/>
                </a:gdLst>
                <a:ahLst/>
                <a:cxnLst>
                  <a:cxn ang="0">
                    <a:pos x="T0" y="T1"/>
                  </a:cxn>
                  <a:cxn ang="0">
                    <a:pos x="T2" y="T3"/>
                  </a:cxn>
                  <a:cxn ang="0">
                    <a:pos x="T4" y="T5"/>
                  </a:cxn>
                  <a:cxn ang="0">
                    <a:pos x="T6" y="T7"/>
                  </a:cxn>
                  <a:cxn ang="0">
                    <a:pos x="T8" y="T9"/>
                  </a:cxn>
                  <a:cxn ang="0">
                    <a:pos x="T10" y="T11"/>
                  </a:cxn>
                  <a:cxn ang="0">
                    <a:pos x="T12" y="T13"/>
                  </a:cxn>
                </a:cxnLst>
                <a:rect l="0" t="0" r="r" b="b"/>
                <a:pathLst>
                  <a:path w="111" h="114">
                    <a:moveTo>
                      <a:pt x="0" y="103"/>
                    </a:moveTo>
                    <a:cubicBezTo>
                      <a:pt x="19" y="18"/>
                      <a:pt x="19" y="18"/>
                      <a:pt x="19" y="18"/>
                    </a:cubicBezTo>
                    <a:cubicBezTo>
                      <a:pt x="19" y="18"/>
                      <a:pt x="58" y="0"/>
                      <a:pt x="76" y="3"/>
                    </a:cubicBezTo>
                    <a:cubicBezTo>
                      <a:pt x="93" y="5"/>
                      <a:pt x="111" y="17"/>
                      <a:pt x="111" y="17"/>
                    </a:cubicBezTo>
                    <a:cubicBezTo>
                      <a:pt x="102" y="107"/>
                      <a:pt x="102" y="107"/>
                      <a:pt x="102" y="107"/>
                    </a:cubicBezTo>
                    <a:cubicBezTo>
                      <a:pt x="102" y="107"/>
                      <a:pt x="17" y="114"/>
                      <a:pt x="16" y="114"/>
                    </a:cubicBezTo>
                    <a:cubicBezTo>
                      <a:pt x="15" y="114"/>
                      <a:pt x="0" y="103"/>
                      <a:pt x="0" y="103"/>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ŝḷíḍe">
                <a:extLst>
                  <a:ext uri="{FF2B5EF4-FFF2-40B4-BE49-F238E27FC236}">
                    <a16:creationId xmlns:a16="http://schemas.microsoft.com/office/drawing/2014/main" xmlns="" id="{6E051ECC-B8DD-4B12-8AB2-A297F64FC5BC}"/>
                  </a:ext>
                </a:extLst>
              </p:cNvPr>
              <p:cNvSpPr/>
              <p:nvPr/>
            </p:nvSpPr>
            <p:spPr bwMode="auto">
              <a:xfrm>
                <a:off x="7953229" y="4349913"/>
                <a:ext cx="209933" cy="161223"/>
              </a:xfrm>
              <a:custGeom>
                <a:avLst/>
                <a:gdLst>
                  <a:gd name="T0" fmla="*/ 0 w 147"/>
                  <a:gd name="T1" fmla="*/ 0 h 113"/>
                  <a:gd name="T2" fmla="*/ 0 w 147"/>
                  <a:gd name="T3" fmla="*/ 61 h 113"/>
                  <a:gd name="T4" fmla="*/ 147 w 147"/>
                  <a:gd name="T5" fmla="*/ 90 h 113"/>
                  <a:gd name="T6" fmla="*/ 147 w 147"/>
                  <a:gd name="T7" fmla="*/ 45 h 113"/>
                  <a:gd name="T8" fmla="*/ 26 w 147"/>
                  <a:gd name="T9" fmla="*/ 0 h 113"/>
                  <a:gd name="T10" fmla="*/ 0 w 147"/>
                  <a:gd name="T11" fmla="*/ 0 h 113"/>
                </a:gdLst>
                <a:ahLst/>
                <a:cxnLst>
                  <a:cxn ang="0">
                    <a:pos x="T0" y="T1"/>
                  </a:cxn>
                  <a:cxn ang="0">
                    <a:pos x="T2" y="T3"/>
                  </a:cxn>
                  <a:cxn ang="0">
                    <a:pos x="T4" y="T5"/>
                  </a:cxn>
                  <a:cxn ang="0">
                    <a:pos x="T6" y="T7"/>
                  </a:cxn>
                  <a:cxn ang="0">
                    <a:pos x="T8" y="T9"/>
                  </a:cxn>
                  <a:cxn ang="0">
                    <a:pos x="T10" y="T11"/>
                  </a:cxn>
                </a:cxnLst>
                <a:rect l="0" t="0" r="r" b="b"/>
                <a:pathLst>
                  <a:path w="147" h="113">
                    <a:moveTo>
                      <a:pt x="0" y="0"/>
                    </a:moveTo>
                    <a:cubicBezTo>
                      <a:pt x="0" y="61"/>
                      <a:pt x="0" y="61"/>
                      <a:pt x="0" y="61"/>
                    </a:cubicBezTo>
                    <a:cubicBezTo>
                      <a:pt x="0" y="61"/>
                      <a:pt x="113" y="113"/>
                      <a:pt x="147" y="90"/>
                    </a:cubicBezTo>
                    <a:cubicBezTo>
                      <a:pt x="147" y="45"/>
                      <a:pt x="147" y="45"/>
                      <a:pt x="147" y="45"/>
                    </a:cubicBezTo>
                    <a:cubicBezTo>
                      <a:pt x="26" y="0"/>
                      <a:pt x="26" y="0"/>
                      <a:pt x="26" y="0"/>
                    </a:cubicBezTo>
                    <a:lnTo>
                      <a:pt x="0" y="0"/>
                    </a:lnTo>
                    <a:close/>
                  </a:path>
                </a:pathLst>
              </a:custGeom>
              <a:solidFill>
                <a:srgbClr val="F2AA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iśḷïḓé">
                <a:extLst>
                  <a:ext uri="{FF2B5EF4-FFF2-40B4-BE49-F238E27FC236}">
                    <a16:creationId xmlns:a16="http://schemas.microsoft.com/office/drawing/2014/main" xmlns="" id="{D2EE4DFE-6EA4-42E3-A274-79A9297B50CE}"/>
                  </a:ext>
                </a:extLst>
              </p:cNvPr>
              <p:cNvSpPr/>
              <p:nvPr/>
            </p:nvSpPr>
            <p:spPr bwMode="auto">
              <a:xfrm>
                <a:off x="7761133" y="3729032"/>
                <a:ext cx="670963" cy="718987"/>
              </a:xfrm>
              <a:custGeom>
                <a:avLst/>
                <a:gdLst>
                  <a:gd name="T0" fmla="*/ 467 w 471"/>
                  <a:gd name="T1" fmla="*/ 144 h 505"/>
                  <a:gd name="T2" fmla="*/ 320 w 471"/>
                  <a:gd name="T3" fmla="*/ 483 h 505"/>
                  <a:gd name="T4" fmla="*/ 209 w 471"/>
                  <a:gd name="T5" fmla="*/ 483 h 505"/>
                  <a:gd name="T6" fmla="*/ 53 w 471"/>
                  <a:gd name="T7" fmla="*/ 328 h 505"/>
                  <a:gd name="T8" fmla="*/ 29 w 471"/>
                  <a:gd name="T9" fmla="*/ 277 h 505"/>
                  <a:gd name="T10" fmla="*/ 14 w 471"/>
                  <a:gd name="T11" fmla="*/ 168 h 505"/>
                  <a:gd name="T12" fmla="*/ 83 w 471"/>
                  <a:gd name="T13" fmla="*/ 61 h 505"/>
                  <a:gd name="T14" fmla="*/ 135 w 471"/>
                  <a:gd name="T15" fmla="*/ 32 h 505"/>
                  <a:gd name="T16" fmla="*/ 216 w 471"/>
                  <a:gd name="T17" fmla="*/ 4 h 505"/>
                  <a:gd name="T18" fmla="*/ 307 w 471"/>
                  <a:gd name="T19" fmla="*/ 22 h 505"/>
                  <a:gd name="T20" fmla="*/ 432 w 471"/>
                  <a:gd name="T21" fmla="*/ 88 h 505"/>
                  <a:gd name="T22" fmla="*/ 467 w 471"/>
                  <a:gd name="T23" fmla="*/ 14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1" h="505">
                    <a:moveTo>
                      <a:pt x="467" y="144"/>
                    </a:moveTo>
                    <a:cubicBezTo>
                      <a:pt x="467" y="144"/>
                      <a:pt x="471" y="411"/>
                      <a:pt x="320" y="483"/>
                    </a:cubicBezTo>
                    <a:cubicBezTo>
                      <a:pt x="320" y="483"/>
                      <a:pt x="269" y="505"/>
                      <a:pt x="209" y="483"/>
                    </a:cubicBezTo>
                    <a:cubicBezTo>
                      <a:pt x="149" y="461"/>
                      <a:pt x="77" y="405"/>
                      <a:pt x="53" y="328"/>
                    </a:cubicBezTo>
                    <a:cubicBezTo>
                      <a:pt x="29" y="251"/>
                      <a:pt x="29" y="277"/>
                      <a:pt x="29" y="277"/>
                    </a:cubicBezTo>
                    <a:cubicBezTo>
                      <a:pt x="29" y="277"/>
                      <a:pt x="0" y="258"/>
                      <a:pt x="14" y="168"/>
                    </a:cubicBezTo>
                    <a:cubicBezTo>
                      <a:pt x="29" y="79"/>
                      <a:pt x="78" y="65"/>
                      <a:pt x="83" y="61"/>
                    </a:cubicBezTo>
                    <a:cubicBezTo>
                      <a:pt x="87" y="56"/>
                      <a:pt x="127" y="40"/>
                      <a:pt x="135" y="32"/>
                    </a:cubicBezTo>
                    <a:cubicBezTo>
                      <a:pt x="143" y="24"/>
                      <a:pt x="209" y="9"/>
                      <a:pt x="216" y="4"/>
                    </a:cubicBezTo>
                    <a:cubicBezTo>
                      <a:pt x="223" y="0"/>
                      <a:pt x="293" y="21"/>
                      <a:pt x="307" y="22"/>
                    </a:cubicBezTo>
                    <a:cubicBezTo>
                      <a:pt x="322" y="24"/>
                      <a:pt x="418" y="82"/>
                      <a:pt x="432" y="88"/>
                    </a:cubicBezTo>
                    <a:cubicBezTo>
                      <a:pt x="446" y="93"/>
                      <a:pt x="467" y="144"/>
                      <a:pt x="467" y="144"/>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ṡļiďé">
                <a:extLst>
                  <a:ext uri="{FF2B5EF4-FFF2-40B4-BE49-F238E27FC236}">
                    <a16:creationId xmlns:a16="http://schemas.microsoft.com/office/drawing/2014/main" xmlns="" id="{ED7092A3-F6A1-4293-8B8D-35B869CB7D7A}"/>
                  </a:ext>
                </a:extLst>
              </p:cNvPr>
              <p:cNvSpPr/>
              <p:nvPr/>
            </p:nvSpPr>
            <p:spPr bwMode="auto">
              <a:xfrm>
                <a:off x="8296943" y="4124887"/>
                <a:ext cx="62431" cy="75466"/>
              </a:xfrm>
              <a:custGeom>
                <a:avLst/>
                <a:gdLst>
                  <a:gd name="T0" fmla="*/ 18 w 44"/>
                  <a:gd name="T1" fmla="*/ 0 h 53"/>
                  <a:gd name="T2" fmla="*/ 29 w 44"/>
                  <a:gd name="T3" fmla="*/ 29 h 53"/>
                  <a:gd name="T4" fmla="*/ 0 w 44"/>
                  <a:gd name="T5" fmla="*/ 50 h 53"/>
                  <a:gd name="T6" fmla="*/ 39 w 44"/>
                  <a:gd name="T7" fmla="*/ 31 h 53"/>
                  <a:gd name="T8" fmla="*/ 18 w 44"/>
                  <a:gd name="T9" fmla="*/ 0 h 53"/>
                </a:gdLst>
                <a:ahLst/>
                <a:cxnLst>
                  <a:cxn ang="0">
                    <a:pos x="T0" y="T1"/>
                  </a:cxn>
                  <a:cxn ang="0">
                    <a:pos x="T2" y="T3"/>
                  </a:cxn>
                  <a:cxn ang="0">
                    <a:pos x="T4" y="T5"/>
                  </a:cxn>
                  <a:cxn ang="0">
                    <a:pos x="T6" y="T7"/>
                  </a:cxn>
                  <a:cxn ang="0">
                    <a:pos x="T8" y="T9"/>
                  </a:cxn>
                </a:cxnLst>
                <a:rect l="0" t="0" r="r" b="b"/>
                <a:pathLst>
                  <a:path w="44" h="53">
                    <a:moveTo>
                      <a:pt x="18" y="0"/>
                    </a:moveTo>
                    <a:cubicBezTo>
                      <a:pt x="18" y="0"/>
                      <a:pt x="31" y="10"/>
                      <a:pt x="29" y="29"/>
                    </a:cubicBezTo>
                    <a:cubicBezTo>
                      <a:pt x="27" y="48"/>
                      <a:pt x="0" y="50"/>
                      <a:pt x="0" y="50"/>
                    </a:cubicBezTo>
                    <a:cubicBezTo>
                      <a:pt x="0" y="50"/>
                      <a:pt x="34" y="53"/>
                      <a:pt x="39" y="31"/>
                    </a:cubicBezTo>
                    <a:cubicBezTo>
                      <a:pt x="44" y="9"/>
                      <a:pt x="18" y="0"/>
                      <a:pt x="18" y="0"/>
                    </a:cubicBezTo>
                    <a:close/>
                  </a:path>
                </a:pathLst>
              </a:custGeom>
              <a:solidFill>
                <a:srgbClr val="DD9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iş1idé">
                <a:extLst>
                  <a:ext uri="{FF2B5EF4-FFF2-40B4-BE49-F238E27FC236}">
                    <a16:creationId xmlns:a16="http://schemas.microsoft.com/office/drawing/2014/main" xmlns="" id="{7CD8E3B0-D187-4D52-9D63-3DAF0BDEFC22}"/>
                  </a:ext>
                </a:extLst>
              </p:cNvPr>
              <p:cNvSpPr/>
              <p:nvPr/>
            </p:nvSpPr>
            <p:spPr bwMode="auto">
              <a:xfrm>
                <a:off x="7700074" y="3552716"/>
                <a:ext cx="820524" cy="758778"/>
              </a:xfrm>
              <a:custGeom>
                <a:avLst/>
                <a:gdLst>
                  <a:gd name="T0" fmla="*/ 230 w 576"/>
                  <a:gd name="T1" fmla="*/ 162 h 533"/>
                  <a:gd name="T2" fmla="*/ 333 w 576"/>
                  <a:gd name="T3" fmla="*/ 219 h 533"/>
                  <a:gd name="T4" fmla="*/ 535 w 576"/>
                  <a:gd name="T5" fmla="*/ 322 h 533"/>
                  <a:gd name="T6" fmla="*/ 510 w 576"/>
                  <a:gd name="T7" fmla="*/ 168 h 533"/>
                  <a:gd name="T8" fmla="*/ 348 w 576"/>
                  <a:gd name="T9" fmla="*/ 35 h 533"/>
                  <a:gd name="T10" fmla="*/ 191 w 576"/>
                  <a:gd name="T11" fmla="*/ 65 h 533"/>
                  <a:gd name="T12" fmla="*/ 25 w 576"/>
                  <a:gd name="T13" fmla="*/ 322 h 533"/>
                  <a:gd name="T14" fmla="*/ 48 w 576"/>
                  <a:gd name="T15" fmla="*/ 263 h 533"/>
                  <a:gd name="T16" fmla="*/ 129 w 576"/>
                  <a:gd name="T17" fmla="*/ 533 h 533"/>
                  <a:gd name="T18" fmla="*/ 95 w 576"/>
                  <a:gd name="T19" fmla="*/ 402 h 533"/>
                  <a:gd name="T20" fmla="*/ 65 w 576"/>
                  <a:gd name="T21" fmla="*/ 309 h 533"/>
                  <a:gd name="T22" fmla="*/ 138 w 576"/>
                  <a:gd name="T23" fmla="*/ 340 h 533"/>
                  <a:gd name="T24" fmla="*/ 157 w 576"/>
                  <a:gd name="T25" fmla="*/ 342 h 533"/>
                  <a:gd name="T26" fmla="*/ 186 w 576"/>
                  <a:gd name="T27" fmla="*/ 276 h 533"/>
                  <a:gd name="T28" fmla="*/ 230 w 576"/>
                  <a:gd name="T29" fmla="*/ 16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6" h="533">
                    <a:moveTo>
                      <a:pt x="230" y="162"/>
                    </a:moveTo>
                    <a:cubicBezTo>
                      <a:pt x="230" y="162"/>
                      <a:pt x="258" y="206"/>
                      <a:pt x="333" y="219"/>
                    </a:cubicBezTo>
                    <a:cubicBezTo>
                      <a:pt x="409" y="232"/>
                      <a:pt x="522" y="270"/>
                      <a:pt x="535" y="322"/>
                    </a:cubicBezTo>
                    <a:cubicBezTo>
                      <a:pt x="535" y="322"/>
                      <a:pt x="576" y="228"/>
                      <a:pt x="510" y="168"/>
                    </a:cubicBezTo>
                    <a:cubicBezTo>
                      <a:pt x="510" y="168"/>
                      <a:pt x="496" y="79"/>
                      <a:pt x="348" y="35"/>
                    </a:cubicBezTo>
                    <a:cubicBezTo>
                      <a:pt x="229" y="0"/>
                      <a:pt x="191" y="65"/>
                      <a:pt x="191" y="65"/>
                    </a:cubicBezTo>
                    <a:cubicBezTo>
                      <a:pt x="191" y="65"/>
                      <a:pt x="0" y="68"/>
                      <a:pt x="25" y="322"/>
                    </a:cubicBezTo>
                    <a:cubicBezTo>
                      <a:pt x="25" y="322"/>
                      <a:pt x="26" y="281"/>
                      <a:pt x="48" y="263"/>
                    </a:cubicBezTo>
                    <a:cubicBezTo>
                      <a:pt x="48" y="263"/>
                      <a:pt x="5" y="420"/>
                      <a:pt x="129" y="533"/>
                    </a:cubicBezTo>
                    <a:cubicBezTo>
                      <a:pt x="129" y="533"/>
                      <a:pt x="83" y="443"/>
                      <a:pt x="95" y="402"/>
                    </a:cubicBezTo>
                    <a:cubicBezTo>
                      <a:pt x="95" y="402"/>
                      <a:pt x="43" y="377"/>
                      <a:pt x="65" y="309"/>
                    </a:cubicBezTo>
                    <a:cubicBezTo>
                      <a:pt x="88" y="242"/>
                      <a:pt x="144" y="286"/>
                      <a:pt x="138" y="340"/>
                    </a:cubicBezTo>
                    <a:cubicBezTo>
                      <a:pt x="157" y="342"/>
                      <a:pt x="157" y="342"/>
                      <a:pt x="157" y="342"/>
                    </a:cubicBezTo>
                    <a:cubicBezTo>
                      <a:pt x="157" y="342"/>
                      <a:pt x="169" y="300"/>
                      <a:pt x="186" y="276"/>
                    </a:cubicBezTo>
                    <a:cubicBezTo>
                      <a:pt x="204" y="252"/>
                      <a:pt x="235" y="216"/>
                      <a:pt x="230" y="162"/>
                    </a:cubicBez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iśḻîdè">
                <a:extLst>
                  <a:ext uri="{FF2B5EF4-FFF2-40B4-BE49-F238E27FC236}">
                    <a16:creationId xmlns:a16="http://schemas.microsoft.com/office/drawing/2014/main" xmlns="" id="{7D804D76-F691-4995-8AE2-1286CBCB3D6A}"/>
                  </a:ext>
                </a:extLst>
              </p:cNvPr>
              <p:cNvSpPr/>
              <p:nvPr/>
            </p:nvSpPr>
            <p:spPr bwMode="auto">
              <a:xfrm>
                <a:off x="8111708" y="3984245"/>
                <a:ext cx="48710" cy="69978"/>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ísḷîďè">
                <a:extLst>
                  <a:ext uri="{FF2B5EF4-FFF2-40B4-BE49-F238E27FC236}">
                    <a16:creationId xmlns:a16="http://schemas.microsoft.com/office/drawing/2014/main" xmlns="" id="{339EEB6C-B94A-4AFB-BC30-8C3845A68A0C}"/>
                  </a:ext>
                </a:extLst>
              </p:cNvPr>
              <p:cNvSpPr/>
              <p:nvPr/>
            </p:nvSpPr>
            <p:spPr bwMode="auto">
              <a:xfrm>
                <a:off x="8314094" y="4042560"/>
                <a:ext cx="41164" cy="62431"/>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ṡḻïďè">
                <a:extLst>
                  <a:ext uri="{FF2B5EF4-FFF2-40B4-BE49-F238E27FC236}">
                    <a16:creationId xmlns:a16="http://schemas.microsoft.com/office/drawing/2014/main" xmlns="" id="{27CD15A8-00A1-4A4B-A1D5-3F7293C73D48}"/>
                  </a:ext>
                </a:extLst>
              </p:cNvPr>
              <p:cNvSpPr/>
              <p:nvPr/>
            </p:nvSpPr>
            <p:spPr bwMode="auto">
              <a:xfrm>
                <a:off x="8097301" y="3874476"/>
                <a:ext cx="68605" cy="52827"/>
              </a:xfrm>
              <a:custGeom>
                <a:avLst/>
                <a:gdLst>
                  <a:gd name="T0" fmla="*/ 48 w 48"/>
                  <a:gd name="T1" fmla="*/ 18 h 37"/>
                  <a:gd name="T2" fmla="*/ 48 w 48"/>
                  <a:gd name="T3" fmla="*/ 37 h 37"/>
                  <a:gd name="T4" fmla="*/ 0 w 48"/>
                  <a:gd name="T5" fmla="*/ 30 h 37"/>
                  <a:gd name="T6" fmla="*/ 48 w 48"/>
                  <a:gd name="T7" fmla="*/ 18 h 37"/>
                </a:gdLst>
                <a:ahLst/>
                <a:cxnLst>
                  <a:cxn ang="0">
                    <a:pos x="T0" y="T1"/>
                  </a:cxn>
                  <a:cxn ang="0">
                    <a:pos x="T2" y="T3"/>
                  </a:cxn>
                  <a:cxn ang="0">
                    <a:pos x="T4" y="T5"/>
                  </a:cxn>
                  <a:cxn ang="0">
                    <a:pos x="T6" y="T7"/>
                  </a:cxn>
                </a:cxnLst>
                <a:rect l="0" t="0" r="r" b="b"/>
                <a:pathLst>
                  <a:path w="48" h="37">
                    <a:moveTo>
                      <a:pt x="48" y="18"/>
                    </a:moveTo>
                    <a:cubicBezTo>
                      <a:pt x="48" y="37"/>
                      <a:pt x="48" y="37"/>
                      <a:pt x="48" y="37"/>
                    </a:cubicBezTo>
                    <a:cubicBezTo>
                      <a:pt x="48" y="37"/>
                      <a:pt x="27" y="11"/>
                      <a:pt x="0" y="30"/>
                    </a:cubicBezTo>
                    <a:cubicBezTo>
                      <a:pt x="0" y="30"/>
                      <a:pt x="16" y="0"/>
                      <a:pt x="48" y="18"/>
                    </a:cubicBez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îšḻidè">
                <a:extLst>
                  <a:ext uri="{FF2B5EF4-FFF2-40B4-BE49-F238E27FC236}">
                    <a16:creationId xmlns:a16="http://schemas.microsoft.com/office/drawing/2014/main" xmlns="" id="{760346B7-23EC-4498-ACB4-C1C048F49409}"/>
                  </a:ext>
                </a:extLst>
              </p:cNvPr>
              <p:cNvSpPr/>
              <p:nvPr/>
            </p:nvSpPr>
            <p:spPr bwMode="auto">
              <a:xfrm>
                <a:off x="8325757" y="3956803"/>
                <a:ext cx="41164" cy="34303"/>
              </a:xfrm>
              <a:custGeom>
                <a:avLst/>
                <a:gdLst>
                  <a:gd name="T0" fmla="*/ 0 w 29"/>
                  <a:gd name="T1" fmla="*/ 0 h 24"/>
                  <a:gd name="T2" fmla="*/ 0 w 29"/>
                  <a:gd name="T3" fmla="*/ 16 h 24"/>
                  <a:gd name="T4" fmla="*/ 27 w 29"/>
                  <a:gd name="T5" fmla="*/ 24 h 24"/>
                  <a:gd name="T6" fmla="*/ 0 w 29"/>
                  <a:gd name="T7" fmla="*/ 0 h 24"/>
                </a:gdLst>
                <a:ahLst/>
                <a:cxnLst>
                  <a:cxn ang="0">
                    <a:pos x="T0" y="T1"/>
                  </a:cxn>
                  <a:cxn ang="0">
                    <a:pos x="T2" y="T3"/>
                  </a:cxn>
                  <a:cxn ang="0">
                    <a:pos x="T4" y="T5"/>
                  </a:cxn>
                  <a:cxn ang="0">
                    <a:pos x="T6" y="T7"/>
                  </a:cxn>
                </a:cxnLst>
                <a:rect l="0" t="0" r="r" b="b"/>
                <a:pathLst>
                  <a:path w="29" h="24">
                    <a:moveTo>
                      <a:pt x="0" y="0"/>
                    </a:moveTo>
                    <a:cubicBezTo>
                      <a:pt x="0" y="16"/>
                      <a:pt x="0" y="16"/>
                      <a:pt x="0" y="16"/>
                    </a:cubicBezTo>
                    <a:cubicBezTo>
                      <a:pt x="0" y="16"/>
                      <a:pt x="20" y="10"/>
                      <a:pt x="27" y="24"/>
                    </a:cubicBezTo>
                    <a:cubicBezTo>
                      <a:pt x="27" y="24"/>
                      <a:pt x="29" y="0"/>
                      <a:pt x="0" y="0"/>
                    </a:cubicBez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íslïḑé">
                <a:extLst>
                  <a:ext uri="{FF2B5EF4-FFF2-40B4-BE49-F238E27FC236}">
                    <a16:creationId xmlns:a16="http://schemas.microsoft.com/office/drawing/2014/main" xmlns="" id="{637D61FF-DFE7-472D-B22B-2BA402981B27}"/>
                  </a:ext>
                </a:extLst>
              </p:cNvPr>
              <p:cNvSpPr/>
              <p:nvPr/>
            </p:nvSpPr>
            <p:spPr bwMode="auto">
              <a:xfrm>
                <a:off x="8095929" y="4340309"/>
                <a:ext cx="67233" cy="45279"/>
              </a:xfrm>
              <a:custGeom>
                <a:avLst/>
                <a:gdLst>
                  <a:gd name="T0" fmla="*/ 47 w 47"/>
                  <a:gd name="T1" fmla="*/ 18 h 32"/>
                  <a:gd name="T2" fmla="*/ 0 w 47"/>
                  <a:gd name="T3" fmla="*/ 0 h 32"/>
                  <a:gd name="T4" fmla="*/ 47 w 47"/>
                  <a:gd name="T5" fmla="*/ 18 h 32"/>
                </a:gdLst>
                <a:ahLst/>
                <a:cxnLst>
                  <a:cxn ang="0">
                    <a:pos x="T0" y="T1"/>
                  </a:cxn>
                  <a:cxn ang="0">
                    <a:pos x="T2" y="T3"/>
                  </a:cxn>
                  <a:cxn ang="0">
                    <a:pos x="T4" y="T5"/>
                  </a:cxn>
                </a:cxnLst>
                <a:rect l="0" t="0" r="r" b="b"/>
                <a:pathLst>
                  <a:path w="47" h="32">
                    <a:moveTo>
                      <a:pt x="47" y="18"/>
                    </a:moveTo>
                    <a:cubicBezTo>
                      <a:pt x="47" y="18"/>
                      <a:pt x="16" y="17"/>
                      <a:pt x="0" y="0"/>
                    </a:cubicBezTo>
                    <a:cubicBezTo>
                      <a:pt x="0" y="0"/>
                      <a:pt x="18" y="32"/>
                      <a:pt x="47" y="18"/>
                    </a:cubicBezTo>
                    <a:close/>
                  </a:path>
                </a:pathLst>
              </a:custGeom>
              <a:solidFill>
                <a:srgbClr val="DD9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íšļide">
                <a:extLst>
                  <a:ext uri="{FF2B5EF4-FFF2-40B4-BE49-F238E27FC236}">
                    <a16:creationId xmlns:a16="http://schemas.microsoft.com/office/drawing/2014/main" xmlns="" id="{CD4CC770-FC39-4D76-A116-04C0FE5F24D0}"/>
                  </a:ext>
                </a:extLst>
              </p:cNvPr>
              <p:cNvSpPr/>
              <p:nvPr/>
            </p:nvSpPr>
            <p:spPr bwMode="auto">
              <a:xfrm>
                <a:off x="8073288" y="4184574"/>
                <a:ext cx="182491" cy="100164"/>
              </a:xfrm>
              <a:custGeom>
                <a:avLst/>
                <a:gdLst>
                  <a:gd name="T0" fmla="*/ 2 w 128"/>
                  <a:gd name="T1" fmla="*/ 0 h 70"/>
                  <a:gd name="T2" fmla="*/ 2 w 128"/>
                  <a:gd name="T3" fmla="*/ 30 h 70"/>
                  <a:gd name="T4" fmla="*/ 120 w 128"/>
                  <a:gd name="T5" fmla="*/ 67 h 70"/>
                  <a:gd name="T6" fmla="*/ 128 w 128"/>
                  <a:gd name="T7" fmla="*/ 45 h 70"/>
                  <a:gd name="T8" fmla="*/ 2 w 128"/>
                  <a:gd name="T9" fmla="*/ 0 h 70"/>
                </a:gdLst>
                <a:ahLst/>
                <a:cxnLst>
                  <a:cxn ang="0">
                    <a:pos x="T0" y="T1"/>
                  </a:cxn>
                  <a:cxn ang="0">
                    <a:pos x="T2" y="T3"/>
                  </a:cxn>
                  <a:cxn ang="0">
                    <a:pos x="T4" y="T5"/>
                  </a:cxn>
                  <a:cxn ang="0">
                    <a:pos x="T6" y="T7"/>
                  </a:cxn>
                  <a:cxn ang="0">
                    <a:pos x="T8" y="T9"/>
                  </a:cxn>
                </a:cxnLst>
                <a:rect l="0" t="0" r="r" b="b"/>
                <a:pathLst>
                  <a:path w="128" h="70">
                    <a:moveTo>
                      <a:pt x="2" y="0"/>
                    </a:moveTo>
                    <a:cubicBezTo>
                      <a:pt x="2" y="0"/>
                      <a:pt x="0" y="13"/>
                      <a:pt x="2" y="30"/>
                    </a:cubicBezTo>
                    <a:cubicBezTo>
                      <a:pt x="19" y="42"/>
                      <a:pt x="65" y="70"/>
                      <a:pt x="120" y="67"/>
                    </a:cubicBezTo>
                    <a:cubicBezTo>
                      <a:pt x="126" y="55"/>
                      <a:pt x="128" y="45"/>
                      <a:pt x="128" y="45"/>
                    </a:cubicBezTo>
                    <a:cubicBezTo>
                      <a:pt x="128" y="45"/>
                      <a:pt x="49" y="35"/>
                      <a:pt x="2" y="0"/>
                    </a:cubicBezTo>
                    <a:close/>
                  </a:path>
                </a:pathLst>
              </a:custGeom>
              <a:solidFill>
                <a:srgbClr val="FDF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ṩliḍé">
                <a:extLst>
                  <a:ext uri="{FF2B5EF4-FFF2-40B4-BE49-F238E27FC236}">
                    <a16:creationId xmlns:a16="http://schemas.microsoft.com/office/drawing/2014/main" xmlns="" id="{4D2986C8-8D6D-4159-9CC5-703184C4BF79}"/>
                  </a:ext>
                </a:extLst>
              </p:cNvPr>
              <p:cNvSpPr/>
              <p:nvPr/>
            </p:nvSpPr>
            <p:spPr bwMode="auto">
              <a:xfrm>
                <a:off x="8204325" y="4278564"/>
                <a:ext cx="39791" cy="40477"/>
              </a:xfrm>
              <a:custGeom>
                <a:avLst/>
                <a:gdLst>
                  <a:gd name="T0" fmla="*/ 28 w 28"/>
                  <a:gd name="T1" fmla="*/ 1 h 28"/>
                  <a:gd name="T2" fmla="*/ 0 w 28"/>
                  <a:gd name="T3" fmla="*/ 0 h 28"/>
                  <a:gd name="T4" fmla="*/ 7 w 28"/>
                  <a:gd name="T5" fmla="*/ 28 h 28"/>
                  <a:gd name="T6" fmla="*/ 28 w 28"/>
                  <a:gd name="T7" fmla="*/ 1 h 28"/>
                </a:gdLst>
                <a:ahLst/>
                <a:cxnLst>
                  <a:cxn ang="0">
                    <a:pos x="T0" y="T1"/>
                  </a:cxn>
                  <a:cxn ang="0">
                    <a:pos x="T2" y="T3"/>
                  </a:cxn>
                  <a:cxn ang="0">
                    <a:pos x="T4" y="T5"/>
                  </a:cxn>
                  <a:cxn ang="0">
                    <a:pos x="T6" y="T7"/>
                  </a:cxn>
                </a:cxnLst>
                <a:rect l="0" t="0" r="r" b="b"/>
                <a:pathLst>
                  <a:path w="28" h="28">
                    <a:moveTo>
                      <a:pt x="28" y="1"/>
                    </a:moveTo>
                    <a:cubicBezTo>
                      <a:pt x="18" y="2"/>
                      <a:pt x="9" y="1"/>
                      <a:pt x="0" y="0"/>
                    </a:cubicBezTo>
                    <a:cubicBezTo>
                      <a:pt x="4" y="7"/>
                      <a:pt x="8" y="17"/>
                      <a:pt x="7" y="28"/>
                    </a:cubicBezTo>
                    <a:cubicBezTo>
                      <a:pt x="17" y="21"/>
                      <a:pt x="24" y="11"/>
                      <a:pt x="28" y="1"/>
                    </a:cubicBezTo>
                    <a:close/>
                  </a:path>
                </a:pathLst>
              </a:custGeom>
              <a:solidFill>
                <a:srgbClr val="9E0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ŝľiḋé">
                <a:extLst>
                  <a:ext uri="{FF2B5EF4-FFF2-40B4-BE49-F238E27FC236}">
                    <a16:creationId xmlns:a16="http://schemas.microsoft.com/office/drawing/2014/main" xmlns="" id="{6ED67FF6-A34C-4E35-9E9A-E887D26AF17D}"/>
                  </a:ext>
                </a:extLst>
              </p:cNvPr>
              <p:cNvSpPr/>
              <p:nvPr/>
            </p:nvSpPr>
            <p:spPr bwMode="auto">
              <a:xfrm>
                <a:off x="8076033" y="4227796"/>
                <a:ext cx="139955" cy="102222"/>
              </a:xfrm>
              <a:custGeom>
                <a:avLst/>
                <a:gdLst>
                  <a:gd name="T0" fmla="*/ 90 w 98"/>
                  <a:gd name="T1" fmla="*/ 36 h 72"/>
                  <a:gd name="T2" fmla="*/ 0 w 98"/>
                  <a:gd name="T3" fmla="*/ 0 h 72"/>
                  <a:gd name="T4" fmla="*/ 61 w 98"/>
                  <a:gd name="T5" fmla="*/ 68 h 72"/>
                  <a:gd name="T6" fmla="*/ 97 w 98"/>
                  <a:gd name="T7" fmla="*/ 64 h 72"/>
                  <a:gd name="T8" fmla="*/ 90 w 98"/>
                  <a:gd name="T9" fmla="*/ 36 h 72"/>
                </a:gdLst>
                <a:ahLst/>
                <a:cxnLst>
                  <a:cxn ang="0">
                    <a:pos x="T0" y="T1"/>
                  </a:cxn>
                  <a:cxn ang="0">
                    <a:pos x="T2" y="T3"/>
                  </a:cxn>
                  <a:cxn ang="0">
                    <a:pos x="T4" y="T5"/>
                  </a:cxn>
                  <a:cxn ang="0">
                    <a:pos x="T6" y="T7"/>
                  </a:cxn>
                  <a:cxn ang="0">
                    <a:pos x="T8" y="T9"/>
                  </a:cxn>
                </a:cxnLst>
                <a:rect l="0" t="0" r="r" b="b"/>
                <a:pathLst>
                  <a:path w="98" h="72">
                    <a:moveTo>
                      <a:pt x="90" y="36"/>
                    </a:moveTo>
                    <a:cubicBezTo>
                      <a:pt x="48" y="30"/>
                      <a:pt x="14" y="10"/>
                      <a:pt x="0" y="0"/>
                    </a:cubicBezTo>
                    <a:cubicBezTo>
                      <a:pt x="3" y="24"/>
                      <a:pt x="15" y="57"/>
                      <a:pt x="61" y="68"/>
                    </a:cubicBezTo>
                    <a:cubicBezTo>
                      <a:pt x="76" y="72"/>
                      <a:pt x="88" y="70"/>
                      <a:pt x="97" y="64"/>
                    </a:cubicBezTo>
                    <a:cubicBezTo>
                      <a:pt x="98" y="53"/>
                      <a:pt x="94" y="43"/>
                      <a:pt x="90" y="36"/>
                    </a:cubicBez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îṡ1îḑe">
                <a:extLst>
                  <a:ext uri="{FF2B5EF4-FFF2-40B4-BE49-F238E27FC236}">
                    <a16:creationId xmlns:a16="http://schemas.microsoft.com/office/drawing/2014/main" xmlns="" id="{D208E1A6-C1C8-463D-AF1F-81636F85BA46}"/>
                  </a:ext>
                </a:extLst>
              </p:cNvPr>
              <p:cNvSpPr/>
              <p:nvPr/>
            </p:nvSpPr>
            <p:spPr bwMode="auto">
              <a:xfrm>
                <a:off x="7754272" y="5918924"/>
                <a:ext cx="170828" cy="156421"/>
              </a:xfrm>
              <a:custGeom>
                <a:avLst/>
                <a:gdLst>
                  <a:gd name="T0" fmla="*/ 120 w 120"/>
                  <a:gd name="T1" fmla="*/ 110 h 110"/>
                  <a:gd name="T2" fmla="*/ 116 w 120"/>
                  <a:gd name="T3" fmla="*/ 55 h 110"/>
                  <a:gd name="T4" fmla="*/ 4 w 120"/>
                  <a:gd name="T5" fmla="*/ 44 h 110"/>
                  <a:gd name="T6" fmla="*/ 0 w 120"/>
                  <a:gd name="T7" fmla="*/ 65 h 110"/>
                  <a:gd name="T8" fmla="*/ 0 w 120"/>
                  <a:gd name="T9" fmla="*/ 110 h 110"/>
                  <a:gd name="T10" fmla="*/ 120 w 120"/>
                  <a:gd name="T11" fmla="*/ 110 h 110"/>
                </a:gdLst>
                <a:ahLst/>
                <a:cxnLst>
                  <a:cxn ang="0">
                    <a:pos x="T0" y="T1"/>
                  </a:cxn>
                  <a:cxn ang="0">
                    <a:pos x="T2" y="T3"/>
                  </a:cxn>
                  <a:cxn ang="0">
                    <a:pos x="T4" y="T5"/>
                  </a:cxn>
                  <a:cxn ang="0">
                    <a:pos x="T6" y="T7"/>
                  </a:cxn>
                  <a:cxn ang="0">
                    <a:pos x="T8" y="T9"/>
                  </a:cxn>
                  <a:cxn ang="0">
                    <a:pos x="T10" y="T11"/>
                  </a:cxn>
                </a:cxnLst>
                <a:rect l="0" t="0" r="r" b="b"/>
                <a:pathLst>
                  <a:path w="120" h="110">
                    <a:moveTo>
                      <a:pt x="120" y="110"/>
                    </a:moveTo>
                    <a:cubicBezTo>
                      <a:pt x="116" y="55"/>
                      <a:pt x="116" y="55"/>
                      <a:pt x="116" y="55"/>
                    </a:cubicBezTo>
                    <a:cubicBezTo>
                      <a:pt x="116" y="55"/>
                      <a:pt x="60" y="0"/>
                      <a:pt x="4" y="44"/>
                    </a:cubicBezTo>
                    <a:cubicBezTo>
                      <a:pt x="4" y="44"/>
                      <a:pt x="0" y="55"/>
                      <a:pt x="0" y="65"/>
                    </a:cubicBezTo>
                    <a:cubicBezTo>
                      <a:pt x="0" y="75"/>
                      <a:pt x="0" y="110"/>
                      <a:pt x="0" y="110"/>
                    </a:cubicBezTo>
                    <a:cubicBezTo>
                      <a:pt x="0" y="110"/>
                      <a:pt x="52" y="50"/>
                      <a:pt x="120" y="110"/>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îşlîḋê">
                <a:extLst>
                  <a:ext uri="{FF2B5EF4-FFF2-40B4-BE49-F238E27FC236}">
                    <a16:creationId xmlns:a16="http://schemas.microsoft.com/office/drawing/2014/main" xmlns="" id="{B0AB4D44-BD3B-4066-AC37-2FEC5F03F925}"/>
                  </a:ext>
                </a:extLst>
              </p:cNvPr>
              <p:cNvSpPr/>
              <p:nvPr/>
            </p:nvSpPr>
            <p:spPr bwMode="auto">
              <a:xfrm>
                <a:off x="8187174" y="6176882"/>
                <a:ext cx="415064" cy="85071"/>
              </a:xfrm>
              <a:custGeom>
                <a:avLst/>
                <a:gdLst>
                  <a:gd name="T0" fmla="*/ 137 w 291"/>
                  <a:gd name="T1" fmla="*/ 58 h 60"/>
                  <a:gd name="T2" fmla="*/ 291 w 291"/>
                  <a:gd name="T3" fmla="*/ 21 h 60"/>
                  <a:gd name="T4" fmla="*/ 284 w 291"/>
                  <a:gd name="T5" fmla="*/ 0 h 60"/>
                  <a:gd name="T6" fmla="*/ 144 w 291"/>
                  <a:gd name="T7" fmla="*/ 39 h 60"/>
                  <a:gd name="T8" fmla="*/ 0 w 291"/>
                  <a:gd name="T9" fmla="*/ 26 h 60"/>
                  <a:gd name="T10" fmla="*/ 3 w 291"/>
                  <a:gd name="T11" fmla="*/ 43 h 60"/>
                  <a:gd name="T12" fmla="*/ 137 w 291"/>
                  <a:gd name="T13" fmla="*/ 58 h 60"/>
                </a:gdLst>
                <a:ahLst/>
                <a:cxnLst>
                  <a:cxn ang="0">
                    <a:pos x="T0" y="T1"/>
                  </a:cxn>
                  <a:cxn ang="0">
                    <a:pos x="T2" y="T3"/>
                  </a:cxn>
                  <a:cxn ang="0">
                    <a:pos x="T4" y="T5"/>
                  </a:cxn>
                  <a:cxn ang="0">
                    <a:pos x="T6" y="T7"/>
                  </a:cxn>
                  <a:cxn ang="0">
                    <a:pos x="T8" y="T9"/>
                  </a:cxn>
                  <a:cxn ang="0">
                    <a:pos x="T10" y="T11"/>
                  </a:cxn>
                  <a:cxn ang="0">
                    <a:pos x="T12" y="T13"/>
                  </a:cxn>
                </a:cxnLst>
                <a:rect l="0" t="0" r="r" b="b"/>
                <a:pathLst>
                  <a:path w="291" h="60">
                    <a:moveTo>
                      <a:pt x="137" y="58"/>
                    </a:moveTo>
                    <a:cubicBezTo>
                      <a:pt x="265" y="55"/>
                      <a:pt x="291" y="21"/>
                      <a:pt x="291" y="21"/>
                    </a:cubicBezTo>
                    <a:cubicBezTo>
                      <a:pt x="289" y="14"/>
                      <a:pt x="286" y="7"/>
                      <a:pt x="284" y="0"/>
                    </a:cubicBezTo>
                    <a:cubicBezTo>
                      <a:pt x="275" y="8"/>
                      <a:pt x="232" y="33"/>
                      <a:pt x="144" y="39"/>
                    </a:cubicBezTo>
                    <a:cubicBezTo>
                      <a:pt x="57" y="45"/>
                      <a:pt x="0" y="26"/>
                      <a:pt x="0" y="26"/>
                    </a:cubicBezTo>
                    <a:cubicBezTo>
                      <a:pt x="1" y="37"/>
                      <a:pt x="3" y="43"/>
                      <a:pt x="3" y="43"/>
                    </a:cubicBezTo>
                    <a:cubicBezTo>
                      <a:pt x="3" y="43"/>
                      <a:pt x="9" y="60"/>
                      <a:pt x="137" y="58"/>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ṥļiḋe">
                <a:extLst>
                  <a:ext uri="{FF2B5EF4-FFF2-40B4-BE49-F238E27FC236}">
                    <a16:creationId xmlns:a16="http://schemas.microsoft.com/office/drawing/2014/main" xmlns="" id="{273FED98-D509-4B65-B663-EED3291B98C4}"/>
                  </a:ext>
                </a:extLst>
              </p:cNvPr>
              <p:cNvSpPr/>
              <p:nvPr/>
            </p:nvSpPr>
            <p:spPr bwMode="auto">
              <a:xfrm>
                <a:off x="8177569" y="6018403"/>
                <a:ext cx="253155" cy="222282"/>
              </a:xfrm>
              <a:custGeom>
                <a:avLst/>
                <a:gdLst>
                  <a:gd name="T0" fmla="*/ 178 w 178"/>
                  <a:gd name="T1" fmla="*/ 77 h 156"/>
                  <a:gd name="T2" fmla="*/ 98 w 178"/>
                  <a:gd name="T3" fmla="*/ 25 h 156"/>
                  <a:gd name="T4" fmla="*/ 94 w 178"/>
                  <a:gd name="T5" fmla="*/ 35 h 156"/>
                  <a:gd name="T6" fmla="*/ 44 w 178"/>
                  <a:gd name="T7" fmla="*/ 10 h 156"/>
                  <a:gd name="T8" fmla="*/ 32 w 178"/>
                  <a:gd name="T9" fmla="*/ 1 h 156"/>
                  <a:gd name="T10" fmla="*/ 7 w 178"/>
                  <a:gd name="T11" fmla="*/ 137 h 156"/>
                  <a:gd name="T12" fmla="*/ 151 w 178"/>
                  <a:gd name="T13" fmla="*/ 150 h 156"/>
                  <a:gd name="T14" fmla="*/ 159 w 178"/>
                  <a:gd name="T15" fmla="*/ 149 h 156"/>
                  <a:gd name="T16" fmla="*/ 158 w 178"/>
                  <a:gd name="T17" fmla="*/ 147 h 156"/>
                  <a:gd name="T18" fmla="*/ 178 w 178"/>
                  <a:gd name="T19" fmla="*/ 7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56">
                    <a:moveTo>
                      <a:pt x="178" y="77"/>
                    </a:moveTo>
                    <a:cubicBezTo>
                      <a:pt x="152" y="49"/>
                      <a:pt x="115" y="32"/>
                      <a:pt x="98" y="25"/>
                    </a:cubicBezTo>
                    <a:cubicBezTo>
                      <a:pt x="95" y="31"/>
                      <a:pt x="94" y="35"/>
                      <a:pt x="94" y="35"/>
                    </a:cubicBezTo>
                    <a:cubicBezTo>
                      <a:pt x="72" y="41"/>
                      <a:pt x="50" y="21"/>
                      <a:pt x="44" y="10"/>
                    </a:cubicBezTo>
                    <a:cubicBezTo>
                      <a:pt x="38" y="0"/>
                      <a:pt x="32" y="1"/>
                      <a:pt x="32" y="1"/>
                    </a:cubicBezTo>
                    <a:cubicBezTo>
                      <a:pt x="0" y="36"/>
                      <a:pt x="4" y="105"/>
                      <a:pt x="7" y="137"/>
                    </a:cubicBezTo>
                    <a:cubicBezTo>
                      <a:pt x="7" y="137"/>
                      <a:pt x="64" y="156"/>
                      <a:pt x="151" y="150"/>
                    </a:cubicBezTo>
                    <a:cubicBezTo>
                      <a:pt x="154" y="150"/>
                      <a:pt x="157" y="149"/>
                      <a:pt x="159" y="149"/>
                    </a:cubicBezTo>
                    <a:cubicBezTo>
                      <a:pt x="159" y="148"/>
                      <a:pt x="158" y="147"/>
                      <a:pt x="158" y="147"/>
                    </a:cubicBezTo>
                    <a:cubicBezTo>
                      <a:pt x="159" y="117"/>
                      <a:pt x="167" y="94"/>
                      <a:pt x="178" y="77"/>
                    </a:cubicBezTo>
                    <a:close/>
                  </a:path>
                </a:pathLst>
              </a:custGeom>
              <a:solidFill>
                <a:srgbClr val="455C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ṣlïḑè">
                <a:extLst>
                  <a:ext uri="{FF2B5EF4-FFF2-40B4-BE49-F238E27FC236}">
                    <a16:creationId xmlns:a16="http://schemas.microsoft.com/office/drawing/2014/main" xmlns="" id="{33DEC089-8A32-407D-8C38-1BE602A4ED5A}"/>
                  </a:ext>
                </a:extLst>
              </p:cNvPr>
              <p:cNvSpPr/>
              <p:nvPr/>
            </p:nvSpPr>
            <p:spPr bwMode="auto">
              <a:xfrm>
                <a:off x="8316839" y="6014286"/>
                <a:ext cx="177003" cy="113885"/>
              </a:xfrm>
              <a:custGeom>
                <a:avLst/>
                <a:gdLst>
                  <a:gd name="T0" fmla="*/ 80 w 124"/>
                  <a:gd name="T1" fmla="*/ 80 h 80"/>
                  <a:gd name="T2" fmla="*/ 124 w 124"/>
                  <a:gd name="T3" fmla="*/ 39 h 80"/>
                  <a:gd name="T4" fmla="*/ 36 w 124"/>
                  <a:gd name="T5" fmla="*/ 0 h 80"/>
                  <a:gd name="T6" fmla="*/ 0 w 124"/>
                  <a:gd name="T7" fmla="*/ 28 h 80"/>
                  <a:gd name="T8" fmla="*/ 80 w 124"/>
                  <a:gd name="T9" fmla="*/ 80 h 80"/>
                </a:gdLst>
                <a:ahLst/>
                <a:cxnLst>
                  <a:cxn ang="0">
                    <a:pos x="T0" y="T1"/>
                  </a:cxn>
                  <a:cxn ang="0">
                    <a:pos x="T2" y="T3"/>
                  </a:cxn>
                  <a:cxn ang="0">
                    <a:pos x="T4" y="T5"/>
                  </a:cxn>
                  <a:cxn ang="0">
                    <a:pos x="T6" y="T7"/>
                  </a:cxn>
                  <a:cxn ang="0">
                    <a:pos x="T8" y="T9"/>
                  </a:cxn>
                </a:cxnLst>
                <a:rect l="0" t="0" r="r" b="b"/>
                <a:pathLst>
                  <a:path w="124" h="80">
                    <a:moveTo>
                      <a:pt x="80" y="80"/>
                    </a:moveTo>
                    <a:cubicBezTo>
                      <a:pt x="94" y="56"/>
                      <a:pt x="113" y="44"/>
                      <a:pt x="124" y="39"/>
                    </a:cubicBezTo>
                    <a:cubicBezTo>
                      <a:pt x="81" y="10"/>
                      <a:pt x="36" y="0"/>
                      <a:pt x="36" y="0"/>
                    </a:cubicBezTo>
                    <a:cubicBezTo>
                      <a:pt x="16" y="6"/>
                      <a:pt x="5" y="19"/>
                      <a:pt x="0" y="28"/>
                    </a:cubicBezTo>
                    <a:cubicBezTo>
                      <a:pt x="17" y="35"/>
                      <a:pt x="54" y="52"/>
                      <a:pt x="80" y="8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iṡļíḍè">
                <a:extLst>
                  <a:ext uri="{FF2B5EF4-FFF2-40B4-BE49-F238E27FC236}">
                    <a16:creationId xmlns:a16="http://schemas.microsoft.com/office/drawing/2014/main" xmlns="" id="{481670C0-95FC-46BF-922B-5A74169494EC}"/>
                  </a:ext>
                </a:extLst>
              </p:cNvPr>
              <p:cNvSpPr/>
              <p:nvPr/>
            </p:nvSpPr>
            <p:spPr bwMode="auto">
              <a:xfrm>
                <a:off x="8402596" y="6087008"/>
                <a:ext cx="189352" cy="144072"/>
              </a:xfrm>
              <a:custGeom>
                <a:avLst/>
                <a:gdLst>
                  <a:gd name="T0" fmla="*/ 81 w 133"/>
                  <a:gd name="T1" fmla="*/ 0 h 101"/>
                  <a:gd name="T2" fmla="*/ 80 w 133"/>
                  <a:gd name="T3" fmla="*/ 12 h 101"/>
                  <a:gd name="T4" fmla="*/ 68 w 133"/>
                  <a:gd name="T5" fmla="*/ 31 h 101"/>
                  <a:gd name="T6" fmla="*/ 27 w 133"/>
                  <a:gd name="T7" fmla="*/ 39 h 101"/>
                  <a:gd name="T8" fmla="*/ 20 w 133"/>
                  <a:gd name="T9" fmla="*/ 29 h 101"/>
                  <a:gd name="T10" fmla="*/ 0 w 133"/>
                  <a:gd name="T11" fmla="*/ 99 h 101"/>
                  <a:gd name="T12" fmla="*/ 1 w 133"/>
                  <a:gd name="T13" fmla="*/ 101 h 101"/>
                  <a:gd name="T14" fmla="*/ 133 w 133"/>
                  <a:gd name="T15" fmla="*/ 63 h 101"/>
                  <a:gd name="T16" fmla="*/ 81 w 133"/>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101">
                    <a:moveTo>
                      <a:pt x="81" y="0"/>
                    </a:moveTo>
                    <a:cubicBezTo>
                      <a:pt x="80" y="6"/>
                      <a:pt x="80" y="11"/>
                      <a:pt x="80" y="12"/>
                    </a:cubicBezTo>
                    <a:cubicBezTo>
                      <a:pt x="79" y="14"/>
                      <a:pt x="68" y="31"/>
                      <a:pt x="68" y="31"/>
                    </a:cubicBezTo>
                    <a:cubicBezTo>
                      <a:pt x="68" y="31"/>
                      <a:pt x="59" y="84"/>
                      <a:pt x="27" y="39"/>
                    </a:cubicBezTo>
                    <a:cubicBezTo>
                      <a:pt x="25" y="36"/>
                      <a:pt x="22" y="32"/>
                      <a:pt x="20" y="29"/>
                    </a:cubicBezTo>
                    <a:cubicBezTo>
                      <a:pt x="9" y="46"/>
                      <a:pt x="1" y="69"/>
                      <a:pt x="0" y="99"/>
                    </a:cubicBezTo>
                    <a:cubicBezTo>
                      <a:pt x="0" y="99"/>
                      <a:pt x="1" y="100"/>
                      <a:pt x="1" y="101"/>
                    </a:cubicBezTo>
                    <a:cubicBezTo>
                      <a:pt x="84" y="94"/>
                      <a:pt x="124" y="71"/>
                      <a:pt x="133" y="63"/>
                    </a:cubicBezTo>
                    <a:cubicBezTo>
                      <a:pt x="121" y="37"/>
                      <a:pt x="102" y="16"/>
                      <a:pt x="81" y="0"/>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sḻîḋè">
                <a:extLst>
                  <a:ext uri="{FF2B5EF4-FFF2-40B4-BE49-F238E27FC236}">
                    <a16:creationId xmlns:a16="http://schemas.microsoft.com/office/drawing/2014/main" xmlns="" id="{8DB2DB5D-6D94-4931-97F4-6D61D9C8223B}"/>
                  </a:ext>
                </a:extLst>
              </p:cNvPr>
              <p:cNvSpPr/>
              <p:nvPr/>
            </p:nvSpPr>
            <p:spPr bwMode="auto">
              <a:xfrm>
                <a:off x="8430724" y="6069857"/>
                <a:ext cx="87129" cy="136525"/>
              </a:xfrm>
              <a:custGeom>
                <a:avLst/>
                <a:gdLst>
                  <a:gd name="T0" fmla="*/ 0 w 61"/>
                  <a:gd name="T1" fmla="*/ 41 h 96"/>
                  <a:gd name="T2" fmla="*/ 7 w 61"/>
                  <a:gd name="T3" fmla="*/ 51 h 96"/>
                  <a:gd name="T4" fmla="*/ 48 w 61"/>
                  <a:gd name="T5" fmla="*/ 43 h 96"/>
                  <a:gd name="T6" fmla="*/ 60 w 61"/>
                  <a:gd name="T7" fmla="*/ 24 h 96"/>
                  <a:gd name="T8" fmla="*/ 61 w 61"/>
                  <a:gd name="T9" fmla="*/ 12 h 96"/>
                  <a:gd name="T10" fmla="*/ 44 w 61"/>
                  <a:gd name="T11" fmla="*/ 0 h 96"/>
                  <a:gd name="T12" fmla="*/ 0 w 61"/>
                  <a:gd name="T13" fmla="*/ 41 h 96"/>
                </a:gdLst>
                <a:ahLst/>
                <a:cxnLst>
                  <a:cxn ang="0">
                    <a:pos x="T0" y="T1"/>
                  </a:cxn>
                  <a:cxn ang="0">
                    <a:pos x="T2" y="T3"/>
                  </a:cxn>
                  <a:cxn ang="0">
                    <a:pos x="T4" y="T5"/>
                  </a:cxn>
                  <a:cxn ang="0">
                    <a:pos x="T6" y="T7"/>
                  </a:cxn>
                  <a:cxn ang="0">
                    <a:pos x="T8" y="T9"/>
                  </a:cxn>
                  <a:cxn ang="0">
                    <a:pos x="T10" y="T11"/>
                  </a:cxn>
                  <a:cxn ang="0">
                    <a:pos x="T12" y="T13"/>
                  </a:cxn>
                </a:cxnLst>
                <a:rect l="0" t="0" r="r" b="b"/>
                <a:pathLst>
                  <a:path w="61" h="96">
                    <a:moveTo>
                      <a:pt x="0" y="41"/>
                    </a:moveTo>
                    <a:cubicBezTo>
                      <a:pt x="2" y="44"/>
                      <a:pt x="5" y="48"/>
                      <a:pt x="7" y="51"/>
                    </a:cubicBezTo>
                    <a:cubicBezTo>
                      <a:pt x="39" y="96"/>
                      <a:pt x="48" y="43"/>
                      <a:pt x="48" y="43"/>
                    </a:cubicBezTo>
                    <a:cubicBezTo>
                      <a:pt x="48" y="43"/>
                      <a:pt x="59" y="26"/>
                      <a:pt x="60" y="24"/>
                    </a:cubicBezTo>
                    <a:cubicBezTo>
                      <a:pt x="60" y="23"/>
                      <a:pt x="60" y="18"/>
                      <a:pt x="61" y="12"/>
                    </a:cubicBezTo>
                    <a:cubicBezTo>
                      <a:pt x="55" y="7"/>
                      <a:pt x="50" y="3"/>
                      <a:pt x="44" y="0"/>
                    </a:cubicBezTo>
                    <a:cubicBezTo>
                      <a:pt x="33" y="5"/>
                      <a:pt x="14" y="17"/>
                      <a:pt x="0" y="41"/>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îṣlíḍe">
                <a:extLst>
                  <a:ext uri="{FF2B5EF4-FFF2-40B4-BE49-F238E27FC236}">
                    <a16:creationId xmlns:a16="http://schemas.microsoft.com/office/drawing/2014/main" xmlns="" id="{CCC781A1-0D74-4A36-883E-931DAC3C0F5A}"/>
                  </a:ext>
                </a:extLst>
              </p:cNvPr>
              <p:cNvSpPr/>
              <p:nvPr/>
            </p:nvSpPr>
            <p:spPr bwMode="auto">
              <a:xfrm>
                <a:off x="8119940" y="3992478"/>
                <a:ext cx="15779" cy="1989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ïṥlíďê">
                <a:extLst>
                  <a:ext uri="{FF2B5EF4-FFF2-40B4-BE49-F238E27FC236}">
                    <a16:creationId xmlns:a16="http://schemas.microsoft.com/office/drawing/2014/main" xmlns="" id="{F0ADCBFF-ABCC-4648-8557-DF4F4D395421}"/>
                  </a:ext>
                </a:extLst>
              </p:cNvPr>
              <p:cNvSpPr/>
              <p:nvPr/>
            </p:nvSpPr>
            <p:spPr bwMode="auto">
              <a:xfrm>
                <a:off x="8320955" y="4049421"/>
                <a:ext cx="13035" cy="15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iṧľíḍé">
                <a:extLst>
                  <a:ext uri="{FF2B5EF4-FFF2-40B4-BE49-F238E27FC236}">
                    <a16:creationId xmlns:a16="http://schemas.microsoft.com/office/drawing/2014/main" xmlns="" id="{210973C6-0849-496A-8DC9-1BFF0D423B45}"/>
                  </a:ext>
                </a:extLst>
              </p:cNvPr>
              <p:cNvSpPr/>
              <p:nvPr/>
            </p:nvSpPr>
            <p:spPr bwMode="auto">
              <a:xfrm>
                <a:off x="7698702" y="6148067"/>
                <a:ext cx="256585" cy="155048"/>
              </a:xfrm>
              <a:custGeom>
                <a:avLst/>
                <a:gdLst>
                  <a:gd name="T0" fmla="*/ 2 w 180"/>
                  <a:gd name="T1" fmla="*/ 74 h 109"/>
                  <a:gd name="T2" fmla="*/ 82 w 180"/>
                  <a:gd name="T3" fmla="*/ 0 h 109"/>
                  <a:gd name="T4" fmla="*/ 180 w 180"/>
                  <a:gd name="T5" fmla="*/ 84 h 109"/>
                  <a:gd name="T6" fmla="*/ 142 w 180"/>
                  <a:gd name="T7" fmla="*/ 99 h 109"/>
                  <a:gd name="T8" fmla="*/ 71 w 180"/>
                  <a:gd name="T9" fmla="*/ 106 h 109"/>
                  <a:gd name="T10" fmla="*/ 22 w 180"/>
                  <a:gd name="T11" fmla="*/ 94 h 109"/>
                  <a:gd name="T12" fmla="*/ 2 w 180"/>
                  <a:gd name="T13" fmla="*/ 74 h 109"/>
                </a:gdLst>
                <a:ahLst/>
                <a:cxnLst>
                  <a:cxn ang="0">
                    <a:pos x="T0" y="T1"/>
                  </a:cxn>
                  <a:cxn ang="0">
                    <a:pos x="T2" y="T3"/>
                  </a:cxn>
                  <a:cxn ang="0">
                    <a:pos x="T4" y="T5"/>
                  </a:cxn>
                  <a:cxn ang="0">
                    <a:pos x="T6" y="T7"/>
                  </a:cxn>
                  <a:cxn ang="0">
                    <a:pos x="T8" y="T9"/>
                  </a:cxn>
                  <a:cxn ang="0">
                    <a:pos x="T10" y="T11"/>
                  </a:cxn>
                  <a:cxn ang="0">
                    <a:pos x="T12" y="T13"/>
                  </a:cxn>
                </a:cxnLst>
                <a:rect l="0" t="0" r="r" b="b"/>
                <a:pathLst>
                  <a:path w="180" h="109">
                    <a:moveTo>
                      <a:pt x="2" y="74"/>
                    </a:moveTo>
                    <a:cubicBezTo>
                      <a:pt x="2" y="74"/>
                      <a:pt x="0" y="0"/>
                      <a:pt x="82" y="0"/>
                    </a:cubicBezTo>
                    <a:cubicBezTo>
                      <a:pt x="169" y="0"/>
                      <a:pt x="180" y="84"/>
                      <a:pt x="180" y="84"/>
                    </a:cubicBezTo>
                    <a:cubicBezTo>
                      <a:pt x="180" y="84"/>
                      <a:pt x="146" y="98"/>
                      <a:pt x="142" y="99"/>
                    </a:cubicBezTo>
                    <a:cubicBezTo>
                      <a:pt x="137" y="100"/>
                      <a:pt x="79" y="109"/>
                      <a:pt x="71" y="106"/>
                    </a:cubicBezTo>
                    <a:cubicBezTo>
                      <a:pt x="64" y="104"/>
                      <a:pt x="26" y="96"/>
                      <a:pt x="22" y="94"/>
                    </a:cubicBezTo>
                    <a:cubicBezTo>
                      <a:pt x="19" y="92"/>
                      <a:pt x="2" y="74"/>
                      <a:pt x="2" y="74"/>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22" name="组合 121">
              <a:extLst>
                <a:ext uri="{FF2B5EF4-FFF2-40B4-BE49-F238E27FC236}">
                  <a16:creationId xmlns:a16="http://schemas.microsoft.com/office/drawing/2014/main" xmlns="" id="{FDB6E49B-CDEA-4946-BF30-85536A853F5F}"/>
                </a:ext>
              </a:extLst>
            </p:cNvPr>
            <p:cNvGrpSpPr/>
            <p:nvPr/>
          </p:nvGrpSpPr>
          <p:grpSpPr>
            <a:xfrm>
              <a:off x="8875288" y="3796266"/>
              <a:ext cx="929607" cy="2468431"/>
              <a:chOff x="8875288" y="3796266"/>
              <a:chExt cx="929607" cy="2468431"/>
            </a:xfrm>
          </p:grpSpPr>
          <p:sp>
            <p:nvSpPr>
              <p:cNvPr id="47" name="ïṩliḍé">
                <a:extLst>
                  <a:ext uri="{FF2B5EF4-FFF2-40B4-BE49-F238E27FC236}">
                    <a16:creationId xmlns:a16="http://schemas.microsoft.com/office/drawing/2014/main" xmlns="" id="{D85FF9DD-13BC-4C3C-A433-02143175EEC2}"/>
                  </a:ext>
                </a:extLst>
              </p:cNvPr>
              <p:cNvSpPr/>
              <p:nvPr/>
            </p:nvSpPr>
            <p:spPr bwMode="auto">
              <a:xfrm>
                <a:off x="9008383" y="5242473"/>
                <a:ext cx="234631" cy="431530"/>
              </a:xfrm>
              <a:custGeom>
                <a:avLst/>
                <a:gdLst>
                  <a:gd name="T0" fmla="*/ 123 w 165"/>
                  <a:gd name="T1" fmla="*/ 0 h 303"/>
                  <a:gd name="T2" fmla="*/ 62 w 165"/>
                  <a:gd name="T3" fmla="*/ 60 h 303"/>
                  <a:gd name="T4" fmla="*/ 49 w 165"/>
                  <a:gd name="T5" fmla="*/ 286 h 303"/>
                  <a:gd name="T6" fmla="*/ 139 w 165"/>
                  <a:gd name="T7" fmla="*/ 264 h 303"/>
                  <a:gd name="T8" fmla="*/ 153 w 165"/>
                  <a:gd name="T9" fmla="*/ 173 h 303"/>
                  <a:gd name="T10" fmla="*/ 165 w 165"/>
                  <a:gd name="T11" fmla="*/ 110 h 303"/>
                  <a:gd name="T12" fmla="*/ 123 w 165"/>
                  <a:gd name="T13" fmla="*/ 0 h 303"/>
                </a:gdLst>
                <a:ahLst/>
                <a:cxnLst>
                  <a:cxn ang="0">
                    <a:pos x="T0" y="T1"/>
                  </a:cxn>
                  <a:cxn ang="0">
                    <a:pos x="T2" y="T3"/>
                  </a:cxn>
                  <a:cxn ang="0">
                    <a:pos x="T4" y="T5"/>
                  </a:cxn>
                  <a:cxn ang="0">
                    <a:pos x="T6" y="T7"/>
                  </a:cxn>
                  <a:cxn ang="0">
                    <a:pos x="T8" y="T9"/>
                  </a:cxn>
                  <a:cxn ang="0">
                    <a:pos x="T10" y="T11"/>
                  </a:cxn>
                  <a:cxn ang="0">
                    <a:pos x="T12" y="T13"/>
                  </a:cxn>
                </a:cxnLst>
                <a:rect l="0" t="0" r="r" b="b"/>
                <a:pathLst>
                  <a:path w="165" h="303">
                    <a:moveTo>
                      <a:pt x="123" y="0"/>
                    </a:moveTo>
                    <a:cubicBezTo>
                      <a:pt x="123" y="0"/>
                      <a:pt x="88" y="20"/>
                      <a:pt x="62" y="60"/>
                    </a:cubicBezTo>
                    <a:cubicBezTo>
                      <a:pt x="37" y="100"/>
                      <a:pt x="0" y="268"/>
                      <a:pt x="49" y="286"/>
                    </a:cubicBezTo>
                    <a:cubicBezTo>
                      <a:pt x="98" y="303"/>
                      <a:pt x="139" y="264"/>
                      <a:pt x="139" y="264"/>
                    </a:cubicBezTo>
                    <a:cubicBezTo>
                      <a:pt x="153" y="173"/>
                      <a:pt x="153" y="173"/>
                      <a:pt x="153" y="173"/>
                    </a:cubicBezTo>
                    <a:cubicBezTo>
                      <a:pt x="165" y="110"/>
                      <a:pt x="165" y="110"/>
                      <a:pt x="165" y="110"/>
                    </a:cubicBezTo>
                    <a:lnTo>
                      <a:pt x="123" y="0"/>
                    </a:lnTo>
                    <a:close/>
                  </a:path>
                </a:pathLst>
              </a:custGeom>
              <a:solidFill>
                <a:srgbClr val="294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ś1iďê">
                <a:extLst>
                  <a:ext uri="{FF2B5EF4-FFF2-40B4-BE49-F238E27FC236}">
                    <a16:creationId xmlns:a16="http://schemas.microsoft.com/office/drawing/2014/main" xmlns="" id="{83FA80A4-9500-4749-9FDC-3DF94AAB8645}"/>
                  </a:ext>
                </a:extLst>
              </p:cNvPr>
              <p:cNvSpPr/>
              <p:nvPr/>
            </p:nvSpPr>
            <p:spPr bwMode="auto">
              <a:xfrm>
                <a:off x="9164804" y="5839342"/>
                <a:ext cx="100164" cy="192096"/>
              </a:xfrm>
              <a:custGeom>
                <a:avLst/>
                <a:gdLst>
                  <a:gd name="T0" fmla="*/ 70 w 70"/>
                  <a:gd name="T1" fmla="*/ 8 h 135"/>
                  <a:gd name="T2" fmla="*/ 12 w 70"/>
                  <a:gd name="T3" fmla="*/ 0 h 135"/>
                  <a:gd name="T4" fmla="*/ 0 w 70"/>
                  <a:gd name="T5" fmla="*/ 123 h 135"/>
                  <a:gd name="T6" fmla="*/ 53 w 70"/>
                  <a:gd name="T7" fmla="*/ 131 h 135"/>
                  <a:gd name="T8" fmla="*/ 70 w 70"/>
                  <a:gd name="T9" fmla="*/ 8 h 135"/>
                </a:gdLst>
                <a:ahLst/>
                <a:cxnLst>
                  <a:cxn ang="0">
                    <a:pos x="T0" y="T1"/>
                  </a:cxn>
                  <a:cxn ang="0">
                    <a:pos x="T2" y="T3"/>
                  </a:cxn>
                  <a:cxn ang="0">
                    <a:pos x="T4" y="T5"/>
                  </a:cxn>
                  <a:cxn ang="0">
                    <a:pos x="T6" y="T7"/>
                  </a:cxn>
                  <a:cxn ang="0">
                    <a:pos x="T8" y="T9"/>
                  </a:cxn>
                </a:cxnLst>
                <a:rect l="0" t="0" r="r" b="b"/>
                <a:pathLst>
                  <a:path w="70" h="135">
                    <a:moveTo>
                      <a:pt x="70" y="8"/>
                    </a:moveTo>
                    <a:cubicBezTo>
                      <a:pt x="12" y="0"/>
                      <a:pt x="12" y="0"/>
                      <a:pt x="12" y="0"/>
                    </a:cubicBezTo>
                    <a:cubicBezTo>
                      <a:pt x="0" y="123"/>
                      <a:pt x="0" y="123"/>
                      <a:pt x="0" y="123"/>
                    </a:cubicBezTo>
                    <a:cubicBezTo>
                      <a:pt x="0" y="123"/>
                      <a:pt x="29" y="135"/>
                      <a:pt x="53" y="131"/>
                    </a:cubicBezTo>
                    <a:lnTo>
                      <a:pt x="70" y="8"/>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iŝľîḋé">
                <a:extLst>
                  <a:ext uri="{FF2B5EF4-FFF2-40B4-BE49-F238E27FC236}">
                    <a16:creationId xmlns:a16="http://schemas.microsoft.com/office/drawing/2014/main" xmlns="" id="{2F1B12A8-35DB-458C-8CCE-10D4DB601DEA}"/>
                  </a:ext>
                </a:extLst>
              </p:cNvPr>
              <p:cNvSpPr/>
              <p:nvPr/>
            </p:nvSpPr>
            <p:spPr bwMode="auto">
              <a:xfrm>
                <a:off x="9515379" y="5840714"/>
                <a:ext cx="91246" cy="207875"/>
              </a:xfrm>
              <a:custGeom>
                <a:avLst/>
                <a:gdLst>
                  <a:gd name="T0" fmla="*/ 0 w 64"/>
                  <a:gd name="T1" fmla="*/ 15 h 146"/>
                  <a:gd name="T2" fmla="*/ 12 w 64"/>
                  <a:gd name="T3" fmla="*/ 128 h 146"/>
                  <a:gd name="T4" fmla="*/ 64 w 64"/>
                  <a:gd name="T5" fmla="*/ 125 h 146"/>
                  <a:gd name="T6" fmla="*/ 53 w 64"/>
                  <a:gd name="T7" fmla="*/ 8 h 146"/>
                  <a:gd name="T8" fmla="*/ 0 w 64"/>
                  <a:gd name="T9" fmla="*/ 15 h 146"/>
                </a:gdLst>
                <a:ahLst/>
                <a:cxnLst>
                  <a:cxn ang="0">
                    <a:pos x="T0" y="T1"/>
                  </a:cxn>
                  <a:cxn ang="0">
                    <a:pos x="T2" y="T3"/>
                  </a:cxn>
                  <a:cxn ang="0">
                    <a:pos x="T4" y="T5"/>
                  </a:cxn>
                  <a:cxn ang="0">
                    <a:pos x="T6" y="T7"/>
                  </a:cxn>
                  <a:cxn ang="0">
                    <a:pos x="T8" y="T9"/>
                  </a:cxn>
                </a:cxnLst>
                <a:rect l="0" t="0" r="r" b="b"/>
                <a:pathLst>
                  <a:path w="64" h="146">
                    <a:moveTo>
                      <a:pt x="0" y="15"/>
                    </a:moveTo>
                    <a:cubicBezTo>
                      <a:pt x="12" y="128"/>
                      <a:pt x="12" y="128"/>
                      <a:pt x="12" y="128"/>
                    </a:cubicBezTo>
                    <a:cubicBezTo>
                      <a:pt x="12" y="128"/>
                      <a:pt x="44" y="146"/>
                      <a:pt x="64" y="125"/>
                    </a:cubicBezTo>
                    <a:cubicBezTo>
                      <a:pt x="53" y="8"/>
                      <a:pt x="53" y="8"/>
                      <a:pt x="53" y="8"/>
                    </a:cubicBezTo>
                    <a:cubicBezTo>
                      <a:pt x="53" y="8"/>
                      <a:pt x="13" y="0"/>
                      <a:pt x="0" y="15"/>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ïṣḷíḑè">
                <a:extLst>
                  <a:ext uri="{FF2B5EF4-FFF2-40B4-BE49-F238E27FC236}">
                    <a16:creationId xmlns:a16="http://schemas.microsoft.com/office/drawing/2014/main" xmlns="" id="{EAFF111B-C46E-4616-9E3B-2F330AE3EBE0}"/>
                  </a:ext>
                </a:extLst>
              </p:cNvPr>
              <p:cNvSpPr/>
              <p:nvPr/>
            </p:nvSpPr>
            <p:spPr bwMode="auto">
              <a:xfrm>
                <a:off x="9118152" y="5464755"/>
                <a:ext cx="542671" cy="410262"/>
              </a:xfrm>
              <a:custGeom>
                <a:avLst/>
                <a:gdLst>
                  <a:gd name="T0" fmla="*/ 33 w 381"/>
                  <a:gd name="T1" fmla="*/ 11 h 288"/>
                  <a:gd name="T2" fmla="*/ 0 w 381"/>
                  <a:gd name="T3" fmla="*/ 238 h 288"/>
                  <a:gd name="T4" fmla="*/ 78 w 381"/>
                  <a:gd name="T5" fmla="*/ 276 h 288"/>
                  <a:gd name="T6" fmla="*/ 161 w 381"/>
                  <a:gd name="T7" fmla="*/ 251 h 288"/>
                  <a:gd name="T8" fmla="*/ 182 w 381"/>
                  <a:gd name="T9" fmla="*/ 91 h 288"/>
                  <a:gd name="T10" fmla="*/ 206 w 381"/>
                  <a:gd name="T11" fmla="*/ 249 h 288"/>
                  <a:gd name="T12" fmla="*/ 305 w 381"/>
                  <a:gd name="T13" fmla="*/ 277 h 288"/>
                  <a:gd name="T14" fmla="*/ 369 w 381"/>
                  <a:gd name="T15" fmla="*/ 227 h 288"/>
                  <a:gd name="T16" fmla="*/ 337 w 381"/>
                  <a:gd name="T17" fmla="*/ 26 h 288"/>
                  <a:gd name="T18" fmla="*/ 222 w 381"/>
                  <a:gd name="T19" fmla="*/ 0 h 288"/>
                  <a:gd name="T20" fmla="*/ 149 w 381"/>
                  <a:gd name="T21" fmla="*/ 0 h 288"/>
                  <a:gd name="T22" fmla="*/ 33 w 381"/>
                  <a:gd name="T23" fmla="*/ 1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288">
                    <a:moveTo>
                      <a:pt x="33" y="11"/>
                    </a:moveTo>
                    <a:cubicBezTo>
                      <a:pt x="0" y="238"/>
                      <a:pt x="0" y="238"/>
                      <a:pt x="0" y="238"/>
                    </a:cubicBezTo>
                    <a:cubicBezTo>
                      <a:pt x="0" y="238"/>
                      <a:pt x="17" y="268"/>
                      <a:pt x="78" y="276"/>
                    </a:cubicBezTo>
                    <a:cubicBezTo>
                      <a:pt x="139" y="284"/>
                      <a:pt x="161" y="251"/>
                      <a:pt x="161" y="251"/>
                    </a:cubicBezTo>
                    <a:cubicBezTo>
                      <a:pt x="182" y="91"/>
                      <a:pt x="182" y="91"/>
                      <a:pt x="182" y="91"/>
                    </a:cubicBezTo>
                    <a:cubicBezTo>
                      <a:pt x="206" y="249"/>
                      <a:pt x="206" y="249"/>
                      <a:pt x="206" y="249"/>
                    </a:cubicBezTo>
                    <a:cubicBezTo>
                      <a:pt x="206" y="249"/>
                      <a:pt x="231" y="288"/>
                      <a:pt x="305" y="277"/>
                    </a:cubicBezTo>
                    <a:cubicBezTo>
                      <a:pt x="381" y="266"/>
                      <a:pt x="369" y="227"/>
                      <a:pt x="369" y="227"/>
                    </a:cubicBezTo>
                    <a:cubicBezTo>
                      <a:pt x="337" y="26"/>
                      <a:pt x="337" y="26"/>
                      <a:pt x="337" y="26"/>
                    </a:cubicBezTo>
                    <a:cubicBezTo>
                      <a:pt x="222" y="0"/>
                      <a:pt x="222" y="0"/>
                      <a:pt x="222" y="0"/>
                    </a:cubicBezTo>
                    <a:cubicBezTo>
                      <a:pt x="149" y="0"/>
                      <a:pt x="149" y="0"/>
                      <a:pt x="149" y="0"/>
                    </a:cubicBezTo>
                    <a:lnTo>
                      <a:pt x="33" y="11"/>
                    </a:lnTo>
                    <a:close/>
                  </a:path>
                </a:pathLst>
              </a:custGeom>
              <a:solidFill>
                <a:srgbClr val="AC6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S1iďe">
                <a:extLst>
                  <a:ext uri="{FF2B5EF4-FFF2-40B4-BE49-F238E27FC236}">
                    <a16:creationId xmlns:a16="http://schemas.microsoft.com/office/drawing/2014/main" xmlns="" id="{B43071FF-3513-42E4-800C-35F578696423}"/>
                  </a:ext>
                </a:extLst>
              </p:cNvPr>
              <p:cNvSpPr/>
              <p:nvPr/>
            </p:nvSpPr>
            <p:spPr bwMode="auto">
              <a:xfrm>
                <a:off x="8996720" y="5124471"/>
                <a:ext cx="195526" cy="611962"/>
              </a:xfrm>
              <a:custGeom>
                <a:avLst/>
                <a:gdLst>
                  <a:gd name="T0" fmla="*/ 66 w 137"/>
                  <a:gd name="T1" fmla="*/ 6 h 430"/>
                  <a:gd name="T2" fmla="*/ 25 w 137"/>
                  <a:gd name="T3" fmla="*/ 268 h 430"/>
                  <a:gd name="T4" fmla="*/ 12 w 137"/>
                  <a:gd name="T5" fmla="*/ 390 h 430"/>
                  <a:gd name="T6" fmla="*/ 38 w 137"/>
                  <a:gd name="T7" fmla="*/ 402 h 430"/>
                  <a:gd name="T8" fmla="*/ 50 w 137"/>
                  <a:gd name="T9" fmla="*/ 410 h 430"/>
                  <a:gd name="T10" fmla="*/ 59 w 137"/>
                  <a:gd name="T11" fmla="*/ 402 h 430"/>
                  <a:gd name="T12" fmla="*/ 73 w 137"/>
                  <a:gd name="T13" fmla="*/ 406 h 430"/>
                  <a:gd name="T14" fmla="*/ 82 w 137"/>
                  <a:gd name="T15" fmla="*/ 394 h 430"/>
                  <a:gd name="T16" fmla="*/ 97 w 137"/>
                  <a:gd name="T17" fmla="*/ 395 h 430"/>
                  <a:gd name="T18" fmla="*/ 97 w 137"/>
                  <a:gd name="T19" fmla="*/ 369 h 430"/>
                  <a:gd name="T20" fmla="*/ 89 w 137"/>
                  <a:gd name="T21" fmla="*/ 343 h 430"/>
                  <a:gd name="T22" fmla="*/ 89 w 137"/>
                  <a:gd name="T23" fmla="*/ 268 h 430"/>
                  <a:gd name="T24" fmla="*/ 77 w 137"/>
                  <a:gd name="T25" fmla="*/ 239 h 430"/>
                  <a:gd name="T26" fmla="*/ 120 w 137"/>
                  <a:gd name="T27" fmla="*/ 30 h 430"/>
                  <a:gd name="T28" fmla="*/ 106 w 137"/>
                  <a:gd name="T29" fmla="*/ 7 h 430"/>
                  <a:gd name="T30" fmla="*/ 85 w 137"/>
                  <a:gd name="T31" fmla="*/ 3 h 430"/>
                  <a:gd name="T32" fmla="*/ 66 w 137"/>
                  <a:gd name="T33" fmla="*/ 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430">
                    <a:moveTo>
                      <a:pt x="66" y="6"/>
                    </a:moveTo>
                    <a:cubicBezTo>
                      <a:pt x="66" y="6"/>
                      <a:pt x="28" y="176"/>
                      <a:pt x="25" y="268"/>
                    </a:cubicBezTo>
                    <a:cubicBezTo>
                      <a:pt x="25" y="268"/>
                      <a:pt x="0" y="351"/>
                      <a:pt x="12" y="390"/>
                    </a:cubicBezTo>
                    <a:cubicBezTo>
                      <a:pt x="23" y="430"/>
                      <a:pt x="38" y="402"/>
                      <a:pt x="38" y="402"/>
                    </a:cubicBezTo>
                    <a:cubicBezTo>
                      <a:pt x="38" y="402"/>
                      <a:pt x="43" y="410"/>
                      <a:pt x="50" y="410"/>
                    </a:cubicBezTo>
                    <a:cubicBezTo>
                      <a:pt x="57" y="409"/>
                      <a:pt x="59" y="402"/>
                      <a:pt x="59" y="402"/>
                    </a:cubicBezTo>
                    <a:cubicBezTo>
                      <a:pt x="59" y="402"/>
                      <a:pt x="64" y="410"/>
                      <a:pt x="73" y="406"/>
                    </a:cubicBezTo>
                    <a:cubicBezTo>
                      <a:pt x="82" y="403"/>
                      <a:pt x="82" y="394"/>
                      <a:pt x="82" y="394"/>
                    </a:cubicBezTo>
                    <a:cubicBezTo>
                      <a:pt x="82" y="394"/>
                      <a:pt x="92" y="398"/>
                      <a:pt x="97" y="395"/>
                    </a:cubicBezTo>
                    <a:cubicBezTo>
                      <a:pt x="102" y="392"/>
                      <a:pt x="101" y="378"/>
                      <a:pt x="97" y="369"/>
                    </a:cubicBezTo>
                    <a:cubicBezTo>
                      <a:pt x="93" y="361"/>
                      <a:pt x="89" y="347"/>
                      <a:pt x="89" y="343"/>
                    </a:cubicBezTo>
                    <a:cubicBezTo>
                      <a:pt x="89" y="339"/>
                      <a:pt x="99" y="286"/>
                      <a:pt x="89" y="268"/>
                    </a:cubicBezTo>
                    <a:cubicBezTo>
                      <a:pt x="80" y="250"/>
                      <a:pt x="76" y="246"/>
                      <a:pt x="77" y="239"/>
                    </a:cubicBezTo>
                    <a:cubicBezTo>
                      <a:pt x="77" y="232"/>
                      <a:pt x="104" y="59"/>
                      <a:pt x="120" y="30"/>
                    </a:cubicBezTo>
                    <a:cubicBezTo>
                      <a:pt x="137" y="0"/>
                      <a:pt x="106" y="7"/>
                      <a:pt x="106" y="7"/>
                    </a:cubicBezTo>
                    <a:cubicBezTo>
                      <a:pt x="85" y="3"/>
                      <a:pt x="85" y="3"/>
                      <a:pt x="85" y="3"/>
                    </a:cubicBezTo>
                    <a:lnTo>
                      <a:pt x="66" y="6"/>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şḻiḍé">
                <a:extLst>
                  <a:ext uri="{FF2B5EF4-FFF2-40B4-BE49-F238E27FC236}">
                    <a16:creationId xmlns:a16="http://schemas.microsoft.com/office/drawing/2014/main" xmlns="" id="{4620419B-144F-4E4F-A8F1-A9729C2F9C0A}"/>
                  </a:ext>
                </a:extLst>
              </p:cNvPr>
              <p:cNvSpPr/>
              <p:nvPr/>
            </p:nvSpPr>
            <p:spPr bwMode="auto">
              <a:xfrm>
                <a:off x="9546938" y="5128588"/>
                <a:ext cx="199642" cy="563938"/>
              </a:xfrm>
              <a:custGeom>
                <a:avLst/>
                <a:gdLst>
                  <a:gd name="T0" fmla="*/ 88 w 140"/>
                  <a:gd name="T1" fmla="*/ 300 h 396"/>
                  <a:gd name="T2" fmla="*/ 132 w 140"/>
                  <a:gd name="T3" fmla="*/ 181 h 396"/>
                  <a:gd name="T4" fmla="*/ 98 w 140"/>
                  <a:gd name="T5" fmla="*/ 14 h 396"/>
                  <a:gd name="T6" fmla="*/ 51 w 140"/>
                  <a:gd name="T7" fmla="*/ 0 h 396"/>
                  <a:gd name="T8" fmla="*/ 46 w 140"/>
                  <a:gd name="T9" fmla="*/ 25 h 396"/>
                  <a:gd name="T10" fmla="*/ 79 w 140"/>
                  <a:gd name="T11" fmla="*/ 164 h 396"/>
                  <a:gd name="T12" fmla="*/ 49 w 140"/>
                  <a:gd name="T13" fmla="*/ 271 h 396"/>
                  <a:gd name="T14" fmla="*/ 38 w 140"/>
                  <a:gd name="T15" fmla="*/ 271 h 396"/>
                  <a:gd name="T16" fmla="*/ 10 w 140"/>
                  <a:gd name="T17" fmla="*/ 312 h 396"/>
                  <a:gd name="T18" fmla="*/ 20 w 140"/>
                  <a:gd name="T19" fmla="*/ 340 h 396"/>
                  <a:gd name="T20" fmla="*/ 28 w 140"/>
                  <a:gd name="T21" fmla="*/ 366 h 396"/>
                  <a:gd name="T22" fmla="*/ 43 w 140"/>
                  <a:gd name="T23" fmla="*/ 386 h 396"/>
                  <a:gd name="T24" fmla="*/ 56 w 140"/>
                  <a:gd name="T25" fmla="*/ 395 h 396"/>
                  <a:gd name="T26" fmla="*/ 76 w 140"/>
                  <a:gd name="T27" fmla="*/ 34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0" h="396">
                    <a:moveTo>
                      <a:pt x="88" y="300"/>
                    </a:moveTo>
                    <a:cubicBezTo>
                      <a:pt x="88" y="300"/>
                      <a:pt x="124" y="254"/>
                      <a:pt x="132" y="181"/>
                    </a:cubicBezTo>
                    <a:cubicBezTo>
                      <a:pt x="140" y="109"/>
                      <a:pt x="96" y="15"/>
                      <a:pt x="98" y="14"/>
                    </a:cubicBezTo>
                    <a:cubicBezTo>
                      <a:pt x="99" y="13"/>
                      <a:pt x="51" y="0"/>
                      <a:pt x="51" y="0"/>
                    </a:cubicBezTo>
                    <a:cubicBezTo>
                      <a:pt x="46" y="25"/>
                      <a:pt x="46" y="25"/>
                      <a:pt x="46" y="25"/>
                    </a:cubicBezTo>
                    <a:cubicBezTo>
                      <a:pt x="46" y="25"/>
                      <a:pt x="72" y="103"/>
                      <a:pt x="79" y="164"/>
                    </a:cubicBezTo>
                    <a:cubicBezTo>
                      <a:pt x="85" y="225"/>
                      <a:pt x="49" y="271"/>
                      <a:pt x="49" y="271"/>
                    </a:cubicBezTo>
                    <a:cubicBezTo>
                      <a:pt x="38" y="271"/>
                      <a:pt x="38" y="271"/>
                      <a:pt x="38" y="271"/>
                    </a:cubicBezTo>
                    <a:cubicBezTo>
                      <a:pt x="38" y="271"/>
                      <a:pt x="19" y="282"/>
                      <a:pt x="10" y="312"/>
                    </a:cubicBezTo>
                    <a:cubicBezTo>
                      <a:pt x="0" y="342"/>
                      <a:pt x="11" y="345"/>
                      <a:pt x="20" y="340"/>
                    </a:cubicBezTo>
                    <a:cubicBezTo>
                      <a:pt x="20" y="340"/>
                      <a:pt x="14" y="371"/>
                      <a:pt x="28" y="366"/>
                    </a:cubicBezTo>
                    <a:cubicBezTo>
                      <a:pt x="28" y="366"/>
                      <a:pt x="30" y="386"/>
                      <a:pt x="43" y="386"/>
                    </a:cubicBezTo>
                    <a:cubicBezTo>
                      <a:pt x="43" y="386"/>
                      <a:pt x="47" y="396"/>
                      <a:pt x="56" y="395"/>
                    </a:cubicBezTo>
                    <a:cubicBezTo>
                      <a:pt x="65" y="395"/>
                      <a:pt x="77" y="379"/>
                      <a:pt x="76" y="346"/>
                    </a:cubicBezTo>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šlïḍe">
                <a:extLst>
                  <a:ext uri="{FF2B5EF4-FFF2-40B4-BE49-F238E27FC236}">
                    <a16:creationId xmlns:a16="http://schemas.microsoft.com/office/drawing/2014/main" xmlns="" id="{3A9F6BE3-E0EF-454F-876C-CE18E97F6F17}"/>
                  </a:ext>
                </a:extLst>
              </p:cNvPr>
              <p:cNvSpPr/>
              <p:nvPr/>
            </p:nvSpPr>
            <p:spPr bwMode="auto">
              <a:xfrm>
                <a:off x="9077675" y="4823978"/>
                <a:ext cx="649009" cy="798570"/>
              </a:xfrm>
              <a:custGeom>
                <a:avLst/>
                <a:gdLst>
                  <a:gd name="T0" fmla="*/ 337 w 455"/>
                  <a:gd name="T1" fmla="*/ 199 h 561"/>
                  <a:gd name="T2" fmla="*/ 370 w 455"/>
                  <a:gd name="T3" fmla="*/ 480 h 561"/>
                  <a:gd name="T4" fmla="*/ 48 w 455"/>
                  <a:gd name="T5" fmla="*/ 460 h 561"/>
                  <a:gd name="T6" fmla="*/ 67 w 455"/>
                  <a:gd name="T7" fmla="*/ 241 h 561"/>
                  <a:gd name="T8" fmla="*/ 0 w 455"/>
                  <a:gd name="T9" fmla="*/ 206 h 561"/>
                  <a:gd name="T10" fmla="*/ 51 w 455"/>
                  <a:gd name="T11" fmla="*/ 49 h 561"/>
                  <a:gd name="T12" fmla="*/ 179 w 455"/>
                  <a:gd name="T13" fmla="*/ 0 h 561"/>
                  <a:gd name="T14" fmla="*/ 259 w 455"/>
                  <a:gd name="T15" fmla="*/ 0 h 561"/>
                  <a:gd name="T16" fmla="*/ 370 w 455"/>
                  <a:gd name="T17" fmla="*/ 44 h 561"/>
                  <a:gd name="T18" fmla="*/ 455 w 455"/>
                  <a:gd name="T19" fmla="*/ 191 h 561"/>
                  <a:gd name="T20" fmla="*/ 354 w 455"/>
                  <a:gd name="T21" fmla="*/ 236 h 561"/>
                  <a:gd name="T22" fmla="*/ 337 w 455"/>
                  <a:gd name="T23" fmla="*/ 19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 h="561">
                    <a:moveTo>
                      <a:pt x="337" y="199"/>
                    </a:moveTo>
                    <a:cubicBezTo>
                      <a:pt x="370" y="480"/>
                      <a:pt x="370" y="480"/>
                      <a:pt x="370" y="480"/>
                    </a:cubicBezTo>
                    <a:cubicBezTo>
                      <a:pt x="370" y="480"/>
                      <a:pt x="212" y="561"/>
                      <a:pt x="48" y="460"/>
                    </a:cubicBezTo>
                    <a:cubicBezTo>
                      <a:pt x="48" y="460"/>
                      <a:pt x="66" y="294"/>
                      <a:pt x="67" y="241"/>
                    </a:cubicBezTo>
                    <a:cubicBezTo>
                      <a:pt x="67" y="241"/>
                      <a:pt x="23" y="239"/>
                      <a:pt x="0" y="206"/>
                    </a:cubicBezTo>
                    <a:cubicBezTo>
                      <a:pt x="51" y="49"/>
                      <a:pt x="51" y="49"/>
                      <a:pt x="51" y="49"/>
                    </a:cubicBezTo>
                    <a:cubicBezTo>
                      <a:pt x="179" y="0"/>
                      <a:pt x="179" y="0"/>
                      <a:pt x="179" y="0"/>
                    </a:cubicBezTo>
                    <a:cubicBezTo>
                      <a:pt x="259" y="0"/>
                      <a:pt x="259" y="0"/>
                      <a:pt x="259" y="0"/>
                    </a:cubicBezTo>
                    <a:cubicBezTo>
                      <a:pt x="370" y="44"/>
                      <a:pt x="370" y="44"/>
                      <a:pt x="370" y="44"/>
                    </a:cubicBezTo>
                    <a:cubicBezTo>
                      <a:pt x="370" y="44"/>
                      <a:pt x="446" y="176"/>
                      <a:pt x="455" y="191"/>
                    </a:cubicBezTo>
                    <a:cubicBezTo>
                      <a:pt x="455" y="191"/>
                      <a:pt x="443" y="252"/>
                      <a:pt x="354" y="236"/>
                    </a:cubicBezTo>
                    <a:lnTo>
                      <a:pt x="337" y="199"/>
                    </a:lnTo>
                    <a:close/>
                  </a:path>
                </a:pathLst>
              </a:custGeom>
              <a:solidFill>
                <a:srgbClr val="6991A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íS1ïḍê">
                <a:extLst>
                  <a:ext uri="{FF2B5EF4-FFF2-40B4-BE49-F238E27FC236}">
                    <a16:creationId xmlns:a16="http://schemas.microsoft.com/office/drawing/2014/main" xmlns="" id="{4FDE6064-4656-43AB-999C-7E438AE82690}"/>
                  </a:ext>
                </a:extLst>
              </p:cNvPr>
              <p:cNvSpPr/>
              <p:nvPr/>
            </p:nvSpPr>
            <p:spPr bwMode="auto">
              <a:xfrm>
                <a:off x="9332888" y="4774582"/>
                <a:ext cx="113885" cy="83699"/>
              </a:xfrm>
              <a:custGeom>
                <a:avLst/>
                <a:gdLst>
                  <a:gd name="T0" fmla="*/ 0 w 80"/>
                  <a:gd name="T1" fmla="*/ 0 h 59"/>
                  <a:gd name="T2" fmla="*/ 0 w 80"/>
                  <a:gd name="T3" fmla="*/ 35 h 59"/>
                  <a:gd name="T4" fmla="*/ 80 w 80"/>
                  <a:gd name="T5" fmla="*/ 35 h 59"/>
                  <a:gd name="T6" fmla="*/ 80 w 80"/>
                  <a:gd name="T7" fmla="*/ 0 h 59"/>
                  <a:gd name="T8" fmla="*/ 15 w 80"/>
                  <a:gd name="T9" fmla="*/ 0 h 59"/>
                  <a:gd name="T10" fmla="*/ 0 w 80"/>
                  <a:gd name="T11" fmla="*/ 0 h 59"/>
                </a:gdLst>
                <a:ahLst/>
                <a:cxnLst>
                  <a:cxn ang="0">
                    <a:pos x="T0" y="T1"/>
                  </a:cxn>
                  <a:cxn ang="0">
                    <a:pos x="T2" y="T3"/>
                  </a:cxn>
                  <a:cxn ang="0">
                    <a:pos x="T4" y="T5"/>
                  </a:cxn>
                  <a:cxn ang="0">
                    <a:pos x="T6" y="T7"/>
                  </a:cxn>
                  <a:cxn ang="0">
                    <a:pos x="T8" y="T9"/>
                  </a:cxn>
                  <a:cxn ang="0">
                    <a:pos x="T10" y="T11"/>
                  </a:cxn>
                </a:cxnLst>
                <a:rect l="0" t="0" r="r" b="b"/>
                <a:pathLst>
                  <a:path w="80" h="59">
                    <a:moveTo>
                      <a:pt x="0" y="0"/>
                    </a:moveTo>
                    <a:cubicBezTo>
                      <a:pt x="0" y="35"/>
                      <a:pt x="0" y="35"/>
                      <a:pt x="0" y="35"/>
                    </a:cubicBezTo>
                    <a:cubicBezTo>
                      <a:pt x="0" y="35"/>
                      <a:pt x="38" y="59"/>
                      <a:pt x="80" y="35"/>
                    </a:cubicBezTo>
                    <a:cubicBezTo>
                      <a:pt x="80" y="0"/>
                      <a:pt x="80" y="0"/>
                      <a:pt x="80" y="0"/>
                    </a:cubicBezTo>
                    <a:cubicBezTo>
                      <a:pt x="15" y="0"/>
                      <a:pt x="15" y="0"/>
                      <a:pt x="15" y="0"/>
                    </a:cubicBezTo>
                    <a:lnTo>
                      <a:pt x="0" y="0"/>
                    </a:ln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ş1iďe">
                <a:extLst>
                  <a:ext uri="{FF2B5EF4-FFF2-40B4-BE49-F238E27FC236}">
                    <a16:creationId xmlns:a16="http://schemas.microsoft.com/office/drawing/2014/main" xmlns="" id="{807E5F36-C95F-4663-A506-12941903B679}"/>
                  </a:ext>
                </a:extLst>
              </p:cNvPr>
              <p:cNvSpPr/>
              <p:nvPr/>
            </p:nvSpPr>
            <p:spPr bwMode="auto">
              <a:xfrm>
                <a:off x="9699242" y="4332762"/>
                <a:ext cx="105653" cy="201015"/>
              </a:xfrm>
              <a:custGeom>
                <a:avLst/>
                <a:gdLst>
                  <a:gd name="T0" fmla="*/ 19 w 74"/>
                  <a:gd name="T1" fmla="*/ 71 h 141"/>
                  <a:gd name="T2" fmla="*/ 44 w 74"/>
                  <a:gd name="T3" fmla="*/ 4 h 141"/>
                  <a:gd name="T4" fmla="*/ 0 w 74"/>
                  <a:gd name="T5" fmla="*/ 141 h 141"/>
                  <a:gd name="T6" fmla="*/ 19 w 74"/>
                  <a:gd name="T7" fmla="*/ 71 h 141"/>
                </a:gdLst>
                <a:ahLst/>
                <a:cxnLst>
                  <a:cxn ang="0">
                    <a:pos x="T0" y="T1"/>
                  </a:cxn>
                  <a:cxn ang="0">
                    <a:pos x="T2" y="T3"/>
                  </a:cxn>
                  <a:cxn ang="0">
                    <a:pos x="T4" y="T5"/>
                  </a:cxn>
                  <a:cxn ang="0">
                    <a:pos x="T6" y="T7"/>
                  </a:cxn>
                </a:cxnLst>
                <a:rect l="0" t="0" r="r" b="b"/>
                <a:pathLst>
                  <a:path w="74" h="141">
                    <a:moveTo>
                      <a:pt x="19" y="71"/>
                    </a:moveTo>
                    <a:cubicBezTo>
                      <a:pt x="19" y="71"/>
                      <a:pt x="14" y="7"/>
                      <a:pt x="44" y="4"/>
                    </a:cubicBezTo>
                    <a:cubicBezTo>
                      <a:pt x="74" y="0"/>
                      <a:pt x="66" y="131"/>
                      <a:pt x="0" y="141"/>
                    </a:cubicBezTo>
                    <a:lnTo>
                      <a:pt x="19" y="71"/>
                    </a:ln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íŝḻiḓè">
                <a:extLst>
                  <a:ext uri="{FF2B5EF4-FFF2-40B4-BE49-F238E27FC236}">
                    <a16:creationId xmlns:a16="http://schemas.microsoft.com/office/drawing/2014/main" xmlns="" id="{BA633E40-CDDD-408D-A8A2-07636F66223D}"/>
                  </a:ext>
                </a:extLst>
              </p:cNvPr>
              <p:cNvSpPr/>
              <p:nvPr/>
            </p:nvSpPr>
            <p:spPr bwMode="auto">
              <a:xfrm>
                <a:off x="9017988" y="4356088"/>
                <a:ext cx="50082" cy="157793"/>
              </a:xfrm>
              <a:custGeom>
                <a:avLst/>
                <a:gdLst>
                  <a:gd name="T0" fmla="*/ 16 w 35"/>
                  <a:gd name="T1" fmla="*/ 0 h 111"/>
                  <a:gd name="T2" fmla="*/ 2 w 35"/>
                  <a:gd name="T3" fmla="*/ 45 h 111"/>
                  <a:gd name="T4" fmla="*/ 35 w 35"/>
                  <a:gd name="T5" fmla="*/ 111 h 111"/>
                  <a:gd name="T6" fmla="*/ 35 w 35"/>
                  <a:gd name="T7" fmla="*/ 77 h 111"/>
                  <a:gd name="T8" fmla="*/ 31 w 35"/>
                  <a:gd name="T9" fmla="*/ 31 h 111"/>
                  <a:gd name="T10" fmla="*/ 16 w 35"/>
                  <a:gd name="T11" fmla="*/ 0 h 111"/>
                </a:gdLst>
                <a:ahLst/>
                <a:cxnLst>
                  <a:cxn ang="0">
                    <a:pos x="T0" y="T1"/>
                  </a:cxn>
                  <a:cxn ang="0">
                    <a:pos x="T2" y="T3"/>
                  </a:cxn>
                  <a:cxn ang="0">
                    <a:pos x="T4" y="T5"/>
                  </a:cxn>
                  <a:cxn ang="0">
                    <a:pos x="T6" y="T7"/>
                  </a:cxn>
                  <a:cxn ang="0">
                    <a:pos x="T8" y="T9"/>
                  </a:cxn>
                  <a:cxn ang="0">
                    <a:pos x="T10" y="T11"/>
                  </a:cxn>
                </a:cxnLst>
                <a:rect l="0" t="0" r="r" b="b"/>
                <a:pathLst>
                  <a:path w="35" h="111">
                    <a:moveTo>
                      <a:pt x="16" y="0"/>
                    </a:moveTo>
                    <a:cubicBezTo>
                      <a:pt x="16" y="0"/>
                      <a:pt x="0" y="4"/>
                      <a:pt x="2" y="45"/>
                    </a:cubicBezTo>
                    <a:cubicBezTo>
                      <a:pt x="5" y="86"/>
                      <a:pt x="35" y="111"/>
                      <a:pt x="35" y="111"/>
                    </a:cubicBezTo>
                    <a:cubicBezTo>
                      <a:pt x="35" y="77"/>
                      <a:pt x="35" y="77"/>
                      <a:pt x="35" y="77"/>
                    </a:cubicBezTo>
                    <a:cubicBezTo>
                      <a:pt x="35" y="77"/>
                      <a:pt x="32" y="34"/>
                      <a:pt x="31" y="31"/>
                    </a:cubicBezTo>
                    <a:cubicBezTo>
                      <a:pt x="30" y="28"/>
                      <a:pt x="16" y="0"/>
                      <a:pt x="16" y="0"/>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ŝľïḓê">
                <a:extLst>
                  <a:ext uri="{FF2B5EF4-FFF2-40B4-BE49-F238E27FC236}">
                    <a16:creationId xmlns:a16="http://schemas.microsoft.com/office/drawing/2014/main" xmlns="" id="{25B9BA55-F109-4648-82FE-7CF04904737B}"/>
                  </a:ext>
                </a:extLst>
              </p:cNvPr>
              <p:cNvSpPr/>
              <p:nvPr/>
            </p:nvSpPr>
            <p:spPr bwMode="auto">
              <a:xfrm>
                <a:off x="9039256" y="4075491"/>
                <a:ext cx="697033" cy="714185"/>
              </a:xfrm>
              <a:custGeom>
                <a:avLst/>
                <a:gdLst>
                  <a:gd name="T0" fmla="*/ 0 w 489"/>
                  <a:gd name="T1" fmla="*/ 185 h 502"/>
                  <a:gd name="T2" fmla="*/ 251 w 489"/>
                  <a:gd name="T3" fmla="*/ 502 h 502"/>
                  <a:gd name="T4" fmla="*/ 489 w 489"/>
                  <a:gd name="T5" fmla="*/ 206 h 502"/>
                  <a:gd name="T6" fmla="*/ 457 w 489"/>
                  <a:gd name="T7" fmla="*/ 44 h 502"/>
                  <a:gd name="T8" fmla="*/ 388 w 489"/>
                  <a:gd name="T9" fmla="*/ 2 h 502"/>
                  <a:gd name="T10" fmla="*/ 196 w 489"/>
                  <a:gd name="T11" fmla="*/ 2 h 502"/>
                  <a:gd name="T12" fmla="*/ 82 w 489"/>
                  <a:gd name="T13" fmla="*/ 19 h 502"/>
                  <a:gd name="T14" fmla="*/ 41 w 489"/>
                  <a:gd name="T15" fmla="*/ 31 h 502"/>
                  <a:gd name="T16" fmla="*/ 0 w 489"/>
                  <a:gd name="T17" fmla="*/ 18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9" h="502">
                    <a:moveTo>
                      <a:pt x="0" y="185"/>
                    </a:moveTo>
                    <a:cubicBezTo>
                      <a:pt x="0" y="185"/>
                      <a:pt x="0" y="502"/>
                      <a:pt x="251" y="502"/>
                    </a:cubicBezTo>
                    <a:cubicBezTo>
                      <a:pt x="465" y="502"/>
                      <a:pt x="489" y="206"/>
                      <a:pt x="489" y="206"/>
                    </a:cubicBezTo>
                    <a:cubicBezTo>
                      <a:pt x="489" y="206"/>
                      <a:pt x="457" y="51"/>
                      <a:pt x="457" y="44"/>
                    </a:cubicBezTo>
                    <a:cubicBezTo>
                      <a:pt x="457" y="37"/>
                      <a:pt x="396" y="4"/>
                      <a:pt x="388" y="2"/>
                    </a:cubicBezTo>
                    <a:cubicBezTo>
                      <a:pt x="381" y="0"/>
                      <a:pt x="205" y="3"/>
                      <a:pt x="196" y="2"/>
                    </a:cubicBezTo>
                    <a:cubicBezTo>
                      <a:pt x="188" y="1"/>
                      <a:pt x="96" y="19"/>
                      <a:pt x="82" y="19"/>
                    </a:cubicBezTo>
                    <a:cubicBezTo>
                      <a:pt x="68" y="19"/>
                      <a:pt x="44" y="26"/>
                      <a:pt x="41" y="31"/>
                    </a:cubicBezTo>
                    <a:cubicBezTo>
                      <a:pt x="39" y="36"/>
                      <a:pt x="0" y="185"/>
                      <a:pt x="0" y="185"/>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şlïdè">
                <a:extLst>
                  <a:ext uri="{FF2B5EF4-FFF2-40B4-BE49-F238E27FC236}">
                    <a16:creationId xmlns:a16="http://schemas.microsoft.com/office/drawing/2014/main" xmlns="" id="{66D7EB7F-CE70-405F-A461-4BA3F4E8B02D}"/>
                  </a:ext>
                </a:extLst>
              </p:cNvPr>
              <p:cNvSpPr/>
              <p:nvPr/>
            </p:nvSpPr>
            <p:spPr bwMode="auto">
              <a:xfrm>
                <a:off x="8875288" y="3796266"/>
                <a:ext cx="922060" cy="642149"/>
              </a:xfrm>
              <a:custGeom>
                <a:avLst/>
                <a:gdLst>
                  <a:gd name="T0" fmla="*/ 597 w 647"/>
                  <a:gd name="T1" fmla="*/ 448 h 451"/>
                  <a:gd name="T2" fmla="*/ 574 w 647"/>
                  <a:gd name="T3" fmla="*/ 448 h 451"/>
                  <a:gd name="T4" fmla="*/ 549 w 647"/>
                  <a:gd name="T5" fmla="*/ 359 h 451"/>
                  <a:gd name="T6" fmla="*/ 554 w 647"/>
                  <a:gd name="T7" fmla="*/ 345 h 451"/>
                  <a:gd name="T8" fmla="*/ 510 w 647"/>
                  <a:gd name="T9" fmla="*/ 249 h 451"/>
                  <a:gd name="T10" fmla="*/ 356 w 647"/>
                  <a:gd name="T11" fmla="*/ 277 h 451"/>
                  <a:gd name="T12" fmla="*/ 186 w 647"/>
                  <a:gd name="T13" fmla="*/ 252 h 451"/>
                  <a:gd name="T14" fmla="*/ 143 w 647"/>
                  <a:gd name="T15" fmla="*/ 325 h 451"/>
                  <a:gd name="T16" fmla="*/ 143 w 647"/>
                  <a:gd name="T17" fmla="*/ 360 h 451"/>
                  <a:gd name="T18" fmla="*/ 118 w 647"/>
                  <a:gd name="T19" fmla="*/ 413 h 451"/>
                  <a:gd name="T20" fmla="*/ 115 w 647"/>
                  <a:gd name="T21" fmla="*/ 271 h 451"/>
                  <a:gd name="T22" fmla="*/ 97 w 647"/>
                  <a:gd name="T23" fmla="*/ 256 h 451"/>
                  <a:gd name="T24" fmla="*/ 115 w 647"/>
                  <a:gd name="T25" fmla="*/ 253 h 451"/>
                  <a:gd name="T26" fmla="*/ 47 w 647"/>
                  <a:gd name="T27" fmla="*/ 197 h 451"/>
                  <a:gd name="T28" fmla="*/ 102 w 647"/>
                  <a:gd name="T29" fmla="*/ 188 h 451"/>
                  <a:gd name="T30" fmla="*/ 36 w 647"/>
                  <a:gd name="T31" fmla="*/ 138 h 451"/>
                  <a:gd name="T32" fmla="*/ 0 w 647"/>
                  <a:gd name="T33" fmla="*/ 98 h 451"/>
                  <a:gd name="T34" fmla="*/ 185 w 647"/>
                  <a:gd name="T35" fmla="*/ 80 h 451"/>
                  <a:gd name="T36" fmla="*/ 135 w 647"/>
                  <a:gd name="T37" fmla="*/ 19 h 451"/>
                  <a:gd name="T38" fmla="*/ 338 w 647"/>
                  <a:gd name="T39" fmla="*/ 63 h 451"/>
                  <a:gd name="T40" fmla="*/ 288 w 647"/>
                  <a:gd name="T41" fmla="*/ 0 h 451"/>
                  <a:gd name="T42" fmla="*/ 521 w 647"/>
                  <a:gd name="T43" fmla="*/ 129 h 451"/>
                  <a:gd name="T44" fmla="*/ 498 w 647"/>
                  <a:gd name="T45" fmla="*/ 55 h 451"/>
                  <a:gd name="T46" fmla="*/ 597 w 647"/>
                  <a:gd name="T47" fmla="*/ 213 h 451"/>
                  <a:gd name="T48" fmla="*/ 597 w 647"/>
                  <a:gd name="T49" fmla="*/ 448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7" h="451">
                    <a:moveTo>
                      <a:pt x="597" y="448"/>
                    </a:moveTo>
                    <a:cubicBezTo>
                      <a:pt x="597" y="448"/>
                      <a:pt x="585" y="451"/>
                      <a:pt x="574" y="448"/>
                    </a:cubicBezTo>
                    <a:cubicBezTo>
                      <a:pt x="549" y="359"/>
                      <a:pt x="549" y="359"/>
                      <a:pt x="549" y="359"/>
                    </a:cubicBezTo>
                    <a:cubicBezTo>
                      <a:pt x="554" y="345"/>
                      <a:pt x="554" y="345"/>
                      <a:pt x="554" y="345"/>
                    </a:cubicBezTo>
                    <a:cubicBezTo>
                      <a:pt x="554" y="345"/>
                      <a:pt x="540" y="271"/>
                      <a:pt x="510" y="249"/>
                    </a:cubicBezTo>
                    <a:cubicBezTo>
                      <a:pt x="510" y="249"/>
                      <a:pt x="444" y="280"/>
                      <a:pt x="356" y="277"/>
                    </a:cubicBezTo>
                    <a:cubicBezTo>
                      <a:pt x="268" y="275"/>
                      <a:pt x="186" y="252"/>
                      <a:pt x="186" y="252"/>
                    </a:cubicBezTo>
                    <a:cubicBezTo>
                      <a:pt x="186" y="252"/>
                      <a:pt x="164" y="261"/>
                      <a:pt x="143" y="325"/>
                    </a:cubicBezTo>
                    <a:cubicBezTo>
                      <a:pt x="143" y="360"/>
                      <a:pt x="143" y="360"/>
                      <a:pt x="143" y="360"/>
                    </a:cubicBezTo>
                    <a:cubicBezTo>
                      <a:pt x="143" y="360"/>
                      <a:pt x="121" y="397"/>
                      <a:pt x="118" y="413"/>
                    </a:cubicBezTo>
                    <a:cubicBezTo>
                      <a:pt x="118" y="413"/>
                      <a:pt x="98" y="369"/>
                      <a:pt x="115" y="271"/>
                    </a:cubicBezTo>
                    <a:cubicBezTo>
                      <a:pt x="97" y="256"/>
                      <a:pt x="97" y="256"/>
                      <a:pt x="97" y="256"/>
                    </a:cubicBezTo>
                    <a:cubicBezTo>
                      <a:pt x="115" y="253"/>
                      <a:pt x="115" y="253"/>
                      <a:pt x="115" y="253"/>
                    </a:cubicBezTo>
                    <a:cubicBezTo>
                      <a:pt x="47" y="197"/>
                      <a:pt x="47" y="197"/>
                      <a:pt x="47" y="197"/>
                    </a:cubicBezTo>
                    <a:cubicBezTo>
                      <a:pt x="102" y="188"/>
                      <a:pt x="102" y="188"/>
                      <a:pt x="102" y="188"/>
                    </a:cubicBezTo>
                    <a:cubicBezTo>
                      <a:pt x="102" y="188"/>
                      <a:pt x="50" y="158"/>
                      <a:pt x="36" y="138"/>
                    </a:cubicBezTo>
                    <a:cubicBezTo>
                      <a:pt x="21" y="118"/>
                      <a:pt x="0" y="98"/>
                      <a:pt x="0" y="98"/>
                    </a:cubicBezTo>
                    <a:cubicBezTo>
                      <a:pt x="0" y="98"/>
                      <a:pt x="172" y="84"/>
                      <a:pt x="185" y="80"/>
                    </a:cubicBezTo>
                    <a:cubicBezTo>
                      <a:pt x="185" y="80"/>
                      <a:pt x="152" y="47"/>
                      <a:pt x="135" y="19"/>
                    </a:cubicBezTo>
                    <a:cubicBezTo>
                      <a:pt x="135" y="19"/>
                      <a:pt x="310" y="54"/>
                      <a:pt x="338" y="63"/>
                    </a:cubicBezTo>
                    <a:cubicBezTo>
                      <a:pt x="338" y="63"/>
                      <a:pt x="302" y="9"/>
                      <a:pt x="288" y="0"/>
                    </a:cubicBezTo>
                    <a:cubicBezTo>
                      <a:pt x="288" y="0"/>
                      <a:pt x="431" y="55"/>
                      <a:pt x="521" y="129"/>
                    </a:cubicBezTo>
                    <a:cubicBezTo>
                      <a:pt x="521" y="129"/>
                      <a:pt x="504" y="72"/>
                      <a:pt x="498" y="55"/>
                    </a:cubicBezTo>
                    <a:cubicBezTo>
                      <a:pt x="498" y="55"/>
                      <a:pt x="582" y="171"/>
                      <a:pt x="597" y="213"/>
                    </a:cubicBezTo>
                    <a:cubicBezTo>
                      <a:pt x="597" y="213"/>
                      <a:pt x="647" y="349"/>
                      <a:pt x="597" y="448"/>
                    </a:cubicBezTo>
                    <a:close/>
                  </a:path>
                </a:pathLst>
              </a:custGeom>
              <a:solidFill>
                <a:srgbClr val="735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Slíďè">
                <a:extLst>
                  <a:ext uri="{FF2B5EF4-FFF2-40B4-BE49-F238E27FC236}">
                    <a16:creationId xmlns:a16="http://schemas.microsoft.com/office/drawing/2014/main" xmlns="" id="{9A75DB8F-14CF-4DB7-8E41-E1A9408A0EEE}"/>
                  </a:ext>
                </a:extLst>
              </p:cNvPr>
              <p:cNvSpPr/>
              <p:nvPr/>
            </p:nvSpPr>
            <p:spPr bwMode="auto">
              <a:xfrm>
                <a:off x="9199107" y="4385588"/>
                <a:ext cx="52827" cy="65862"/>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ṣḷiḋê">
                <a:extLst>
                  <a:ext uri="{FF2B5EF4-FFF2-40B4-BE49-F238E27FC236}">
                    <a16:creationId xmlns:a16="http://schemas.microsoft.com/office/drawing/2014/main" xmlns="" id="{6F266288-E88D-4C96-AA11-51BE45A50504}"/>
                  </a:ext>
                </a:extLst>
              </p:cNvPr>
              <p:cNvSpPr/>
              <p:nvPr/>
            </p:nvSpPr>
            <p:spPr bwMode="auto">
              <a:xfrm>
                <a:off x="9485193" y="4385588"/>
                <a:ext cx="52827" cy="65862"/>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iṩḻïďé">
                <a:extLst>
                  <a:ext uri="{FF2B5EF4-FFF2-40B4-BE49-F238E27FC236}">
                    <a16:creationId xmlns:a16="http://schemas.microsoft.com/office/drawing/2014/main" xmlns="" id="{7AA97F86-03EE-4405-B00C-BC850E40C73D}"/>
                  </a:ext>
                </a:extLst>
              </p:cNvPr>
              <p:cNvSpPr/>
              <p:nvPr/>
            </p:nvSpPr>
            <p:spPr bwMode="auto">
              <a:xfrm>
                <a:off x="9179211" y="4280622"/>
                <a:ext cx="63803" cy="43908"/>
              </a:xfrm>
              <a:custGeom>
                <a:avLst/>
                <a:gdLst>
                  <a:gd name="T0" fmla="*/ 45 w 45"/>
                  <a:gd name="T1" fmla="*/ 22 h 31"/>
                  <a:gd name="T2" fmla="*/ 23 w 45"/>
                  <a:gd name="T3" fmla="*/ 15 h 31"/>
                  <a:gd name="T4" fmla="*/ 0 w 45"/>
                  <a:gd name="T5" fmla="*/ 31 h 31"/>
                  <a:gd name="T6" fmla="*/ 25 w 45"/>
                  <a:gd name="T7" fmla="*/ 1 h 31"/>
                  <a:gd name="T8" fmla="*/ 45 w 45"/>
                  <a:gd name="T9" fmla="*/ 5 h 31"/>
                  <a:gd name="T10" fmla="*/ 45 w 45"/>
                  <a:gd name="T11" fmla="*/ 22 h 31"/>
                </a:gdLst>
                <a:ahLst/>
                <a:cxnLst>
                  <a:cxn ang="0">
                    <a:pos x="T0" y="T1"/>
                  </a:cxn>
                  <a:cxn ang="0">
                    <a:pos x="T2" y="T3"/>
                  </a:cxn>
                  <a:cxn ang="0">
                    <a:pos x="T4" y="T5"/>
                  </a:cxn>
                  <a:cxn ang="0">
                    <a:pos x="T6" y="T7"/>
                  </a:cxn>
                  <a:cxn ang="0">
                    <a:pos x="T8" y="T9"/>
                  </a:cxn>
                  <a:cxn ang="0">
                    <a:pos x="T10" y="T11"/>
                  </a:cxn>
                </a:cxnLst>
                <a:rect l="0" t="0" r="r" b="b"/>
                <a:pathLst>
                  <a:path w="45" h="31">
                    <a:moveTo>
                      <a:pt x="45" y="22"/>
                    </a:moveTo>
                    <a:cubicBezTo>
                      <a:pt x="45" y="22"/>
                      <a:pt x="35" y="12"/>
                      <a:pt x="23" y="15"/>
                    </a:cubicBezTo>
                    <a:cubicBezTo>
                      <a:pt x="10" y="17"/>
                      <a:pt x="0" y="31"/>
                      <a:pt x="0" y="31"/>
                    </a:cubicBezTo>
                    <a:cubicBezTo>
                      <a:pt x="0" y="31"/>
                      <a:pt x="2" y="4"/>
                      <a:pt x="25" y="1"/>
                    </a:cubicBezTo>
                    <a:cubicBezTo>
                      <a:pt x="25" y="1"/>
                      <a:pt x="34" y="0"/>
                      <a:pt x="45" y="5"/>
                    </a:cubicBezTo>
                    <a:lnTo>
                      <a:pt x="45" y="22"/>
                    </a:lnTo>
                    <a:close/>
                  </a:path>
                </a:pathLst>
              </a:custGeom>
              <a:solidFill>
                <a:srgbClr val="735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ṥ1ïḋé">
                <a:extLst>
                  <a:ext uri="{FF2B5EF4-FFF2-40B4-BE49-F238E27FC236}">
                    <a16:creationId xmlns:a16="http://schemas.microsoft.com/office/drawing/2014/main" xmlns="" id="{FA01B7BB-4534-4917-AF0F-F2C169290B0B}"/>
                  </a:ext>
                </a:extLst>
              </p:cNvPr>
              <p:cNvSpPr/>
              <p:nvPr/>
            </p:nvSpPr>
            <p:spPr bwMode="auto">
              <a:xfrm>
                <a:off x="9478332" y="4255924"/>
                <a:ext cx="79583" cy="63117"/>
              </a:xfrm>
              <a:custGeom>
                <a:avLst/>
                <a:gdLst>
                  <a:gd name="T0" fmla="*/ 0 w 56"/>
                  <a:gd name="T1" fmla="*/ 14 h 44"/>
                  <a:gd name="T2" fmla="*/ 0 w 56"/>
                  <a:gd name="T3" fmla="*/ 35 h 44"/>
                  <a:gd name="T4" fmla="*/ 56 w 56"/>
                  <a:gd name="T5" fmla="*/ 44 h 44"/>
                  <a:gd name="T6" fmla="*/ 0 w 56"/>
                  <a:gd name="T7" fmla="*/ 14 h 44"/>
                </a:gdLst>
                <a:ahLst/>
                <a:cxnLst>
                  <a:cxn ang="0">
                    <a:pos x="T0" y="T1"/>
                  </a:cxn>
                  <a:cxn ang="0">
                    <a:pos x="T2" y="T3"/>
                  </a:cxn>
                  <a:cxn ang="0">
                    <a:pos x="T4" y="T5"/>
                  </a:cxn>
                  <a:cxn ang="0">
                    <a:pos x="T6" y="T7"/>
                  </a:cxn>
                </a:cxnLst>
                <a:rect l="0" t="0" r="r" b="b"/>
                <a:pathLst>
                  <a:path w="56" h="44">
                    <a:moveTo>
                      <a:pt x="0" y="14"/>
                    </a:moveTo>
                    <a:cubicBezTo>
                      <a:pt x="0" y="35"/>
                      <a:pt x="0" y="35"/>
                      <a:pt x="0" y="35"/>
                    </a:cubicBezTo>
                    <a:cubicBezTo>
                      <a:pt x="0" y="35"/>
                      <a:pt x="30" y="13"/>
                      <a:pt x="56" y="44"/>
                    </a:cubicBezTo>
                    <a:cubicBezTo>
                      <a:pt x="56" y="44"/>
                      <a:pt x="52" y="0"/>
                      <a:pt x="0" y="14"/>
                    </a:cubicBezTo>
                    <a:close/>
                  </a:path>
                </a:pathLst>
              </a:custGeom>
              <a:solidFill>
                <a:srgbClr val="735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ṩľiḓè">
                <a:extLst>
                  <a:ext uri="{FF2B5EF4-FFF2-40B4-BE49-F238E27FC236}">
                    <a16:creationId xmlns:a16="http://schemas.microsoft.com/office/drawing/2014/main" xmlns="" id="{9A6E6464-C4D3-43E6-9052-80ABD1DF43FF}"/>
                  </a:ext>
                </a:extLst>
              </p:cNvPr>
              <p:cNvSpPr/>
              <p:nvPr/>
            </p:nvSpPr>
            <p:spPr bwMode="auto">
              <a:xfrm>
                <a:off x="9271829" y="4496729"/>
                <a:ext cx="61059" cy="75466"/>
              </a:xfrm>
              <a:custGeom>
                <a:avLst/>
                <a:gdLst>
                  <a:gd name="T0" fmla="*/ 32 w 43"/>
                  <a:gd name="T1" fmla="*/ 0 h 53"/>
                  <a:gd name="T2" fmla="*/ 43 w 43"/>
                  <a:gd name="T3" fmla="*/ 51 h 53"/>
                  <a:gd name="T4" fmla="*/ 5 w 43"/>
                  <a:gd name="T5" fmla="*/ 28 h 53"/>
                  <a:gd name="T6" fmla="*/ 32 w 43"/>
                  <a:gd name="T7" fmla="*/ 0 h 53"/>
                </a:gdLst>
                <a:ahLst/>
                <a:cxnLst>
                  <a:cxn ang="0">
                    <a:pos x="T0" y="T1"/>
                  </a:cxn>
                  <a:cxn ang="0">
                    <a:pos x="T2" y="T3"/>
                  </a:cxn>
                  <a:cxn ang="0">
                    <a:pos x="T4" y="T5"/>
                  </a:cxn>
                  <a:cxn ang="0">
                    <a:pos x="T6" y="T7"/>
                  </a:cxn>
                </a:cxnLst>
                <a:rect l="0" t="0" r="r" b="b"/>
                <a:pathLst>
                  <a:path w="43" h="53">
                    <a:moveTo>
                      <a:pt x="32" y="0"/>
                    </a:moveTo>
                    <a:cubicBezTo>
                      <a:pt x="32" y="0"/>
                      <a:pt x="10" y="28"/>
                      <a:pt x="43" y="51"/>
                    </a:cubicBezTo>
                    <a:cubicBezTo>
                      <a:pt x="43" y="51"/>
                      <a:pt x="9" y="53"/>
                      <a:pt x="5" y="28"/>
                    </a:cubicBezTo>
                    <a:cubicBezTo>
                      <a:pt x="0" y="1"/>
                      <a:pt x="32" y="0"/>
                      <a:pt x="32" y="0"/>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îSḷîḓê">
                <a:extLst>
                  <a:ext uri="{FF2B5EF4-FFF2-40B4-BE49-F238E27FC236}">
                    <a16:creationId xmlns:a16="http://schemas.microsoft.com/office/drawing/2014/main" xmlns="" id="{DE78C6C5-1D7F-499A-B520-55B49DE6B40D}"/>
                  </a:ext>
                </a:extLst>
              </p:cNvPr>
              <p:cNvSpPr/>
              <p:nvPr/>
            </p:nvSpPr>
            <p:spPr bwMode="auto">
              <a:xfrm>
                <a:off x="9267712" y="4579056"/>
                <a:ext cx="244922" cy="85757"/>
              </a:xfrm>
              <a:custGeom>
                <a:avLst/>
                <a:gdLst>
                  <a:gd name="T0" fmla="*/ 0 w 172"/>
                  <a:gd name="T1" fmla="*/ 21 h 60"/>
                  <a:gd name="T2" fmla="*/ 4 w 172"/>
                  <a:gd name="T3" fmla="*/ 38 h 60"/>
                  <a:gd name="T4" fmla="*/ 165 w 172"/>
                  <a:gd name="T5" fmla="*/ 31 h 60"/>
                  <a:gd name="T6" fmla="*/ 172 w 172"/>
                  <a:gd name="T7" fmla="*/ 0 h 60"/>
                  <a:gd name="T8" fmla="*/ 0 w 172"/>
                  <a:gd name="T9" fmla="*/ 21 h 60"/>
                </a:gdLst>
                <a:ahLst/>
                <a:cxnLst>
                  <a:cxn ang="0">
                    <a:pos x="T0" y="T1"/>
                  </a:cxn>
                  <a:cxn ang="0">
                    <a:pos x="T2" y="T3"/>
                  </a:cxn>
                  <a:cxn ang="0">
                    <a:pos x="T4" y="T5"/>
                  </a:cxn>
                  <a:cxn ang="0">
                    <a:pos x="T6" y="T7"/>
                  </a:cxn>
                  <a:cxn ang="0">
                    <a:pos x="T8" y="T9"/>
                  </a:cxn>
                </a:cxnLst>
                <a:rect l="0" t="0" r="r" b="b"/>
                <a:pathLst>
                  <a:path w="172" h="60">
                    <a:moveTo>
                      <a:pt x="0" y="21"/>
                    </a:moveTo>
                    <a:cubicBezTo>
                      <a:pt x="0" y="21"/>
                      <a:pt x="0" y="28"/>
                      <a:pt x="4" y="38"/>
                    </a:cubicBezTo>
                    <a:cubicBezTo>
                      <a:pt x="28" y="45"/>
                      <a:pt x="101" y="60"/>
                      <a:pt x="165" y="31"/>
                    </a:cubicBezTo>
                    <a:cubicBezTo>
                      <a:pt x="171" y="14"/>
                      <a:pt x="172" y="0"/>
                      <a:pt x="172" y="0"/>
                    </a:cubicBezTo>
                    <a:cubicBezTo>
                      <a:pt x="105" y="48"/>
                      <a:pt x="0" y="21"/>
                      <a:pt x="0" y="21"/>
                    </a:cubicBezTo>
                    <a:close/>
                  </a:path>
                </a:pathLst>
              </a:custGeom>
              <a:solidFill>
                <a:srgbClr val="FDF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ïšḷîḓe">
                <a:extLst>
                  <a:ext uri="{FF2B5EF4-FFF2-40B4-BE49-F238E27FC236}">
                    <a16:creationId xmlns:a16="http://schemas.microsoft.com/office/drawing/2014/main" xmlns="" id="{A46885D5-AA92-4222-9448-ED074080FACC}"/>
                  </a:ext>
                </a:extLst>
              </p:cNvPr>
              <p:cNvSpPr/>
              <p:nvPr/>
            </p:nvSpPr>
            <p:spPr bwMode="auto">
              <a:xfrm>
                <a:off x="9273201" y="4633255"/>
                <a:ext cx="71350" cy="41164"/>
              </a:xfrm>
              <a:custGeom>
                <a:avLst/>
                <a:gdLst>
                  <a:gd name="T0" fmla="*/ 0 w 50"/>
                  <a:gd name="T1" fmla="*/ 0 h 29"/>
                  <a:gd name="T2" fmla="*/ 17 w 50"/>
                  <a:gd name="T3" fmla="*/ 29 h 29"/>
                  <a:gd name="T4" fmla="*/ 50 w 50"/>
                  <a:gd name="T5" fmla="*/ 9 h 29"/>
                  <a:gd name="T6" fmla="*/ 0 w 50"/>
                  <a:gd name="T7" fmla="*/ 0 h 29"/>
                </a:gdLst>
                <a:ahLst/>
                <a:cxnLst>
                  <a:cxn ang="0">
                    <a:pos x="T0" y="T1"/>
                  </a:cxn>
                  <a:cxn ang="0">
                    <a:pos x="T2" y="T3"/>
                  </a:cxn>
                  <a:cxn ang="0">
                    <a:pos x="T4" y="T5"/>
                  </a:cxn>
                  <a:cxn ang="0">
                    <a:pos x="T6" y="T7"/>
                  </a:cxn>
                </a:cxnLst>
                <a:rect l="0" t="0" r="r" b="b"/>
                <a:pathLst>
                  <a:path w="50" h="29">
                    <a:moveTo>
                      <a:pt x="0" y="0"/>
                    </a:moveTo>
                    <a:cubicBezTo>
                      <a:pt x="2" y="9"/>
                      <a:pt x="7" y="19"/>
                      <a:pt x="17" y="29"/>
                    </a:cubicBezTo>
                    <a:cubicBezTo>
                      <a:pt x="25" y="20"/>
                      <a:pt x="37" y="14"/>
                      <a:pt x="50" y="9"/>
                    </a:cubicBezTo>
                    <a:cubicBezTo>
                      <a:pt x="28" y="7"/>
                      <a:pt x="10" y="3"/>
                      <a:pt x="0" y="0"/>
                    </a:cubicBezTo>
                    <a:close/>
                  </a:path>
                </a:pathLst>
              </a:custGeom>
              <a:solidFill>
                <a:srgbClr val="9E0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îṩľíḓe">
                <a:extLst>
                  <a:ext uri="{FF2B5EF4-FFF2-40B4-BE49-F238E27FC236}">
                    <a16:creationId xmlns:a16="http://schemas.microsoft.com/office/drawing/2014/main" xmlns="" id="{A7478961-9268-4F83-8363-8EBF1699497C}"/>
                  </a:ext>
                </a:extLst>
              </p:cNvPr>
              <p:cNvSpPr/>
              <p:nvPr/>
            </p:nvSpPr>
            <p:spPr bwMode="auto">
              <a:xfrm>
                <a:off x="9297213" y="4623650"/>
                <a:ext cx="205131" cy="82327"/>
              </a:xfrm>
              <a:custGeom>
                <a:avLst/>
                <a:gdLst>
                  <a:gd name="T0" fmla="*/ 65 w 144"/>
                  <a:gd name="T1" fmla="*/ 58 h 58"/>
                  <a:gd name="T2" fmla="*/ 144 w 144"/>
                  <a:gd name="T3" fmla="*/ 0 h 58"/>
                  <a:gd name="T4" fmla="*/ 33 w 144"/>
                  <a:gd name="T5" fmla="*/ 16 h 58"/>
                  <a:gd name="T6" fmla="*/ 0 w 144"/>
                  <a:gd name="T7" fmla="*/ 36 h 58"/>
                  <a:gd name="T8" fmla="*/ 65 w 144"/>
                  <a:gd name="T9" fmla="*/ 58 h 58"/>
                </a:gdLst>
                <a:ahLst/>
                <a:cxnLst>
                  <a:cxn ang="0">
                    <a:pos x="T0" y="T1"/>
                  </a:cxn>
                  <a:cxn ang="0">
                    <a:pos x="T2" y="T3"/>
                  </a:cxn>
                  <a:cxn ang="0">
                    <a:pos x="T4" y="T5"/>
                  </a:cxn>
                  <a:cxn ang="0">
                    <a:pos x="T6" y="T7"/>
                  </a:cxn>
                  <a:cxn ang="0">
                    <a:pos x="T8" y="T9"/>
                  </a:cxn>
                </a:cxnLst>
                <a:rect l="0" t="0" r="r" b="b"/>
                <a:pathLst>
                  <a:path w="144" h="58">
                    <a:moveTo>
                      <a:pt x="65" y="58"/>
                    </a:moveTo>
                    <a:cubicBezTo>
                      <a:pt x="115" y="56"/>
                      <a:pt x="136" y="25"/>
                      <a:pt x="144" y="0"/>
                    </a:cubicBezTo>
                    <a:cubicBezTo>
                      <a:pt x="106" y="17"/>
                      <a:pt x="65" y="19"/>
                      <a:pt x="33" y="16"/>
                    </a:cubicBezTo>
                    <a:cubicBezTo>
                      <a:pt x="20" y="21"/>
                      <a:pt x="8" y="27"/>
                      <a:pt x="0" y="36"/>
                    </a:cubicBezTo>
                    <a:cubicBezTo>
                      <a:pt x="12" y="48"/>
                      <a:pt x="32" y="58"/>
                      <a:pt x="65" y="58"/>
                    </a:cubicBez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ïṡ1îḋé">
                <a:extLst>
                  <a:ext uri="{FF2B5EF4-FFF2-40B4-BE49-F238E27FC236}">
                    <a16:creationId xmlns:a16="http://schemas.microsoft.com/office/drawing/2014/main" xmlns="" id="{D3054BAA-DE53-4EC7-AF5F-88BD02CB4ED0}"/>
                  </a:ext>
                </a:extLst>
              </p:cNvPr>
              <p:cNvSpPr/>
              <p:nvPr/>
            </p:nvSpPr>
            <p:spPr bwMode="auto">
              <a:xfrm>
                <a:off x="9364446" y="4727244"/>
                <a:ext cx="68605" cy="34303"/>
              </a:xfrm>
              <a:custGeom>
                <a:avLst/>
                <a:gdLst>
                  <a:gd name="T0" fmla="*/ 0 w 48"/>
                  <a:gd name="T1" fmla="*/ 1 h 24"/>
                  <a:gd name="T2" fmla="*/ 48 w 48"/>
                  <a:gd name="T3" fmla="*/ 0 h 24"/>
                  <a:gd name="T4" fmla="*/ 0 w 48"/>
                  <a:gd name="T5" fmla="*/ 1 h 24"/>
                </a:gdLst>
                <a:ahLst/>
                <a:cxnLst>
                  <a:cxn ang="0">
                    <a:pos x="T0" y="T1"/>
                  </a:cxn>
                  <a:cxn ang="0">
                    <a:pos x="T2" y="T3"/>
                  </a:cxn>
                  <a:cxn ang="0">
                    <a:pos x="T4" y="T5"/>
                  </a:cxn>
                </a:cxnLst>
                <a:rect l="0" t="0" r="r" b="b"/>
                <a:pathLst>
                  <a:path w="48" h="24">
                    <a:moveTo>
                      <a:pt x="0" y="1"/>
                    </a:moveTo>
                    <a:cubicBezTo>
                      <a:pt x="0" y="1"/>
                      <a:pt x="29" y="10"/>
                      <a:pt x="48" y="0"/>
                    </a:cubicBezTo>
                    <a:cubicBezTo>
                      <a:pt x="48" y="0"/>
                      <a:pt x="28" y="24"/>
                      <a:pt x="0" y="1"/>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śḷîḓè">
                <a:extLst>
                  <a:ext uri="{FF2B5EF4-FFF2-40B4-BE49-F238E27FC236}">
                    <a16:creationId xmlns:a16="http://schemas.microsoft.com/office/drawing/2014/main" xmlns="" id="{586C8CB4-AFAF-42F2-A782-B83B5971BB2A}"/>
                  </a:ext>
                </a:extLst>
              </p:cNvPr>
              <p:cNvSpPr/>
              <p:nvPr/>
            </p:nvSpPr>
            <p:spPr bwMode="auto">
              <a:xfrm>
                <a:off x="9136676" y="5986158"/>
                <a:ext cx="131037" cy="135153"/>
              </a:xfrm>
              <a:custGeom>
                <a:avLst/>
                <a:gdLst>
                  <a:gd name="T0" fmla="*/ 87 w 92"/>
                  <a:gd name="T1" fmla="*/ 23 h 95"/>
                  <a:gd name="T2" fmla="*/ 12 w 92"/>
                  <a:gd name="T3" fmla="*/ 13 h 95"/>
                  <a:gd name="T4" fmla="*/ 3 w 92"/>
                  <a:gd name="T5" fmla="*/ 33 h 95"/>
                  <a:gd name="T6" fmla="*/ 0 w 92"/>
                  <a:gd name="T7" fmla="*/ 68 h 95"/>
                  <a:gd name="T8" fmla="*/ 67 w 92"/>
                  <a:gd name="T9" fmla="*/ 92 h 95"/>
                  <a:gd name="T10" fmla="*/ 90 w 92"/>
                  <a:gd name="T11" fmla="*/ 82 h 95"/>
                  <a:gd name="T12" fmla="*/ 91 w 92"/>
                  <a:gd name="T13" fmla="*/ 38 h 95"/>
                  <a:gd name="T14" fmla="*/ 87 w 92"/>
                  <a:gd name="T15" fmla="*/ 2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5">
                    <a:moveTo>
                      <a:pt x="87" y="23"/>
                    </a:moveTo>
                    <a:cubicBezTo>
                      <a:pt x="87" y="23"/>
                      <a:pt x="47" y="0"/>
                      <a:pt x="12" y="13"/>
                    </a:cubicBezTo>
                    <a:cubicBezTo>
                      <a:pt x="12" y="13"/>
                      <a:pt x="4" y="15"/>
                      <a:pt x="3" y="33"/>
                    </a:cubicBezTo>
                    <a:cubicBezTo>
                      <a:pt x="2" y="50"/>
                      <a:pt x="0" y="68"/>
                      <a:pt x="0" y="68"/>
                    </a:cubicBezTo>
                    <a:cubicBezTo>
                      <a:pt x="0" y="68"/>
                      <a:pt x="56" y="95"/>
                      <a:pt x="67" y="92"/>
                    </a:cubicBezTo>
                    <a:cubicBezTo>
                      <a:pt x="77" y="90"/>
                      <a:pt x="90" y="83"/>
                      <a:pt x="90" y="82"/>
                    </a:cubicBezTo>
                    <a:cubicBezTo>
                      <a:pt x="90" y="81"/>
                      <a:pt x="91" y="38"/>
                      <a:pt x="91" y="38"/>
                    </a:cubicBezTo>
                    <a:cubicBezTo>
                      <a:pt x="91" y="38"/>
                      <a:pt x="92" y="26"/>
                      <a:pt x="87" y="23"/>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sḻíḑè">
                <a:extLst>
                  <a:ext uri="{FF2B5EF4-FFF2-40B4-BE49-F238E27FC236}">
                    <a16:creationId xmlns:a16="http://schemas.microsoft.com/office/drawing/2014/main" xmlns="" id="{1050CBB7-5346-464D-83A3-F1F8AFB140D1}"/>
                  </a:ext>
                </a:extLst>
              </p:cNvPr>
              <p:cNvSpPr/>
              <p:nvPr/>
            </p:nvSpPr>
            <p:spPr bwMode="auto">
              <a:xfrm>
                <a:off x="9079047" y="6172079"/>
                <a:ext cx="196898" cy="92618"/>
              </a:xfrm>
              <a:custGeom>
                <a:avLst/>
                <a:gdLst>
                  <a:gd name="T0" fmla="*/ 45 w 138"/>
                  <a:gd name="T1" fmla="*/ 60 h 65"/>
                  <a:gd name="T2" fmla="*/ 138 w 138"/>
                  <a:gd name="T3" fmla="*/ 17 h 65"/>
                  <a:gd name="T4" fmla="*/ 138 w 138"/>
                  <a:gd name="T5" fmla="*/ 0 h 65"/>
                  <a:gd name="T6" fmla="*/ 46 w 138"/>
                  <a:gd name="T7" fmla="*/ 30 h 65"/>
                  <a:gd name="T8" fmla="*/ 0 w 138"/>
                  <a:gd name="T9" fmla="*/ 14 h 65"/>
                  <a:gd name="T10" fmla="*/ 0 w 138"/>
                  <a:gd name="T11" fmla="*/ 40 h 65"/>
                  <a:gd name="T12" fmla="*/ 45 w 138"/>
                  <a:gd name="T13" fmla="*/ 60 h 65"/>
                </a:gdLst>
                <a:ahLst/>
                <a:cxnLst>
                  <a:cxn ang="0">
                    <a:pos x="T0" y="T1"/>
                  </a:cxn>
                  <a:cxn ang="0">
                    <a:pos x="T2" y="T3"/>
                  </a:cxn>
                  <a:cxn ang="0">
                    <a:pos x="T4" y="T5"/>
                  </a:cxn>
                  <a:cxn ang="0">
                    <a:pos x="T6" y="T7"/>
                  </a:cxn>
                  <a:cxn ang="0">
                    <a:pos x="T8" y="T9"/>
                  </a:cxn>
                  <a:cxn ang="0">
                    <a:pos x="T10" y="T11"/>
                  </a:cxn>
                  <a:cxn ang="0">
                    <a:pos x="T12" y="T13"/>
                  </a:cxn>
                </a:cxnLst>
                <a:rect l="0" t="0" r="r" b="b"/>
                <a:pathLst>
                  <a:path w="138" h="65">
                    <a:moveTo>
                      <a:pt x="45" y="60"/>
                    </a:moveTo>
                    <a:cubicBezTo>
                      <a:pt x="106" y="65"/>
                      <a:pt x="131" y="30"/>
                      <a:pt x="138" y="17"/>
                    </a:cubicBezTo>
                    <a:cubicBezTo>
                      <a:pt x="138" y="0"/>
                      <a:pt x="138" y="0"/>
                      <a:pt x="138" y="0"/>
                    </a:cubicBezTo>
                    <a:cubicBezTo>
                      <a:pt x="138" y="2"/>
                      <a:pt x="91" y="32"/>
                      <a:pt x="46" y="30"/>
                    </a:cubicBezTo>
                    <a:cubicBezTo>
                      <a:pt x="2" y="28"/>
                      <a:pt x="0" y="14"/>
                      <a:pt x="0" y="14"/>
                    </a:cubicBezTo>
                    <a:cubicBezTo>
                      <a:pt x="0" y="40"/>
                      <a:pt x="0" y="40"/>
                      <a:pt x="0" y="40"/>
                    </a:cubicBezTo>
                    <a:cubicBezTo>
                      <a:pt x="0" y="40"/>
                      <a:pt x="2" y="57"/>
                      <a:pt x="45" y="60"/>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ṥļiďe">
                <a:extLst>
                  <a:ext uri="{FF2B5EF4-FFF2-40B4-BE49-F238E27FC236}">
                    <a16:creationId xmlns:a16="http://schemas.microsoft.com/office/drawing/2014/main" xmlns="" id="{5DF1FEBC-9619-4B4F-9D08-5F7257FAEFAA}"/>
                  </a:ext>
                </a:extLst>
              </p:cNvPr>
              <p:cNvSpPr/>
              <p:nvPr/>
            </p:nvSpPr>
            <p:spPr bwMode="auto">
              <a:xfrm>
                <a:off x="9079047" y="6072601"/>
                <a:ext cx="65862" cy="126920"/>
              </a:xfrm>
              <a:custGeom>
                <a:avLst/>
                <a:gdLst>
                  <a:gd name="T0" fmla="*/ 29 w 46"/>
                  <a:gd name="T1" fmla="*/ 15 h 89"/>
                  <a:gd name="T2" fmla="*/ 0 w 46"/>
                  <a:gd name="T3" fmla="*/ 84 h 89"/>
                  <a:gd name="T4" fmla="*/ 3 w 46"/>
                  <a:gd name="T5" fmla="*/ 89 h 89"/>
                  <a:gd name="T6" fmla="*/ 46 w 46"/>
                  <a:gd name="T7" fmla="*/ 0 h 89"/>
                  <a:gd name="T8" fmla="*/ 29 w 46"/>
                  <a:gd name="T9" fmla="*/ 15 h 89"/>
                </a:gdLst>
                <a:ahLst/>
                <a:cxnLst>
                  <a:cxn ang="0">
                    <a:pos x="T0" y="T1"/>
                  </a:cxn>
                  <a:cxn ang="0">
                    <a:pos x="T2" y="T3"/>
                  </a:cxn>
                  <a:cxn ang="0">
                    <a:pos x="T4" y="T5"/>
                  </a:cxn>
                  <a:cxn ang="0">
                    <a:pos x="T6" y="T7"/>
                  </a:cxn>
                  <a:cxn ang="0">
                    <a:pos x="T8" y="T9"/>
                  </a:cxn>
                </a:cxnLst>
                <a:rect l="0" t="0" r="r" b="b"/>
                <a:pathLst>
                  <a:path w="46" h="89">
                    <a:moveTo>
                      <a:pt x="29" y="15"/>
                    </a:moveTo>
                    <a:cubicBezTo>
                      <a:pt x="19" y="29"/>
                      <a:pt x="5" y="56"/>
                      <a:pt x="0" y="84"/>
                    </a:cubicBezTo>
                    <a:cubicBezTo>
                      <a:pt x="0" y="84"/>
                      <a:pt x="1" y="86"/>
                      <a:pt x="3" y="89"/>
                    </a:cubicBezTo>
                    <a:cubicBezTo>
                      <a:pt x="3" y="89"/>
                      <a:pt x="20" y="25"/>
                      <a:pt x="46" y="0"/>
                    </a:cubicBezTo>
                    <a:cubicBezTo>
                      <a:pt x="40" y="3"/>
                      <a:pt x="34" y="8"/>
                      <a:pt x="29" y="15"/>
                    </a:cubicBezTo>
                    <a:close/>
                  </a:path>
                </a:pathLst>
              </a:custGeom>
              <a:solidFill>
                <a:srgbClr val="6772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Sḷïḋê">
                <a:extLst>
                  <a:ext uri="{FF2B5EF4-FFF2-40B4-BE49-F238E27FC236}">
                    <a16:creationId xmlns:a16="http://schemas.microsoft.com/office/drawing/2014/main" xmlns="" id="{748E907C-CB3D-4FC8-A408-1D2901897C52}"/>
                  </a:ext>
                </a:extLst>
              </p:cNvPr>
              <p:cNvSpPr/>
              <p:nvPr/>
            </p:nvSpPr>
            <p:spPr bwMode="auto">
              <a:xfrm>
                <a:off x="9157943" y="6075345"/>
                <a:ext cx="118002" cy="139955"/>
              </a:xfrm>
              <a:custGeom>
                <a:avLst/>
                <a:gdLst>
                  <a:gd name="T0" fmla="*/ 75 w 83"/>
                  <a:gd name="T1" fmla="*/ 0 h 98"/>
                  <a:gd name="T2" fmla="*/ 75 w 83"/>
                  <a:gd name="T3" fmla="*/ 8 h 98"/>
                  <a:gd name="T4" fmla="*/ 54 w 83"/>
                  <a:gd name="T5" fmla="*/ 17 h 98"/>
                  <a:gd name="T6" fmla="*/ 34 w 83"/>
                  <a:gd name="T7" fmla="*/ 4 h 98"/>
                  <a:gd name="T8" fmla="*/ 0 w 83"/>
                  <a:gd name="T9" fmla="*/ 98 h 98"/>
                  <a:gd name="T10" fmla="*/ 0 w 83"/>
                  <a:gd name="T11" fmla="*/ 98 h 98"/>
                  <a:gd name="T12" fmla="*/ 83 w 83"/>
                  <a:gd name="T13" fmla="*/ 68 h 98"/>
                  <a:gd name="T14" fmla="*/ 83 w 83"/>
                  <a:gd name="T15" fmla="*/ 5 h 98"/>
                  <a:gd name="T16" fmla="*/ 75 w 83"/>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98">
                    <a:moveTo>
                      <a:pt x="75" y="0"/>
                    </a:moveTo>
                    <a:cubicBezTo>
                      <a:pt x="75" y="8"/>
                      <a:pt x="75" y="8"/>
                      <a:pt x="75" y="8"/>
                    </a:cubicBezTo>
                    <a:cubicBezTo>
                      <a:pt x="75" y="8"/>
                      <a:pt x="66" y="19"/>
                      <a:pt x="54" y="17"/>
                    </a:cubicBezTo>
                    <a:cubicBezTo>
                      <a:pt x="48" y="15"/>
                      <a:pt x="41" y="10"/>
                      <a:pt x="34" y="4"/>
                    </a:cubicBezTo>
                    <a:cubicBezTo>
                      <a:pt x="34" y="4"/>
                      <a:pt x="5" y="34"/>
                      <a:pt x="0" y="98"/>
                    </a:cubicBezTo>
                    <a:cubicBezTo>
                      <a:pt x="0" y="98"/>
                      <a:pt x="0" y="98"/>
                      <a:pt x="0" y="98"/>
                    </a:cubicBezTo>
                    <a:cubicBezTo>
                      <a:pt x="42" y="97"/>
                      <a:pt x="83" y="70"/>
                      <a:pt x="83" y="68"/>
                    </a:cubicBezTo>
                    <a:cubicBezTo>
                      <a:pt x="83" y="5"/>
                      <a:pt x="83" y="5"/>
                      <a:pt x="83" y="5"/>
                    </a:cubicBezTo>
                    <a:cubicBezTo>
                      <a:pt x="83" y="5"/>
                      <a:pt x="80" y="1"/>
                      <a:pt x="75" y="0"/>
                    </a:cubicBezTo>
                    <a:close/>
                  </a:path>
                </a:pathLst>
              </a:custGeom>
              <a:solidFill>
                <a:srgbClr val="6772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iṡḷidè">
                <a:extLst>
                  <a:ext uri="{FF2B5EF4-FFF2-40B4-BE49-F238E27FC236}">
                    <a16:creationId xmlns:a16="http://schemas.microsoft.com/office/drawing/2014/main" xmlns="" id="{3330AE1E-9BA0-4186-9727-834727440DA6}"/>
                  </a:ext>
                </a:extLst>
              </p:cNvPr>
              <p:cNvSpPr/>
              <p:nvPr/>
            </p:nvSpPr>
            <p:spPr bwMode="auto">
              <a:xfrm>
                <a:off x="9083849" y="6199522"/>
                <a:ext cx="74094" cy="26756"/>
              </a:xfrm>
              <a:custGeom>
                <a:avLst/>
                <a:gdLst>
                  <a:gd name="T0" fmla="*/ 43 w 52"/>
                  <a:gd name="T1" fmla="*/ 11 h 19"/>
                  <a:gd name="T2" fmla="*/ 0 w 52"/>
                  <a:gd name="T3" fmla="*/ 0 h 19"/>
                  <a:gd name="T4" fmla="*/ 15 w 52"/>
                  <a:gd name="T5" fmla="*/ 15 h 19"/>
                  <a:gd name="T6" fmla="*/ 52 w 52"/>
                  <a:gd name="T7" fmla="*/ 11 h 19"/>
                  <a:gd name="T8" fmla="*/ 43 w 52"/>
                  <a:gd name="T9" fmla="*/ 11 h 19"/>
                </a:gdLst>
                <a:ahLst/>
                <a:cxnLst>
                  <a:cxn ang="0">
                    <a:pos x="T0" y="T1"/>
                  </a:cxn>
                  <a:cxn ang="0">
                    <a:pos x="T2" y="T3"/>
                  </a:cxn>
                  <a:cxn ang="0">
                    <a:pos x="T4" y="T5"/>
                  </a:cxn>
                  <a:cxn ang="0">
                    <a:pos x="T6" y="T7"/>
                  </a:cxn>
                  <a:cxn ang="0">
                    <a:pos x="T8" y="T9"/>
                  </a:cxn>
                </a:cxnLst>
                <a:rect l="0" t="0" r="r" b="b"/>
                <a:pathLst>
                  <a:path w="52" h="19">
                    <a:moveTo>
                      <a:pt x="43" y="11"/>
                    </a:moveTo>
                    <a:cubicBezTo>
                      <a:pt x="16" y="10"/>
                      <a:pt x="5" y="4"/>
                      <a:pt x="0" y="0"/>
                    </a:cubicBezTo>
                    <a:cubicBezTo>
                      <a:pt x="0" y="0"/>
                      <a:pt x="4" y="11"/>
                      <a:pt x="15" y="15"/>
                    </a:cubicBezTo>
                    <a:cubicBezTo>
                      <a:pt x="25" y="19"/>
                      <a:pt x="52" y="11"/>
                      <a:pt x="52" y="11"/>
                    </a:cubicBezTo>
                    <a:cubicBezTo>
                      <a:pt x="49" y="11"/>
                      <a:pt x="46" y="11"/>
                      <a:pt x="43" y="11"/>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şḷiḍé">
                <a:extLst>
                  <a:ext uri="{FF2B5EF4-FFF2-40B4-BE49-F238E27FC236}">
                    <a16:creationId xmlns:a16="http://schemas.microsoft.com/office/drawing/2014/main" xmlns="" id="{0B932F85-4974-4D0F-A58D-2F3DCAE1EA18}"/>
                  </a:ext>
                </a:extLst>
              </p:cNvPr>
              <p:cNvSpPr/>
              <p:nvPr/>
            </p:nvSpPr>
            <p:spPr bwMode="auto">
              <a:xfrm>
                <a:off x="9083849" y="6062997"/>
                <a:ext cx="122118" cy="152305"/>
              </a:xfrm>
              <a:custGeom>
                <a:avLst/>
                <a:gdLst>
                  <a:gd name="T0" fmla="*/ 86 w 86"/>
                  <a:gd name="T1" fmla="*/ 13 h 107"/>
                  <a:gd name="T2" fmla="*/ 86 w 86"/>
                  <a:gd name="T3" fmla="*/ 13 h 107"/>
                  <a:gd name="T4" fmla="*/ 67 w 86"/>
                  <a:gd name="T5" fmla="*/ 2 h 107"/>
                  <a:gd name="T6" fmla="*/ 43 w 86"/>
                  <a:gd name="T7" fmla="*/ 7 h 107"/>
                  <a:gd name="T8" fmla="*/ 0 w 86"/>
                  <a:gd name="T9" fmla="*/ 96 h 107"/>
                  <a:gd name="T10" fmla="*/ 43 w 86"/>
                  <a:gd name="T11" fmla="*/ 107 h 107"/>
                  <a:gd name="T12" fmla="*/ 52 w 86"/>
                  <a:gd name="T13" fmla="*/ 107 h 107"/>
                  <a:gd name="T14" fmla="*/ 52 w 86"/>
                  <a:gd name="T15" fmla="*/ 107 h 107"/>
                  <a:gd name="T16" fmla="*/ 86 w 86"/>
                  <a:gd name="T17"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07">
                    <a:moveTo>
                      <a:pt x="86" y="13"/>
                    </a:moveTo>
                    <a:cubicBezTo>
                      <a:pt x="86" y="13"/>
                      <a:pt x="86" y="13"/>
                      <a:pt x="86" y="13"/>
                    </a:cubicBezTo>
                    <a:cubicBezTo>
                      <a:pt x="79" y="8"/>
                      <a:pt x="73" y="3"/>
                      <a:pt x="67" y="2"/>
                    </a:cubicBezTo>
                    <a:cubicBezTo>
                      <a:pt x="60" y="0"/>
                      <a:pt x="51" y="2"/>
                      <a:pt x="43" y="7"/>
                    </a:cubicBezTo>
                    <a:cubicBezTo>
                      <a:pt x="17" y="32"/>
                      <a:pt x="0" y="96"/>
                      <a:pt x="0" y="96"/>
                    </a:cubicBezTo>
                    <a:cubicBezTo>
                      <a:pt x="5" y="100"/>
                      <a:pt x="16" y="106"/>
                      <a:pt x="43" y="107"/>
                    </a:cubicBezTo>
                    <a:cubicBezTo>
                      <a:pt x="46" y="107"/>
                      <a:pt x="49" y="107"/>
                      <a:pt x="52" y="107"/>
                    </a:cubicBezTo>
                    <a:cubicBezTo>
                      <a:pt x="52" y="107"/>
                      <a:pt x="52" y="107"/>
                      <a:pt x="52" y="107"/>
                    </a:cubicBezTo>
                    <a:cubicBezTo>
                      <a:pt x="57" y="43"/>
                      <a:pt x="86" y="13"/>
                      <a:pt x="86" y="13"/>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ślíḍé">
                <a:extLst>
                  <a:ext uri="{FF2B5EF4-FFF2-40B4-BE49-F238E27FC236}">
                    <a16:creationId xmlns:a16="http://schemas.microsoft.com/office/drawing/2014/main" xmlns="" id="{6C37A7EC-A714-48FD-BDED-A961878917D7}"/>
                  </a:ext>
                </a:extLst>
              </p:cNvPr>
              <p:cNvSpPr/>
              <p:nvPr/>
            </p:nvSpPr>
            <p:spPr bwMode="auto">
              <a:xfrm>
                <a:off x="9511263" y="6008798"/>
                <a:ext cx="126920" cy="109769"/>
              </a:xfrm>
              <a:custGeom>
                <a:avLst/>
                <a:gdLst>
                  <a:gd name="T0" fmla="*/ 89 w 89"/>
                  <a:gd name="T1" fmla="*/ 45 h 77"/>
                  <a:gd name="T2" fmla="*/ 87 w 89"/>
                  <a:gd name="T3" fmla="*/ 15 h 77"/>
                  <a:gd name="T4" fmla="*/ 67 w 89"/>
                  <a:gd name="T5" fmla="*/ 0 h 77"/>
                  <a:gd name="T6" fmla="*/ 14 w 89"/>
                  <a:gd name="T7" fmla="*/ 3 h 77"/>
                  <a:gd name="T8" fmla="*/ 3 w 89"/>
                  <a:gd name="T9" fmla="*/ 20 h 77"/>
                  <a:gd name="T10" fmla="*/ 1 w 89"/>
                  <a:gd name="T11" fmla="*/ 58 h 77"/>
                  <a:gd name="T12" fmla="*/ 13 w 89"/>
                  <a:gd name="T13" fmla="*/ 76 h 77"/>
                  <a:gd name="T14" fmla="*/ 38 w 89"/>
                  <a:gd name="T15" fmla="*/ 70 h 77"/>
                  <a:gd name="T16" fmla="*/ 65 w 89"/>
                  <a:gd name="T17" fmla="*/ 62 h 77"/>
                  <a:gd name="T18" fmla="*/ 81 w 89"/>
                  <a:gd name="T19" fmla="*/ 55 h 77"/>
                  <a:gd name="T20" fmla="*/ 89 w 89"/>
                  <a:gd name="T21"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77">
                    <a:moveTo>
                      <a:pt x="89" y="45"/>
                    </a:moveTo>
                    <a:cubicBezTo>
                      <a:pt x="89" y="45"/>
                      <a:pt x="88" y="21"/>
                      <a:pt x="87" y="15"/>
                    </a:cubicBezTo>
                    <a:cubicBezTo>
                      <a:pt x="85" y="9"/>
                      <a:pt x="79" y="0"/>
                      <a:pt x="67" y="0"/>
                    </a:cubicBezTo>
                    <a:cubicBezTo>
                      <a:pt x="55" y="0"/>
                      <a:pt x="21" y="0"/>
                      <a:pt x="14" y="3"/>
                    </a:cubicBezTo>
                    <a:cubicBezTo>
                      <a:pt x="7" y="6"/>
                      <a:pt x="6" y="9"/>
                      <a:pt x="3" y="20"/>
                    </a:cubicBezTo>
                    <a:cubicBezTo>
                      <a:pt x="0" y="32"/>
                      <a:pt x="1" y="58"/>
                      <a:pt x="1" y="58"/>
                    </a:cubicBezTo>
                    <a:cubicBezTo>
                      <a:pt x="1" y="58"/>
                      <a:pt x="10" y="77"/>
                      <a:pt x="13" y="76"/>
                    </a:cubicBezTo>
                    <a:cubicBezTo>
                      <a:pt x="15" y="76"/>
                      <a:pt x="35" y="72"/>
                      <a:pt x="38" y="70"/>
                    </a:cubicBezTo>
                    <a:cubicBezTo>
                      <a:pt x="40" y="68"/>
                      <a:pt x="62" y="64"/>
                      <a:pt x="65" y="62"/>
                    </a:cubicBezTo>
                    <a:cubicBezTo>
                      <a:pt x="68" y="60"/>
                      <a:pt x="81" y="56"/>
                      <a:pt x="81" y="55"/>
                    </a:cubicBezTo>
                    <a:cubicBezTo>
                      <a:pt x="82" y="54"/>
                      <a:pt x="89" y="45"/>
                      <a:pt x="89" y="45"/>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íṡḻiḍè">
                <a:extLst>
                  <a:ext uri="{FF2B5EF4-FFF2-40B4-BE49-F238E27FC236}">
                    <a16:creationId xmlns:a16="http://schemas.microsoft.com/office/drawing/2014/main" xmlns="" id="{25D7D698-ED77-47CE-855F-3FA7B17F7DB6}"/>
                  </a:ext>
                </a:extLst>
              </p:cNvPr>
              <p:cNvSpPr/>
              <p:nvPr/>
            </p:nvSpPr>
            <p:spPr bwMode="auto">
              <a:xfrm>
                <a:off x="9500972" y="6174138"/>
                <a:ext cx="202387" cy="86443"/>
              </a:xfrm>
              <a:custGeom>
                <a:avLst/>
                <a:gdLst>
                  <a:gd name="T0" fmla="*/ 101 w 142"/>
                  <a:gd name="T1" fmla="*/ 59 h 61"/>
                  <a:gd name="T2" fmla="*/ 142 w 142"/>
                  <a:gd name="T3" fmla="*/ 43 h 61"/>
                  <a:gd name="T4" fmla="*/ 142 w 142"/>
                  <a:gd name="T5" fmla="*/ 20 h 61"/>
                  <a:gd name="T6" fmla="*/ 113 w 142"/>
                  <a:gd name="T7" fmla="*/ 36 h 61"/>
                  <a:gd name="T8" fmla="*/ 0 w 142"/>
                  <a:gd name="T9" fmla="*/ 1 h 61"/>
                  <a:gd name="T10" fmla="*/ 0 w 142"/>
                  <a:gd name="T11" fmla="*/ 0 h 61"/>
                  <a:gd name="T12" fmla="*/ 0 w 142"/>
                  <a:gd name="T13" fmla="*/ 15 h 61"/>
                  <a:gd name="T14" fmla="*/ 101 w 142"/>
                  <a:gd name="T15" fmla="*/ 59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1">
                    <a:moveTo>
                      <a:pt x="101" y="59"/>
                    </a:moveTo>
                    <a:cubicBezTo>
                      <a:pt x="134" y="58"/>
                      <a:pt x="142" y="43"/>
                      <a:pt x="142" y="43"/>
                    </a:cubicBezTo>
                    <a:cubicBezTo>
                      <a:pt x="142" y="20"/>
                      <a:pt x="142" y="20"/>
                      <a:pt x="142" y="20"/>
                    </a:cubicBezTo>
                    <a:cubicBezTo>
                      <a:pt x="141" y="26"/>
                      <a:pt x="135" y="34"/>
                      <a:pt x="113" y="36"/>
                    </a:cubicBezTo>
                    <a:cubicBezTo>
                      <a:pt x="78" y="39"/>
                      <a:pt x="18" y="31"/>
                      <a:pt x="0" y="1"/>
                    </a:cubicBezTo>
                    <a:cubicBezTo>
                      <a:pt x="0" y="0"/>
                      <a:pt x="0" y="0"/>
                      <a:pt x="0" y="0"/>
                    </a:cubicBezTo>
                    <a:cubicBezTo>
                      <a:pt x="0" y="15"/>
                      <a:pt x="0" y="15"/>
                      <a:pt x="0" y="15"/>
                    </a:cubicBezTo>
                    <a:cubicBezTo>
                      <a:pt x="19" y="53"/>
                      <a:pt x="68" y="61"/>
                      <a:pt x="101" y="59"/>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îšľiḓe">
                <a:extLst>
                  <a:ext uri="{FF2B5EF4-FFF2-40B4-BE49-F238E27FC236}">
                    <a16:creationId xmlns:a16="http://schemas.microsoft.com/office/drawing/2014/main" xmlns="" id="{2E1FDD6F-1808-4F49-8E29-819299FF58C7}"/>
                  </a:ext>
                </a:extLst>
              </p:cNvPr>
              <p:cNvSpPr/>
              <p:nvPr/>
            </p:nvSpPr>
            <p:spPr bwMode="auto">
              <a:xfrm>
                <a:off x="9565461" y="6137090"/>
                <a:ext cx="137897" cy="90559"/>
              </a:xfrm>
              <a:custGeom>
                <a:avLst/>
                <a:gdLst>
                  <a:gd name="T0" fmla="*/ 68 w 97"/>
                  <a:gd name="T1" fmla="*/ 62 h 64"/>
                  <a:gd name="T2" fmla="*/ 97 w 97"/>
                  <a:gd name="T3" fmla="*/ 46 h 64"/>
                  <a:gd name="T4" fmla="*/ 97 w 97"/>
                  <a:gd name="T5" fmla="*/ 40 h 64"/>
                  <a:gd name="T6" fmla="*/ 84 w 97"/>
                  <a:gd name="T7" fmla="*/ 6 h 64"/>
                  <a:gd name="T8" fmla="*/ 54 w 97"/>
                  <a:gd name="T9" fmla="*/ 2 h 64"/>
                  <a:gd name="T10" fmla="*/ 0 w 97"/>
                  <a:gd name="T11" fmla="*/ 56 h 64"/>
                  <a:gd name="T12" fmla="*/ 68 w 9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97" h="64">
                    <a:moveTo>
                      <a:pt x="68" y="62"/>
                    </a:moveTo>
                    <a:cubicBezTo>
                      <a:pt x="90" y="60"/>
                      <a:pt x="96" y="52"/>
                      <a:pt x="97" y="46"/>
                    </a:cubicBezTo>
                    <a:cubicBezTo>
                      <a:pt x="97" y="40"/>
                      <a:pt x="97" y="40"/>
                      <a:pt x="97" y="40"/>
                    </a:cubicBezTo>
                    <a:cubicBezTo>
                      <a:pt x="94" y="30"/>
                      <a:pt x="89" y="18"/>
                      <a:pt x="84" y="6"/>
                    </a:cubicBezTo>
                    <a:cubicBezTo>
                      <a:pt x="79" y="4"/>
                      <a:pt x="68" y="0"/>
                      <a:pt x="54" y="2"/>
                    </a:cubicBezTo>
                    <a:cubicBezTo>
                      <a:pt x="33" y="6"/>
                      <a:pt x="7" y="16"/>
                      <a:pt x="0" y="56"/>
                    </a:cubicBezTo>
                    <a:cubicBezTo>
                      <a:pt x="23" y="62"/>
                      <a:pt x="49" y="64"/>
                      <a:pt x="68" y="62"/>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ṡ1ïḋè">
                <a:extLst>
                  <a:ext uri="{FF2B5EF4-FFF2-40B4-BE49-F238E27FC236}">
                    <a16:creationId xmlns:a16="http://schemas.microsoft.com/office/drawing/2014/main" xmlns="" id="{CBD00D85-D258-496F-B3A2-821969E56F5D}"/>
                  </a:ext>
                </a:extLst>
              </p:cNvPr>
              <p:cNvSpPr/>
              <p:nvPr/>
            </p:nvSpPr>
            <p:spPr bwMode="auto">
              <a:xfrm>
                <a:off x="9500972" y="6068485"/>
                <a:ext cx="96048" cy="148188"/>
              </a:xfrm>
              <a:custGeom>
                <a:avLst/>
                <a:gdLst>
                  <a:gd name="T0" fmla="*/ 43 w 67"/>
                  <a:gd name="T1" fmla="*/ 15 h 104"/>
                  <a:gd name="T2" fmla="*/ 30 w 67"/>
                  <a:gd name="T3" fmla="*/ 22 h 104"/>
                  <a:gd name="T4" fmla="*/ 7 w 67"/>
                  <a:gd name="T5" fmla="*/ 9 h 104"/>
                  <a:gd name="T6" fmla="*/ 8 w 67"/>
                  <a:gd name="T7" fmla="*/ 0 h 104"/>
                  <a:gd name="T8" fmla="*/ 0 w 67"/>
                  <a:gd name="T9" fmla="*/ 11 h 104"/>
                  <a:gd name="T10" fmla="*/ 0 w 67"/>
                  <a:gd name="T11" fmla="*/ 74 h 104"/>
                  <a:gd name="T12" fmla="*/ 0 w 67"/>
                  <a:gd name="T13" fmla="*/ 75 h 104"/>
                  <a:gd name="T14" fmla="*/ 45 w 67"/>
                  <a:gd name="T15" fmla="*/ 104 h 104"/>
                  <a:gd name="T16" fmla="*/ 67 w 67"/>
                  <a:gd name="T17" fmla="*/ 64 h 104"/>
                  <a:gd name="T18" fmla="*/ 67 w 67"/>
                  <a:gd name="T19" fmla="*/ 64 h 104"/>
                  <a:gd name="T20" fmla="*/ 43 w 67"/>
                  <a:gd name="T21" fmla="*/ 1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04">
                    <a:moveTo>
                      <a:pt x="43" y="15"/>
                    </a:moveTo>
                    <a:cubicBezTo>
                      <a:pt x="38" y="19"/>
                      <a:pt x="34" y="22"/>
                      <a:pt x="30" y="22"/>
                    </a:cubicBezTo>
                    <a:cubicBezTo>
                      <a:pt x="18" y="24"/>
                      <a:pt x="7" y="9"/>
                      <a:pt x="7" y="9"/>
                    </a:cubicBezTo>
                    <a:cubicBezTo>
                      <a:pt x="8" y="0"/>
                      <a:pt x="8" y="0"/>
                      <a:pt x="8" y="0"/>
                    </a:cubicBezTo>
                    <a:cubicBezTo>
                      <a:pt x="0" y="1"/>
                      <a:pt x="0" y="11"/>
                      <a:pt x="0" y="11"/>
                    </a:cubicBezTo>
                    <a:cubicBezTo>
                      <a:pt x="0" y="74"/>
                      <a:pt x="0" y="74"/>
                      <a:pt x="0" y="74"/>
                    </a:cubicBezTo>
                    <a:cubicBezTo>
                      <a:pt x="0" y="75"/>
                      <a:pt x="0" y="75"/>
                      <a:pt x="0" y="75"/>
                    </a:cubicBezTo>
                    <a:cubicBezTo>
                      <a:pt x="8" y="89"/>
                      <a:pt x="26" y="98"/>
                      <a:pt x="45" y="104"/>
                    </a:cubicBezTo>
                    <a:cubicBezTo>
                      <a:pt x="49" y="84"/>
                      <a:pt x="57" y="72"/>
                      <a:pt x="67" y="64"/>
                    </a:cubicBezTo>
                    <a:cubicBezTo>
                      <a:pt x="67" y="64"/>
                      <a:pt x="67" y="64"/>
                      <a:pt x="67" y="64"/>
                    </a:cubicBezTo>
                    <a:cubicBezTo>
                      <a:pt x="62" y="44"/>
                      <a:pt x="48" y="22"/>
                      <a:pt x="43" y="15"/>
                    </a:cubicBezTo>
                    <a:close/>
                  </a:path>
                </a:pathLst>
              </a:custGeom>
              <a:solidFill>
                <a:srgbClr val="6772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šḻîďé">
                <a:extLst>
                  <a:ext uri="{FF2B5EF4-FFF2-40B4-BE49-F238E27FC236}">
                    <a16:creationId xmlns:a16="http://schemas.microsoft.com/office/drawing/2014/main" xmlns="" id="{33462C2D-E463-40B3-8224-7DDC95761017}"/>
                  </a:ext>
                </a:extLst>
              </p:cNvPr>
              <p:cNvSpPr/>
              <p:nvPr/>
            </p:nvSpPr>
            <p:spPr bwMode="auto">
              <a:xfrm>
                <a:off x="9562717" y="6064368"/>
                <a:ext cx="122118" cy="95362"/>
              </a:xfrm>
              <a:custGeom>
                <a:avLst/>
                <a:gdLst>
                  <a:gd name="T0" fmla="*/ 86 w 86"/>
                  <a:gd name="T1" fmla="*/ 57 h 67"/>
                  <a:gd name="T2" fmla="*/ 37 w 86"/>
                  <a:gd name="T3" fmla="*/ 1 h 67"/>
                  <a:gd name="T4" fmla="*/ 0 w 86"/>
                  <a:gd name="T5" fmla="*/ 18 h 67"/>
                  <a:gd name="T6" fmla="*/ 24 w 86"/>
                  <a:gd name="T7" fmla="*/ 67 h 67"/>
                  <a:gd name="T8" fmla="*/ 24 w 86"/>
                  <a:gd name="T9" fmla="*/ 67 h 67"/>
                  <a:gd name="T10" fmla="*/ 56 w 86"/>
                  <a:gd name="T11" fmla="*/ 53 h 67"/>
                  <a:gd name="T12" fmla="*/ 86 w 86"/>
                  <a:gd name="T13" fmla="*/ 57 h 67"/>
                </a:gdLst>
                <a:ahLst/>
                <a:cxnLst>
                  <a:cxn ang="0">
                    <a:pos x="T0" y="T1"/>
                  </a:cxn>
                  <a:cxn ang="0">
                    <a:pos x="T2" y="T3"/>
                  </a:cxn>
                  <a:cxn ang="0">
                    <a:pos x="T4" y="T5"/>
                  </a:cxn>
                  <a:cxn ang="0">
                    <a:pos x="T6" y="T7"/>
                  </a:cxn>
                  <a:cxn ang="0">
                    <a:pos x="T8" y="T9"/>
                  </a:cxn>
                  <a:cxn ang="0">
                    <a:pos x="T10" y="T11"/>
                  </a:cxn>
                  <a:cxn ang="0">
                    <a:pos x="T12" y="T13"/>
                  </a:cxn>
                </a:cxnLst>
                <a:rect l="0" t="0" r="r" b="b"/>
                <a:pathLst>
                  <a:path w="86" h="67">
                    <a:moveTo>
                      <a:pt x="86" y="57"/>
                    </a:moveTo>
                    <a:cubicBezTo>
                      <a:pt x="73" y="28"/>
                      <a:pt x="54" y="0"/>
                      <a:pt x="37" y="1"/>
                    </a:cubicBezTo>
                    <a:cubicBezTo>
                      <a:pt x="22" y="3"/>
                      <a:pt x="10" y="12"/>
                      <a:pt x="0" y="18"/>
                    </a:cubicBezTo>
                    <a:cubicBezTo>
                      <a:pt x="5" y="25"/>
                      <a:pt x="19" y="47"/>
                      <a:pt x="24" y="67"/>
                    </a:cubicBezTo>
                    <a:cubicBezTo>
                      <a:pt x="24" y="67"/>
                      <a:pt x="24" y="67"/>
                      <a:pt x="24" y="67"/>
                    </a:cubicBezTo>
                    <a:cubicBezTo>
                      <a:pt x="34" y="59"/>
                      <a:pt x="46" y="55"/>
                      <a:pt x="56" y="53"/>
                    </a:cubicBezTo>
                    <a:cubicBezTo>
                      <a:pt x="70" y="51"/>
                      <a:pt x="81" y="55"/>
                      <a:pt x="86" y="57"/>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íšliďé">
                <a:extLst>
                  <a:ext uri="{FF2B5EF4-FFF2-40B4-BE49-F238E27FC236}">
                    <a16:creationId xmlns:a16="http://schemas.microsoft.com/office/drawing/2014/main" xmlns="" id="{C14AE984-62A2-4E90-99B9-AF6F05C6A2B3}"/>
                  </a:ext>
                </a:extLst>
              </p:cNvPr>
              <p:cNvSpPr/>
              <p:nvPr/>
            </p:nvSpPr>
            <p:spPr bwMode="auto">
              <a:xfrm>
                <a:off x="9155199" y="4828095"/>
                <a:ext cx="408890" cy="571485"/>
              </a:xfrm>
              <a:custGeom>
                <a:avLst/>
                <a:gdLst>
                  <a:gd name="T0" fmla="*/ 210 w 287"/>
                  <a:gd name="T1" fmla="*/ 0 h 401"/>
                  <a:gd name="T2" fmla="*/ 6 w 287"/>
                  <a:gd name="T3" fmla="*/ 339 h 401"/>
                  <a:gd name="T4" fmla="*/ 0 w 287"/>
                  <a:gd name="T5" fmla="*/ 401 h 401"/>
                  <a:gd name="T6" fmla="*/ 287 w 287"/>
                  <a:gd name="T7" fmla="*/ 30 h 401"/>
                  <a:gd name="T8" fmla="*/ 210 w 287"/>
                  <a:gd name="T9" fmla="*/ 0 h 401"/>
                </a:gdLst>
                <a:ahLst/>
                <a:cxnLst>
                  <a:cxn ang="0">
                    <a:pos x="T0" y="T1"/>
                  </a:cxn>
                  <a:cxn ang="0">
                    <a:pos x="T2" y="T3"/>
                  </a:cxn>
                  <a:cxn ang="0">
                    <a:pos x="T4" y="T5"/>
                  </a:cxn>
                  <a:cxn ang="0">
                    <a:pos x="T6" y="T7"/>
                  </a:cxn>
                  <a:cxn ang="0">
                    <a:pos x="T8" y="T9"/>
                  </a:cxn>
                </a:cxnLst>
                <a:rect l="0" t="0" r="r" b="b"/>
                <a:pathLst>
                  <a:path w="287" h="401">
                    <a:moveTo>
                      <a:pt x="210" y="0"/>
                    </a:moveTo>
                    <a:cubicBezTo>
                      <a:pt x="210" y="0"/>
                      <a:pt x="113" y="230"/>
                      <a:pt x="6" y="339"/>
                    </a:cubicBezTo>
                    <a:cubicBezTo>
                      <a:pt x="6" y="339"/>
                      <a:pt x="1" y="391"/>
                      <a:pt x="0" y="401"/>
                    </a:cubicBezTo>
                    <a:cubicBezTo>
                      <a:pt x="0" y="401"/>
                      <a:pt x="206" y="245"/>
                      <a:pt x="287" y="30"/>
                    </a:cubicBezTo>
                    <a:cubicBezTo>
                      <a:pt x="287" y="30"/>
                      <a:pt x="216" y="2"/>
                      <a:pt x="210" y="0"/>
                    </a:cubicBezTo>
                    <a:close/>
                  </a:path>
                </a:pathLst>
              </a:custGeom>
              <a:solidFill>
                <a:srgbClr val="455C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ïṡļiḑê">
                <a:extLst>
                  <a:ext uri="{FF2B5EF4-FFF2-40B4-BE49-F238E27FC236}">
                    <a16:creationId xmlns:a16="http://schemas.microsoft.com/office/drawing/2014/main" xmlns="" id="{991668FE-E0AA-440A-A7D8-A86AE15BA668}"/>
                  </a:ext>
                </a:extLst>
              </p:cNvPr>
              <p:cNvSpPr/>
              <p:nvPr/>
            </p:nvSpPr>
            <p:spPr bwMode="auto">
              <a:xfrm>
                <a:off x="9157943" y="5007842"/>
                <a:ext cx="25384" cy="159165"/>
              </a:xfrm>
              <a:custGeom>
                <a:avLst/>
                <a:gdLst>
                  <a:gd name="T0" fmla="*/ 11 w 18"/>
                  <a:gd name="T1" fmla="*/ 112 h 112"/>
                  <a:gd name="T2" fmla="*/ 17 w 18"/>
                  <a:gd name="T3" fmla="*/ 1 h 112"/>
                  <a:gd name="T4" fmla="*/ 0 w 18"/>
                  <a:gd name="T5" fmla="*/ 111 h 112"/>
                  <a:gd name="T6" fmla="*/ 11 w 18"/>
                  <a:gd name="T7" fmla="*/ 112 h 112"/>
                </a:gdLst>
                <a:ahLst/>
                <a:cxnLst>
                  <a:cxn ang="0">
                    <a:pos x="T0" y="T1"/>
                  </a:cxn>
                  <a:cxn ang="0">
                    <a:pos x="T2" y="T3"/>
                  </a:cxn>
                  <a:cxn ang="0">
                    <a:pos x="T4" y="T5"/>
                  </a:cxn>
                  <a:cxn ang="0">
                    <a:pos x="T6" y="T7"/>
                  </a:cxn>
                </a:cxnLst>
                <a:rect l="0" t="0" r="r" b="b"/>
                <a:pathLst>
                  <a:path w="18" h="112">
                    <a:moveTo>
                      <a:pt x="11" y="112"/>
                    </a:moveTo>
                    <a:cubicBezTo>
                      <a:pt x="11" y="112"/>
                      <a:pt x="17" y="3"/>
                      <a:pt x="17" y="1"/>
                    </a:cubicBezTo>
                    <a:cubicBezTo>
                      <a:pt x="18" y="0"/>
                      <a:pt x="0" y="111"/>
                      <a:pt x="0" y="111"/>
                    </a:cubicBezTo>
                    <a:lnTo>
                      <a:pt x="11" y="112"/>
                    </a:lnTo>
                    <a:close/>
                  </a:path>
                </a:pathLst>
              </a:custGeom>
              <a:solidFill>
                <a:srgbClr val="4A7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S1íḑè">
                <a:extLst>
                  <a:ext uri="{FF2B5EF4-FFF2-40B4-BE49-F238E27FC236}">
                    <a16:creationId xmlns:a16="http://schemas.microsoft.com/office/drawing/2014/main" xmlns="" id="{D007AD23-FF63-47F0-A622-F67AB801CCA8}"/>
                  </a:ext>
                </a:extLst>
              </p:cNvPr>
              <p:cNvSpPr/>
              <p:nvPr/>
            </p:nvSpPr>
            <p:spPr bwMode="auto">
              <a:xfrm>
                <a:off x="9009755" y="5561489"/>
                <a:ext cx="63803" cy="83013"/>
              </a:xfrm>
              <a:custGeom>
                <a:avLst/>
                <a:gdLst>
                  <a:gd name="T0" fmla="*/ 7 w 45"/>
                  <a:gd name="T1" fmla="*/ 16 h 58"/>
                  <a:gd name="T2" fmla="*/ 17 w 45"/>
                  <a:gd name="T3" fmla="*/ 48 h 58"/>
                  <a:gd name="T4" fmla="*/ 34 w 45"/>
                  <a:gd name="T5" fmla="*/ 30 h 58"/>
                  <a:gd name="T6" fmla="*/ 45 w 45"/>
                  <a:gd name="T7" fmla="*/ 0 h 58"/>
                  <a:gd name="T8" fmla="*/ 38 w 45"/>
                  <a:gd name="T9" fmla="*/ 31 h 58"/>
                  <a:gd name="T10" fmla="*/ 17 w 45"/>
                  <a:gd name="T11" fmla="*/ 55 h 58"/>
                  <a:gd name="T12" fmla="*/ 7 w 45"/>
                  <a:gd name="T13" fmla="*/ 16 h 58"/>
                </a:gdLst>
                <a:ahLst/>
                <a:cxnLst>
                  <a:cxn ang="0">
                    <a:pos x="T0" y="T1"/>
                  </a:cxn>
                  <a:cxn ang="0">
                    <a:pos x="T2" y="T3"/>
                  </a:cxn>
                  <a:cxn ang="0">
                    <a:pos x="T4" y="T5"/>
                  </a:cxn>
                  <a:cxn ang="0">
                    <a:pos x="T6" y="T7"/>
                  </a:cxn>
                  <a:cxn ang="0">
                    <a:pos x="T8" y="T9"/>
                  </a:cxn>
                  <a:cxn ang="0">
                    <a:pos x="T10" y="T11"/>
                  </a:cxn>
                  <a:cxn ang="0">
                    <a:pos x="T12" y="T13"/>
                  </a:cxn>
                </a:cxnLst>
                <a:rect l="0" t="0" r="r" b="b"/>
                <a:pathLst>
                  <a:path w="45" h="58">
                    <a:moveTo>
                      <a:pt x="7" y="16"/>
                    </a:moveTo>
                    <a:cubicBezTo>
                      <a:pt x="7" y="16"/>
                      <a:pt x="2" y="44"/>
                      <a:pt x="17" y="48"/>
                    </a:cubicBezTo>
                    <a:cubicBezTo>
                      <a:pt x="33" y="52"/>
                      <a:pt x="32" y="43"/>
                      <a:pt x="34" y="30"/>
                    </a:cubicBezTo>
                    <a:cubicBezTo>
                      <a:pt x="35" y="16"/>
                      <a:pt x="41" y="5"/>
                      <a:pt x="45" y="0"/>
                    </a:cubicBezTo>
                    <a:cubicBezTo>
                      <a:pt x="45" y="0"/>
                      <a:pt x="37" y="20"/>
                      <a:pt x="38" y="31"/>
                    </a:cubicBezTo>
                    <a:cubicBezTo>
                      <a:pt x="38" y="42"/>
                      <a:pt x="34" y="58"/>
                      <a:pt x="17" y="55"/>
                    </a:cubicBezTo>
                    <a:cubicBezTo>
                      <a:pt x="0" y="51"/>
                      <a:pt x="3" y="26"/>
                      <a:pt x="7" y="16"/>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ïślîḍê">
                <a:extLst>
                  <a:ext uri="{FF2B5EF4-FFF2-40B4-BE49-F238E27FC236}">
                    <a16:creationId xmlns:a16="http://schemas.microsoft.com/office/drawing/2014/main" xmlns="" id="{C0647874-D14D-4671-926F-7DD8BD251CA0}"/>
                  </a:ext>
                </a:extLst>
              </p:cNvPr>
              <p:cNvSpPr/>
              <p:nvPr/>
            </p:nvSpPr>
            <p:spPr bwMode="auto">
              <a:xfrm>
                <a:off x="9079047" y="6130916"/>
                <a:ext cx="126920" cy="107025"/>
              </a:xfrm>
              <a:custGeom>
                <a:avLst/>
                <a:gdLst>
                  <a:gd name="T0" fmla="*/ 0 w 89"/>
                  <a:gd name="T1" fmla="*/ 43 h 75"/>
                  <a:gd name="T2" fmla="*/ 8 w 89"/>
                  <a:gd name="T3" fmla="*/ 16 h 75"/>
                  <a:gd name="T4" fmla="*/ 10 w 89"/>
                  <a:gd name="T5" fmla="*/ 13 h 75"/>
                  <a:gd name="T6" fmla="*/ 40 w 89"/>
                  <a:gd name="T7" fmla="*/ 1 h 75"/>
                  <a:gd name="T8" fmla="*/ 89 w 89"/>
                  <a:gd name="T9" fmla="*/ 60 h 75"/>
                  <a:gd name="T10" fmla="*/ 45 w 89"/>
                  <a:gd name="T11" fmla="*/ 75 h 75"/>
                  <a:gd name="T12" fmla="*/ 3 w 89"/>
                  <a:gd name="T13" fmla="*/ 60 h 75"/>
                  <a:gd name="T14" fmla="*/ 0 w 89"/>
                  <a:gd name="T15" fmla="*/ 43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5">
                    <a:moveTo>
                      <a:pt x="0" y="43"/>
                    </a:moveTo>
                    <a:cubicBezTo>
                      <a:pt x="0" y="43"/>
                      <a:pt x="2" y="31"/>
                      <a:pt x="8" y="16"/>
                    </a:cubicBezTo>
                    <a:cubicBezTo>
                      <a:pt x="8" y="15"/>
                      <a:pt x="9" y="13"/>
                      <a:pt x="10" y="13"/>
                    </a:cubicBezTo>
                    <a:cubicBezTo>
                      <a:pt x="15" y="5"/>
                      <a:pt x="25" y="0"/>
                      <a:pt x="40" y="1"/>
                    </a:cubicBezTo>
                    <a:cubicBezTo>
                      <a:pt x="80" y="4"/>
                      <a:pt x="89" y="60"/>
                      <a:pt x="89" y="60"/>
                    </a:cubicBezTo>
                    <a:cubicBezTo>
                      <a:pt x="89" y="60"/>
                      <a:pt x="47" y="75"/>
                      <a:pt x="45" y="75"/>
                    </a:cubicBezTo>
                    <a:cubicBezTo>
                      <a:pt x="42" y="75"/>
                      <a:pt x="3" y="60"/>
                      <a:pt x="3" y="60"/>
                    </a:cubicBezTo>
                    <a:lnTo>
                      <a:pt x="0" y="43"/>
                    </a:ln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î$ḻïḓé">
                <a:extLst>
                  <a:ext uri="{FF2B5EF4-FFF2-40B4-BE49-F238E27FC236}">
                    <a16:creationId xmlns:a16="http://schemas.microsoft.com/office/drawing/2014/main" xmlns="" id="{02CD25F3-8690-45EB-B3D6-04EDEF3B723C}"/>
                  </a:ext>
                </a:extLst>
              </p:cNvPr>
              <p:cNvSpPr/>
              <p:nvPr/>
            </p:nvSpPr>
            <p:spPr bwMode="auto">
              <a:xfrm>
                <a:off x="9208712" y="4394507"/>
                <a:ext cx="15779" cy="185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îṧľíḓè">
                <a:extLst>
                  <a:ext uri="{FF2B5EF4-FFF2-40B4-BE49-F238E27FC236}">
                    <a16:creationId xmlns:a16="http://schemas.microsoft.com/office/drawing/2014/main" xmlns="" id="{F8792F9A-58A8-4764-A619-0EC59223F800}"/>
                  </a:ext>
                </a:extLst>
              </p:cNvPr>
              <p:cNvSpPr/>
              <p:nvPr/>
            </p:nvSpPr>
            <p:spPr bwMode="auto">
              <a:xfrm>
                <a:off x="9495483" y="4394507"/>
                <a:ext cx="15779" cy="185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21" name="组合 120">
              <a:extLst>
                <a:ext uri="{FF2B5EF4-FFF2-40B4-BE49-F238E27FC236}">
                  <a16:creationId xmlns:a16="http://schemas.microsoft.com/office/drawing/2014/main" xmlns="" id="{6559C4F9-F727-4AD2-9CB5-094F669DDF24}"/>
                </a:ext>
              </a:extLst>
            </p:cNvPr>
            <p:cNvGrpSpPr/>
            <p:nvPr/>
          </p:nvGrpSpPr>
          <p:grpSpPr>
            <a:xfrm>
              <a:off x="10045701" y="3827825"/>
              <a:ext cx="1195796" cy="2444420"/>
              <a:chOff x="10045701" y="3827825"/>
              <a:chExt cx="1195796" cy="2444420"/>
            </a:xfrm>
          </p:grpSpPr>
          <p:sp>
            <p:nvSpPr>
              <p:cNvPr id="11" name="işḷîḑe">
                <a:extLst>
                  <a:ext uri="{FF2B5EF4-FFF2-40B4-BE49-F238E27FC236}">
                    <a16:creationId xmlns:a16="http://schemas.microsoft.com/office/drawing/2014/main" xmlns="" id="{3F68B660-EF94-428B-98EB-1458E7F43ACE}"/>
                  </a:ext>
                </a:extLst>
              </p:cNvPr>
              <p:cNvSpPr/>
              <p:nvPr/>
            </p:nvSpPr>
            <p:spPr bwMode="auto">
              <a:xfrm>
                <a:off x="10045701" y="5009213"/>
                <a:ext cx="398599" cy="430158"/>
              </a:xfrm>
              <a:custGeom>
                <a:avLst/>
                <a:gdLst>
                  <a:gd name="T0" fmla="*/ 240 w 280"/>
                  <a:gd name="T1" fmla="*/ 21 h 302"/>
                  <a:gd name="T2" fmla="*/ 114 w 280"/>
                  <a:gd name="T3" fmla="*/ 194 h 302"/>
                  <a:gd name="T4" fmla="*/ 53 w 280"/>
                  <a:gd name="T5" fmla="*/ 206 h 302"/>
                  <a:gd name="T6" fmla="*/ 1 w 280"/>
                  <a:gd name="T7" fmla="*/ 214 h 302"/>
                  <a:gd name="T8" fmla="*/ 55 w 280"/>
                  <a:gd name="T9" fmla="*/ 243 h 302"/>
                  <a:gd name="T10" fmla="*/ 93 w 280"/>
                  <a:gd name="T11" fmla="*/ 236 h 302"/>
                  <a:gd name="T12" fmla="*/ 95 w 280"/>
                  <a:gd name="T13" fmla="*/ 257 h 302"/>
                  <a:gd name="T14" fmla="*/ 113 w 280"/>
                  <a:gd name="T15" fmla="*/ 300 h 302"/>
                  <a:gd name="T16" fmla="*/ 121 w 280"/>
                  <a:gd name="T17" fmla="*/ 272 h 302"/>
                  <a:gd name="T18" fmla="*/ 148 w 280"/>
                  <a:gd name="T19" fmla="*/ 242 h 302"/>
                  <a:gd name="T20" fmla="*/ 157 w 280"/>
                  <a:gd name="T21" fmla="*/ 205 h 302"/>
                  <a:gd name="T22" fmla="*/ 255 w 280"/>
                  <a:gd name="T23" fmla="*/ 72 h 302"/>
                  <a:gd name="T24" fmla="*/ 280 w 280"/>
                  <a:gd name="T25" fmla="*/ 21 h 302"/>
                  <a:gd name="T26" fmla="*/ 243 w 280"/>
                  <a:gd name="T27" fmla="*/ 0 h 302"/>
                  <a:gd name="T28" fmla="*/ 240 w 280"/>
                  <a:gd name="T29" fmla="*/ 2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 h="302">
                    <a:moveTo>
                      <a:pt x="240" y="21"/>
                    </a:moveTo>
                    <a:cubicBezTo>
                      <a:pt x="240" y="21"/>
                      <a:pt x="177" y="155"/>
                      <a:pt x="114" y="194"/>
                    </a:cubicBezTo>
                    <a:cubicBezTo>
                      <a:pt x="114" y="194"/>
                      <a:pt x="87" y="207"/>
                      <a:pt x="53" y="206"/>
                    </a:cubicBezTo>
                    <a:cubicBezTo>
                      <a:pt x="18" y="205"/>
                      <a:pt x="3" y="194"/>
                      <a:pt x="1" y="214"/>
                    </a:cubicBezTo>
                    <a:cubicBezTo>
                      <a:pt x="0" y="234"/>
                      <a:pt x="29" y="249"/>
                      <a:pt x="55" y="243"/>
                    </a:cubicBezTo>
                    <a:cubicBezTo>
                      <a:pt x="81" y="236"/>
                      <a:pt x="90" y="231"/>
                      <a:pt x="93" y="236"/>
                    </a:cubicBezTo>
                    <a:cubicBezTo>
                      <a:pt x="96" y="242"/>
                      <a:pt x="98" y="248"/>
                      <a:pt x="95" y="257"/>
                    </a:cubicBezTo>
                    <a:cubicBezTo>
                      <a:pt x="93" y="266"/>
                      <a:pt x="88" y="299"/>
                      <a:pt x="113" y="300"/>
                    </a:cubicBezTo>
                    <a:cubicBezTo>
                      <a:pt x="138" y="302"/>
                      <a:pt x="117" y="290"/>
                      <a:pt x="121" y="272"/>
                    </a:cubicBezTo>
                    <a:cubicBezTo>
                      <a:pt x="125" y="255"/>
                      <a:pt x="139" y="255"/>
                      <a:pt x="148" y="242"/>
                    </a:cubicBezTo>
                    <a:cubicBezTo>
                      <a:pt x="157" y="229"/>
                      <a:pt x="156" y="208"/>
                      <a:pt x="157" y="205"/>
                    </a:cubicBezTo>
                    <a:cubicBezTo>
                      <a:pt x="158" y="202"/>
                      <a:pt x="242" y="115"/>
                      <a:pt x="255" y="72"/>
                    </a:cubicBezTo>
                    <a:cubicBezTo>
                      <a:pt x="269" y="30"/>
                      <a:pt x="280" y="21"/>
                      <a:pt x="280" y="21"/>
                    </a:cubicBezTo>
                    <a:cubicBezTo>
                      <a:pt x="243" y="0"/>
                      <a:pt x="243" y="0"/>
                      <a:pt x="243" y="0"/>
                    </a:cubicBezTo>
                    <a:lnTo>
                      <a:pt x="240" y="21"/>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îṧḷiďè">
                <a:extLst>
                  <a:ext uri="{FF2B5EF4-FFF2-40B4-BE49-F238E27FC236}">
                    <a16:creationId xmlns:a16="http://schemas.microsoft.com/office/drawing/2014/main" xmlns="" id="{814EB028-9657-488B-B146-125EEBFFDA48}"/>
                  </a:ext>
                </a:extLst>
              </p:cNvPr>
              <p:cNvSpPr/>
              <p:nvPr/>
            </p:nvSpPr>
            <p:spPr bwMode="auto">
              <a:xfrm>
                <a:off x="10086864" y="5328230"/>
                <a:ext cx="149560" cy="76838"/>
              </a:xfrm>
              <a:custGeom>
                <a:avLst/>
                <a:gdLst>
                  <a:gd name="T0" fmla="*/ 42 w 105"/>
                  <a:gd name="T1" fmla="*/ 11 h 54"/>
                  <a:gd name="T2" fmla="*/ 12 w 105"/>
                  <a:gd name="T3" fmla="*/ 26 h 54"/>
                  <a:gd name="T4" fmla="*/ 66 w 105"/>
                  <a:gd name="T5" fmla="*/ 33 h 54"/>
                  <a:gd name="T6" fmla="*/ 75 w 105"/>
                  <a:gd name="T7" fmla="*/ 0 h 54"/>
                  <a:gd name="T8" fmla="*/ 57 w 105"/>
                  <a:gd name="T9" fmla="*/ 2 h 54"/>
                  <a:gd name="T10" fmla="*/ 42 w 105"/>
                  <a:gd name="T11" fmla="*/ 11 h 54"/>
                </a:gdLst>
                <a:ahLst/>
                <a:cxnLst>
                  <a:cxn ang="0">
                    <a:pos x="T0" y="T1"/>
                  </a:cxn>
                  <a:cxn ang="0">
                    <a:pos x="T2" y="T3"/>
                  </a:cxn>
                  <a:cxn ang="0">
                    <a:pos x="T4" y="T5"/>
                  </a:cxn>
                  <a:cxn ang="0">
                    <a:pos x="T6" y="T7"/>
                  </a:cxn>
                  <a:cxn ang="0">
                    <a:pos x="T8" y="T9"/>
                  </a:cxn>
                  <a:cxn ang="0">
                    <a:pos x="T10" y="T11"/>
                  </a:cxn>
                </a:cxnLst>
                <a:rect l="0" t="0" r="r" b="b"/>
                <a:pathLst>
                  <a:path w="105" h="54">
                    <a:moveTo>
                      <a:pt x="42" y="11"/>
                    </a:moveTo>
                    <a:cubicBezTo>
                      <a:pt x="42" y="11"/>
                      <a:pt x="23" y="19"/>
                      <a:pt x="12" y="26"/>
                    </a:cubicBezTo>
                    <a:cubicBezTo>
                      <a:pt x="0" y="33"/>
                      <a:pt x="35" y="54"/>
                      <a:pt x="66" y="33"/>
                    </a:cubicBezTo>
                    <a:cubicBezTo>
                      <a:pt x="105" y="6"/>
                      <a:pt x="75" y="0"/>
                      <a:pt x="75" y="0"/>
                    </a:cubicBezTo>
                    <a:cubicBezTo>
                      <a:pt x="57" y="2"/>
                      <a:pt x="57" y="2"/>
                      <a:pt x="57" y="2"/>
                    </a:cubicBezTo>
                    <a:lnTo>
                      <a:pt x="42" y="11"/>
                    </a:lnTo>
                    <a:close/>
                  </a:path>
                </a:pathLst>
              </a:custGeom>
              <a:solidFill>
                <a:srgbClr val="EFB7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í$ľîḑé">
                <a:extLst>
                  <a:ext uri="{FF2B5EF4-FFF2-40B4-BE49-F238E27FC236}">
                    <a16:creationId xmlns:a16="http://schemas.microsoft.com/office/drawing/2014/main" xmlns="" id="{A4EE1008-294B-4325-B303-3880BC2D90EB}"/>
                  </a:ext>
                </a:extLst>
              </p:cNvPr>
              <p:cNvSpPr/>
              <p:nvPr/>
            </p:nvSpPr>
            <p:spPr bwMode="auto">
              <a:xfrm>
                <a:off x="10316693" y="6095242"/>
                <a:ext cx="234631" cy="177003"/>
              </a:xfrm>
              <a:custGeom>
                <a:avLst/>
                <a:gdLst>
                  <a:gd name="T0" fmla="*/ 63 w 165"/>
                  <a:gd name="T1" fmla="*/ 14 h 124"/>
                  <a:gd name="T2" fmla="*/ 45 w 165"/>
                  <a:gd name="T3" fmla="*/ 40 h 124"/>
                  <a:gd name="T4" fmla="*/ 4 w 165"/>
                  <a:gd name="T5" fmla="*/ 92 h 124"/>
                  <a:gd name="T6" fmla="*/ 113 w 165"/>
                  <a:gd name="T7" fmla="*/ 101 h 124"/>
                  <a:gd name="T8" fmla="*/ 137 w 165"/>
                  <a:gd name="T9" fmla="*/ 75 h 124"/>
                  <a:gd name="T10" fmla="*/ 165 w 165"/>
                  <a:gd name="T11" fmla="*/ 47 h 124"/>
                  <a:gd name="T12" fmla="*/ 137 w 165"/>
                  <a:gd name="T13" fmla="*/ 7 h 124"/>
                  <a:gd name="T14" fmla="*/ 101 w 165"/>
                  <a:gd name="T15" fmla="*/ 1 h 124"/>
                  <a:gd name="T16" fmla="*/ 63 w 165"/>
                  <a:gd name="T17" fmla="*/ 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4">
                    <a:moveTo>
                      <a:pt x="63" y="14"/>
                    </a:moveTo>
                    <a:cubicBezTo>
                      <a:pt x="63" y="14"/>
                      <a:pt x="55" y="30"/>
                      <a:pt x="45" y="40"/>
                    </a:cubicBezTo>
                    <a:cubicBezTo>
                      <a:pt x="35" y="50"/>
                      <a:pt x="0" y="68"/>
                      <a:pt x="4" y="92"/>
                    </a:cubicBezTo>
                    <a:cubicBezTo>
                      <a:pt x="8" y="117"/>
                      <a:pt x="75" y="124"/>
                      <a:pt x="113" y="101"/>
                    </a:cubicBezTo>
                    <a:cubicBezTo>
                      <a:pt x="113" y="101"/>
                      <a:pt x="132" y="85"/>
                      <a:pt x="137" y="75"/>
                    </a:cubicBezTo>
                    <a:cubicBezTo>
                      <a:pt x="142" y="64"/>
                      <a:pt x="165" y="47"/>
                      <a:pt x="165" y="47"/>
                    </a:cubicBezTo>
                    <a:cubicBezTo>
                      <a:pt x="165" y="47"/>
                      <a:pt x="159" y="15"/>
                      <a:pt x="137" y="7"/>
                    </a:cubicBezTo>
                    <a:cubicBezTo>
                      <a:pt x="115" y="0"/>
                      <a:pt x="101" y="1"/>
                      <a:pt x="101" y="1"/>
                    </a:cubicBezTo>
                    <a:lnTo>
                      <a:pt x="63" y="14"/>
                    </a:ln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íšļiḑé">
                <a:extLst>
                  <a:ext uri="{FF2B5EF4-FFF2-40B4-BE49-F238E27FC236}">
                    <a16:creationId xmlns:a16="http://schemas.microsoft.com/office/drawing/2014/main" xmlns="" id="{0FCE4C73-95D5-43BC-A93D-83E4450A8340}"/>
                  </a:ext>
                </a:extLst>
              </p:cNvPr>
              <p:cNvSpPr/>
              <p:nvPr/>
            </p:nvSpPr>
            <p:spPr bwMode="auto">
              <a:xfrm>
                <a:off x="10966389" y="5867471"/>
                <a:ext cx="181119" cy="259329"/>
              </a:xfrm>
              <a:custGeom>
                <a:avLst/>
                <a:gdLst>
                  <a:gd name="T0" fmla="*/ 10 w 127"/>
                  <a:gd name="T1" fmla="*/ 84 h 182"/>
                  <a:gd name="T2" fmla="*/ 33 w 127"/>
                  <a:gd name="T3" fmla="*/ 128 h 182"/>
                  <a:gd name="T4" fmla="*/ 80 w 127"/>
                  <a:gd name="T5" fmla="*/ 174 h 182"/>
                  <a:gd name="T6" fmla="*/ 120 w 127"/>
                  <a:gd name="T7" fmla="*/ 103 h 182"/>
                  <a:gd name="T8" fmla="*/ 91 w 127"/>
                  <a:gd name="T9" fmla="*/ 26 h 182"/>
                  <a:gd name="T10" fmla="*/ 77 w 127"/>
                  <a:gd name="T11" fmla="*/ 6 h 182"/>
                  <a:gd name="T12" fmla="*/ 36 w 127"/>
                  <a:gd name="T13" fmla="*/ 16 h 182"/>
                  <a:gd name="T14" fmla="*/ 20 w 127"/>
                  <a:gd name="T15" fmla="*/ 35 h 182"/>
                  <a:gd name="T16" fmla="*/ 14 w 127"/>
                  <a:gd name="T17" fmla="*/ 60 h 182"/>
                  <a:gd name="T18" fmla="*/ 0 w 127"/>
                  <a:gd name="T19" fmla="*/ 76 h 182"/>
                  <a:gd name="T20" fmla="*/ 10 w 127"/>
                  <a:gd name="T21" fmla="*/ 8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82">
                    <a:moveTo>
                      <a:pt x="10" y="84"/>
                    </a:moveTo>
                    <a:cubicBezTo>
                      <a:pt x="10" y="84"/>
                      <a:pt x="27" y="103"/>
                      <a:pt x="33" y="128"/>
                    </a:cubicBezTo>
                    <a:cubicBezTo>
                      <a:pt x="39" y="153"/>
                      <a:pt x="54" y="182"/>
                      <a:pt x="80" y="174"/>
                    </a:cubicBezTo>
                    <a:cubicBezTo>
                      <a:pt x="107" y="167"/>
                      <a:pt x="127" y="138"/>
                      <a:pt x="120" y="103"/>
                    </a:cubicBezTo>
                    <a:cubicBezTo>
                      <a:pt x="113" y="69"/>
                      <a:pt x="95" y="36"/>
                      <a:pt x="91" y="26"/>
                    </a:cubicBezTo>
                    <a:cubicBezTo>
                      <a:pt x="87" y="17"/>
                      <a:pt x="77" y="6"/>
                      <a:pt x="77" y="6"/>
                    </a:cubicBezTo>
                    <a:cubicBezTo>
                      <a:pt x="77" y="6"/>
                      <a:pt x="53" y="0"/>
                      <a:pt x="36" y="16"/>
                    </a:cubicBezTo>
                    <a:cubicBezTo>
                      <a:pt x="19" y="33"/>
                      <a:pt x="20" y="35"/>
                      <a:pt x="20" y="35"/>
                    </a:cubicBezTo>
                    <a:cubicBezTo>
                      <a:pt x="14" y="60"/>
                      <a:pt x="14" y="60"/>
                      <a:pt x="14" y="60"/>
                    </a:cubicBezTo>
                    <a:cubicBezTo>
                      <a:pt x="0" y="76"/>
                      <a:pt x="0" y="76"/>
                      <a:pt x="0" y="76"/>
                    </a:cubicBezTo>
                    <a:lnTo>
                      <a:pt x="10" y="84"/>
                    </a:ln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şļiḍê">
                <a:extLst>
                  <a:ext uri="{FF2B5EF4-FFF2-40B4-BE49-F238E27FC236}">
                    <a16:creationId xmlns:a16="http://schemas.microsoft.com/office/drawing/2014/main" xmlns="" id="{F125DD42-4ADA-4FDA-82AE-0F336B28EC12}"/>
                  </a:ext>
                </a:extLst>
              </p:cNvPr>
              <p:cNvSpPr/>
              <p:nvPr/>
            </p:nvSpPr>
            <p:spPr bwMode="auto">
              <a:xfrm>
                <a:off x="10384613" y="5722713"/>
                <a:ext cx="92618" cy="355377"/>
              </a:xfrm>
              <a:custGeom>
                <a:avLst/>
                <a:gdLst>
                  <a:gd name="T0" fmla="*/ 6 w 65"/>
                  <a:gd name="T1" fmla="*/ 24 h 250"/>
                  <a:gd name="T2" fmla="*/ 20 w 65"/>
                  <a:gd name="T3" fmla="*/ 238 h 250"/>
                  <a:gd name="T4" fmla="*/ 65 w 65"/>
                  <a:gd name="T5" fmla="*/ 227 h 250"/>
                  <a:gd name="T6" fmla="*/ 47 w 65"/>
                  <a:gd name="T7" fmla="*/ 48 h 250"/>
                  <a:gd name="T8" fmla="*/ 35 w 65"/>
                  <a:gd name="T9" fmla="*/ 15 h 250"/>
                  <a:gd name="T10" fmla="*/ 6 w 65"/>
                  <a:gd name="T11" fmla="*/ 24 h 250"/>
                </a:gdLst>
                <a:ahLst/>
                <a:cxnLst>
                  <a:cxn ang="0">
                    <a:pos x="T0" y="T1"/>
                  </a:cxn>
                  <a:cxn ang="0">
                    <a:pos x="T2" y="T3"/>
                  </a:cxn>
                  <a:cxn ang="0">
                    <a:pos x="T4" y="T5"/>
                  </a:cxn>
                  <a:cxn ang="0">
                    <a:pos x="T6" y="T7"/>
                  </a:cxn>
                  <a:cxn ang="0">
                    <a:pos x="T8" y="T9"/>
                  </a:cxn>
                  <a:cxn ang="0">
                    <a:pos x="T10" y="T11"/>
                  </a:cxn>
                </a:cxnLst>
                <a:rect l="0" t="0" r="r" b="b"/>
                <a:pathLst>
                  <a:path w="65" h="250">
                    <a:moveTo>
                      <a:pt x="6" y="24"/>
                    </a:moveTo>
                    <a:cubicBezTo>
                      <a:pt x="6" y="24"/>
                      <a:pt x="0" y="143"/>
                      <a:pt x="20" y="238"/>
                    </a:cubicBezTo>
                    <a:cubicBezTo>
                      <a:pt x="20" y="238"/>
                      <a:pt x="47" y="250"/>
                      <a:pt x="65" y="227"/>
                    </a:cubicBezTo>
                    <a:cubicBezTo>
                      <a:pt x="65" y="227"/>
                      <a:pt x="47" y="96"/>
                      <a:pt x="47" y="48"/>
                    </a:cubicBezTo>
                    <a:cubicBezTo>
                      <a:pt x="48" y="0"/>
                      <a:pt x="35" y="15"/>
                      <a:pt x="35" y="15"/>
                    </a:cubicBezTo>
                    <a:lnTo>
                      <a:pt x="6" y="24"/>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ŝlîḋe">
                <a:extLst>
                  <a:ext uri="{FF2B5EF4-FFF2-40B4-BE49-F238E27FC236}">
                    <a16:creationId xmlns:a16="http://schemas.microsoft.com/office/drawing/2014/main" xmlns="" id="{22AF9DB1-37B0-44CA-B78E-14E585814344}"/>
                  </a:ext>
                </a:extLst>
              </p:cNvPr>
              <p:cNvSpPr/>
              <p:nvPr/>
            </p:nvSpPr>
            <p:spPr bwMode="auto">
              <a:xfrm>
                <a:off x="10736559" y="5667142"/>
                <a:ext cx="223654" cy="286085"/>
              </a:xfrm>
              <a:custGeom>
                <a:avLst/>
                <a:gdLst>
                  <a:gd name="T0" fmla="*/ 0 w 157"/>
                  <a:gd name="T1" fmla="*/ 81 h 201"/>
                  <a:gd name="T2" fmla="*/ 134 w 157"/>
                  <a:gd name="T3" fmla="*/ 201 h 201"/>
                  <a:gd name="T4" fmla="*/ 148 w 157"/>
                  <a:gd name="T5" fmla="*/ 161 h 201"/>
                  <a:gd name="T6" fmla="*/ 44 w 157"/>
                  <a:gd name="T7" fmla="*/ 72 h 201"/>
                  <a:gd name="T8" fmla="*/ 8 w 157"/>
                  <a:gd name="T9" fmla="*/ 61 h 201"/>
                  <a:gd name="T10" fmla="*/ 0 w 157"/>
                  <a:gd name="T11" fmla="*/ 81 h 201"/>
                </a:gdLst>
                <a:ahLst/>
                <a:cxnLst>
                  <a:cxn ang="0">
                    <a:pos x="T0" y="T1"/>
                  </a:cxn>
                  <a:cxn ang="0">
                    <a:pos x="T2" y="T3"/>
                  </a:cxn>
                  <a:cxn ang="0">
                    <a:pos x="T4" y="T5"/>
                  </a:cxn>
                  <a:cxn ang="0">
                    <a:pos x="T6" y="T7"/>
                  </a:cxn>
                  <a:cxn ang="0">
                    <a:pos x="T8" y="T9"/>
                  </a:cxn>
                  <a:cxn ang="0">
                    <a:pos x="T10" y="T11"/>
                  </a:cxn>
                </a:cxnLst>
                <a:rect l="0" t="0" r="r" b="b"/>
                <a:pathLst>
                  <a:path w="157" h="201">
                    <a:moveTo>
                      <a:pt x="0" y="81"/>
                    </a:moveTo>
                    <a:cubicBezTo>
                      <a:pt x="0" y="81"/>
                      <a:pt x="43" y="173"/>
                      <a:pt x="134" y="201"/>
                    </a:cubicBezTo>
                    <a:cubicBezTo>
                      <a:pt x="134" y="201"/>
                      <a:pt x="157" y="196"/>
                      <a:pt x="148" y="161"/>
                    </a:cubicBezTo>
                    <a:cubicBezTo>
                      <a:pt x="148" y="161"/>
                      <a:pt x="71" y="144"/>
                      <a:pt x="44" y="72"/>
                    </a:cubicBezTo>
                    <a:cubicBezTo>
                      <a:pt x="17" y="0"/>
                      <a:pt x="8" y="61"/>
                      <a:pt x="8" y="61"/>
                    </a:cubicBezTo>
                    <a:lnTo>
                      <a:pt x="0" y="81"/>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S1ïdé">
                <a:extLst>
                  <a:ext uri="{FF2B5EF4-FFF2-40B4-BE49-F238E27FC236}">
                    <a16:creationId xmlns:a16="http://schemas.microsoft.com/office/drawing/2014/main" xmlns="" id="{ED1C5A25-01C9-4392-8477-6EC780A00015}"/>
                  </a:ext>
                </a:extLst>
              </p:cNvPr>
              <p:cNvSpPr/>
              <p:nvPr/>
            </p:nvSpPr>
            <p:spPr bwMode="auto">
              <a:xfrm>
                <a:off x="10997261" y="5405069"/>
                <a:ext cx="159851" cy="196212"/>
              </a:xfrm>
              <a:custGeom>
                <a:avLst/>
                <a:gdLst>
                  <a:gd name="T0" fmla="*/ 99 w 112"/>
                  <a:gd name="T1" fmla="*/ 84 h 138"/>
                  <a:gd name="T2" fmla="*/ 110 w 112"/>
                  <a:gd name="T3" fmla="*/ 120 h 138"/>
                  <a:gd name="T4" fmla="*/ 95 w 112"/>
                  <a:gd name="T5" fmla="*/ 134 h 138"/>
                  <a:gd name="T6" fmla="*/ 78 w 112"/>
                  <a:gd name="T7" fmla="*/ 125 h 138"/>
                  <a:gd name="T8" fmla="*/ 54 w 112"/>
                  <a:gd name="T9" fmla="*/ 106 h 138"/>
                  <a:gd name="T10" fmla="*/ 44 w 112"/>
                  <a:gd name="T11" fmla="*/ 57 h 138"/>
                  <a:gd name="T12" fmla="*/ 10 w 112"/>
                  <a:gd name="T13" fmla="*/ 60 h 138"/>
                  <a:gd name="T14" fmla="*/ 3 w 112"/>
                  <a:gd name="T15" fmla="*/ 24 h 138"/>
                  <a:gd name="T16" fmla="*/ 16 w 112"/>
                  <a:gd name="T17" fmla="*/ 4 h 138"/>
                  <a:gd name="T18" fmla="*/ 68 w 112"/>
                  <a:gd name="T19" fmla="*/ 24 h 138"/>
                  <a:gd name="T20" fmla="*/ 83 w 112"/>
                  <a:gd name="T21" fmla="*/ 58 h 138"/>
                  <a:gd name="T22" fmla="*/ 99 w 112"/>
                  <a:gd name="T23" fmla="*/ 8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138">
                    <a:moveTo>
                      <a:pt x="99" y="84"/>
                    </a:moveTo>
                    <a:cubicBezTo>
                      <a:pt x="99" y="84"/>
                      <a:pt x="105" y="110"/>
                      <a:pt x="110" y="120"/>
                    </a:cubicBezTo>
                    <a:cubicBezTo>
                      <a:pt x="110" y="120"/>
                      <a:pt x="112" y="138"/>
                      <a:pt x="95" y="134"/>
                    </a:cubicBezTo>
                    <a:cubicBezTo>
                      <a:pt x="78" y="131"/>
                      <a:pt x="78" y="125"/>
                      <a:pt x="78" y="125"/>
                    </a:cubicBezTo>
                    <a:cubicBezTo>
                      <a:pt x="78" y="125"/>
                      <a:pt x="57" y="124"/>
                      <a:pt x="54" y="106"/>
                    </a:cubicBezTo>
                    <a:cubicBezTo>
                      <a:pt x="50" y="88"/>
                      <a:pt x="58" y="64"/>
                      <a:pt x="44" y="57"/>
                    </a:cubicBezTo>
                    <a:cubicBezTo>
                      <a:pt x="30" y="50"/>
                      <a:pt x="15" y="52"/>
                      <a:pt x="10" y="60"/>
                    </a:cubicBezTo>
                    <a:cubicBezTo>
                      <a:pt x="5" y="67"/>
                      <a:pt x="0" y="27"/>
                      <a:pt x="3" y="24"/>
                    </a:cubicBezTo>
                    <a:cubicBezTo>
                      <a:pt x="5" y="21"/>
                      <a:pt x="13" y="7"/>
                      <a:pt x="16" y="4"/>
                    </a:cubicBezTo>
                    <a:cubicBezTo>
                      <a:pt x="19" y="0"/>
                      <a:pt x="68" y="24"/>
                      <a:pt x="68" y="24"/>
                    </a:cubicBezTo>
                    <a:cubicBezTo>
                      <a:pt x="83" y="58"/>
                      <a:pt x="83" y="58"/>
                      <a:pt x="83" y="58"/>
                    </a:cubicBezTo>
                    <a:lnTo>
                      <a:pt x="99" y="84"/>
                    </a:lnTo>
                    <a:close/>
                  </a:path>
                </a:pathLst>
              </a:custGeom>
              <a:solidFill>
                <a:srgbClr val="E5A5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ṡlîḑé">
                <a:extLst>
                  <a:ext uri="{FF2B5EF4-FFF2-40B4-BE49-F238E27FC236}">
                    <a16:creationId xmlns:a16="http://schemas.microsoft.com/office/drawing/2014/main" xmlns="" id="{F8D2223F-63FC-4202-8FE4-0EC7238344A3}"/>
                  </a:ext>
                </a:extLst>
              </p:cNvPr>
              <p:cNvSpPr/>
              <p:nvPr/>
            </p:nvSpPr>
            <p:spPr bwMode="auto">
              <a:xfrm>
                <a:off x="11020587" y="5410557"/>
                <a:ext cx="146816" cy="131037"/>
              </a:xfrm>
              <a:custGeom>
                <a:avLst/>
                <a:gdLst>
                  <a:gd name="T0" fmla="*/ 75 w 103"/>
                  <a:gd name="T1" fmla="*/ 44 h 92"/>
                  <a:gd name="T2" fmla="*/ 97 w 103"/>
                  <a:gd name="T3" fmla="*/ 74 h 92"/>
                  <a:gd name="T4" fmla="*/ 85 w 103"/>
                  <a:gd name="T5" fmla="*/ 90 h 92"/>
                  <a:gd name="T6" fmla="*/ 61 w 103"/>
                  <a:gd name="T7" fmla="*/ 80 h 92"/>
                  <a:gd name="T8" fmla="*/ 45 w 103"/>
                  <a:gd name="T9" fmla="*/ 44 h 92"/>
                  <a:gd name="T10" fmla="*/ 18 w 103"/>
                  <a:gd name="T11" fmla="*/ 17 h 92"/>
                  <a:gd name="T12" fmla="*/ 18 w 103"/>
                  <a:gd name="T13" fmla="*/ 0 h 92"/>
                  <a:gd name="T14" fmla="*/ 39 w 103"/>
                  <a:gd name="T15" fmla="*/ 5 h 92"/>
                  <a:gd name="T16" fmla="*/ 75 w 103"/>
                  <a:gd name="T17" fmla="*/ 29 h 92"/>
                  <a:gd name="T18" fmla="*/ 75 w 103"/>
                  <a:gd name="T19" fmla="*/ 4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92">
                    <a:moveTo>
                      <a:pt x="75" y="44"/>
                    </a:moveTo>
                    <a:cubicBezTo>
                      <a:pt x="75" y="44"/>
                      <a:pt x="87" y="63"/>
                      <a:pt x="97" y="74"/>
                    </a:cubicBezTo>
                    <a:cubicBezTo>
                      <a:pt x="103" y="80"/>
                      <a:pt x="95" y="88"/>
                      <a:pt x="85" y="90"/>
                    </a:cubicBezTo>
                    <a:cubicBezTo>
                      <a:pt x="77" y="92"/>
                      <a:pt x="67" y="90"/>
                      <a:pt x="61" y="80"/>
                    </a:cubicBezTo>
                    <a:cubicBezTo>
                      <a:pt x="47" y="58"/>
                      <a:pt x="45" y="44"/>
                      <a:pt x="45" y="44"/>
                    </a:cubicBezTo>
                    <a:cubicBezTo>
                      <a:pt x="45" y="44"/>
                      <a:pt x="35" y="19"/>
                      <a:pt x="18" y="17"/>
                    </a:cubicBezTo>
                    <a:cubicBezTo>
                      <a:pt x="0" y="15"/>
                      <a:pt x="18" y="0"/>
                      <a:pt x="18" y="0"/>
                    </a:cubicBezTo>
                    <a:cubicBezTo>
                      <a:pt x="39" y="5"/>
                      <a:pt x="39" y="5"/>
                      <a:pt x="39" y="5"/>
                    </a:cubicBezTo>
                    <a:cubicBezTo>
                      <a:pt x="75" y="29"/>
                      <a:pt x="75" y="29"/>
                      <a:pt x="75" y="29"/>
                    </a:cubicBezTo>
                    <a:lnTo>
                      <a:pt x="75" y="44"/>
                    </a:lnTo>
                    <a:close/>
                  </a:path>
                </a:pathLst>
              </a:custGeom>
              <a:solidFill>
                <a:srgbClr val="EFB7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ş1îďê">
                <a:extLst>
                  <a:ext uri="{FF2B5EF4-FFF2-40B4-BE49-F238E27FC236}">
                    <a16:creationId xmlns:a16="http://schemas.microsoft.com/office/drawing/2014/main" xmlns="" id="{48871A56-69A0-4AE0-AF05-958CD4A88D33}"/>
                  </a:ext>
                </a:extLst>
              </p:cNvPr>
              <p:cNvSpPr/>
              <p:nvPr/>
            </p:nvSpPr>
            <p:spPr bwMode="auto">
              <a:xfrm>
                <a:off x="10282390" y="3827825"/>
                <a:ext cx="959107" cy="1406416"/>
              </a:xfrm>
              <a:custGeom>
                <a:avLst/>
                <a:gdLst>
                  <a:gd name="T0" fmla="*/ 72 w 673"/>
                  <a:gd name="T1" fmla="*/ 376 h 988"/>
                  <a:gd name="T2" fmla="*/ 8 w 673"/>
                  <a:gd name="T3" fmla="*/ 314 h 988"/>
                  <a:gd name="T4" fmla="*/ 71 w 673"/>
                  <a:gd name="T5" fmla="*/ 223 h 988"/>
                  <a:gd name="T6" fmla="*/ 338 w 673"/>
                  <a:gd name="T7" fmla="*/ 55 h 988"/>
                  <a:gd name="T8" fmla="*/ 487 w 673"/>
                  <a:gd name="T9" fmla="*/ 73 h 988"/>
                  <a:gd name="T10" fmla="*/ 588 w 673"/>
                  <a:gd name="T11" fmla="*/ 314 h 988"/>
                  <a:gd name="T12" fmla="*/ 664 w 673"/>
                  <a:gd name="T13" fmla="*/ 446 h 988"/>
                  <a:gd name="T14" fmla="*/ 587 w 673"/>
                  <a:gd name="T15" fmla="*/ 603 h 988"/>
                  <a:gd name="T16" fmla="*/ 644 w 673"/>
                  <a:gd name="T17" fmla="*/ 740 h 988"/>
                  <a:gd name="T18" fmla="*/ 553 w 673"/>
                  <a:gd name="T19" fmla="*/ 881 h 988"/>
                  <a:gd name="T20" fmla="*/ 503 w 673"/>
                  <a:gd name="T21" fmla="*/ 980 h 988"/>
                  <a:gd name="T22" fmla="*/ 503 w 673"/>
                  <a:gd name="T23" fmla="*/ 804 h 988"/>
                  <a:gd name="T24" fmla="*/ 479 w 673"/>
                  <a:gd name="T25" fmla="*/ 741 h 988"/>
                  <a:gd name="T26" fmla="*/ 422 w 673"/>
                  <a:gd name="T27" fmla="*/ 682 h 988"/>
                  <a:gd name="T28" fmla="*/ 361 w 673"/>
                  <a:gd name="T29" fmla="*/ 654 h 988"/>
                  <a:gd name="T30" fmla="*/ 324 w 673"/>
                  <a:gd name="T31" fmla="*/ 645 h 988"/>
                  <a:gd name="T32" fmla="*/ 205 w 673"/>
                  <a:gd name="T33" fmla="*/ 664 h 988"/>
                  <a:gd name="T34" fmla="*/ 155 w 673"/>
                  <a:gd name="T35" fmla="*/ 701 h 988"/>
                  <a:gd name="T36" fmla="*/ 84 w 673"/>
                  <a:gd name="T37" fmla="*/ 774 h 988"/>
                  <a:gd name="T38" fmla="*/ 52 w 673"/>
                  <a:gd name="T39" fmla="*/ 714 h 988"/>
                  <a:gd name="T40" fmla="*/ 48 w 673"/>
                  <a:gd name="T41" fmla="*/ 637 h 988"/>
                  <a:gd name="T42" fmla="*/ 85 w 673"/>
                  <a:gd name="T43" fmla="*/ 481 h 988"/>
                  <a:gd name="T44" fmla="*/ 88 w 673"/>
                  <a:gd name="T45" fmla="*/ 403 h 988"/>
                  <a:gd name="T46" fmla="*/ 72 w 673"/>
                  <a:gd name="T47" fmla="*/ 376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73" h="988">
                    <a:moveTo>
                      <a:pt x="72" y="376"/>
                    </a:moveTo>
                    <a:cubicBezTo>
                      <a:pt x="72" y="376"/>
                      <a:pt x="17" y="365"/>
                      <a:pt x="8" y="314"/>
                    </a:cubicBezTo>
                    <a:cubicBezTo>
                      <a:pt x="0" y="264"/>
                      <a:pt x="50" y="270"/>
                      <a:pt x="71" y="223"/>
                    </a:cubicBezTo>
                    <a:cubicBezTo>
                      <a:pt x="93" y="176"/>
                      <a:pt x="167" y="0"/>
                      <a:pt x="338" y="55"/>
                    </a:cubicBezTo>
                    <a:cubicBezTo>
                      <a:pt x="338" y="55"/>
                      <a:pt x="412" y="23"/>
                      <a:pt x="487" y="73"/>
                    </a:cubicBezTo>
                    <a:cubicBezTo>
                      <a:pt x="561" y="124"/>
                      <a:pt x="550" y="248"/>
                      <a:pt x="588" y="314"/>
                    </a:cubicBezTo>
                    <a:cubicBezTo>
                      <a:pt x="627" y="379"/>
                      <a:pt x="673" y="386"/>
                      <a:pt x="664" y="446"/>
                    </a:cubicBezTo>
                    <a:cubicBezTo>
                      <a:pt x="654" y="507"/>
                      <a:pt x="571" y="543"/>
                      <a:pt x="587" y="603"/>
                    </a:cubicBezTo>
                    <a:cubicBezTo>
                      <a:pt x="602" y="662"/>
                      <a:pt x="648" y="659"/>
                      <a:pt x="644" y="740"/>
                    </a:cubicBezTo>
                    <a:cubicBezTo>
                      <a:pt x="640" y="822"/>
                      <a:pt x="551" y="832"/>
                      <a:pt x="553" y="881"/>
                    </a:cubicBezTo>
                    <a:cubicBezTo>
                      <a:pt x="555" y="929"/>
                      <a:pt x="543" y="972"/>
                      <a:pt x="503" y="980"/>
                    </a:cubicBezTo>
                    <a:cubicBezTo>
                      <a:pt x="464" y="988"/>
                      <a:pt x="503" y="804"/>
                      <a:pt x="503" y="804"/>
                    </a:cubicBezTo>
                    <a:cubicBezTo>
                      <a:pt x="503" y="804"/>
                      <a:pt x="479" y="744"/>
                      <a:pt x="479" y="741"/>
                    </a:cubicBezTo>
                    <a:cubicBezTo>
                      <a:pt x="479" y="739"/>
                      <a:pt x="425" y="683"/>
                      <a:pt x="422" y="682"/>
                    </a:cubicBezTo>
                    <a:cubicBezTo>
                      <a:pt x="418" y="681"/>
                      <a:pt x="368" y="654"/>
                      <a:pt x="361" y="654"/>
                    </a:cubicBezTo>
                    <a:cubicBezTo>
                      <a:pt x="354" y="654"/>
                      <a:pt x="324" y="645"/>
                      <a:pt x="324" y="645"/>
                    </a:cubicBezTo>
                    <a:cubicBezTo>
                      <a:pt x="324" y="645"/>
                      <a:pt x="213" y="663"/>
                      <a:pt x="205" y="664"/>
                    </a:cubicBezTo>
                    <a:cubicBezTo>
                      <a:pt x="196" y="666"/>
                      <a:pt x="155" y="701"/>
                      <a:pt x="155" y="701"/>
                    </a:cubicBezTo>
                    <a:cubicBezTo>
                      <a:pt x="84" y="774"/>
                      <a:pt x="84" y="774"/>
                      <a:pt x="84" y="774"/>
                    </a:cubicBezTo>
                    <a:cubicBezTo>
                      <a:pt x="84" y="774"/>
                      <a:pt x="51" y="760"/>
                      <a:pt x="52" y="714"/>
                    </a:cubicBezTo>
                    <a:cubicBezTo>
                      <a:pt x="52" y="668"/>
                      <a:pt x="73" y="676"/>
                      <a:pt x="48" y="637"/>
                    </a:cubicBezTo>
                    <a:cubicBezTo>
                      <a:pt x="23" y="598"/>
                      <a:pt x="99" y="573"/>
                      <a:pt x="85" y="481"/>
                    </a:cubicBezTo>
                    <a:cubicBezTo>
                      <a:pt x="72" y="389"/>
                      <a:pt x="88" y="403"/>
                      <a:pt x="88" y="403"/>
                    </a:cubicBezTo>
                    <a:lnTo>
                      <a:pt x="72" y="376"/>
                    </a:lnTo>
                    <a:close/>
                  </a:path>
                </a:pathLst>
              </a:custGeom>
              <a:solidFill>
                <a:srgbClr val="AF2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ïšḻiḋe">
                <a:extLst>
                  <a:ext uri="{FF2B5EF4-FFF2-40B4-BE49-F238E27FC236}">
                    <a16:creationId xmlns:a16="http://schemas.microsoft.com/office/drawing/2014/main" xmlns="" id="{7E44500C-D363-4168-85FE-8D7812E7FEC2}"/>
                  </a:ext>
                </a:extLst>
              </p:cNvPr>
              <p:cNvSpPr/>
              <p:nvPr/>
            </p:nvSpPr>
            <p:spPr bwMode="auto">
              <a:xfrm>
                <a:off x="10474486" y="4640802"/>
                <a:ext cx="627056" cy="780046"/>
              </a:xfrm>
              <a:custGeom>
                <a:avLst/>
                <a:gdLst>
                  <a:gd name="T0" fmla="*/ 0 w 440"/>
                  <a:gd name="T1" fmla="*/ 151 h 548"/>
                  <a:gd name="T2" fmla="*/ 40 w 440"/>
                  <a:gd name="T3" fmla="*/ 79 h 548"/>
                  <a:gd name="T4" fmla="*/ 383 w 440"/>
                  <a:gd name="T5" fmla="*/ 138 h 548"/>
                  <a:gd name="T6" fmla="*/ 286 w 440"/>
                  <a:gd name="T7" fmla="*/ 506 h 548"/>
                  <a:gd name="T8" fmla="*/ 184 w 440"/>
                  <a:gd name="T9" fmla="*/ 528 h 548"/>
                  <a:gd name="T10" fmla="*/ 76 w 440"/>
                  <a:gd name="T11" fmla="*/ 439 h 548"/>
                  <a:gd name="T12" fmla="*/ 57 w 440"/>
                  <a:gd name="T13" fmla="*/ 367 h 548"/>
                  <a:gd name="T14" fmla="*/ 57 w 440"/>
                  <a:gd name="T15" fmla="*/ 336 h 548"/>
                  <a:gd name="T16" fmla="*/ 20 w 440"/>
                  <a:gd name="T17" fmla="*/ 301 h 548"/>
                  <a:gd name="T18" fmla="*/ 2 w 440"/>
                  <a:gd name="T19" fmla="*/ 200 h 548"/>
                  <a:gd name="T20" fmla="*/ 0 w 440"/>
                  <a:gd name="T21" fmla="*/ 151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0" h="548">
                    <a:moveTo>
                      <a:pt x="0" y="151"/>
                    </a:moveTo>
                    <a:cubicBezTo>
                      <a:pt x="0" y="151"/>
                      <a:pt x="6" y="99"/>
                      <a:pt x="40" y="79"/>
                    </a:cubicBezTo>
                    <a:cubicBezTo>
                      <a:pt x="75" y="58"/>
                      <a:pt x="278" y="0"/>
                      <a:pt x="383" y="138"/>
                    </a:cubicBezTo>
                    <a:cubicBezTo>
                      <a:pt x="383" y="138"/>
                      <a:pt x="440" y="371"/>
                      <a:pt x="286" y="506"/>
                    </a:cubicBezTo>
                    <a:cubicBezTo>
                      <a:pt x="286" y="506"/>
                      <a:pt x="246" y="548"/>
                      <a:pt x="184" y="528"/>
                    </a:cubicBezTo>
                    <a:cubicBezTo>
                      <a:pt x="122" y="508"/>
                      <a:pt x="76" y="439"/>
                      <a:pt x="76" y="439"/>
                    </a:cubicBezTo>
                    <a:cubicBezTo>
                      <a:pt x="57" y="367"/>
                      <a:pt x="57" y="367"/>
                      <a:pt x="57" y="367"/>
                    </a:cubicBezTo>
                    <a:cubicBezTo>
                      <a:pt x="57" y="336"/>
                      <a:pt x="57" y="336"/>
                      <a:pt x="57" y="336"/>
                    </a:cubicBezTo>
                    <a:cubicBezTo>
                      <a:pt x="20" y="301"/>
                      <a:pt x="20" y="301"/>
                      <a:pt x="20" y="301"/>
                    </a:cubicBezTo>
                    <a:cubicBezTo>
                      <a:pt x="2" y="200"/>
                      <a:pt x="2" y="200"/>
                      <a:pt x="2" y="200"/>
                    </a:cubicBezTo>
                    <a:lnTo>
                      <a:pt x="0" y="151"/>
                    </a:lnTo>
                    <a:close/>
                  </a:path>
                </a:pathLst>
              </a:custGeom>
              <a:solidFill>
                <a:srgbClr val="6D03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îṩliḑe">
                <a:extLst>
                  <a:ext uri="{FF2B5EF4-FFF2-40B4-BE49-F238E27FC236}">
                    <a16:creationId xmlns:a16="http://schemas.microsoft.com/office/drawing/2014/main" xmlns="" id="{DDB1CD38-C880-4829-AF8D-AFF1C75644F7}"/>
                  </a:ext>
                </a:extLst>
              </p:cNvPr>
              <p:cNvSpPr/>
              <p:nvPr/>
            </p:nvSpPr>
            <p:spPr bwMode="auto">
              <a:xfrm>
                <a:off x="10873771" y="5064785"/>
                <a:ext cx="299121" cy="458286"/>
              </a:xfrm>
              <a:custGeom>
                <a:avLst/>
                <a:gdLst>
                  <a:gd name="T0" fmla="*/ 48 w 210"/>
                  <a:gd name="T1" fmla="*/ 42 h 322"/>
                  <a:gd name="T2" fmla="*/ 124 w 210"/>
                  <a:gd name="T3" fmla="*/ 219 h 322"/>
                  <a:gd name="T4" fmla="*/ 187 w 210"/>
                  <a:gd name="T5" fmla="*/ 263 h 322"/>
                  <a:gd name="T6" fmla="*/ 178 w 210"/>
                  <a:gd name="T7" fmla="*/ 287 h 322"/>
                  <a:gd name="T8" fmla="*/ 135 w 210"/>
                  <a:gd name="T9" fmla="*/ 264 h 322"/>
                  <a:gd name="T10" fmla="*/ 113 w 210"/>
                  <a:gd name="T11" fmla="*/ 275 h 322"/>
                  <a:gd name="T12" fmla="*/ 79 w 210"/>
                  <a:gd name="T13" fmla="*/ 320 h 322"/>
                  <a:gd name="T14" fmla="*/ 60 w 210"/>
                  <a:gd name="T15" fmla="*/ 300 h 322"/>
                  <a:gd name="T16" fmla="*/ 81 w 210"/>
                  <a:gd name="T17" fmla="*/ 261 h 322"/>
                  <a:gd name="T18" fmla="*/ 78 w 210"/>
                  <a:gd name="T19" fmla="*/ 228 h 322"/>
                  <a:gd name="T20" fmla="*/ 13 w 210"/>
                  <a:gd name="T21" fmla="*/ 49 h 322"/>
                  <a:gd name="T22" fmla="*/ 8 w 210"/>
                  <a:gd name="T23" fmla="*/ 16 h 322"/>
                  <a:gd name="T24" fmla="*/ 37 w 210"/>
                  <a:gd name="T25" fmla="*/ 21 h 322"/>
                  <a:gd name="T26" fmla="*/ 48 w 210"/>
                  <a:gd name="T27" fmla="*/ 4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22">
                    <a:moveTo>
                      <a:pt x="48" y="42"/>
                    </a:moveTo>
                    <a:cubicBezTo>
                      <a:pt x="48" y="42"/>
                      <a:pt x="91" y="161"/>
                      <a:pt x="124" y="219"/>
                    </a:cubicBezTo>
                    <a:cubicBezTo>
                      <a:pt x="124" y="219"/>
                      <a:pt x="163" y="255"/>
                      <a:pt x="187" y="263"/>
                    </a:cubicBezTo>
                    <a:cubicBezTo>
                      <a:pt x="210" y="272"/>
                      <a:pt x="200" y="284"/>
                      <a:pt x="178" y="287"/>
                    </a:cubicBezTo>
                    <a:cubicBezTo>
                      <a:pt x="157" y="290"/>
                      <a:pt x="135" y="264"/>
                      <a:pt x="135" y="264"/>
                    </a:cubicBezTo>
                    <a:cubicBezTo>
                      <a:pt x="135" y="264"/>
                      <a:pt x="119" y="258"/>
                      <a:pt x="113" y="275"/>
                    </a:cubicBezTo>
                    <a:cubicBezTo>
                      <a:pt x="107" y="292"/>
                      <a:pt x="99" y="318"/>
                      <a:pt x="79" y="320"/>
                    </a:cubicBezTo>
                    <a:cubicBezTo>
                      <a:pt x="58" y="322"/>
                      <a:pt x="55" y="306"/>
                      <a:pt x="60" y="300"/>
                    </a:cubicBezTo>
                    <a:cubicBezTo>
                      <a:pt x="64" y="294"/>
                      <a:pt x="83" y="276"/>
                      <a:pt x="81" y="261"/>
                    </a:cubicBezTo>
                    <a:cubicBezTo>
                      <a:pt x="78" y="246"/>
                      <a:pt x="76" y="232"/>
                      <a:pt x="78" y="228"/>
                    </a:cubicBezTo>
                    <a:cubicBezTo>
                      <a:pt x="78" y="228"/>
                      <a:pt x="27" y="99"/>
                      <a:pt x="13" y="49"/>
                    </a:cubicBezTo>
                    <a:cubicBezTo>
                      <a:pt x="0" y="0"/>
                      <a:pt x="8" y="16"/>
                      <a:pt x="8" y="16"/>
                    </a:cubicBezTo>
                    <a:cubicBezTo>
                      <a:pt x="37" y="21"/>
                      <a:pt x="37" y="21"/>
                      <a:pt x="37" y="21"/>
                    </a:cubicBezTo>
                    <a:lnTo>
                      <a:pt x="48" y="42"/>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ŝḻíḋé">
                <a:extLst>
                  <a:ext uri="{FF2B5EF4-FFF2-40B4-BE49-F238E27FC236}">
                    <a16:creationId xmlns:a16="http://schemas.microsoft.com/office/drawing/2014/main" xmlns="" id="{8780E68E-5312-4A99-8B9E-7A23721FDC1A}"/>
                  </a:ext>
                </a:extLst>
              </p:cNvPr>
              <p:cNvSpPr/>
              <p:nvPr/>
            </p:nvSpPr>
            <p:spPr bwMode="auto">
              <a:xfrm>
                <a:off x="10285134" y="5393406"/>
                <a:ext cx="636661" cy="423297"/>
              </a:xfrm>
              <a:custGeom>
                <a:avLst/>
                <a:gdLst>
                  <a:gd name="T0" fmla="*/ 44 w 447"/>
                  <a:gd name="T1" fmla="*/ 24 h 297"/>
                  <a:gd name="T2" fmla="*/ 0 w 447"/>
                  <a:gd name="T3" fmla="*/ 195 h 297"/>
                  <a:gd name="T4" fmla="*/ 207 w 447"/>
                  <a:gd name="T5" fmla="*/ 294 h 297"/>
                  <a:gd name="T6" fmla="*/ 447 w 447"/>
                  <a:gd name="T7" fmla="*/ 213 h 297"/>
                  <a:gd name="T8" fmla="*/ 358 w 447"/>
                  <a:gd name="T9" fmla="*/ 63 h 297"/>
                  <a:gd name="T10" fmla="*/ 264 w 447"/>
                  <a:gd name="T11" fmla="*/ 35 h 297"/>
                  <a:gd name="T12" fmla="*/ 144 w 447"/>
                  <a:gd name="T13" fmla="*/ 46 h 297"/>
                  <a:gd name="T14" fmla="*/ 68 w 447"/>
                  <a:gd name="T15" fmla="*/ 33 h 297"/>
                  <a:gd name="T16" fmla="*/ 44 w 447"/>
                  <a:gd name="T17" fmla="*/ 2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7" h="297">
                    <a:moveTo>
                      <a:pt x="44" y="24"/>
                    </a:moveTo>
                    <a:cubicBezTo>
                      <a:pt x="44" y="24"/>
                      <a:pt x="18" y="142"/>
                      <a:pt x="0" y="195"/>
                    </a:cubicBezTo>
                    <a:cubicBezTo>
                      <a:pt x="0" y="195"/>
                      <a:pt x="61" y="291"/>
                      <a:pt x="207" y="294"/>
                    </a:cubicBezTo>
                    <a:cubicBezTo>
                      <a:pt x="352" y="297"/>
                      <a:pt x="447" y="213"/>
                      <a:pt x="447" y="213"/>
                    </a:cubicBezTo>
                    <a:cubicBezTo>
                      <a:pt x="447" y="213"/>
                      <a:pt x="373" y="127"/>
                      <a:pt x="358" y="63"/>
                    </a:cubicBezTo>
                    <a:cubicBezTo>
                      <a:pt x="343" y="0"/>
                      <a:pt x="264" y="35"/>
                      <a:pt x="264" y="35"/>
                    </a:cubicBezTo>
                    <a:cubicBezTo>
                      <a:pt x="264" y="35"/>
                      <a:pt x="149" y="47"/>
                      <a:pt x="144" y="46"/>
                    </a:cubicBezTo>
                    <a:cubicBezTo>
                      <a:pt x="139" y="46"/>
                      <a:pt x="71" y="34"/>
                      <a:pt x="68" y="33"/>
                    </a:cubicBezTo>
                    <a:cubicBezTo>
                      <a:pt x="65" y="32"/>
                      <a:pt x="44" y="24"/>
                      <a:pt x="44" y="24"/>
                    </a:cubicBezTo>
                    <a:close/>
                  </a:path>
                </a:pathLst>
              </a:custGeom>
              <a:solidFill>
                <a:srgbClr val="735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ṥḻïde">
                <a:extLst>
                  <a:ext uri="{FF2B5EF4-FFF2-40B4-BE49-F238E27FC236}">
                    <a16:creationId xmlns:a16="http://schemas.microsoft.com/office/drawing/2014/main" xmlns="" id="{2B3F14AA-95F8-414B-A39C-D27971646AEB}"/>
                  </a:ext>
                </a:extLst>
              </p:cNvPr>
              <p:cNvSpPr/>
              <p:nvPr/>
            </p:nvSpPr>
            <p:spPr bwMode="auto">
              <a:xfrm>
                <a:off x="10631593" y="4708722"/>
                <a:ext cx="129665" cy="107025"/>
              </a:xfrm>
              <a:custGeom>
                <a:avLst/>
                <a:gdLst>
                  <a:gd name="T0" fmla="*/ 91 w 91"/>
                  <a:gd name="T1" fmla="*/ 8 h 75"/>
                  <a:gd name="T2" fmla="*/ 84 w 91"/>
                  <a:gd name="T3" fmla="*/ 44 h 75"/>
                  <a:gd name="T4" fmla="*/ 84 w 91"/>
                  <a:gd name="T5" fmla="*/ 48 h 75"/>
                  <a:gd name="T6" fmla="*/ 13 w 91"/>
                  <a:gd name="T7" fmla="*/ 69 h 75"/>
                  <a:gd name="T8" fmla="*/ 5 w 91"/>
                  <a:gd name="T9" fmla="*/ 53 h 75"/>
                  <a:gd name="T10" fmla="*/ 18 w 91"/>
                  <a:gd name="T11" fmla="*/ 20 h 75"/>
                  <a:gd name="T12" fmla="*/ 37 w 91"/>
                  <a:gd name="T13" fmla="*/ 8 h 75"/>
                  <a:gd name="T14" fmla="*/ 71 w 91"/>
                  <a:gd name="T15" fmla="*/ 0 h 75"/>
                  <a:gd name="T16" fmla="*/ 91 w 91"/>
                  <a:gd name="T1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75">
                    <a:moveTo>
                      <a:pt x="91" y="8"/>
                    </a:moveTo>
                    <a:cubicBezTo>
                      <a:pt x="84" y="44"/>
                      <a:pt x="84" y="44"/>
                      <a:pt x="84" y="44"/>
                    </a:cubicBezTo>
                    <a:cubicBezTo>
                      <a:pt x="84" y="48"/>
                      <a:pt x="84" y="48"/>
                      <a:pt x="84" y="48"/>
                    </a:cubicBezTo>
                    <a:cubicBezTo>
                      <a:pt x="84" y="48"/>
                      <a:pt x="26" y="75"/>
                      <a:pt x="13" y="69"/>
                    </a:cubicBezTo>
                    <a:cubicBezTo>
                      <a:pt x="0" y="64"/>
                      <a:pt x="5" y="53"/>
                      <a:pt x="5" y="53"/>
                    </a:cubicBezTo>
                    <a:cubicBezTo>
                      <a:pt x="5" y="53"/>
                      <a:pt x="17" y="30"/>
                      <a:pt x="18" y="20"/>
                    </a:cubicBezTo>
                    <a:cubicBezTo>
                      <a:pt x="20" y="9"/>
                      <a:pt x="34" y="13"/>
                      <a:pt x="37" y="8"/>
                    </a:cubicBezTo>
                    <a:cubicBezTo>
                      <a:pt x="41" y="4"/>
                      <a:pt x="65" y="1"/>
                      <a:pt x="71" y="0"/>
                    </a:cubicBezTo>
                    <a:cubicBezTo>
                      <a:pt x="77" y="0"/>
                      <a:pt x="91" y="8"/>
                      <a:pt x="91" y="8"/>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şľiďé">
                <a:extLst>
                  <a:ext uri="{FF2B5EF4-FFF2-40B4-BE49-F238E27FC236}">
                    <a16:creationId xmlns:a16="http://schemas.microsoft.com/office/drawing/2014/main" xmlns="" id="{690AE820-8445-41B9-9B40-35260F1CB253}"/>
                  </a:ext>
                </a:extLst>
              </p:cNvPr>
              <p:cNvSpPr/>
              <p:nvPr/>
            </p:nvSpPr>
            <p:spPr bwMode="auto">
              <a:xfrm>
                <a:off x="10287879" y="4075492"/>
                <a:ext cx="710754" cy="683312"/>
              </a:xfrm>
              <a:custGeom>
                <a:avLst/>
                <a:gdLst>
                  <a:gd name="T0" fmla="*/ 80 w 499"/>
                  <a:gd name="T1" fmla="*/ 120 h 480"/>
                  <a:gd name="T2" fmla="*/ 245 w 499"/>
                  <a:gd name="T3" fmla="*/ 476 h 480"/>
                  <a:gd name="T4" fmla="*/ 412 w 499"/>
                  <a:gd name="T5" fmla="*/ 388 h 480"/>
                  <a:gd name="T6" fmla="*/ 499 w 499"/>
                  <a:gd name="T7" fmla="*/ 182 h 480"/>
                  <a:gd name="T8" fmla="*/ 455 w 499"/>
                  <a:gd name="T9" fmla="*/ 105 h 480"/>
                  <a:gd name="T10" fmla="*/ 295 w 499"/>
                  <a:gd name="T11" fmla="*/ 18 h 480"/>
                  <a:gd name="T12" fmla="*/ 221 w 499"/>
                  <a:gd name="T13" fmla="*/ 3 h 480"/>
                  <a:gd name="T14" fmla="*/ 151 w 499"/>
                  <a:gd name="T15" fmla="*/ 19 h 480"/>
                  <a:gd name="T16" fmla="*/ 114 w 499"/>
                  <a:gd name="T17" fmla="*/ 60 h 480"/>
                  <a:gd name="T18" fmla="*/ 80 w 499"/>
                  <a:gd name="T19" fmla="*/ 12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9" h="480">
                    <a:moveTo>
                      <a:pt x="80" y="120"/>
                    </a:moveTo>
                    <a:cubicBezTo>
                      <a:pt x="80" y="120"/>
                      <a:pt x="0" y="424"/>
                      <a:pt x="245" y="476"/>
                    </a:cubicBezTo>
                    <a:cubicBezTo>
                      <a:pt x="245" y="476"/>
                      <a:pt x="338" y="480"/>
                      <a:pt x="412" y="388"/>
                    </a:cubicBezTo>
                    <a:cubicBezTo>
                      <a:pt x="485" y="297"/>
                      <a:pt x="499" y="182"/>
                      <a:pt x="499" y="182"/>
                    </a:cubicBezTo>
                    <a:cubicBezTo>
                      <a:pt x="499" y="182"/>
                      <a:pt x="465" y="114"/>
                      <a:pt x="455" y="105"/>
                    </a:cubicBezTo>
                    <a:cubicBezTo>
                      <a:pt x="445" y="95"/>
                      <a:pt x="302" y="25"/>
                      <a:pt x="295" y="18"/>
                    </a:cubicBezTo>
                    <a:cubicBezTo>
                      <a:pt x="288" y="11"/>
                      <a:pt x="242" y="0"/>
                      <a:pt x="221" y="3"/>
                    </a:cubicBezTo>
                    <a:cubicBezTo>
                      <a:pt x="199" y="5"/>
                      <a:pt x="159" y="13"/>
                      <a:pt x="151" y="19"/>
                    </a:cubicBezTo>
                    <a:cubicBezTo>
                      <a:pt x="143" y="25"/>
                      <a:pt x="114" y="60"/>
                      <a:pt x="114" y="60"/>
                    </a:cubicBezTo>
                    <a:lnTo>
                      <a:pt x="80" y="120"/>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ŝḻíḓè">
                <a:extLst>
                  <a:ext uri="{FF2B5EF4-FFF2-40B4-BE49-F238E27FC236}">
                    <a16:creationId xmlns:a16="http://schemas.microsoft.com/office/drawing/2014/main" xmlns="" id="{847DD805-84A2-4768-949D-00C8B6E7E08B}"/>
                  </a:ext>
                </a:extLst>
              </p:cNvPr>
              <p:cNvSpPr/>
              <p:nvPr/>
            </p:nvSpPr>
            <p:spPr bwMode="auto">
              <a:xfrm>
                <a:off x="10372264" y="4015805"/>
                <a:ext cx="701150" cy="843849"/>
              </a:xfrm>
              <a:custGeom>
                <a:avLst/>
                <a:gdLst>
                  <a:gd name="T0" fmla="*/ 0 w 492"/>
                  <a:gd name="T1" fmla="*/ 185 h 593"/>
                  <a:gd name="T2" fmla="*/ 105 w 492"/>
                  <a:gd name="T3" fmla="*/ 56 h 593"/>
                  <a:gd name="T4" fmla="*/ 205 w 492"/>
                  <a:gd name="T5" fmla="*/ 124 h 593"/>
                  <a:gd name="T6" fmla="*/ 375 w 492"/>
                  <a:gd name="T7" fmla="*/ 243 h 593"/>
                  <a:gd name="T8" fmla="*/ 358 w 492"/>
                  <a:gd name="T9" fmla="*/ 379 h 593"/>
                  <a:gd name="T10" fmla="*/ 358 w 492"/>
                  <a:gd name="T11" fmla="*/ 470 h 593"/>
                  <a:gd name="T12" fmla="*/ 378 w 492"/>
                  <a:gd name="T13" fmla="*/ 514 h 593"/>
                  <a:gd name="T14" fmla="*/ 455 w 492"/>
                  <a:gd name="T15" fmla="*/ 577 h 593"/>
                  <a:gd name="T16" fmla="*/ 458 w 492"/>
                  <a:gd name="T17" fmla="*/ 590 h 593"/>
                  <a:gd name="T18" fmla="*/ 478 w 492"/>
                  <a:gd name="T19" fmla="*/ 587 h 593"/>
                  <a:gd name="T20" fmla="*/ 472 w 492"/>
                  <a:gd name="T21" fmla="*/ 518 h 593"/>
                  <a:gd name="T22" fmla="*/ 490 w 492"/>
                  <a:gd name="T23" fmla="*/ 281 h 593"/>
                  <a:gd name="T24" fmla="*/ 451 w 492"/>
                  <a:gd name="T25" fmla="*/ 156 h 593"/>
                  <a:gd name="T26" fmla="*/ 375 w 492"/>
                  <a:gd name="T27" fmla="*/ 61 h 593"/>
                  <a:gd name="T28" fmla="*/ 291 w 492"/>
                  <a:gd name="T29" fmla="*/ 18 h 593"/>
                  <a:gd name="T30" fmla="*/ 241 w 492"/>
                  <a:gd name="T31" fmla="*/ 8 h 593"/>
                  <a:gd name="T32" fmla="*/ 70 w 492"/>
                  <a:gd name="T33" fmla="*/ 27 h 593"/>
                  <a:gd name="T34" fmla="*/ 39 w 492"/>
                  <a:gd name="T35" fmla="*/ 61 h 593"/>
                  <a:gd name="T36" fmla="*/ 8 w 492"/>
                  <a:gd name="T37" fmla="*/ 141 h 593"/>
                  <a:gd name="T38" fmla="*/ 0 w 492"/>
                  <a:gd name="T39" fmla="*/ 185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2" h="593">
                    <a:moveTo>
                      <a:pt x="0" y="185"/>
                    </a:moveTo>
                    <a:cubicBezTo>
                      <a:pt x="0" y="185"/>
                      <a:pt x="79" y="124"/>
                      <a:pt x="105" y="56"/>
                    </a:cubicBezTo>
                    <a:cubicBezTo>
                      <a:pt x="105" y="56"/>
                      <a:pt x="129" y="113"/>
                      <a:pt x="205" y="124"/>
                    </a:cubicBezTo>
                    <a:cubicBezTo>
                      <a:pt x="281" y="136"/>
                      <a:pt x="352" y="173"/>
                      <a:pt x="375" y="243"/>
                    </a:cubicBezTo>
                    <a:cubicBezTo>
                      <a:pt x="393" y="298"/>
                      <a:pt x="379" y="339"/>
                      <a:pt x="358" y="379"/>
                    </a:cubicBezTo>
                    <a:cubicBezTo>
                      <a:pt x="337" y="420"/>
                      <a:pt x="332" y="434"/>
                      <a:pt x="358" y="470"/>
                    </a:cubicBezTo>
                    <a:cubicBezTo>
                      <a:pt x="383" y="505"/>
                      <a:pt x="378" y="514"/>
                      <a:pt x="378" y="514"/>
                    </a:cubicBezTo>
                    <a:cubicBezTo>
                      <a:pt x="378" y="514"/>
                      <a:pt x="421" y="533"/>
                      <a:pt x="455" y="577"/>
                    </a:cubicBezTo>
                    <a:cubicBezTo>
                      <a:pt x="457" y="579"/>
                      <a:pt x="458" y="590"/>
                      <a:pt x="458" y="590"/>
                    </a:cubicBezTo>
                    <a:cubicBezTo>
                      <a:pt x="458" y="590"/>
                      <a:pt x="474" y="593"/>
                      <a:pt x="478" y="587"/>
                    </a:cubicBezTo>
                    <a:cubicBezTo>
                      <a:pt x="482" y="580"/>
                      <a:pt x="472" y="524"/>
                      <a:pt x="472" y="518"/>
                    </a:cubicBezTo>
                    <a:cubicBezTo>
                      <a:pt x="472" y="512"/>
                      <a:pt x="488" y="293"/>
                      <a:pt x="490" y="281"/>
                    </a:cubicBezTo>
                    <a:cubicBezTo>
                      <a:pt x="492" y="269"/>
                      <a:pt x="460" y="178"/>
                      <a:pt x="451" y="156"/>
                    </a:cubicBezTo>
                    <a:cubicBezTo>
                      <a:pt x="441" y="133"/>
                      <a:pt x="408" y="85"/>
                      <a:pt x="375" y="61"/>
                    </a:cubicBezTo>
                    <a:cubicBezTo>
                      <a:pt x="342" y="37"/>
                      <a:pt x="315" y="25"/>
                      <a:pt x="291" y="18"/>
                    </a:cubicBezTo>
                    <a:cubicBezTo>
                      <a:pt x="266" y="12"/>
                      <a:pt x="263" y="16"/>
                      <a:pt x="241" y="8"/>
                    </a:cubicBezTo>
                    <a:cubicBezTo>
                      <a:pt x="219" y="0"/>
                      <a:pt x="73" y="25"/>
                      <a:pt x="70" y="27"/>
                    </a:cubicBezTo>
                    <a:cubicBezTo>
                      <a:pt x="68" y="29"/>
                      <a:pt x="39" y="58"/>
                      <a:pt x="39" y="61"/>
                    </a:cubicBezTo>
                    <a:cubicBezTo>
                      <a:pt x="39" y="65"/>
                      <a:pt x="14" y="133"/>
                      <a:pt x="8" y="141"/>
                    </a:cubicBezTo>
                    <a:cubicBezTo>
                      <a:pt x="3" y="150"/>
                      <a:pt x="0" y="185"/>
                      <a:pt x="0" y="185"/>
                    </a:cubicBezTo>
                    <a:close/>
                  </a:path>
                </a:pathLst>
              </a:custGeom>
              <a:solidFill>
                <a:srgbClr val="AF2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isḷïdé">
                <a:extLst>
                  <a:ext uri="{FF2B5EF4-FFF2-40B4-BE49-F238E27FC236}">
                    <a16:creationId xmlns:a16="http://schemas.microsoft.com/office/drawing/2014/main" xmlns="" id="{D288730D-D6C0-4657-B7D1-05703060F6FB}"/>
                  </a:ext>
                </a:extLst>
              </p:cNvPr>
              <p:cNvSpPr/>
              <p:nvPr/>
            </p:nvSpPr>
            <p:spPr bwMode="auto">
              <a:xfrm>
                <a:off x="10667268" y="4340309"/>
                <a:ext cx="55570" cy="69292"/>
              </a:xfrm>
              <a:custGeom>
                <a:avLst/>
                <a:gdLst>
                  <a:gd name="T0" fmla="*/ 38 w 39"/>
                  <a:gd name="T1" fmla="*/ 26 h 49"/>
                  <a:gd name="T2" fmla="*/ 17 w 39"/>
                  <a:gd name="T3" fmla="*/ 47 h 49"/>
                  <a:gd name="T4" fmla="*/ 2 w 39"/>
                  <a:gd name="T5" fmla="*/ 22 h 49"/>
                  <a:gd name="T6" fmla="*/ 22 w 39"/>
                  <a:gd name="T7" fmla="*/ 1 h 49"/>
                  <a:gd name="T8" fmla="*/ 38 w 39"/>
                  <a:gd name="T9" fmla="*/ 26 h 49"/>
                </a:gdLst>
                <a:ahLst/>
                <a:cxnLst>
                  <a:cxn ang="0">
                    <a:pos x="T0" y="T1"/>
                  </a:cxn>
                  <a:cxn ang="0">
                    <a:pos x="T2" y="T3"/>
                  </a:cxn>
                  <a:cxn ang="0">
                    <a:pos x="T4" y="T5"/>
                  </a:cxn>
                  <a:cxn ang="0">
                    <a:pos x="T6" y="T7"/>
                  </a:cxn>
                  <a:cxn ang="0">
                    <a:pos x="T8" y="T9"/>
                  </a:cxn>
                </a:cxnLst>
                <a:rect l="0" t="0" r="r" b="b"/>
                <a:pathLst>
                  <a:path w="39" h="49">
                    <a:moveTo>
                      <a:pt x="38" y="26"/>
                    </a:moveTo>
                    <a:cubicBezTo>
                      <a:pt x="36" y="39"/>
                      <a:pt x="27" y="49"/>
                      <a:pt x="17" y="47"/>
                    </a:cubicBezTo>
                    <a:cubicBezTo>
                      <a:pt x="7" y="46"/>
                      <a:pt x="0" y="35"/>
                      <a:pt x="2" y="22"/>
                    </a:cubicBezTo>
                    <a:cubicBezTo>
                      <a:pt x="3" y="9"/>
                      <a:pt x="12" y="0"/>
                      <a:pt x="22" y="1"/>
                    </a:cubicBezTo>
                    <a:cubicBezTo>
                      <a:pt x="32" y="2"/>
                      <a:pt x="39" y="13"/>
                      <a:pt x="38" y="26"/>
                    </a:cubicBezTo>
                    <a:close/>
                  </a:path>
                </a:pathLst>
              </a:cu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Sḷiḑê">
                <a:extLst>
                  <a:ext uri="{FF2B5EF4-FFF2-40B4-BE49-F238E27FC236}">
                    <a16:creationId xmlns:a16="http://schemas.microsoft.com/office/drawing/2014/main" xmlns="" id="{9CE7A514-E4A7-46CE-A3C4-3C79E5D08719}"/>
                  </a:ext>
                </a:extLst>
              </p:cNvPr>
              <p:cNvSpPr/>
              <p:nvPr/>
            </p:nvSpPr>
            <p:spPr bwMode="auto">
              <a:xfrm>
                <a:off x="10451846" y="4330018"/>
                <a:ext cx="45279" cy="64490"/>
              </a:xfrm>
              <a:custGeom>
                <a:avLst/>
                <a:gdLst>
                  <a:gd name="T0" fmla="*/ 31 w 32"/>
                  <a:gd name="T1" fmla="*/ 24 h 45"/>
                  <a:gd name="T2" fmla="*/ 14 w 32"/>
                  <a:gd name="T3" fmla="*/ 44 h 45"/>
                  <a:gd name="T4" fmla="*/ 2 w 32"/>
                  <a:gd name="T5" fmla="*/ 20 h 45"/>
                  <a:gd name="T6" fmla="*/ 19 w 32"/>
                  <a:gd name="T7" fmla="*/ 1 h 45"/>
                  <a:gd name="T8" fmla="*/ 31 w 32"/>
                  <a:gd name="T9" fmla="*/ 24 h 45"/>
                </a:gdLst>
                <a:ahLst/>
                <a:cxnLst>
                  <a:cxn ang="0">
                    <a:pos x="T0" y="T1"/>
                  </a:cxn>
                  <a:cxn ang="0">
                    <a:pos x="T2" y="T3"/>
                  </a:cxn>
                  <a:cxn ang="0">
                    <a:pos x="T4" y="T5"/>
                  </a:cxn>
                  <a:cxn ang="0">
                    <a:pos x="T6" y="T7"/>
                  </a:cxn>
                  <a:cxn ang="0">
                    <a:pos x="T8" y="T9"/>
                  </a:cxn>
                </a:cxnLst>
                <a:rect l="0" t="0" r="r" b="b"/>
                <a:pathLst>
                  <a:path w="32" h="45">
                    <a:moveTo>
                      <a:pt x="31" y="24"/>
                    </a:moveTo>
                    <a:cubicBezTo>
                      <a:pt x="29" y="36"/>
                      <a:pt x="22" y="45"/>
                      <a:pt x="14" y="44"/>
                    </a:cubicBezTo>
                    <a:cubicBezTo>
                      <a:pt x="6" y="43"/>
                      <a:pt x="0" y="32"/>
                      <a:pt x="2" y="20"/>
                    </a:cubicBezTo>
                    <a:cubicBezTo>
                      <a:pt x="3" y="9"/>
                      <a:pt x="11" y="0"/>
                      <a:pt x="19" y="1"/>
                    </a:cubicBezTo>
                    <a:cubicBezTo>
                      <a:pt x="27" y="2"/>
                      <a:pt x="32" y="12"/>
                      <a:pt x="31" y="24"/>
                    </a:cubicBezTo>
                    <a:close/>
                  </a:path>
                </a:pathLst>
              </a:cu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šļîdè">
                <a:extLst>
                  <a:ext uri="{FF2B5EF4-FFF2-40B4-BE49-F238E27FC236}">
                    <a16:creationId xmlns:a16="http://schemas.microsoft.com/office/drawing/2014/main" xmlns="" id="{2BDDD091-D256-4204-8727-03715EECDFE7}"/>
                  </a:ext>
                </a:extLst>
              </p:cNvPr>
              <p:cNvSpPr/>
              <p:nvPr/>
            </p:nvSpPr>
            <p:spPr bwMode="auto">
              <a:xfrm>
                <a:off x="10663838" y="4220249"/>
                <a:ext cx="84385" cy="50082"/>
              </a:xfrm>
              <a:custGeom>
                <a:avLst/>
                <a:gdLst>
                  <a:gd name="T0" fmla="*/ 0 w 59"/>
                  <a:gd name="T1" fmla="*/ 35 h 35"/>
                  <a:gd name="T2" fmla="*/ 14 w 59"/>
                  <a:gd name="T3" fmla="*/ 12 h 35"/>
                  <a:gd name="T4" fmla="*/ 59 w 59"/>
                  <a:gd name="T5" fmla="*/ 35 h 35"/>
                  <a:gd name="T6" fmla="*/ 0 w 59"/>
                  <a:gd name="T7" fmla="*/ 35 h 35"/>
                </a:gdLst>
                <a:ahLst/>
                <a:cxnLst>
                  <a:cxn ang="0">
                    <a:pos x="T0" y="T1"/>
                  </a:cxn>
                  <a:cxn ang="0">
                    <a:pos x="T2" y="T3"/>
                  </a:cxn>
                  <a:cxn ang="0">
                    <a:pos x="T4" y="T5"/>
                  </a:cxn>
                  <a:cxn ang="0">
                    <a:pos x="T6" y="T7"/>
                  </a:cxn>
                </a:cxnLst>
                <a:rect l="0" t="0" r="r" b="b"/>
                <a:pathLst>
                  <a:path w="59" h="35">
                    <a:moveTo>
                      <a:pt x="0" y="35"/>
                    </a:moveTo>
                    <a:cubicBezTo>
                      <a:pt x="0" y="35"/>
                      <a:pt x="5" y="20"/>
                      <a:pt x="14" y="12"/>
                    </a:cubicBezTo>
                    <a:cubicBezTo>
                      <a:pt x="14" y="12"/>
                      <a:pt x="47" y="0"/>
                      <a:pt x="59" y="35"/>
                    </a:cubicBezTo>
                    <a:cubicBezTo>
                      <a:pt x="59" y="35"/>
                      <a:pt x="30" y="11"/>
                      <a:pt x="0" y="35"/>
                    </a:cubicBezTo>
                    <a:close/>
                  </a:path>
                </a:pathLst>
              </a:custGeom>
              <a:solidFill>
                <a:srgbClr val="AF2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šḷîḓè">
                <a:extLst>
                  <a:ext uri="{FF2B5EF4-FFF2-40B4-BE49-F238E27FC236}">
                    <a16:creationId xmlns:a16="http://schemas.microsoft.com/office/drawing/2014/main" xmlns="" id="{EC5BC5BD-C007-4D6B-B8C4-3142EC6D62F1}"/>
                  </a:ext>
                </a:extLst>
              </p:cNvPr>
              <p:cNvSpPr/>
              <p:nvPr/>
            </p:nvSpPr>
            <p:spPr bwMode="auto">
              <a:xfrm>
                <a:off x="10454590" y="4223680"/>
                <a:ext cx="54199" cy="45279"/>
              </a:xfrm>
              <a:custGeom>
                <a:avLst/>
                <a:gdLst>
                  <a:gd name="T0" fmla="*/ 38 w 38"/>
                  <a:gd name="T1" fmla="*/ 32 h 32"/>
                  <a:gd name="T2" fmla="*/ 31 w 38"/>
                  <a:gd name="T3" fmla="*/ 6 h 32"/>
                  <a:gd name="T4" fmla="*/ 0 w 38"/>
                  <a:gd name="T5" fmla="*/ 26 h 32"/>
                  <a:gd name="T6" fmla="*/ 38 w 38"/>
                  <a:gd name="T7" fmla="*/ 32 h 32"/>
                </a:gdLst>
                <a:ahLst/>
                <a:cxnLst>
                  <a:cxn ang="0">
                    <a:pos x="T0" y="T1"/>
                  </a:cxn>
                  <a:cxn ang="0">
                    <a:pos x="T2" y="T3"/>
                  </a:cxn>
                  <a:cxn ang="0">
                    <a:pos x="T4" y="T5"/>
                  </a:cxn>
                  <a:cxn ang="0">
                    <a:pos x="T6" y="T7"/>
                  </a:cxn>
                </a:cxnLst>
                <a:rect l="0" t="0" r="r" b="b"/>
                <a:pathLst>
                  <a:path w="38" h="32">
                    <a:moveTo>
                      <a:pt x="38" y="32"/>
                    </a:moveTo>
                    <a:cubicBezTo>
                      <a:pt x="38" y="32"/>
                      <a:pt x="38" y="18"/>
                      <a:pt x="31" y="6"/>
                    </a:cubicBezTo>
                    <a:cubicBezTo>
                      <a:pt x="31" y="6"/>
                      <a:pt x="9" y="0"/>
                      <a:pt x="0" y="26"/>
                    </a:cubicBezTo>
                    <a:cubicBezTo>
                      <a:pt x="0" y="26"/>
                      <a:pt x="21" y="7"/>
                      <a:pt x="38" y="32"/>
                    </a:cubicBezTo>
                    <a:close/>
                  </a:path>
                </a:pathLst>
              </a:custGeom>
              <a:solidFill>
                <a:srgbClr val="AF2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ŝļïḍê">
                <a:extLst>
                  <a:ext uri="{FF2B5EF4-FFF2-40B4-BE49-F238E27FC236}">
                    <a16:creationId xmlns:a16="http://schemas.microsoft.com/office/drawing/2014/main" xmlns="" id="{4C51C8AF-D9B8-4BB7-A878-36BBC036DCBF}"/>
                  </a:ext>
                </a:extLst>
              </p:cNvPr>
              <p:cNvSpPr/>
              <p:nvPr/>
            </p:nvSpPr>
            <p:spPr bwMode="auto">
              <a:xfrm>
                <a:off x="10451846" y="4434299"/>
                <a:ext cx="45279" cy="63803"/>
              </a:xfrm>
              <a:custGeom>
                <a:avLst/>
                <a:gdLst>
                  <a:gd name="T0" fmla="*/ 26 w 32"/>
                  <a:gd name="T1" fmla="*/ 0 h 45"/>
                  <a:gd name="T2" fmla="*/ 32 w 32"/>
                  <a:gd name="T3" fmla="*/ 45 h 45"/>
                  <a:gd name="T4" fmla="*/ 1 w 32"/>
                  <a:gd name="T5" fmla="*/ 24 h 45"/>
                  <a:gd name="T6" fmla="*/ 26 w 32"/>
                  <a:gd name="T7" fmla="*/ 0 h 45"/>
                </a:gdLst>
                <a:ahLst/>
                <a:cxnLst>
                  <a:cxn ang="0">
                    <a:pos x="T0" y="T1"/>
                  </a:cxn>
                  <a:cxn ang="0">
                    <a:pos x="T2" y="T3"/>
                  </a:cxn>
                  <a:cxn ang="0">
                    <a:pos x="T4" y="T5"/>
                  </a:cxn>
                  <a:cxn ang="0">
                    <a:pos x="T6" y="T7"/>
                  </a:cxn>
                </a:cxnLst>
                <a:rect l="0" t="0" r="r" b="b"/>
                <a:pathLst>
                  <a:path w="32" h="45">
                    <a:moveTo>
                      <a:pt x="26" y="0"/>
                    </a:moveTo>
                    <a:cubicBezTo>
                      <a:pt x="26" y="0"/>
                      <a:pt x="0" y="23"/>
                      <a:pt x="32" y="45"/>
                    </a:cubicBezTo>
                    <a:cubicBezTo>
                      <a:pt x="32" y="45"/>
                      <a:pt x="3" y="40"/>
                      <a:pt x="1" y="24"/>
                    </a:cubicBezTo>
                    <a:cubicBezTo>
                      <a:pt x="0" y="9"/>
                      <a:pt x="23" y="0"/>
                      <a:pt x="26" y="0"/>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ṥḻíḋe">
                <a:extLst>
                  <a:ext uri="{FF2B5EF4-FFF2-40B4-BE49-F238E27FC236}">
                    <a16:creationId xmlns:a16="http://schemas.microsoft.com/office/drawing/2014/main" xmlns="" id="{118FE9BA-3F75-438A-82F2-D98CB005BC97}"/>
                  </a:ext>
                </a:extLst>
              </p:cNvPr>
              <p:cNvSpPr/>
              <p:nvPr/>
            </p:nvSpPr>
            <p:spPr bwMode="auto">
              <a:xfrm>
                <a:off x="10609639" y="4654523"/>
                <a:ext cx="78896" cy="51454"/>
              </a:xfrm>
              <a:custGeom>
                <a:avLst/>
                <a:gdLst>
                  <a:gd name="T0" fmla="*/ 0 w 55"/>
                  <a:gd name="T1" fmla="*/ 12 h 36"/>
                  <a:gd name="T2" fmla="*/ 55 w 55"/>
                  <a:gd name="T3" fmla="*/ 0 h 36"/>
                  <a:gd name="T4" fmla="*/ 0 w 55"/>
                  <a:gd name="T5" fmla="*/ 12 h 36"/>
                </a:gdLst>
                <a:ahLst/>
                <a:cxnLst>
                  <a:cxn ang="0">
                    <a:pos x="T0" y="T1"/>
                  </a:cxn>
                  <a:cxn ang="0">
                    <a:pos x="T2" y="T3"/>
                  </a:cxn>
                  <a:cxn ang="0">
                    <a:pos x="T4" y="T5"/>
                  </a:cxn>
                </a:cxnLst>
                <a:rect l="0" t="0" r="r" b="b"/>
                <a:pathLst>
                  <a:path w="55" h="36">
                    <a:moveTo>
                      <a:pt x="0" y="12"/>
                    </a:moveTo>
                    <a:cubicBezTo>
                      <a:pt x="0" y="12"/>
                      <a:pt x="35" y="24"/>
                      <a:pt x="55" y="0"/>
                    </a:cubicBezTo>
                    <a:cubicBezTo>
                      <a:pt x="55" y="0"/>
                      <a:pt x="43" y="36"/>
                      <a:pt x="0" y="12"/>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ŝľíḓe">
                <a:extLst>
                  <a:ext uri="{FF2B5EF4-FFF2-40B4-BE49-F238E27FC236}">
                    <a16:creationId xmlns:a16="http://schemas.microsoft.com/office/drawing/2014/main" xmlns="" id="{6B778F64-EBBD-4088-8940-D4AA8442FCF7}"/>
                  </a:ext>
                </a:extLst>
              </p:cNvPr>
              <p:cNvSpPr/>
              <p:nvPr/>
            </p:nvSpPr>
            <p:spPr bwMode="auto">
              <a:xfrm>
                <a:off x="10337961" y="4757432"/>
                <a:ext cx="673707" cy="793081"/>
              </a:xfrm>
              <a:custGeom>
                <a:avLst/>
                <a:gdLst>
                  <a:gd name="T0" fmla="*/ 290 w 473"/>
                  <a:gd name="T1" fmla="*/ 10 h 557"/>
                  <a:gd name="T2" fmla="*/ 398 w 473"/>
                  <a:gd name="T3" fmla="*/ 55 h 557"/>
                  <a:gd name="T4" fmla="*/ 473 w 473"/>
                  <a:gd name="T5" fmla="*/ 206 h 557"/>
                  <a:gd name="T6" fmla="*/ 348 w 473"/>
                  <a:gd name="T7" fmla="*/ 258 h 557"/>
                  <a:gd name="T8" fmla="*/ 337 w 473"/>
                  <a:gd name="T9" fmla="*/ 208 h 557"/>
                  <a:gd name="T10" fmla="*/ 290 w 473"/>
                  <a:gd name="T11" fmla="*/ 330 h 557"/>
                  <a:gd name="T12" fmla="*/ 332 w 473"/>
                  <a:gd name="T13" fmla="*/ 505 h 557"/>
                  <a:gd name="T14" fmla="*/ 120 w 473"/>
                  <a:gd name="T15" fmla="*/ 533 h 557"/>
                  <a:gd name="T16" fmla="*/ 7 w 473"/>
                  <a:gd name="T17" fmla="*/ 471 h 557"/>
                  <a:gd name="T18" fmla="*/ 1 w 473"/>
                  <a:gd name="T19" fmla="*/ 450 h 557"/>
                  <a:gd name="T20" fmla="*/ 53 w 473"/>
                  <a:gd name="T21" fmla="*/ 212 h 557"/>
                  <a:gd name="T22" fmla="*/ 12 w 473"/>
                  <a:gd name="T23" fmla="*/ 147 h 557"/>
                  <a:gd name="T24" fmla="*/ 76 w 473"/>
                  <a:gd name="T25" fmla="*/ 69 h 557"/>
                  <a:gd name="T26" fmla="*/ 213 w 473"/>
                  <a:gd name="T27" fmla="*/ 15 h 557"/>
                  <a:gd name="T28" fmla="*/ 254 w 473"/>
                  <a:gd name="T29" fmla="*/ 13 h 557"/>
                  <a:gd name="T30" fmla="*/ 290 w 473"/>
                  <a:gd name="T31" fmla="*/ 1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3" h="557">
                    <a:moveTo>
                      <a:pt x="290" y="10"/>
                    </a:moveTo>
                    <a:cubicBezTo>
                      <a:pt x="290" y="10"/>
                      <a:pt x="351" y="46"/>
                      <a:pt x="398" y="55"/>
                    </a:cubicBezTo>
                    <a:cubicBezTo>
                      <a:pt x="398" y="55"/>
                      <a:pt x="431" y="167"/>
                      <a:pt x="473" y="206"/>
                    </a:cubicBezTo>
                    <a:cubicBezTo>
                      <a:pt x="473" y="206"/>
                      <a:pt x="439" y="291"/>
                      <a:pt x="348" y="258"/>
                    </a:cubicBezTo>
                    <a:cubicBezTo>
                      <a:pt x="348" y="258"/>
                      <a:pt x="342" y="216"/>
                      <a:pt x="337" y="208"/>
                    </a:cubicBezTo>
                    <a:cubicBezTo>
                      <a:pt x="337" y="208"/>
                      <a:pt x="294" y="249"/>
                      <a:pt x="290" y="330"/>
                    </a:cubicBezTo>
                    <a:cubicBezTo>
                      <a:pt x="287" y="411"/>
                      <a:pt x="316" y="484"/>
                      <a:pt x="332" y="505"/>
                    </a:cubicBezTo>
                    <a:cubicBezTo>
                      <a:pt x="332" y="505"/>
                      <a:pt x="240" y="557"/>
                      <a:pt x="120" y="533"/>
                    </a:cubicBezTo>
                    <a:cubicBezTo>
                      <a:pt x="45" y="518"/>
                      <a:pt x="17" y="490"/>
                      <a:pt x="7" y="471"/>
                    </a:cubicBezTo>
                    <a:cubicBezTo>
                      <a:pt x="0" y="459"/>
                      <a:pt x="1" y="450"/>
                      <a:pt x="1" y="450"/>
                    </a:cubicBezTo>
                    <a:cubicBezTo>
                      <a:pt x="1" y="450"/>
                      <a:pt x="53" y="298"/>
                      <a:pt x="53" y="212"/>
                    </a:cubicBezTo>
                    <a:cubicBezTo>
                      <a:pt x="53" y="212"/>
                      <a:pt x="14" y="191"/>
                      <a:pt x="12" y="147"/>
                    </a:cubicBezTo>
                    <a:cubicBezTo>
                      <a:pt x="12" y="147"/>
                      <a:pt x="66" y="85"/>
                      <a:pt x="76" y="69"/>
                    </a:cubicBezTo>
                    <a:cubicBezTo>
                      <a:pt x="93" y="44"/>
                      <a:pt x="192" y="29"/>
                      <a:pt x="213" y="15"/>
                    </a:cubicBezTo>
                    <a:cubicBezTo>
                      <a:pt x="234" y="0"/>
                      <a:pt x="254" y="13"/>
                      <a:pt x="254" y="13"/>
                    </a:cubicBezTo>
                    <a:lnTo>
                      <a:pt x="290" y="10"/>
                    </a:lnTo>
                    <a:close/>
                  </a:path>
                </a:pathLst>
              </a:custGeom>
              <a:solidFill>
                <a:srgbClr val="F1B0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ṡlíḋe">
                <a:extLst>
                  <a:ext uri="{FF2B5EF4-FFF2-40B4-BE49-F238E27FC236}">
                    <a16:creationId xmlns:a16="http://schemas.microsoft.com/office/drawing/2014/main" xmlns="" id="{872DCA64-C73A-4E49-9197-679CF8BBAB36}"/>
                  </a:ext>
                </a:extLst>
              </p:cNvPr>
              <p:cNvSpPr/>
              <p:nvPr/>
            </p:nvSpPr>
            <p:spPr bwMode="auto">
              <a:xfrm>
                <a:off x="10696768" y="4788304"/>
                <a:ext cx="139955" cy="443193"/>
              </a:xfrm>
              <a:custGeom>
                <a:avLst/>
                <a:gdLst>
                  <a:gd name="T0" fmla="*/ 60 w 98"/>
                  <a:gd name="T1" fmla="*/ 0 h 311"/>
                  <a:gd name="T2" fmla="*/ 9 w 98"/>
                  <a:gd name="T3" fmla="*/ 160 h 311"/>
                  <a:gd name="T4" fmla="*/ 38 w 98"/>
                  <a:gd name="T5" fmla="*/ 311 h 311"/>
                  <a:gd name="T6" fmla="*/ 59 w 98"/>
                  <a:gd name="T7" fmla="*/ 225 h 311"/>
                  <a:gd name="T8" fmla="*/ 98 w 98"/>
                  <a:gd name="T9" fmla="*/ 18 h 311"/>
                  <a:gd name="T10" fmla="*/ 60 w 98"/>
                  <a:gd name="T11" fmla="*/ 0 h 311"/>
                </a:gdLst>
                <a:ahLst/>
                <a:cxnLst>
                  <a:cxn ang="0">
                    <a:pos x="T0" y="T1"/>
                  </a:cxn>
                  <a:cxn ang="0">
                    <a:pos x="T2" y="T3"/>
                  </a:cxn>
                  <a:cxn ang="0">
                    <a:pos x="T4" y="T5"/>
                  </a:cxn>
                  <a:cxn ang="0">
                    <a:pos x="T6" y="T7"/>
                  </a:cxn>
                  <a:cxn ang="0">
                    <a:pos x="T8" y="T9"/>
                  </a:cxn>
                  <a:cxn ang="0">
                    <a:pos x="T10" y="T11"/>
                  </a:cxn>
                </a:cxnLst>
                <a:rect l="0" t="0" r="r" b="b"/>
                <a:pathLst>
                  <a:path w="98" h="311">
                    <a:moveTo>
                      <a:pt x="60" y="0"/>
                    </a:moveTo>
                    <a:cubicBezTo>
                      <a:pt x="60" y="0"/>
                      <a:pt x="18" y="45"/>
                      <a:pt x="9" y="160"/>
                    </a:cubicBezTo>
                    <a:cubicBezTo>
                      <a:pt x="0" y="274"/>
                      <a:pt x="38" y="311"/>
                      <a:pt x="38" y="311"/>
                    </a:cubicBezTo>
                    <a:cubicBezTo>
                      <a:pt x="38" y="311"/>
                      <a:pt x="43" y="252"/>
                      <a:pt x="59" y="225"/>
                    </a:cubicBezTo>
                    <a:cubicBezTo>
                      <a:pt x="59" y="225"/>
                      <a:pt x="42" y="91"/>
                      <a:pt x="98" y="18"/>
                    </a:cubicBezTo>
                    <a:cubicBezTo>
                      <a:pt x="98" y="18"/>
                      <a:pt x="64" y="2"/>
                      <a:pt x="60" y="0"/>
                    </a:cubicBez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Sļîḑê">
                <a:extLst>
                  <a:ext uri="{FF2B5EF4-FFF2-40B4-BE49-F238E27FC236}">
                    <a16:creationId xmlns:a16="http://schemas.microsoft.com/office/drawing/2014/main" xmlns="" id="{56F3CF98-8291-4AA7-9428-F2ABACF527CD}"/>
                  </a:ext>
                </a:extLst>
              </p:cNvPr>
              <p:cNvSpPr/>
              <p:nvPr/>
            </p:nvSpPr>
            <p:spPr bwMode="auto">
              <a:xfrm>
                <a:off x="10412055" y="4825351"/>
                <a:ext cx="82327" cy="263446"/>
              </a:xfrm>
              <a:custGeom>
                <a:avLst/>
                <a:gdLst>
                  <a:gd name="T0" fmla="*/ 58 w 58"/>
                  <a:gd name="T1" fmla="*/ 0 h 185"/>
                  <a:gd name="T2" fmla="*/ 0 w 58"/>
                  <a:gd name="T3" fmla="*/ 185 h 185"/>
                  <a:gd name="T4" fmla="*/ 1 w 58"/>
                  <a:gd name="T5" fmla="*/ 164 h 185"/>
                  <a:gd name="T6" fmla="*/ 39 w 58"/>
                  <a:gd name="T7" fmla="*/ 9 h 185"/>
                  <a:gd name="T8" fmla="*/ 58 w 58"/>
                  <a:gd name="T9" fmla="*/ 0 h 185"/>
                </a:gdLst>
                <a:ahLst/>
                <a:cxnLst>
                  <a:cxn ang="0">
                    <a:pos x="T0" y="T1"/>
                  </a:cxn>
                  <a:cxn ang="0">
                    <a:pos x="T2" y="T3"/>
                  </a:cxn>
                  <a:cxn ang="0">
                    <a:pos x="T4" y="T5"/>
                  </a:cxn>
                  <a:cxn ang="0">
                    <a:pos x="T6" y="T7"/>
                  </a:cxn>
                  <a:cxn ang="0">
                    <a:pos x="T8" y="T9"/>
                  </a:cxn>
                </a:cxnLst>
                <a:rect l="0" t="0" r="r" b="b"/>
                <a:pathLst>
                  <a:path w="58" h="185">
                    <a:moveTo>
                      <a:pt x="58" y="0"/>
                    </a:moveTo>
                    <a:cubicBezTo>
                      <a:pt x="58" y="0"/>
                      <a:pt x="9" y="125"/>
                      <a:pt x="0" y="185"/>
                    </a:cubicBezTo>
                    <a:cubicBezTo>
                      <a:pt x="1" y="164"/>
                      <a:pt x="1" y="164"/>
                      <a:pt x="1" y="164"/>
                    </a:cubicBezTo>
                    <a:cubicBezTo>
                      <a:pt x="1" y="164"/>
                      <a:pt x="17" y="45"/>
                      <a:pt x="39" y="9"/>
                    </a:cubicBezTo>
                    <a:lnTo>
                      <a:pt x="58" y="0"/>
                    </a:ln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ṡľídè">
                <a:extLst>
                  <a:ext uri="{FF2B5EF4-FFF2-40B4-BE49-F238E27FC236}">
                    <a16:creationId xmlns:a16="http://schemas.microsoft.com/office/drawing/2014/main" xmlns="" id="{857EF9EF-D5F4-420C-BF35-3FC6A4E2FD30}"/>
                  </a:ext>
                </a:extLst>
              </p:cNvPr>
              <p:cNvSpPr/>
              <p:nvPr/>
            </p:nvSpPr>
            <p:spPr bwMode="auto">
              <a:xfrm>
                <a:off x="10394903" y="6031438"/>
                <a:ext cx="116629" cy="100850"/>
              </a:xfrm>
              <a:custGeom>
                <a:avLst/>
                <a:gdLst>
                  <a:gd name="T0" fmla="*/ 14 w 82"/>
                  <a:gd name="T1" fmla="*/ 9 h 71"/>
                  <a:gd name="T2" fmla="*/ 8 w 82"/>
                  <a:gd name="T3" fmla="*/ 59 h 71"/>
                  <a:gd name="T4" fmla="*/ 46 w 82"/>
                  <a:gd name="T5" fmla="*/ 64 h 71"/>
                  <a:gd name="T6" fmla="*/ 82 w 82"/>
                  <a:gd name="T7" fmla="*/ 57 h 71"/>
                  <a:gd name="T8" fmla="*/ 56 w 82"/>
                  <a:gd name="T9" fmla="*/ 2 h 71"/>
                  <a:gd name="T10" fmla="*/ 28 w 82"/>
                  <a:gd name="T11" fmla="*/ 2 h 71"/>
                  <a:gd name="T12" fmla="*/ 14 w 82"/>
                  <a:gd name="T13" fmla="*/ 9 h 71"/>
                </a:gdLst>
                <a:ahLst/>
                <a:cxnLst>
                  <a:cxn ang="0">
                    <a:pos x="T0" y="T1"/>
                  </a:cxn>
                  <a:cxn ang="0">
                    <a:pos x="T2" y="T3"/>
                  </a:cxn>
                  <a:cxn ang="0">
                    <a:pos x="T4" y="T5"/>
                  </a:cxn>
                  <a:cxn ang="0">
                    <a:pos x="T6" y="T7"/>
                  </a:cxn>
                  <a:cxn ang="0">
                    <a:pos x="T8" y="T9"/>
                  </a:cxn>
                  <a:cxn ang="0">
                    <a:pos x="T10" y="T11"/>
                  </a:cxn>
                  <a:cxn ang="0">
                    <a:pos x="T12" y="T13"/>
                  </a:cxn>
                </a:cxnLst>
                <a:rect l="0" t="0" r="r" b="b"/>
                <a:pathLst>
                  <a:path w="82" h="71">
                    <a:moveTo>
                      <a:pt x="14" y="9"/>
                    </a:moveTo>
                    <a:cubicBezTo>
                      <a:pt x="14" y="9"/>
                      <a:pt x="0" y="16"/>
                      <a:pt x="8" y="59"/>
                    </a:cubicBezTo>
                    <a:cubicBezTo>
                      <a:pt x="8" y="59"/>
                      <a:pt x="29" y="57"/>
                      <a:pt x="46" y="64"/>
                    </a:cubicBezTo>
                    <a:cubicBezTo>
                      <a:pt x="64" y="71"/>
                      <a:pt x="82" y="58"/>
                      <a:pt x="82" y="57"/>
                    </a:cubicBezTo>
                    <a:cubicBezTo>
                      <a:pt x="82" y="57"/>
                      <a:pt x="79" y="4"/>
                      <a:pt x="56" y="2"/>
                    </a:cubicBezTo>
                    <a:cubicBezTo>
                      <a:pt x="34" y="0"/>
                      <a:pt x="28" y="2"/>
                      <a:pt x="28" y="2"/>
                    </a:cubicBezTo>
                    <a:lnTo>
                      <a:pt x="14" y="9"/>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ṩļïḑe">
                <a:extLst>
                  <a:ext uri="{FF2B5EF4-FFF2-40B4-BE49-F238E27FC236}">
                    <a16:creationId xmlns:a16="http://schemas.microsoft.com/office/drawing/2014/main" xmlns="" id="{B5F33584-54CC-4D8D-988E-9F22601EB3BF}"/>
                  </a:ext>
                </a:extLst>
              </p:cNvPr>
              <p:cNvSpPr/>
              <p:nvPr/>
            </p:nvSpPr>
            <p:spPr bwMode="auto">
              <a:xfrm>
                <a:off x="10916306" y="5875017"/>
                <a:ext cx="116629" cy="112513"/>
              </a:xfrm>
              <a:custGeom>
                <a:avLst/>
                <a:gdLst>
                  <a:gd name="T0" fmla="*/ 0 w 82"/>
                  <a:gd name="T1" fmla="*/ 52 h 79"/>
                  <a:gd name="T2" fmla="*/ 45 w 82"/>
                  <a:gd name="T3" fmla="*/ 79 h 79"/>
                  <a:gd name="T4" fmla="*/ 52 w 82"/>
                  <a:gd name="T5" fmla="*/ 58 h 79"/>
                  <a:gd name="T6" fmla="*/ 71 w 82"/>
                  <a:gd name="T7" fmla="*/ 11 h 79"/>
                  <a:gd name="T8" fmla="*/ 30 w 82"/>
                  <a:gd name="T9" fmla="*/ 2 h 79"/>
                  <a:gd name="T10" fmla="*/ 6 w 82"/>
                  <a:gd name="T11" fmla="*/ 21 h 79"/>
                  <a:gd name="T12" fmla="*/ 0 w 82"/>
                  <a:gd name="T13" fmla="*/ 52 h 79"/>
                </a:gdLst>
                <a:ahLst/>
                <a:cxnLst>
                  <a:cxn ang="0">
                    <a:pos x="T0" y="T1"/>
                  </a:cxn>
                  <a:cxn ang="0">
                    <a:pos x="T2" y="T3"/>
                  </a:cxn>
                  <a:cxn ang="0">
                    <a:pos x="T4" y="T5"/>
                  </a:cxn>
                  <a:cxn ang="0">
                    <a:pos x="T6" y="T7"/>
                  </a:cxn>
                  <a:cxn ang="0">
                    <a:pos x="T8" y="T9"/>
                  </a:cxn>
                  <a:cxn ang="0">
                    <a:pos x="T10" y="T11"/>
                  </a:cxn>
                  <a:cxn ang="0">
                    <a:pos x="T12" y="T13"/>
                  </a:cxn>
                </a:cxnLst>
                <a:rect l="0" t="0" r="r" b="b"/>
                <a:pathLst>
                  <a:path w="82" h="79">
                    <a:moveTo>
                      <a:pt x="0" y="52"/>
                    </a:moveTo>
                    <a:cubicBezTo>
                      <a:pt x="0" y="52"/>
                      <a:pt x="8" y="76"/>
                      <a:pt x="45" y="79"/>
                    </a:cubicBezTo>
                    <a:cubicBezTo>
                      <a:pt x="45" y="79"/>
                      <a:pt x="43" y="66"/>
                      <a:pt x="52" y="58"/>
                    </a:cubicBezTo>
                    <a:cubicBezTo>
                      <a:pt x="62" y="50"/>
                      <a:pt x="82" y="26"/>
                      <a:pt x="71" y="11"/>
                    </a:cubicBezTo>
                    <a:cubicBezTo>
                      <a:pt x="71" y="11"/>
                      <a:pt x="46" y="0"/>
                      <a:pt x="30" y="2"/>
                    </a:cubicBezTo>
                    <a:cubicBezTo>
                      <a:pt x="13" y="4"/>
                      <a:pt x="6" y="21"/>
                      <a:pt x="6" y="21"/>
                    </a:cubicBezTo>
                    <a:lnTo>
                      <a:pt x="0" y="52"/>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ïśḷíḓè">
                <a:extLst>
                  <a:ext uri="{FF2B5EF4-FFF2-40B4-BE49-F238E27FC236}">
                    <a16:creationId xmlns:a16="http://schemas.microsoft.com/office/drawing/2014/main" xmlns="" id="{81EABBE2-B62D-495A-BDB5-FB702958546A}"/>
                  </a:ext>
                </a:extLst>
              </p:cNvPr>
              <p:cNvSpPr/>
              <p:nvPr/>
            </p:nvSpPr>
            <p:spPr bwMode="auto">
              <a:xfrm>
                <a:off x="10521824" y="4573568"/>
                <a:ext cx="65175" cy="51454"/>
              </a:xfrm>
              <a:custGeom>
                <a:avLst/>
                <a:gdLst>
                  <a:gd name="T0" fmla="*/ 46 w 46"/>
                  <a:gd name="T1" fmla="*/ 9 h 36"/>
                  <a:gd name="T2" fmla="*/ 0 w 46"/>
                  <a:gd name="T3" fmla="*/ 0 h 36"/>
                  <a:gd name="T4" fmla="*/ 26 w 46"/>
                  <a:gd name="T5" fmla="*/ 36 h 36"/>
                  <a:gd name="T6" fmla="*/ 46 w 46"/>
                  <a:gd name="T7" fmla="*/ 9 h 36"/>
                </a:gdLst>
                <a:ahLst/>
                <a:cxnLst>
                  <a:cxn ang="0">
                    <a:pos x="T0" y="T1"/>
                  </a:cxn>
                  <a:cxn ang="0">
                    <a:pos x="T2" y="T3"/>
                  </a:cxn>
                  <a:cxn ang="0">
                    <a:pos x="T4" y="T5"/>
                  </a:cxn>
                  <a:cxn ang="0">
                    <a:pos x="T6" y="T7"/>
                  </a:cxn>
                </a:cxnLst>
                <a:rect l="0" t="0" r="r" b="b"/>
                <a:pathLst>
                  <a:path w="46" h="36">
                    <a:moveTo>
                      <a:pt x="46" y="9"/>
                    </a:moveTo>
                    <a:cubicBezTo>
                      <a:pt x="25" y="9"/>
                      <a:pt x="9" y="4"/>
                      <a:pt x="0" y="0"/>
                    </a:cubicBezTo>
                    <a:cubicBezTo>
                      <a:pt x="5" y="11"/>
                      <a:pt x="13" y="25"/>
                      <a:pt x="26" y="36"/>
                    </a:cubicBezTo>
                    <a:cubicBezTo>
                      <a:pt x="29" y="23"/>
                      <a:pt x="38" y="15"/>
                      <a:pt x="46" y="9"/>
                    </a:cubicBezTo>
                    <a:close/>
                  </a:path>
                </a:pathLst>
              </a:custGeom>
              <a:solidFill>
                <a:srgbClr val="9E0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ṣ1îḋè">
                <a:extLst>
                  <a:ext uri="{FF2B5EF4-FFF2-40B4-BE49-F238E27FC236}">
                    <a16:creationId xmlns:a16="http://schemas.microsoft.com/office/drawing/2014/main" xmlns="" id="{A0C30189-E13F-4389-A792-9FD6B834068C}"/>
                  </a:ext>
                </a:extLst>
              </p:cNvPr>
              <p:cNvSpPr/>
              <p:nvPr/>
            </p:nvSpPr>
            <p:spPr bwMode="auto">
              <a:xfrm>
                <a:off x="10558871" y="4560534"/>
                <a:ext cx="143386" cy="84385"/>
              </a:xfrm>
              <a:custGeom>
                <a:avLst/>
                <a:gdLst>
                  <a:gd name="T0" fmla="*/ 20 w 101"/>
                  <a:gd name="T1" fmla="*/ 18 h 59"/>
                  <a:gd name="T2" fmla="*/ 0 w 101"/>
                  <a:gd name="T3" fmla="*/ 45 h 59"/>
                  <a:gd name="T4" fmla="*/ 44 w 101"/>
                  <a:gd name="T5" fmla="*/ 58 h 59"/>
                  <a:gd name="T6" fmla="*/ 101 w 101"/>
                  <a:gd name="T7" fmla="*/ 0 h 59"/>
                  <a:gd name="T8" fmla="*/ 20 w 101"/>
                  <a:gd name="T9" fmla="*/ 18 h 59"/>
                </a:gdLst>
                <a:ahLst/>
                <a:cxnLst>
                  <a:cxn ang="0">
                    <a:pos x="T0" y="T1"/>
                  </a:cxn>
                  <a:cxn ang="0">
                    <a:pos x="T2" y="T3"/>
                  </a:cxn>
                  <a:cxn ang="0">
                    <a:pos x="T4" y="T5"/>
                  </a:cxn>
                  <a:cxn ang="0">
                    <a:pos x="T6" y="T7"/>
                  </a:cxn>
                  <a:cxn ang="0">
                    <a:pos x="T8" y="T9"/>
                  </a:cxn>
                </a:cxnLst>
                <a:rect l="0" t="0" r="r" b="b"/>
                <a:pathLst>
                  <a:path w="101" h="59">
                    <a:moveTo>
                      <a:pt x="20" y="18"/>
                    </a:moveTo>
                    <a:cubicBezTo>
                      <a:pt x="12" y="24"/>
                      <a:pt x="3" y="32"/>
                      <a:pt x="0" y="45"/>
                    </a:cubicBezTo>
                    <a:cubicBezTo>
                      <a:pt x="11" y="53"/>
                      <a:pt x="25" y="59"/>
                      <a:pt x="44" y="58"/>
                    </a:cubicBezTo>
                    <a:cubicBezTo>
                      <a:pt x="82" y="57"/>
                      <a:pt x="96" y="24"/>
                      <a:pt x="101" y="0"/>
                    </a:cubicBezTo>
                    <a:cubicBezTo>
                      <a:pt x="71" y="16"/>
                      <a:pt x="42" y="19"/>
                      <a:pt x="20" y="18"/>
                    </a:cubicBez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ṩľîďè">
                <a:extLst>
                  <a:ext uri="{FF2B5EF4-FFF2-40B4-BE49-F238E27FC236}">
                    <a16:creationId xmlns:a16="http://schemas.microsoft.com/office/drawing/2014/main" xmlns="" id="{24B7BD4E-DC93-4F6F-A14A-6804D32EE467}"/>
                  </a:ext>
                </a:extLst>
              </p:cNvPr>
              <p:cNvSpPr/>
              <p:nvPr/>
            </p:nvSpPr>
            <p:spPr bwMode="auto">
              <a:xfrm>
                <a:off x="10512905" y="4523486"/>
                <a:ext cx="194154" cy="63117"/>
              </a:xfrm>
              <a:custGeom>
                <a:avLst/>
                <a:gdLst>
                  <a:gd name="T0" fmla="*/ 66 w 136"/>
                  <a:gd name="T1" fmla="*/ 37 h 44"/>
                  <a:gd name="T2" fmla="*/ 135 w 136"/>
                  <a:gd name="T3" fmla="*/ 11 h 44"/>
                  <a:gd name="T4" fmla="*/ 136 w 136"/>
                  <a:gd name="T5" fmla="*/ 0 h 44"/>
                  <a:gd name="T6" fmla="*/ 0 w 136"/>
                  <a:gd name="T7" fmla="*/ 18 h 44"/>
                  <a:gd name="T8" fmla="*/ 6 w 136"/>
                  <a:gd name="T9" fmla="*/ 35 h 44"/>
                  <a:gd name="T10" fmla="*/ 52 w 136"/>
                  <a:gd name="T11" fmla="*/ 44 h 44"/>
                  <a:gd name="T12" fmla="*/ 66 w 136"/>
                  <a:gd name="T13" fmla="*/ 37 h 44"/>
                </a:gdLst>
                <a:ahLst/>
                <a:cxnLst>
                  <a:cxn ang="0">
                    <a:pos x="T0" y="T1"/>
                  </a:cxn>
                  <a:cxn ang="0">
                    <a:pos x="T2" y="T3"/>
                  </a:cxn>
                  <a:cxn ang="0">
                    <a:pos x="T4" y="T5"/>
                  </a:cxn>
                  <a:cxn ang="0">
                    <a:pos x="T6" y="T7"/>
                  </a:cxn>
                  <a:cxn ang="0">
                    <a:pos x="T8" y="T9"/>
                  </a:cxn>
                  <a:cxn ang="0">
                    <a:pos x="T10" y="T11"/>
                  </a:cxn>
                  <a:cxn ang="0">
                    <a:pos x="T12" y="T13"/>
                  </a:cxn>
                </a:cxnLst>
                <a:rect l="0" t="0" r="r" b="b"/>
                <a:pathLst>
                  <a:path w="136" h="44">
                    <a:moveTo>
                      <a:pt x="66" y="37"/>
                    </a:moveTo>
                    <a:cubicBezTo>
                      <a:pt x="135" y="11"/>
                      <a:pt x="135" y="11"/>
                      <a:pt x="135" y="11"/>
                    </a:cubicBezTo>
                    <a:cubicBezTo>
                      <a:pt x="136" y="4"/>
                      <a:pt x="136" y="0"/>
                      <a:pt x="136" y="0"/>
                    </a:cubicBezTo>
                    <a:cubicBezTo>
                      <a:pt x="73" y="38"/>
                      <a:pt x="0" y="18"/>
                      <a:pt x="0" y="18"/>
                    </a:cubicBezTo>
                    <a:cubicBezTo>
                      <a:pt x="0" y="18"/>
                      <a:pt x="2" y="25"/>
                      <a:pt x="6" y="35"/>
                    </a:cubicBezTo>
                    <a:cubicBezTo>
                      <a:pt x="15" y="39"/>
                      <a:pt x="31" y="44"/>
                      <a:pt x="52" y="44"/>
                    </a:cubicBezTo>
                    <a:cubicBezTo>
                      <a:pt x="59" y="39"/>
                      <a:pt x="66" y="37"/>
                      <a:pt x="6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íš1iḓê">
                <a:extLst>
                  <a:ext uri="{FF2B5EF4-FFF2-40B4-BE49-F238E27FC236}">
                    <a16:creationId xmlns:a16="http://schemas.microsoft.com/office/drawing/2014/main" xmlns="" id="{1C49D183-DEA3-45FF-B3FB-A12A200C3054}"/>
                  </a:ext>
                </a:extLst>
              </p:cNvPr>
              <p:cNvSpPr/>
              <p:nvPr/>
            </p:nvSpPr>
            <p:spPr bwMode="auto">
              <a:xfrm>
                <a:off x="10586999" y="4539266"/>
                <a:ext cx="118688" cy="48710"/>
              </a:xfrm>
              <a:custGeom>
                <a:avLst/>
                <a:gdLst>
                  <a:gd name="T0" fmla="*/ 14 w 83"/>
                  <a:gd name="T1" fmla="*/ 26 h 34"/>
                  <a:gd name="T2" fmla="*/ 0 w 83"/>
                  <a:gd name="T3" fmla="*/ 33 h 34"/>
                  <a:gd name="T4" fmla="*/ 81 w 83"/>
                  <a:gd name="T5" fmla="*/ 15 h 34"/>
                  <a:gd name="T6" fmla="*/ 83 w 83"/>
                  <a:gd name="T7" fmla="*/ 0 h 34"/>
                  <a:gd name="T8" fmla="*/ 14 w 83"/>
                  <a:gd name="T9" fmla="*/ 26 h 34"/>
                </a:gdLst>
                <a:ahLst/>
                <a:cxnLst>
                  <a:cxn ang="0">
                    <a:pos x="T0" y="T1"/>
                  </a:cxn>
                  <a:cxn ang="0">
                    <a:pos x="T2" y="T3"/>
                  </a:cxn>
                  <a:cxn ang="0">
                    <a:pos x="T4" y="T5"/>
                  </a:cxn>
                  <a:cxn ang="0">
                    <a:pos x="T6" y="T7"/>
                  </a:cxn>
                  <a:cxn ang="0">
                    <a:pos x="T8" y="T9"/>
                  </a:cxn>
                </a:cxnLst>
                <a:rect l="0" t="0" r="r" b="b"/>
                <a:pathLst>
                  <a:path w="83" h="34">
                    <a:moveTo>
                      <a:pt x="14" y="26"/>
                    </a:moveTo>
                    <a:cubicBezTo>
                      <a:pt x="14" y="26"/>
                      <a:pt x="7" y="28"/>
                      <a:pt x="0" y="33"/>
                    </a:cubicBezTo>
                    <a:cubicBezTo>
                      <a:pt x="22" y="34"/>
                      <a:pt x="51" y="31"/>
                      <a:pt x="81" y="15"/>
                    </a:cubicBezTo>
                    <a:cubicBezTo>
                      <a:pt x="82" y="9"/>
                      <a:pt x="83" y="4"/>
                      <a:pt x="83" y="0"/>
                    </a:cubicBezTo>
                    <a:lnTo>
                      <a:pt x="14"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ṡḷiḋè">
                <a:extLst>
                  <a:ext uri="{FF2B5EF4-FFF2-40B4-BE49-F238E27FC236}">
                    <a16:creationId xmlns:a16="http://schemas.microsoft.com/office/drawing/2014/main" xmlns="" id="{0B13FB1B-99A2-4496-A640-85288BA187DC}"/>
                  </a:ext>
                </a:extLst>
              </p:cNvPr>
              <p:cNvSpPr/>
              <p:nvPr/>
            </p:nvSpPr>
            <p:spPr bwMode="auto">
              <a:xfrm>
                <a:off x="10462823" y="4337565"/>
                <a:ext cx="11663" cy="150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ṥḷiḍe">
                <a:extLst>
                  <a:ext uri="{FF2B5EF4-FFF2-40B4-BE49-F238E27FC236}">
                    <a16:creationId xmlns:a16="http://schemas.microsoft.com/office/drawing/2014/main" xmlns="" id="{E37FAB4A-F173-418E-BAA6-9C7D581ADB77}"/>
                  </a:ext>
                </a:extLst>
              </p:cNvPr>
              <p:cNvSpPr/>
              <p:nvPr/>
            </p:nvSpPr>
            <p:spPr bwMode="auto">
              <a:xfrm>
                <a:off x="10679617" y="4348542"/>
                <a:ext cx="11663" cy="171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pic>
        <p:nvPicPr>
          <p:cNvPr id="128" name="图片 127">
            <a:extLst>
              <a:ext uri="{FF2B5EF4-FFF2-40B4-BE49-F238E27FC236}">
                <a16:creationId xmlns:a16="http://schemas.microsoft.com/office/drawing/2014/main" xmlns="" id="{E3EBB612-E1EB-4285-BF5B-3B062E7FA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1249" y="6001047"/>
            <a:ext cx="4916020" cy="571630"/>
          </a:xfrm>
          <a:prstGeom prst="rect">
            <a:avLst/>
          </a:prstGeom>
        </p:spPr>
      </p:pic>
    </p:spTree>
    <p:extLst>
      <p:ext uri="{BB962C8B-B14F-4D97-AF65-F5344CB8AC3E}">
        <p14:creationId xmlns:p14="http://schemas.microsoft.com/office/powerpoint/2010/main" val="25970980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Google Shape;1252;p45">
            <a:extLst>
              <a:ext uri="{FF2B5EF4-FFF2-40B4-BE49-F238E27FC236}">
                <a16:creationId xmlns:a16="http://schemas.microsoft.com/office/drawing/2014/main" xmlns="" id="{0C9C97DB-847D-4F32-BE63-40720D442187}"/>
              </a:ext>
            </a:extLst>
          </p:cNvPr>
          <p:cNvCxnSpPr>
            <a:cxnSpLocks/>
          </p:cNvCxnSpPr>
          <p:nvPr/>
        </p:nvCxnSpPr>
        <p:spPr>
          <a:xfrm>
            <a:off x="6096000" y="1972755"/>
            <a:ext cx="0" cy="3854113"/>
          </a:xfrm>
          <a:prstGeom prst="straightConnector1">
            <a:avLst/>
          </a:prstGeom>
          <a:noFill/>
          <a:ln w="28575" cap="flat" cmpd="sng">
            <a:solidFill>
              <a:srgbClr val="25C56F"/>
            </a:solidFill>
            <a:prstDash val="dash"/>
            <a:round/>
            <a:headEnd type="none" w="med" len="med"/>
            <a:tailEnd type="none" w="med" len="med"/>
          </a:ln>
        </p:spPr>
      </p:cxnSp>
      <p:cxnSp>
        <p:nvCxnSpPr>
          <p:cNvPr id="3" name="Google Shape;1253;p45">
            <a:extLst>
              <a:ext uri="{FF2B5EF4-FFF2-40B4-BE49-F238E27FC236}">
                <a16:creationId xmlns:a16="http://schemas.microsoft.com/office/drawing/2014/main" xmlns="" id="{DDECC02E-40CD-4165-950F-EBEDD51B394C}"/>
              </a:ext>
            </a:extLst>
          </p:cNvPr>
          <p:cNvCxnSpPr>
            <a:cxnSpLocks/>
          </p:cNvCxnSpPr>
          <p:nvPr/>
        </p:nvCxnSpPr>
        <p:spPr>
          <a:xfrm flipH="1">
            <a:off x="1361616" y="3899811"/>
            <a:ext cx="9468768" cy="0"/>
          </a:xfrm>
          <a:prstGeom prst="straightConnector1">
            <a:avLst/>
          </a:prstGeom>
          <a:noFill/>
          <a:ln w="28575" cap="flat" cmpd="sng">
            <a:solidFill>
              <a:srgbClr val="25C56F"/>
            </a:solidFill>
            <a:prstDash val="dash"/>
            <a:round/>
            <a:headEnd type="none" w="med" len="med"/>
            <a:tailEnd type="none" w="med" len="med"/>
          </a:ln>
        </p:spPr>
      </p:cxnSp>
      <p:grpSp>
        <p:nvGrpSpPr>
          <p:cNvPr id="5" name="Google Shape;2507;p49">
            <a:extLst>
              <a:ext uri="{FF2B5EF4-FFF2-40B4-BE49-F238E27FC236}">
                <a16:creationId xmlns:a16="http://schemas.microsoft.com/office/drawing/2014/main" xmlns="" id="{471B80F5-5BEC-430B-B0F8-125CD5DE492E}"/>
              </a:ext>
            </a:extLst>
          </p:cNvPr>
          <p:cNvGrpSpPr/>
          <p:nvPr/>
        </p:nvGrpSpPr>
        <p:grpSpPr>
          <a:xfrm>
            <a:off x="4797051" y="2599108"/>
            <a:ext cx="863035" cy="968684"/>
            <a:chOff x="1475225" y="238125"/>
            <a:chExt cx="4649975" cy="5219200"/>
          </a:xfrm>
        </p:grpSpPr>
        <p:sp>
          <p:nvSpPr>
            <p:cNvPr id="6" name="Google Shape;2508;p49">
              <a:extLst>
                <a:ext uri="{FF2B5EF4-FFF2-40B4-BE49-F238E27FC236}">
                  <a16:creationId xmlns:a16="http://schemas.microsoft.com/office/drawing/2014/main" xmlns="" id="{3DB607C6-03A2-456A-86CF-A780F2917482}"/>
                </a:ext>
              </a:extLst>
            </p:cNvPr>
            <p:cNvSpPr/>
            <p:nvPr/>
          </p:nvSpPr>
          <p:spPr>
            <a:xfrm>
              <a:off x="1475225" y="807325"/>
              <a:ext cx="4649975" cy="4650000"/>
            </a:xfrm>
            <a:custGeom>
              <a:avLst/>
              <a:gdLst/>
              <a:ahLst/>
              <a:cxnLst/>
              <a:rect l="l" t="t" r="r" b="b"/>
              <a:pathLst>
                <a:path w="185999" h="186000" extrusionOk="0">
                  <a:moveTo>
                    <a:pt x="93000" y="1"/>
                  </a:moveTo>
                  <a:cubicBezTo>
                    <a:pt x="41623" y="1"/>
                    <a:pt x="0" y="41656"/>
                    <a:pt x="0" y="93000"/>
                  </a:cubicBezTo>
                  <a:cubicBezTo>
                    <a:pt x="0" y="144376"/>
                    <a:pt x="41623" y="185999"/>
                    <a:pt x="93000" y="185999"/>
                  </a:cubicBezTo>
                  <a:cubicBezTo>
                    <a:pt x="144343" y="185999"/>
                    <a:pt x="185999" y="144376"/>
                    <a:pt x="185999" y="93000"/>
                  </a:cubicBezTo>
                  <a:cubicBezTo>
                    <a:pt x="185999" y="41656"/>
                    <a:pt x="144343" y="1"/>
                    <a:pt x="9300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509;p49">
              <a:extLst>
                <a:ext uri="{FF2B5EF4-FFF2-40B4-BE49-F238E27FC236}">
                  <a16:creationId xmlns:a16="http://schemas.microsoft.com/office/drawing/2014/main" xmlns="" id="{D12B0B24-8955-4796-94B2-FF316532271C}"/>
                </a:ext>
              </a:extLst>
            </p:cNvPr>
            <p:cNvSpPr/>
            <p:nvPr/>
          </p:nvSpPr>
          <p:spPr>
            <a:xfrm>
              <a:off x="3593875" y="1184100"/>
              <a:ext cx="2154575" cy="3896450"/>
            </a:xfrm>
            <a:custGeom>
              <a:avLst/>
              <a:gdLst/>
              <a:ahLst/>
              <a:cxnLst/>
              <a:rect l="l" t="t" r="r" b="b"/>
              <a:pathLst>
                <a:path w="86183" h="155858" extrusionOk="0">
                  <a:moveTo>
                    <a:pt x="8254" y="0"/>
                  </a:moveTo>
                  <a:cubicBezTo>
                    <a:pt x="5481" y="0"/>
                    <a:pt x="2708" y="163"/>
                    <a:pt x="1" y="424"/>
                  </a:cubicBezTo>
                  <a:cubicBezTo>
                    <a:pt x="39177" y="4567"/>
                    <a:pt x="69677" y="37676"/>
                    <a:pt x="69677" y="77929"/>
                  </a:cubicBezTo>
                  <a:cubicBezTo>
                    <a:pt x="69677" y="118182"/>
                    <a:pt x="39177" y="151324"/>
                    <a:pt x="1" y="155434"/>
                  </a:cubicBezTo>
                  <a:cubicBezTo>
                    <a:pt x="2708" y="155727"/>
                    <a:pt x="5481" y="155858"/>
                    <a:pt x="8254" y="155858"/>
                  </a:cubicBezTo>
                  <a:cubicBezTo>
                    <a:pt x="51279" y="155858"/>
                    <a:pt x="86182" y="120987"/>
                    <a:pt x="86182" y="77929"/>
                  </a:cubicBezTo>
                  <a:cubicBezTo>
                    <a:pt x="86182" y="34903"/>
                    <a:pt x="51279" y="0"/>
                    <a:pt x="8254"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510;p49">
              <a:extLst>
                <a:ext uri="{FF2B5EF4-FFF2-40B4-BE49-F238E27FC236}">
                  <a16:creationId xmlns:a16="http://schemas.microsoft.com/office/drawing/2014/main" xmlns="" id="{953D9DCD-799B-4258-A035-9E87325680D3}"/>
                </a:ext>
              </a:extLst>
            </p:cNvPr>
            <p:cNvSpPr/>
            <p:nvPr/>
          </p:nvSpPr>
          <p:spPr>
            <a:xfrm>
              <a:off x="3558825" y="2890925"/>
              <a:ext cx="482800" cy="482800"/>
            </a:xfrm>
            <a:custGeom>
              <a:avLst/>
              <a:gdLst/>
              <a:ahLst/>
              <a:cxnLst/>
              <a:rect l="l" t="t" r="r" b="b"/>
              <a:pathLst>
                <a:path w="19312" h="19312" extrusionOk="0">
                  <a:moveTo>
                    <a:pt x="9656" y="0"/>
                  </a:moveTo>
                  <a:cubicBezTo>
                    <a:pt x="4339" y="0"/>
                    <a:pt x="0" y="4339"/>
                    <a:pt x="0" y="9656"/>
                  </a:cubicBezTo>
                  <a:cubicBezTo>
                    <a:pt x="0" y="14973"/>
                    <a:pt x="4339" y="19311"/>
                    <a:pt x="9656" y="19311"/>
                  </a:cubicBezTo>
                  <a:cubicBezTo>
                    <a:pt x="14973" y="19311"/>
                    <a:pt x="19311" y="14973"/>
                    <a:pt x="19311" y="9656"/>
                  </a:cubicBezTo>
                  <a:cubicBezTo>
                    <a:pt x="19311" y="4339"/>
                    <a:pt x="14973" y="0"/>
                    <a:pt x="9656"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511;p49">
              <a:extLst>
                <a:ext uri="{FF2B5EF4-FFF2-40B4-BE49-F238E27FC236}">
                  <a16:creationId xmlns:a16="http://schemas.microsoft.com/office/drawing/2014/main" xmlns="" id="{B35BD1B6-96D8-4E9A-BA06-187027D9B46A}"/>
                </a:ext>
              </a:extLst>
            </p:cNvPr>
            <p:cNvSpPr/>
            <p:nvPr/>
          </p:nvSpPr>
          <p:spPr>
            <a:xfrm>
              <a:off x="3471550" y="238125"/>
              <a:ext cx="657325" cy="656475"/>
            </a:xfrm>
            <a:custGeom>
              <a:avLst/>
              <a:gdLst/>
              <a:ahLst/>
              <a:cxnLst/>
              <a:rect l="l" t="t" r="r" b="b"/>
              <a:pathLst>
                <a:path w="26293" h="26259" extrusionOk="0">
                  <a:moveTo>
                    <a:pt x="13147" y="6981"/>
                  </a:moveTo>
                  <a:cubicBezTo>
                    <a:pt x="16539" y="6981"/>
                    <a:pt x="19312" y="9753"/>
                    <a:pt x="19312" y="13146"/>
                  </a:cubicBezTo>
                  <a:cubicBezTo>
                    <a:pt x="19312" y="16538"/>
                    <a:pt x="16539" y="19278"/>
                    <a:pt x="13147" y="19278"/>
                  </a:cubicBezTo>
                  <a:cubicBezTo>
                    <a:pt x="9754" y="19278"/>
                    <a:pt x="6981" y="16538"/>
                    <a:pt x="6981" y="13146"/>
                  </a:cubicBezTo>
                  <a:cubicBezTo>
                    <a:pt x="6981" y="9753"/>
                    <a:pt x="9754" y="6981"/>
                    <a:pt x="13147" y="6981"/>
                  </a:cubicBezTo>
                  <a:close/>
                  <a:moveTo>
                    <a:pt x="13147" y="0"/>
                  </a:moveTo>
                  <a:cubicBezTo>
                    <a:pt x="5905" y="0"/>
                    <a:pt x="1" y="5904"/>
                    <a:pt x="1" y="13146"/>
                  </a:cubicBezTo>
                  <a:cubicBezTo>
                    <a:pt x="1" y="20387"/>
                    <a:pt x="5905" y="26259"/>
                    <a:pt x="13147" y="26259"/>
                  </a:cubicBezTo>
                  <a:cubicBezTo>
                    <a:pt x="20388" y="26259"/>
                    <a:pt x="26292" y="20387"/>
                    <a:pt x="26292" y="13146"/>
                  </a:cubicBezTo>
                  <a:cubicBezTo>
                    <a:pt x="26292" y="5904"/>
                    <a:pt x="20388" y="0"/>
                    <a:pt x="13147"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512;p49">
              <a:extLst>
                <a:ext uri="{FF2B5EF4-FFF2-40B4-BE49-F238E27FC236}">
                  <a16:creationId xmlns:a16="http://schemas.microsoft.com/office/drawing/2014/main" xmlns="" id="{5B664592-6EFE-4037-AC81-813F8760BD2E}"/>
                </a:ext>
              </a:extLst>
            </p:cNvPr>
            <p:cNvSpPr/>
            <p:nvPr/>
          </p:nvSpPr>
          <p:spPr>
            <a:xfrm>
              <a:off x="2963500" y="2295600"/>
              <a:ext cx="728275" cy="728275"/>
            </a:xfrm>
            <a:custGeom>
              <a:avLst/>
              <a:gdLst/>
              <a:ahLst/>
              <a:cxnLst/>
              <a:rect l="l" t="t" r="r" b="b"/>
              <a:pathLst>
                <a:path w="29131" h="29131" extrusionOk="0">
                  <a:moveTo>
                    <a:pt x="1" y="1"/>
                  </a:moveTo>
                  <a:lnTo>
                    <a:pt x="1" y="22378"/>
                  </a:lnTo>
                  <a:lnTo>
                    <a:pt x="8710" y="13669"/>
                  </a:lnTo>
                  <a:lnTo>
                    <a:pt x="24172" y="29130"/>
                  </a:lnTo>
                  <a:lnTo>
                    <a:pt x="29130" y="24172"/>
                  </a:lnTo>
                  <a:lnTo>
                    <a:pt x="13636" y="8710"/>
                  </a:lnTo>
                  <a:lnTo>
                    <a:pt x="22345"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513;p49">
              <a:extLst>
                <a:ext uri="{FF2B5EF4-FFF2-40B4-BE49-F238E27FC236}">
                  <a16:creationId xmlns:a16="http://schemas.microsoft.com/office/drawing/2014/main" xmlns="" id="{6C0E2F41-8700-477C-BE9A-0A760E47644C}"/>
                </a:ext>
              </a:extLst>
            </p:cNvPr>
            <p:cNvSpPr/>
            <p:nvPr/>
          </p:nvSpPr>
          <p:spPr>
            <a:xfrm>
              <a:off x="3923350" y="3255450"/>
              <a:ext cx="728250" cy="728275"/>
            </a:xfrm>
            <a:custGeom>
              <a:avLst/>
              <a:gdLst/>
              <a:ahLst/>
              <a:cxnLst/>
              <a:rect l="l" t="t" r="r" b="b"/>
              <a:pathLst>
                <a:path w="29130" h="29131" extrusionOk="0">
                  <a:moveTo>
                    <a:pt x="4926" y="0"/>
                  </a:moveTo>
                  <a:lnTo>
                    <a:pt x="0" y="4926"/>
                  </a:lnTo>
                  <a:lnTo>
                    <a:pt x="15462" y="20421"/>
                  </a:lnTo>
                  <a:lnTo>
                    <a:pt x="6752" y="29130"/>
                  </a:lnTo>
                  <a:lnTo>
                    <a:pt x="29130" y="29130"/>
                  </a:lnTo>
                  <a:lnTo>
                    <a:pt x="29130" y="6753"/>
                  </a:lnTo>
                  <a:lnTo>
                    <a:pt x="20420" y="15462"/>
                  </a:lnTo>
                  <a:lnTo>
                    <a:pt x="4926"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514;p49">
              <a:extLst>
                <a:ext uri="{FF2B5EF4-FFF2-40B4-BE49-F238E27FC236}">
                  <a16:creationId xmlns:a16="http://schemas.microsoft.com/office/drawing/2014/main" xmlns="" id="{6AA0E41B-63F5-489D-9D10-F17FA4A600F3}"/>
                </a:ext>
              </a:extLst>
            </p:cNvPr>
            <p:cNvSpPr/>
            <p:nvPr/>
          </p:nvSpPr>
          <p:spPr>
            <a:xfrm>
              <a:off x="3748000" y="1171050"/>
              <a:ext cx="104425" cy="446900"/>
            </a:xfrm>
            <a:custGeom>
              <a:avLst/>
              <a:gdLst/>
              <a:ahLst/>
              <a:cxnLst/>
              <a:rect l="l" t="t" r="r" b="b"/>
              <a:pathLst>
                <a:path w="4177" h="17876" extrusionOk="0">
                  <a:moveTo>
                    <a:pt x="2089" y="0"/>
                  </a:moveTo>
                  <a:cubicBezTo>
                    <a:pt x="947" y="0"/>
                    <a:pt x="1" y="946"/>
                    <a:pt x="1" y="2088"/>
                  </a:cubicBezTo>
                  <a:lnTo>
                    <a:pt x="1" y="15788"/>
                  </a:lnTo>
                  <a:cubicBezTo>
                    <a:pt x="1" y="16930"/>
                    <a:pt x="947" y="17876"/>
                    <a:pt x="2089" y="17876"/>
                  </a:cubicBezTo>
                  <a:cubicBezTo>
                    <a:pt x="3230" y="17876"/>
                    <a:pt x="4176" y="16930"/>
                    <a:pt x="4176" y="15788"/>
                  </a:cubicBezTo>
                  <a:lnTo>
                    <a:pt x="4176" y="2088"/>
                  </a:lnTo>
                  <a:cubicBezTo>
                    <a:pt x="4176" y="946"/>
                    <a:pt x="3230" y="0"/>
                    <a:pt x="2089"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515;p49">
              <a:extLst>
                <a:ext uri="{FF2B5EF4-FFF2-40B4-BE49-F238E27FC236}">
                  <a16:creationId xmlns:a16="http://schemas.microsoft.com/office/drawing/2014/main" xmlns="" id="{F75660E3-1621-4364-B4FA-A5BC600CFC1C}"/>
                </a:ext>
              </a:extLst>
            </p:cNvPr>
            <p:cNvSpPr/>
            <p:nvPr/>
          </p:nvSpPr>
          <p:spPr>
            <a:xfrm>
              <a:off x="3748000" y="4646675"/>
              <a:ext cx="104425" cy="446925"/>
            </a:xfrm>
            <a:custGeom>
              <a:avLst/>
              <a:gdLst/>
              <a:ahLst/>
              <a:cxnLst/>
              <a:rect l="l" t="t" r="r" b="b"/>
              <a:pathLst>
                <a:path w="4177" h="17877" extrusionOk="0">
                  <a:moveTo>
                    <a:pt x="2089" y="1"/>
                  </a:moveTo>
                  <a:cubicBezTo>
                    <a:pt x="947" y="1"/>
                    <a:pt x="1" y="947"/>
                    <a:pt x="1" y="2121"/>
                  </a:cubicBezTo>
                  <a:lnTo>
                    <a:pt x="1" y="15789"/>
                  </a:lnTo>
                  <a:cubicBezTo>
                    <a:pt x="1" y="16963"/>
                    <a:pt x="947" y="17877"/>
                    <a:pt x="2089" y="17877"/>
                  </a:cubicBezTo>
                  <a:cubicBezTo>
                    <a:pt x="3230" y="17877"/>
                    <a:pt x="4176" y="16963"/>
                    <a:pt x="4176" y="15789"/>
                  </a:cubicBezTo>
                  <a:lnTo>
                    <a:pt x="4176" y="2121"/>
                  </a:lnTo>
                  <a:cubicBezTo>
                    <a:pt x="4176" y="947"/>
                    <a:pt x="3230" y="1"/>
                    <a:pt x="2089"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516;p49">
              <a:extLst>
                <a:ext uri="{FF2B5EF4-FFF2-40B4-BE49-F238E27FC236}">
                  <a16:creationId xmlns:a16="http://schemas.microsoft.com/office/drawing/2014/main" xmlns="" id="{7C6C3D60-9D55-408B-A1AA-2F99F0292118}"/>
                </a:ext>
              </a:extLst>
            </p:cNvPr>
            <p:cNvSpPr/>
            <p:nvPr/>
          </p:nvSpPr>
          <p:spPr>
            <a:xfrm>
              <a:off x="5314575" y="3080125"/>
              <a:ext cx="446925" cy="104400"/>
            </a:xfrm>
            <a:custGeom>
              <a:avLst/>
              <a:gdLst/>
              <a:ahLst/>
              <a:cxnLst/>
              <a:rect l="l" t="t" r="r" b="b"/>
              <a:pathLst>
                <a:path w="17877" h="4176" extrusionOk="0">
                  <a:moveTo>
                    <a:pt x="2088" y="0"/>
                  </a:moveTo>
                  <a:cubicBezTo>
                    <a:pt x="947" y="0"/>
                    <a:pt x="1" y="946"/>
                    <a:pt x="1" y="2088"/>
                  </a:cubicBezTo>
                  <a:cubicBezTo>
                    <a:pt x="1" y="3262"/>
                    <a:pt x="947" y="4176"/>
                    <a:pt x="2088" y="4176"/>
                  </a:cubicBezTo>
                  <a:lnTo>
                    <a:pt x="15789" y="4176"/>
                  </a:lnTo>
                  <a:cubicBezTo>
                    <a:pt x="16930" y="4176"/>
                    <a:pt x="17876" y="3262"/>
                    <a:pt x="17876" y="2088"/>
                  </a:cubicBezTo>
                  <a:cubicBezTo>
                    <a:pt x="17876" y="946"/>
                    <a:pt x="16930" y="0"/>
                    <a:pt x="15789"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517;p49">
              <a:extLst>
                <a:ext uri="{FF2B5EF4-FFF2-40B4-BE49-F238E27FC236}">
                  <a16:creationId xmlns:a16="http://schemas.microsoft.com/office/drawing/2014/main" xmlns="" id="{02BEE9C0-7AFB-4C95-B330-2DAC4EBD42F3}"/>
                </a:ext>
              </a:extLst>
            </p:cNvPr>
            <p:cNvSpPr/>
            <p:nvPr/>
          </p:nvSpPr>
          <p:spPr>
            <a:xfrm>
              <a:off x="1838925" y="3080125"/>
              <a:ext cx="446925" cy="104400"/>
            </a:xfrm>
            <a:custGeom>
              <a:avLst/>
              <a:gdLst/>
              <a:ahLst/>
              <a:cxnLst/>
              <a:rect l="l" t="t" r="r" b="b"/>
              <a:pathLst>
                <a:path w="17877" h="4176" extrusionOk="0">
                  <a:moveTo>
                    <a:pt x="2088" y="0"/>
                  </a:moveTo>
                  <a:cubicBezTo>
                    <a:pt x="947" y="0"/>
                    <a:pt x="1" y="946"/>
                    <a:pt x="1" y="2088"/>
                  </a:cubicBezTo>
                  <a:cubicBezTo>
                    <a:pt x="1" y="3262"/>
                    <a:pt x="947" y="4176"/>
                    <a:pt x="2088" y="4176"/>
                  </a:cubicBezTo>
                  <a:lnTo>
                    <a:pt x="15789" y="4176"/>
                  </a:lnTo>
                  <a:cubicBezTo>
                    <a:pt x="16931" y="4176"/>
                    <a:pt x="17876" y="3262"/>
                    <a:pt x="17876" y="2088"/>
                  </a:cubicBezTo>
                  <a:cubicBezTo>
                    <a:pt x="17876" y="946"/>
                    <a:pt x="16931" y="0"/>
                    <a:pt x="15789"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518;p49">
              <a:extLst>
                <a:ext uri="{FF2B5EF4-FFF2-40B4-BE49-F238E27FC236}">
                  <a16:creationId xmlns:a16="http://schemas.microsoft.com/office/drawing/2014/main" xmlns="" id="{597BD79C-42A9-4D2E-8DE6-1F74CBC4B441}"/>
                </a:ext>
              </a:extLst>
            </p:cNvPr>
            <p:cNvSpPr/>
            <p:nvPr/>
          </p:nvSpPr>
          <p:spPr>
            <a:xfrm>
              <a:off x="4850550" y="4187775"/>
              <a:ext cx="357225" cy="347225"/>
            </a:xfrm>
            <a:custGeom>
              <a:avLst/>
              <a:gdLst/>
              <a:ahLst/>
              <a:cxnLst/>
              <a:rect l="l" t="t" r="r" b="b"/>
              <a:pathLst>
                <a:path w="14289" h="13889" extrusionOk="0">
                  <a:moveTo>
                    <a:pt x="2301" y="0"/>
                  </a:moveTo>
                  <a:cubicBezTo>
                    <a:pt x="1762" y="0"/>
                    <a:pt x="1224" y="204"/>
                    <a:pt x="816" y="612"/>
                  </a:cubicBezTo>
                  <a:cubicBezTo>
                    <a:pt x="1" y="1427"/>
                    <a:pt x="1" y="2765"/>
                    <a:pt x="816" y="3580"/>
                  </a:cubicBezTo>
                  <a:lnTo>
                    <a:pt x="10505" y="13268"/>
                  </a:lnTo>
                  <a:cubicBezTo>
                    <a:pt x="10896" y="13660"/>
                    <a:pt x="11451" y="13888"/>
                    <a:pt x="11972" y="13888"/>
                  </a:cubicBezTo>
                  <a:cubicBezTo>
                    <a:pt x="12527" y="13888"/>
                    <a:pt x="13049" y="13660"/>
                    <a:pt x="13473" y="13268"/>
                  </a:cubicBezTo>
                  <a:cubicBezTo>
                    <a:pt x="14288" y="12453"/>
                    <a:pt x="14288" y="11115"/>
                    <a:pt x="13473" y="10300"/>
                  </a:cubicBezTo>
                  <a:lnTo>
                    <a:pt x="3785" y="612"/>
                  </a:lnTo>
                  <a:cubicBezTo>
                    <a:pt x="3377" y="204"/>
                    <a:pt x="2839" y="0"/>
                    <a:pt x="2301"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519;p49">
              <a:extLst>
                <a:ext uri="{FF2B5EF4-FFF2-40B4-BE49-F238E27FC236}">
                  <a16:creationId xmlns:a16="http://schemas.microsoft.com/office/drawing/2014/main" xmlns="" id="{DC79257B-4E1E-4AC0-9B41-66CAE4C4FF56}"/>
                </a:ext>
              </a:extLst>
            </p:cNvPr>
            <p:cNvSpPr/>
            <p:nvPr/>
          </p:nvSpPr>
          <p:spPr>
            <a:xfrm>
              <a:off x="2392650" y="1729848"/>
              <a:ext cx="357225" cy="347225"/>
            </a:xfrm>
            <a:custGeom>
              <a:avLst/>
              <a:gdLst/>
              <a:ahLst/>
              <a:cxnLst/>
              <a:rect l="l" t="t" r="r" b="b"/>
              <a:pathLst>
                <a:path w="14289" h="13889" extrusionOk="0">
                  <a:moveTo>
                    <a:pt x="2300" y="1"/>
                  </a:moveTo>
                  <a:cubicBezTo>
                    <a:pt x="1762" y="1"/>
                    <a:pt x="1224" y="205"/>
                    <a:pt x="816" y="613"/>
                  </a:cubicBezTo>
                  <a:cubicBezTo>
                    <a:pt x="1" y="1461"/>
                    <a:pt x="1" y="2765"/>
                    <a:pt x="816" y="3581"/>
                  </a:cubicBezTo>
                  <a:lnTo>
                    <a:pt x="10504" y="13269"/>
                  </a:lnTo>
                  <a:cubicBezTo>
                    <a:pt x="10928" y="13693"/>
                    <a:pt x="11450" y="13889"/>
                    <a:pt x="11972" y="13889"/>
                  </a:cubicBezTo>
                  <a:cubicBezTo>
                    <a:pt x="12527" y="13889"/>
                    <a:pt x="13049" y="13693"/>
                    <a:pt x="13473" y="13269"/>
                  </a:cubicBezTo>
                  <a:cubicBezTo>
                    <a:pt x="14288" y="12454"/>
                    <a:pt x="14288" y="11116"/>
                    <a:pt x="13473" y="10301"/>
                  </a:cubicBezTo>
                  <a:lnTo>
                    <a:pt x="3785" y="613"/>
                  </a:lnTo>
                  <a:cubicBezTo>
                    <a:pt x="3377" y="205"/>
                    <a:pt x="2839" y="1"/>
                    <a:pt x="2300"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520;p49">
              <a:extLst>
                <a:ext uri="{FF2B5EF4-FFF2-40B4-BE49-F238E27FC236}">
                  <a16:creationId xmlns:a16="http://schemas.microsoft.com/office/drawing/2014/main" xmlns="" id="{BCFB921B-983C-496C-8741-9F373BCEEAB1}"/>
                </a:ext>
              </a:extLst>
            </p:cNvPr>
            <p:cNvSpPr/>
            <p:nvPr/>
          </p:nvSpPr>
          <p:spPr>
            <a:xfrm>
              <a:off x="2392650" y="4187775"/>
              <a:ext cx="357225" cy="347225"/>
            </a:xfrm>
            <a:custGeom>
              <a:avLst/>
              <a:gdLst/>
              <a:ahLst/>
              <a:cxnLst/>
              <a:rect l="l" t="t" r="r" b="b"/>
              <a:pathLst>
                <a:path w="14289" h="13889" extrusionOk="0">
                  <a:moveTo>
                    <a:pt x="11988" y="0"/>
                  </a:moveTo>
                  <a:cubicBezTo>
                    <a:pt x="11450" y="0"/>
                    <a:pt x="10912" y="204"/>
                    <a:pt x="10504" y="612"/>
                  </a:cubicBezTo>
                  <a:lnTo>
                    <a:pt x="816" y="10300"/>
                  </a:lnTo>
                  <a:cubicBezTo>
                    <a:pt x="1" y="11115"/>
                    <a:pt x="1" y="12453"/>
                    <a:pt x="816" y="13268"/>
                  </a:cubicBezTo>
                  <a:cubicBezTo>
                    <a:pt x="1240" y="13660"/>
                    <a:pt x="1762" y="13888"/>
                    <a:pt x="2317" y="13888"/>
                  </a:cubicBezTo>
                  <a:cubicBezTo>
                    <a:pt x="2839" y="13888"/>
                    <a:pt x="3393" y="13660"/>
                    <a:pt x="3785" y="13268"/>
                  </a:cubicBezTo>
                  <a:lnTo>
                    <a:pt x="13473" y="3580"/>
                  </a:lnTo>
                  <a:cubicBezTo>
                    <a:pt x="14288" y="2765"/>
                    <a:pt x="14288" y="1427"/>
                    <a:pt x="13473" y="612"/>
                  </a:cubicBezTo>
                  <a:cubicBezTo>
                    <a:pt x="13065" y="204"/>
                    <a:pt x="12527" y="0"/>
                    <a:pt x="11988"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521;p49">
              <a:extLst>
                <a:ext uri="{FF2B5EF4-FFF2-40B4-BE49-F238E27FC236}">
                  <a16:creationId xmlns:a16="http://schemas.microsoft.com/office/drawing/2014/main" xmlns="" id="{18AA5056-17A3-4F79-B7FB-3A521FDCE7E2}"/>
                </a:ext>
              </a:extLst>
            </p:cNvPr>
            <p:cNvSpPr/>
            <p:nvPr/>
          </p:nvSpPr>
          <p:spPr>
            <a:xfrm>
              <a:off x="4850550" y="1729850"/>
              <a:ext cx="357225" cy="347225"/>
            </a:xfrm>
            <a:custGeom>
              <a:avLst/>
              <a:gdLst/>
              <a:ahLst/>
              <a:cxnLst/>
              <a:rect l="l" t="t" r="r" b="b"/>
              <a:pathLst>
                <a:path w="14289" h="13889" extrusionOk="0">
                  <a:moveTo>
                    <a:pt x="11989" y="1"/>
                  </a:moveTo>
                  <a:cubicBezTo>
                    <a:pt x="11451" y="1"/>
                    <a:pt x="10912" y="205"/>
                    <a:pt x="10505" y="613"/>
                  </a:cubicBezTo>
                  <a:lnTo>
                    <a:pt x="816" y="10301"/>
                  </a:lnTo>
                  <a:cubicBezTo>
                    <a:pt x="1" y="11116"/>
                    <a:pt x="1" y="12454"/>
                    <a:pt x="816" y="13269"/>
                  </a:cubicBezTo>
                  <a:cubicBezTo>
                    <a:pt x="1241" y="13693"/>
                    <a:pt x="1762" y="13889"/>
                    <a:pt x="2317" y="13889"/>
                  </a:cubicBezTo>
                  <a:cubicBezTo>
                    <a:pt x="2839" y="13889"/>
                    <a:pt x="3393" y="13693"/>
                    <a:pt x="3785" y="13269"/>
                  </a:cubicBezTo>
                  <a:lnTo>
                    <a:pt x="13473" y="3581"/>
                  </a:lnTo>
                  <a:cubicBezTo>
                    <a:pt x="14288" y="2765"/>
                    <a:pt x="14288" y="1461"/>
                    <a:pt x="13473" y="613"/>
                  </a:cubicBezTo>
                  <a:cubicBezTo>
                    <a:pt x="13065" y="205"/>
                    <a:pt x="12527" y="1"/>
                    <a:pt x="11989"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522;p49">
              <a:extLst>
                <a:ext uri="{FF2B5EF4-FFF2-40B4-BE49-F238E27FC236}">
                  <a16:creationId xmlns:a16="http://schemas.microsoft.com/office/drawing/2014/main" xmlns="" id="{22232D46-45F1-4A36-96ED-C6615FB46FBC}"/>
                </a:ext>
              </a:extLst>
            </p:cNvPr>
            <p:cNvSpPr/>
            <p:nvPr/>
          </p:nvSpPr>
          <p:spPr>
            <a:xfrm>
              <a:off x="3471550" y="2803675"/>
              <a:ext cx="657325" cy="657300"/>
            </a:xfrm>
            <a:custGeom>
              <a:avLst/>
              <a:gdLst/>
              <a:ahLst/>
              <a:cxnLst/>
              <a:rect l="l" t="t" r="r" b="b"/>
              <a:pathLst>
                <a:path w="26293" h="26292" extrusionOk="0">
                  <a:moveTo>
                    <a:pt x="13147" y="7013"/>
                  </a:moveTo>
                  <a:cubicBezTo>
                    <a:pt x="16539" y="7013"/>
                    <a:pt x="19312" y="9753"/>
                    <a:pt x="19312" y="13146"/>
                  </a:cubicBezTo>
                  <a:cubicBezTo>
                    <a:pt x="19312" y="16538"/>
                    <a:pt x="16539" y="19311"/>
                    <a:pt x="13147" y="19311"/>
                  </a:cubicBezTo>
                  <a:cubicBezTo>
                    <a:pt x="9754" y="19311"/>
                    <a:pt x="6981" y="16538"/>
                    <a:pt x="6981" y="13146"/>
                  </a:cubicBezTo>
                  <a:cubicBezTo>
                    <a:pt x="6981" y="9753"/>
                    <a:pt x="9754" y="7013"/>
                    <a:pt x="13147" y="7013"/>
                  </a:cubicBezTo>
                  <a:close/>
                  <a:moveTo>
                    <a:pt x="13147" y="0"/>
                  </a:moveTo>
                  <a:cubicBezTo>
                    <a:pt x="5905" y="0"/>
                    <a:pt x="1" y="5904"/>
                    <a:pt x="1" y="13146"/>
                  </a:cubicBezTo>
                  <a:cubicBezTo>
                    <a:pt x="1" y="20388"/>
                    <a:pt x="5905" y="26292"/>
                    <a:pt x="13147" y="26292"/>
                  </a:cubicBezTo>
                  <a:cubicBezTo>
                    <a:pt x="20388" y="26292"/>
                    <a:pt x="26292" y="20388"/>
                    <a:pt x="26292" y="13146"/>
                  </a:cubicBezTo>
                  <a:cubicBezTo>
                    <a:pt x="26292" y="5904"/>
                    <a:pt x="20388" y="0"/>
                    <a:pt x="13147"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523;p49">
              <a:extLst>
                <a:ext uri="{FF2B5EF4-FFF2-40B4-BE49-F238E27FC236}">
                  <a16:creationId xmlns:a16="http://schemas.microsoft.com/office/drawing/2014/main" xmlns="" id="{D1C15D11-5F7E-4D06-BA13-898DAA954F09}"/>
                </a:ext>
              </a:extLst>
            </p:cNvPr>
            <p:cNvSpPr/>
            <p:nvPr/>
          </p:nvSpPr>
          <p:spPr>
            <a:xfrm>
              <a:off x="1781850" y="1113950"/>
              <a:ext cx="4036725" cy="4036750"/>
            </a:xfrm>
            <a:custGeom>
              <a:avLst/>
              <a:gdLst/>
              <a:ahLst/>
              <a:cxnLst/>
              <a:rect l="l" t="t" r="r" b="b"/>
              <a:pathLst>
                <a:path w="161469" h="161470" extrusionOk="0">
                  <a:moveTo>
                    <a:pt x="80735" y="5611"/>
                  </a:moveTo>
                  <a:cubicBezTo>
                    <a:pt x="122162" y="5611"/>
                    <a:pt x="155858" y="39308"/>
                    <a:pt x="155858" y="80735"/>
                  </a:cubicBezTo>
                  <a:cubicBezTo>
                    <a:pt x="155858" y="122162"/>
                    <a:pt x="122162" y="155891"/>
                    <a:pt x="80735" y="155891"/>
                  </a:cubicBezTo>
                  <a:cubicBezTo>
                    <a:pt x="39307" y="155891"/>
                    <a:pt x="5611" y="122162"/>
                    <a:pt x="5611" y="80735"/>
                  </a:cubicBezTo>
                  <a:cubicBezTo>
                    <a:pt x="5611" y="39308"/>
                    <a:pt x="39307" y="5611"/>
                    <a:pt x="80735" y="5611"/>
                  </a:cubicBezTo>
                  <a:close/>
                  <a:moveTo>
                    <a:pt x="80735" y="1"/>
                  </a:moveTo>
                  <a:cubicBezTo>
                    <a:pt x="36208" y="1"/>
                    <a:pt x="0" y="36241"/>
                    <a:pt x="0" y="80735"/>
                  </a:cubicBezTo>
                  <a:cubicBezTo>
                    <a:pt x="0" y="125261"/>
                    <a:pt x="36208" y="161469"/>
                    <a:pt x="80735" y="161469"/>
                  </a:cubicBezTo>
                  <a:cubicBezTo>
                    <a:pt x="125261" y="161469"/>
                    <a:pt x="161469" y="125261"/>
                    <a:pt x="161469" y="80735"/>
                  </a:cubicBezTo>
                  <a:cubicBezTo>
                    <a:pt x="161469" y="36241"/>
                    <a:pt x="125261" y="1"/>
                    <a:pt x="80735"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 name="Google Shape;2383;p49">
            <a:extLst>
              <a:ext uri="{FF2B5EF4-FFF2-40B4-BE49-F238E27FC236}">
                <a16:creationId xmlns:a16="http://schemas.microsoft.com/office/drawing/2014/main" xmlns="" id="{F3A4D4E0-FFDB-4222-A247-2090271AC217}"/>
              </a:ext>
            </a:extLst>
          </p:cNvPr>
          <p:cNvGrpSpPr/>
          <p:nvPr/>
        </p:nvGrpSpPr>
        <p:grpSpPr>
          <a:xfrm>
            <a:off x="6538470" y="2724430"/>
            <a:ext cx="1015356" cy="841795"/>
            <a:chOff x="1190625" y="684200"/>
            <a:chExt cx="5219200" cy="4327050"/>
          </a:xfrm>
        </p:grpSpPr>
        <p:sp>
          <p:nvSpPr>
            <p:cNvPr id="37" name="Google Shape;2384;p49">
              <a:extLst>
                <a:ext uri="{FF2B5EF4-FFF2-40B4-BE49-F238E27FC236}">
                  <a16:creationId xmlns:a16="http://schemas.microsoft.com/office/drawing/2014/main" xmlns="" id="{DE59FB8F-9ABA-4EEF-AAAC-46E6506C2511}"/>
                </a:ext>
              </a:extLst>
            </p:cNvPr>
            <p:cNvSpPr/>
            <p:nvPr/>
          </p:nvSpPr>
          <p:spPr>
            <a:xfrm>
              <a:off x="3348425" y="684200"/>
              <a:ext cx="417550" cy="809800"/>
            </a:xfrm>
            <a:custGeom>
              <a:avLst/>
              <a:gdLst/>
              <a:ahLst/>
              <a:cxnLst/>
              <a:rect l="l" t="t" r="r" b="b"/>
              <a:pathLst>
                <a:path w="16702" h="32392" extrusionOk="0">
                  <a:moveTo>
                    <a:pt x="16702" y="0"/>
                  </a:moveTo>
                  <a:cubicBezTo>
                    <a:pt x="7470" y="0"/>
                    <a:pt x="0" y="7470"/>
                    <a:pt x="0" y="16701"/>
                  </a:cubicBezTo>
                  <a:lnTo>
                    <a:pt x="0" y="32392"/>
                  </a:lnTo>
                  <a:lnTo>
                    <a:pt x="16702" y="32392"/>
                  </a:lnTo>
                  <a:lnTo>
                    <a:pt x="16702"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385;p49">
              <a:extLst>
                <a:ext uri="{FF2B5EF4-FFF2-40B4-BE49-F238E27FC236}">
                  <a16:creationId xmlns:a16="http://schemas.microsoft.com/office/drawing/2014/main" xmlns="" id="{A0B85DE9-653E-453A-9691-641BB0D88E27}"/>
                </a:ext>
              </a:extLst>
            </p:cNvPr>
            <p:cNvSpPr/>
            <p:nvPr/>
          </p:nvSpPr>
          <p:spPr>
            <a:xfrm>
              <a:off x="1222425" y="1029550"/>
              <a:ext cx="407775" cy="495450"/>
            </a:xfrm>
            <a:custGeom>
              <a:avLst/>
              <a:gdLst/>
              <a:ahLst/>
              <a:cxnLst/>
              <a:rect l="l" t="t" r="r" b="b"/>
              <a:pathLst>
                <a:path w="16311" h="19818" extrusionOk="0">
                  <a:moveTo>
                    <a:pt x="4146" y="1"/>
                  </a:moveTo>
                  <a:cubicBezTo>
                    <a:pt x="3473" y="1"/>
                    <a:pt x="2794" y="186"/>
                    <a:pt x="2186" y="571"/>
                  </a:cubicBezTo>
                  <a:cubicBezTo>
                    <a:pt x="489" y="1648"/>
                    <a:pt x="0" y="3899"/>
                    <a:pt x="1077" y="5595"/>
                  </a:cubicBezTo>
                  <a:lnTo>
                    <a:pt x="9101" y="18121"/>
                  </a:lnTo>
                  <a:cubicBezTo>
                    <a:pt x="9786" y="19197"/>
                    <a:pt x="10960" y="19817"/>
                    <a:pt x="12167" y="19817"/>
                  </a:cubicBezTo>
                  <a:cubicBezTo>
                    <a:pt x="12820" y="19817"/>
                    <a:pt x="13505" y="19621"/>
                    <a:pt x="14125" y="19230"/>
                  </a:cubicBezTo>
                  <a:cubicBezTo>
                    <a:pt x="15821" y="18154"/>
                    <a:pt x="16310" y="15903"/>
                    <a:pt x="15234" y="14207"/>
                  </a:cubicBezTo>
                  <a:lnTo>
                    <a:pt x="7242" y="1681"/>
                  </a:lnTo>
                  <a:cubicBezTo>
                    <a:pt x="6530" y="592"/>
                    <a:pt x="5349" y="1"/>
                    <a:pt x="4146"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386;p49">
              <a:extLst>
                <a:ext uri="{FF2B5EF4-FFF2-40B4-BE49-F238E27FC236}">
                  <a16:creationId xmlns:a16="http://schemas.microsoft.com/office/drawing/2014/main" xmlns="" id="{3BCD0013-6DC9-4552-8A33-1EC8CF0A9842}"/>
                </a:ext>
              </a:extLst>
            </p:cNvPr>
            <p:cNvSpPr/>
            <p:nvPr/>
          </p:nvSpPr>
          <p:spPr>
            <a:xfrm>
              <a:off x="1190625" y="3691750"/>
              <a:ext cx="5219200" cy="1319500"/>
            </a:xfrm>
            <a:custGeom>
              <a:avLst/>
              <a:gdLst/>
              <a:ahLst/>
              <a:cxnLst/>
              <a:rect l="l" t="t" r="r" b="b"/>
              <a:pathLst>
                <a:path w="208768" h="52780" extrusionOk="0">
                  <a:moveTo>
                    <a:pt x="51931" y="0"/>
                  </a:moveTo>
                  <a:lnTo>
                    <a:pt x="8579" y="26161"/>
                  </a:lnTo>
                  <a:cubicBezTo>
                    <a:pt x="3849" y="26161"/>
                    <a:pt x="0" y="30010"/>
                    <a:pt x="0" y="34740"/>
                  </a:cubicBezTo>
                  <a:lnTo>
                    <a:pt x="0" y="44200"/>
                  </a:lnTo>
                  <a:cubicBezTo>
                    <a:pt x="0" y="48930"/>
                    <a:pt x="3849" y="52779"/>
                    <a:pt x="8579" y="52779"/>
                  </a:cubicBezTo>
                  <a:lnTo>
                    <a:pt x="200253" y="52779"/>
                  </a:lnTo>
                  <a:cubicBezTo>
                    <a:pt x="204951" y="52779"/>
                    <a:pt x="208767" y="48963"/>
                    <a:pt x="208767" y="44233"/>
                  </a:cubicBezTo>
                  <a:cubicBezTo>
                    <a:pt x="208767" y="39535"/>
                    <a:pt x="204951" y="35719"/>
                    <a:pt x="200253" y="35719"/>
                  </a:cubicBezTo>
                  <a:lnTo>
                    <a:pt x="200025" y="35719"/>
                  </a:lnTo>
                  <a:lnTo>
                    <a:pt x="51931"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387;p49">
              <a:extLst>
                <a:ext uri="{FF2B5EF4-FFF2-40B4-BE49-F238E27FC236}">
                  <a16:creationId xmlns:a16="http://schemas.microsoft.com/office/drawing/2014/main" xmlns="" id="{7D8D945B-0352-4DEA-B135-46E5E4FDDB2A}"/>
                </a:ext>
              </a:extLst>
            </p:cNvPr>
            <p:cNvSpPr/>
            <p:nvPr/>
          </p:nvSpPr>
          <p:spPr>
            <a:xfrm>
              <a:off x="1190625" y="3691750"/>
              <a:ext cx="1611425" cy="1319500"/>
            </a:xfrm>
            <a:custGeom>
              <a:avLst/>
              <a:gdLst/>
              <a:ahLst/>
              <a:cxnLst/>
              <a:rect l="l" t="t" r="r" b="b"/>
              <a:pathLst>
                <a:path w="64457" h="52780" extrusionOk="0">
                  <a:moveTo>
                    <a:pt x="51931" y="0"/>
                  </a:moveTo>
                  <a:lnTo>
                    <a:pt x="8579" y="26161"/>
                  </a:lnTo>
                  <a:cubicBezTo>
                    <a:pt x="3849" y="26161"/>
                    <a:pt x="0" y="30010"/>
                    <a:pt x="0" y="34740"/>
                  </a:cubicBezTo>
                  <a:lnTo>
                    <a:pt x="0" y="44200"/>
                  </a:lnTo>
                  <a:cubicBezTo>
                    <a:pt x="0" y="48930"/>
                    <a:pt x="3849" y="52779"/>
                    <a:pt x="8579" y="52779"/>
                  </a:cubicBezTo>
                  <a:lnTo>
                    <a:pt x="26063" y="52779"/>
                  </a:lnTo>
                  <a:cubicBezTo>
                    <a:pt x="21333" y="52779"/>
                    <a:pt x="17484" y="48930"/>
                    <a:pt x="17484" y="44200"/>
                  </a:cubicBezTo>
                  <a:lnTo>
                    <a:pt x="17484" y="34740"/>
                  </a:lnTo>
                  <a:cubicBezTo>
                    <a:pt x="17484" y="30010"/>
                    <a:pt x="21333" y="26161"/>
                    <a:pt x="26063" y="26161"/>
                  </a:cubicBezTo>
                  <a:lnTo>
                    <a:pt x="64457" y="3034"/>
                  </a:lnTo>
                  <a:lnTo>
                    <a:pt x="51931"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388;p49">
              <a:extLst>
                <a:ext uri="{FF2B5EF4-FFF2-40B4-BE49-F238E27FC236}">
                  <a16:creationId xmlns:a16="http://schemas.microsoft.com/office/drawing/2014/main" xmlns="" id="{8CBF73EC-88BF-4055-934A-BE02E2A35C29}"/>
                </a:ext>
              </a:extLst>
            </p:cNvPr>
            <p:cNvSpPr/>
            <p:nvPr/>
          </p:nvSpPr>
          <p:spPr>
            <a:xfrm>
              <a:off x="1405100" y="1433625"/>
              <a:ext cx="4786150" cy="3151100"/>
            </a:xfrm>
            <a:custGeom>
              <a:avLst/>
              <a:gdLst/>
              <a:ahLst/>
              <a:cxnLst/>
              <a:rect l="l" t="t" r="r" b="b"/>
              <a:pathLst>
                <a:path w="191446" h="126044" extrusionOk="0">
                  <a:moveTo>
                    <a:pt x="0" y="1"/>
                  </a:moveTo>
                  <a:lnTo>
                    <a:pt x="0" y="116486"/>
                  </a:lnTo>
                  <a:lnTo>
                    <a:pt x="69187" y="116486"/>
                  </a:lnTo>
                  <a:cubicBezTo>
                    <a:pt x="75124" y="116486"/>
                    <a:pt x="80930" y="118150"/>
                    <a:pt x="85986" y="121281"/>
                  </a:cubicBezTo>
                  <a:cubicBezTo>
                    <a:pt x="88498" y="122815"/>
                    <a:pt x="91238" y="124021"/>
                    <a:pt x="94043" y="124837"/>
                  </a:cubicBezTo>
                  <a:cubicBezTo>
                    <a:pt x="96881" y="125620"/>
                    <a:pt x="99817" y="126044"/>
                    <a:pt x="102785" y="126044"/>
                  </a:cubicBezTo>
                  <a:lnTo>
                    <a:pt x="191446" y="126044"/>
                  </a:lnTo>
                  <a:lnTo>
                    <a:pt x="191446" y="100372"/>
                  </a:lnTo>
                  <a:cubicBezTo>
                    <a:pt x="191446" y="82268"/>
                    <a:pt x="176767" y="67622"/>
                    <a:pt x="158696" y="67622"/>
                  </a:cubicBezTo>
                  <a:cubicBezTo>
                    <a:pt x="154944" y="67622"/>
                    <a:pt x="151291" y="67296"/>
                    <a:pt x="147735" y="66676"/>
                  </a:cubicBezTo>
                  <a:cubicBezTo>
                    <a:pt x="146855" y="66545"/>
                    <a:pt x="145974" y="66350"/>
                    <a:pt x="145126" y="66186"/>
                  </a:cubicBezTo>
                  <a:cubicBezTo>
                    <a:pt x="144017" y="65925"/>
                    <a:pt x="142940" y="65665"/>
                    <a:pt x="141864" y="65371"/>
                  </a:cubicBezTo>
                  <a:cubicBezTo>
                    <a:pt x="135699" y="63707"/>
                    <a:pt x="129860" y="61163"/>
                    <a:pt x="124575" y="57803"/>
                  </a:cubicBezTo>
                  <a:cubicBezTo>
                    <a:pt x="118345" y="53921"/>
                    <a:pt x="112865" y="48963"/>
                    <a:pt x="108298" y="43222"/>
                  </a:cubicBezTo>
                  <a:cubicBezTo>
                    <a:pt x="104449" y="38394"/>
                    <a:pt x="101317" y="32979"/>
                    <a:pt x="98969" y="27140"/>
                  </a:cubicBezTo>
                  <a:cubicBezTo>
                    <a:pt x="97403" y="23226"/>
                    <a:pt x="96229" y="19116"/>
                    <a:pt x="95446" y="14843"/>
                  </a:cubicBezTo>
                  <a:cubicBezTo>
                    <a:pt x="94793" y="11124"/>
                    <a:pt x="94435" y="7275"/>
                    <a:pt x="94435" y="3361"/>
                  </a:cubicBezTo>
                  <a:lnTo>
                    <a:pt x="9443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389;p49">
              <a:extLst>
                <a:ext uri="{FF2B5EF4-FFF2-40B4-BE49-F238E27FC236}">
                  <a16:creationId xmlns:a16="http://schemas.microsoft.com/office/drawing/2014/main" xmlns="" id="{E02B5F98-C0B7-4811-A987-76D6241C9DE5}"/>
                </a:ext>
              </a:extLst>
            </p:cNvPr>
            <p:cNvSpPr/>
            <p:nvPr/>
          </p:nvSpPr>
          <p:spPr>
            <a:xfrm>
              <a:off x="3354950" y="2585925"/>
              <a:ext cx="441200" cy="442025"/>
            </a:xfrm>
            <a:custGeom>
              <a:avLst/>
              <a:gdLst/>
              <a:ahLst/>
              <a:cxnLst/>
              <a:rect l="l" t="t" r="r" b="b"/>
              <a:pathLst>
                <a:path w="17648" h="17681" extrusionOk="0">
                  <a:moveTo>
                    <a:pt x="8807" y="1"/>
                  </a:moveTo>
                  <a:cubicBezTo>
                    <a:pt x="3947" y="1"/>
                    <a:pt x="0" y="3948"/>
                    <a:pt x="0" y="8841"/>
                  </a:cubicBezTo>
                  <a:cubicBezTo>
                    <a:pt x="0" y="13701"/>
                    <a:pt x="3947" y="17681"/>
                    <a:pt x="8807" y="17681"/>
                  </a:cubicBezTo>
                  <a:cubicBezTo>
                    <a:pt x="13700" y="17681"/>
                    <a:pt x="17647" y="13701"/>
                    <a:pt x="17647" y="8841"/>
                  </a:cubicBezTo>
                  <a:cubicBezTo>
                    <a:pt x="17647" y="3948"/>
                    <a:pt x="13700" y="1"/>
                    <a:pt x="8807" y="1"/>
                  </a:cubicBezTo>
                  <a:close/>
                </a:path>
              </a:pathLst>
            </a:custGeom>
            <a:solidFill>
              <a:srgbClr val="CEBE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390;p49">
              <a:extLst>
                <a:ext uri="{FF2B5EF4-FFF2-40B4-BE49-F238E27FC236}">
                  <a16:creationId xmlns:a16="http://schemas.microsoft.com/office/drawing/2014/main" xmlns="" id="{6A5DE40F-011C-4C87-B4B7-AB45CE11F089}"/>
                </a:ext>
              </a:extLst>
            </p:cNvPr>
            <p:cNvSpPr/>
            <p:nvPr/>
          </p:nvSpPr>
          <p:spPr>
            <a:xfrm>
              <a:off x="2959425" y="1891950"/>
              <a:ext cx="441200" cy="441200"/>
            </a:xfrm>
            <a:custGeom>
              <a:avLst/>
              <a:gdLst/>
              <a:ahLst/>
              <a:cxnLst/>
              <a:rect l="l" t="t" r="r" b="b"/>
              <a:pathLst>
                <a:path w="17648" h="17648" extrusionOk="0">
                  <a:moveTo>
                    <a:pt x="8808" y="0"/>
                  </a:moveTo>
                  <a:cubicBezTo>
                    <a:pt x="3947" y="0"/>
                    <a:pt x="0" y="3947"/>
                    <a:pt x="0" y="8807"/>
                  </a:cubicBezTo>
                  <a:cubicBezTo>
                    <a:pt x="0" y="13700"/>
                    <a:pt x="3947" y="17647"/>
                    <a:pt x="8808" y="17647"/>
                  </a:cubicBezTo>
                  <a:cubicBezTo>
                    <a:pt x="13701" y="17647"/>
                    <a:pt x="17648" y="13700"/>
                    <a:pt x="17648" y="8807"/>
                  </a:cubicBezTo>
                  <a:cubicBezTo>
                    <a:pt x="17648" y="3947"/>
                    <a:pt x="13701" y="0"/>
                    <a:pt x="8808" y="0"/>
                  </a:cubicBezTo>
                  <a:close/>
                </a:path>
              </a:pathLst>
            </a:custGeom>
            <a:solidFill>
              <a:srgbClr val="CEBE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391;p49">
              <a:extLst>
                <a:ext uri="{FF2B5EF4-FFF2-40B4-BE49-F238E27FC236}">
                  <a16:creationId xmlns:a16="http://schemas.microsoft.com/office/drawing/2014/main" xmlns="" id="{C8D8EE53-BF27-475B-8C02-BB5548B322F3}"/>
                </a:ext>
              </a:extLst>
            </p:cNvPr>
            <p:cNvSpPr/>
            <p:nvPr/>
          </p:nvSpPr>
          <p:spPr>
            <a:xfrm>
              <a:off x="1405100" y="1434450"/>
              <a:ext cx="319700" cy="2911350"/>
            </a:xfrm>
            <a:custGeom>
              <a:avLst/>
              <a:gdLst/>
              <a:ahLst/>
              <a:cxnLst/>
              <a:rect l="l" t="t" r="r" b="b"/>
              <a:pathLst>
                <a:path w="12788" h="116454" extrusionOk="0">
                  <a:moveTo>
                    <a:pt x="0" y="0"/>
                  </a:moveTo>
                  <a:lnTo>
                    <a:pt x="0" y="116453"/>
                  </a:lnTo>
                  <a:lnTo>
                    <a:pt x="12787" y="116453"/>
                  </a:lnTo>
                  <a:lnTo>
                    <a:pt x="12787"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392;p49">
              <a:extLst>
                <a:ext uri="{FF2B5EF4-FFF2-40B4-BE49-F238E27FC236}">
                  <a16:creationId xmlns:a16="http://schemas.microsoft.com/office/drawing/2014/main" xmlns="" id="{CF5025F8-718B-450F-9CCB-07B71223FB90}"/>
                </a:ext>
              </a:extLst>
            </p:cNvPr>
            <p:cNvSpPr/>
            <p:nvPr/>
          </p:nvSpPr>
          <p:spPr>
            <a:xfrm>
              <a:off x="4501525" y="4431100"/>
              <a:ext cx="168825" cy="153625"/>
            </a:xfrm>
            <a:custGeom>
              <a:avLst/>
              <a:gdLst/>
              <a:ahLst/>
              <a:cxnLst/>
              <a:rect l="l" t="t" r="r" b="b"/>
              <a:pathLst>
                <a:path w="6753" h="6145" extrusionOk="0">
                  <a:moveTo>
                    <a:pt x="3003" y="1"/>
                  </a:moveTo>
                  <a:cubicBezTo>
                    <a:pt x="2756" y="1"/>
                    <a:pt x="2503" y="36"/>
                    <a:pt x="2251" y="110"/>
                  </a:cubicBezTo>
                  <a:cubicBezTo>
                    <a:pt x="849" y="502"/>
                    <a:pt x="1" y="1970"/>
                    <a:pt x="392" y="3405"/>
                  </a:cubicBezTo>
                  <a:cubicBezTo>
                    <a:pt x="653" y="4318"/>
                    <a:pt x="947" y="5232"/>
                    <a:pt x="1240" y="6145"/>
                  </a:cubicBezTo>
                  <a:lnTo>
                    <a:pt x="6753" y="6145"/>
                  </a:lnTo>
                  <a:cubicBezTo>
                    <a:pt x="6753" y="5851"/>
                    <a:pt x="6720" y="5558"/>
                    <a:pt x="6590" y="5232"/>
                  </a:cubicBezTo>
                  <a:cubicBezTo>
                    <a:pt x="6231" y="4155"/>
                    <a:pt x="5872" y="3046"/>
                    <a:pt x="5546" y="1937"/>
                  </a:cubicBezTo>
                  <a:cubicBezTo>
                    <a:pt x="5223" y="780"/>
                    <a:pt x="4168" y="1"/>
                    <a:pt x="3003"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393;p49">
              <a:extLst>
                <a:ext uri="{FF2B5EF4-FFF2-40B4-BE49-F238E27FC236}">
                  <a16:creationId xmlns:a16="http://schemas.microsoft.com/office/drawing/2014/main" xmlns="" id="{97567989-B662-4055-AAB7-2C21E7873E5A}"/>
                </a:ext>
              </a:extLst>
            </p:cNvPr>
            <p:cNvSpPr/>
            <p:nvPr/>
          </p:nvSpPr>
          <p:spPr>
            <a:xfrm>
              <a:off x="4459950" y="3250725"/>
              <a:ext cx="421625" cy="1086100"/>
            </a:xfrm>
            <a:custGeom>
              <a:avLst/>
              <a:gdLst/>
              <a:ahLst/>
              <a:cxnLst/>
              <a:rect l="l" t="t" r="r" b="b"/>
              <a:pathLst>
                <a:path w="16865" h="43444" extrusionOk="0">
                  <a:moveTo>
                    <a:pt x="13850" y="1"/>
                  </a:moveTo>
                  <a:cubicBezTo>
                    <a:pt x="13047" y="1"/>
                    <a:pt x="12257" y="353"/>
                    <a:pt x="11743" y="1038"/>
                  </a:cubicBezTo>
                  <a:cubicBezTo>
                    <a:pt x="10177" y="3060"/>
                    <a:pt x="8710" y="5213"/>
                    <a:pt x="7437" y="7431"/>
                  </a:cubicBezTo>
                  <a:cubicBezTo>
                    <a:pt x="6720" y="8703"/>
                    <a:pt x="7144" y="10334"/>
                    <a:pt x="8416" y="11085"/>
                  </a:cubicBezTo>
                  <a:cubicBezTo>
                    <a:pt x="8840" y="11313"/>
                    <a:pt x="9297" y="11443"/>
                    <a:pt x="9753" y="11443"/>
                  </a:cubicBezTo>
                  <a:cubicBezTo>
                    <a:pt x="10699" y="11443"/>
                    <a:pt x="11580" y="10954"/>
                    <a:pt x="12069" y="10106"/>
                  </a:cubicBezTo>
                  <a:cubicBezTo>
                    <a:pt x="13244" y="8084"/>
                    <a:pt x="14548" y="6159"/>
                    <a:pt x="15951" y="4300"/>
                  </a:cubicBezTo>
                  <a:cubicBezTo>
                    <a:pt x="16865" y="3158"/>
                    <a:pt x="16669" y="1462"/>
                    <a:pt x="15494" y="548"/>
                  </a:cubicBezTo>
                  <a:cubicBezTo>
                    <a:pt x="15005" y="181"/>
                    <a:pt x="14424" y="1"/>
                    <a:pt x="13850" y="1"/>
                  </a:cubicBezTo>
                  <a:close/>
                  <a:moveTo>
                    <a:pt x="5831" y="14502"/>
                  </a:moveTo>
                  <a:cubicBezTo>
                    <a:pt x="4753" y="14502"/>
                    <a:pt x="3734" y="15179"/>
                    <a:pt x="3327" y="16271"/>
                  </a:cubicBezTo>
                  <a:cubicBezTo>
                    <a:pt x="2479" y="18685"/>
                    <a:pt x="1762" y="21164"/>
                    <a:pt x="1207" y="23676"/>
                  </a:cubicBezTo>
                  <a:cubicBezTo>
                    <a:pt x="913" y="25111"/>
                    <a:pt x="1827" y="26546"/>
                    <a:pt x="3295" y="26840"/>
                  </a:cubicBezTo>
                  <a:cubicBezTo>
                    <a:pt x="3458" y="26873"/>
                    <a:pt x="3653" y="26905"/>
                    <a:pt x="3849" y="26905"/>
                  </a:cubicBezTo>
                  <a:cubicBezTo>
                    <a:pt x="5089" y="26905"/>
                    <a:pt x="6198" y="26057"/>
                    <a:pt x="6459" y="24785"/>
                  </a:cubicBezTo>
                  <a:cubicBezTo>
                    <a:pt x="6915" y="22534"/>
                    <a:pt x="7568" y="20251"/>
                    <a:pt x="8351" y="18098"/>
                  </a:cubicBezTo>
                  <a:cubicBezTo>
                    <a:pt x="8873" y="16695"/>
                    <a:pt x="8155" y="15162"/>
                    <a:pt x="6752" y="14673"/>
                  </a:cubicBezTo>
                  <a:cubicBezTo>
                    <a:pt x="6449" y="14557"/>
                    <a:pt x="6137" y="14502"/>
                    <a:pt x="5831" y="14502"/>
                  </a:cubicBezTo>
                  <a:close/>
                  <a:moveTo>
                    <a:pt x="2743" y="30754"/>
                  </a:moveTo>
                  <a:cubicBezTo>
                    <a:pt x="1270" y="30754"/>
                    <a:pt x="65" y="31884"/>
                    <a:pt x="33" y="33331"/>
                  </a:cubicBezTo>
                  <a:cubicBezTo>
                    <a:pt x="0" y="34049"/>
                    <a:pt x="0" y="34734"/>
                    <a:pt x="0" y="35419"/>
                  </a:cubicBezTo>
                  <a:cubicBezTo>
                    <a:pt x="0" y="37311"/>
                    <a:pt x="98" y="39170"/>
                    <a:pt x="261" y="41030"/>
                  </a:cubicBezTo>
                  <a:cubicBezTo>
                    <a:pt x="391" y="42400"/>
                    <a:pt x="1566" y="43443"/>
                    <a:pt x="2936" y="43443"/>
                  </a:cubicBezTo>
                  <a:cubicBezTo>
                    <a:pt x="3001" y="43443"/>
                    <a:pt x="3099" y="43443"/>
                    <a:pt x="3197" y="43411"/>
                  </a:cubicBezTo>
                  <a:cubicBezTo>
                    <a:pt x="4665" y="43280"/>
                    <a:pt x="5741" y="41976"/>
                    <a:pt x="5578" y="40508"/>
                  </a:cubicBezTo>
                  <a:cubicBezTo>
                    <a:pt x="5415" y="38811"/>
                    <a:pt x="5350" y="37115"/>
                    <a:pt x="5350" y="35419"/>
                  </a:cubicBezTo>
                  <a:cubicBezTo>
                    <a:pt x="5350" y="34799"/>
                    <a:pt x="5350" y="34179"/>
                    <a:pt x="5382" y="33527"/>
                  </a:cubicBezTo>
                  <a:cubicBezTo>
                    <a:pt x="5415" y="32059"/>
                    <a:pt x="4273" y="30820"/>
                    <a:pt x="2805" y="30754"/>
                  </a:cubicBezTo>
                  <a:cubicBezTo>
                    <a:pt x="2784" y="30754"/>
                    <a:pt x="2764" y="30754"/>
                    <a:pt x="2743" y="30754"/>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394;p49">
              <a:extLst>
                <a:ext uri="{FF2B5EF4-FFF2-40B4-BE49-F238E27FC236}">
                  <a16:creationId xmlns:a16="http://schemas.microsoft.com/office/drawing/2014/main" xmlns="" id="{B78813B2-E990-421F-BC65-FDB44C892F49}"/>
                </a:ext>
              </a:extLst>
            </p:cNvPr>
            <p:cNvSpPr/>
            <p:nvPr/>
          </p:nvSpPr>
          <p:spPr>
            <a:xfrm>
              <a:off x="4888900" y="3067875"/>
              <a:ext cx="209600" cy="146000"/>
            </a:xfrm>
            <a:custGeom>
              <a:avLst/>
              <a:gdLst/>
              <a:ahLst/>
              <a:cxnLst/>
              <a:rect l="l" t="t" r="r" b="b"/>
              <a:pathLst>
                <a:path w="8384" h="5840" extrusionOk="0">
                  <a:moveTo>
                    <a:pt x="2512" y="1"/>
                  </a:moveTo>
                  <a:cubicBezTo>
                    <a:pt x="2055" y="392"/>
                    <a:pt x="1631" y="784"/>
                    <a:pt x="1174" y="1175"/>
                  </a:cubicBezTo>
                  <a:cubicBezTo>
                    <a:pt x="98" y="2186"/>
                    <a:pt x="0" y="3883"/>
                    <a:pt x="1011" y="4959"/>
                  </a:cubicBezTo>
                  <a:cubicBezTo>
                    <a:pt x="1533" y="5546"/>
                    <a:pt x="2251" y="5840"/>
                    <a:pt x="3001" y="5840"/>
                  </a:cubicBezTo>
                  <a:cubicBezTo>
                    <a:pt x="3621" y="5840"/>
                    <a:pt x="4273" y="5612"/>
                    <a:pt x="4795" y="5155"/>
                  </a:cubicBezTo>
                  <a:cubicBezTo>
                    <a:pt x="5643" y="4372"/>
                    <a:pt x="6524" y="3622"/>
                    <a:pt x="7437" y="2904"/>
                  </a:cubicBezTo>
                  <a:cubicBezTo>
                    <a:pt x="7959" y="2480"/>
                    <a:pt x="8286" y="1926"/>
                    <a:pt x="8383" y="1306"/>
                  </a:cubicBezTo>
                  <a:cubicBezTo>
                    <a:pt x="7503" y="1175"/>
                    <a:pt x="6622" y="980"/>
                    <a:pt x="5774" y="816"/>
                  </a:cubicBezTo>
                  <a:cubicBezTo>
                    <a:pt x="4665" y="555"/>
                    <a:pt x="3588" y="295"/>
                    <a:pt x="2512"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395;p49">
              <a:extLst>
                <a:ext uri="{FF2B5EF4-FFF2-40B4-BE49-F238E27FC236}">
                  <a16:creationId xmlns:a16="http://schemas.microsoft.com/office/drawing/2014/main" xmlns="" id="{EC3D62F8-7A1C-414B-BDFC-664589F6B658}"/>
                </a:ext>
              </a:extLst>
            </p:cNvPr>
            <p:cNvSpPr/>
            <p:nvPr/>
          </p:nvSpPr>
          <p:spPr>
            <a:xfrm>
              <a:off x="2898250" y="1830775"/>
              <a:ext cx="563550" cy="563525"/>
            </a:xfrm>
            <a:custGeom>
              <a:avLst/>
              <a:gdLst/>
              <a:ahLst/>
              <a:cxnLst/>
              <a:rect l="l" t="t" r="r" b="b"/>
              <a:pathLst>
                <a:path w="22542" h="22541" extrusionOk="0">
                  <a:moveTo>
                    <a:pt x="11255" y="4861"/>
                  </a:moveTo>
                  <a:cubicBezTo>
                    <a:pt x="14810" y="4861"/>
                    <a:pt x="17681" y="7732"/>
                    <a:pt x="17681" y="11254"/>
                  </a:cubicBezTo>
                  <a:cubicBezTo>
                    <a:pt x="17681" y="14810"/>
                    <a:pt x="14810" y="17681"/>
                    <a:pt x="11255" y="17681"/>
                  </a:cubicBezTo>
                  <a:cubicBezTo>
                    <a:pt x="7732" y="17681"/>
                    <a:pt x="4861" y="14810"/>
                    <a:pt x="4861" y="11254"/>
                  </a:cubicBezTo>
                  <a:cubicBezTo>
                    <a:pt x="4861" y="7732"/>
                    <a:pt x="7732" y="4861"/>
                    <a:pt x="11255" y="4861"/>
                  </a:cubicBezTo>
                  <a:close/>
                  <a:moveTo>
                    <a:pt x="11255" y="1"/>
                  </a:moveTo>
                  <a:cubicBezTo>
                    <a:pt x="5057" y="1"/>
                    <a:pt x="1" y="5057"/>
                    <a:pt x="1" y="11254"/>
                  </a:cubicBezTo>
                  <a:cubicBezTo>
                    <a:pt x="1" y="17485"/>
                    <a:pt x="5057" y="22541"/>
                    <a:pt x="11255" y="22541"/>
                  </a:cubicBezTo>
                  <a:cubicBezTo>
                    <a:pt x="17485" y="22541"/>
                    <a:pt x="22541" y="17485"/>
                    <a:pt x="22541" y="11254"/>
                  </a:cubicBezTo>
                  <a:cubicBezTo>
                    <a:pt x="22541" y="5057"/>
                    <a:pt x="17485" y="1"/>
                    <a:pt x="11255"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396;p49">
              <a:extLst>
                <a:ext uri="{FF2B5EF4-FFF2-40B4-BE49-F238E27FC236}">
                  <a16:creationId xmlns:a16="http://schemas.microsoft.com/office/drawing/2014/main" xmlns="" id="{75343902-0415-48EB-8BA8-975A37C3992B}"/>
                </a:ext>
              </a:extLst>
            </p:cNvPr>
            <p:cNvSpPr/>
            <p:nvPr/>
          </p:nvSpPr>
          <p:spPr>
            <a:xfrm>
              <a:off x="3293775" y="2524775"/>
              <a:ext cx="563525" cy="563525"/>
            </a:xfrm>
            <a:custGeom>
              <a:avLst/>
              <a:gdLst/>
              <a:ahLst/>
              <a:cxnLst/>
              <a:rect l="l" t="t" r="r" b="b"/>
              <a:pathLst>
                <a:path w="22541" h="22541" extrusionOk="0">
                  <a:moveTo>
                    <a:pt x="11254" y="4860"/>
                  </a:moveTo>
                  <a:cubicBezTo>
                    <a:pt x="14810" y="4860"/>
                    <a:pt x="17681" y="7764"/>
                    <a:pt x="17681" y="11287"/>
                  </a:cubicBezTo>
                  <a:cubicBezTo>
                    <a:pt x="17681" y="14810"/>
                    <a:pt x="14810" y="17680"/>
                    <a:pt x="11254" y="17680"/>
                  </a:cubicBezTo>
                  <a:cubicBezTo>
                    <a:pt x="7732" y="17680"/>
                    <a:pt x="4861" y="14810"/>
                    <a:pt x="4861" y="11287"/>
                  </a:cubicBezTo>
                  <a:cubicBezTo>
                    <a:pt x="4861" y="7764"/>
                    <a:pt x="7732" y="4860"/>
                    <a:pt x="11254" y="4860"/>
                  </a:cubicBezTo>
                  <a:close/>
                  <a:moveTo>
                    <a:pt x="11254" y="0"/>
                  </a:moveTo>
                  <a:cubicBezTo>
                    <a:pt x="5057" y="0"/>
                    <a:pt x="1" y="5056"/>
                    <a:pt x="1" y="11287"/>
                  </a:cubicBezTo>
                  <a:cubicBezTo>
                    <a:pt x="1" y="17484"/>
                    <a:pt x="5057" y="22540"/>
                    <a:pt x="11254" y="22540"/>
                  </a:cubicBezTo>
                  <a:cubicBezTo>
                    <a:pt x="17485" y="22540"/>
                    <a:pt x="22541" y="17484"/>
                    <a:pt x="22541" y="11287"/>
                  </a:cubicBezTo>
                  <a:cubicBezTo>
                    <a:pt x="22541" y="5056"/>
                    <a:pt x="17485" y="0"/>
                    <a:pt x="11254"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397;p49">
              <a:extLst>
                <a:ext uri="{FF2B5EF4-FFF2-40B4-BE49-F238E27FC236}">
                  <a16:creationId xmlns:a16="http://schemas.microsoft.com/office/drawing/2014/main" xmlns="" id="{94FB44E7-9DD8-4202-8566-D254D5BD9196}"/>
                </a:ext>
              </a:extLst>
            </p:cNvPr>
            <p:cNvSpPr/>
            <p:nvPr/>
          </p:nvSpPr>
          <p:spPr>
            <a:xfrm>
              <a:off x="3938825" y="3088275"/>
              <a:ext cx="441225" cy="442025"/>
            </a:xfrm>
            <a:custGeom>
              <a:avLst/>
              <a:gdLst/>
              <a:ahLst/>
              <a:cxnLst/>
              <a:rect l="l" t="t" r="r" b="b"/>
              <a:pathLst>
                <a:path w="17649" h="17681" extrusionOk="0">
                  <a:moveTo>
                    <a:pt x="8808" y="0"/>
                  </a:moveTo>
                  <a:cubicBezTo>
                    <a:pt x="3948" y="0"/>
                    <a:pt x="1" y="3947"/>
                    <a:pt x="1" y="8840"/>
                  </a:cubicBezTo>
                  <a:cubicBezTo>
                    <a:pt x="1" y="13733"/>
                    <a:pt x="3948" y="17680"/>
                    <a:pt x="8808" y="17680"/>
                  </a:cubicBezTo>
                  <a:cubicBezTo>
                    <a:pt x="13701" y="17680"/>
                    <a:pt x="17648" y="13733"/>
                    <a:pt x="17648" y="8840"/>
                  </a:cubicBezTo>
                  <a:cubicBezTo>
                    <a:pt x="17648" y="3947"/>
                    <a:pt x="13701" y="0"/>
                    <a:pt x="8808" y="0"/>
                  </a:cubicBezTo>
                  <a:close/>
                </a:path>
              </a:pathLst>
            </a:custGeom>
            <a:solidFill>
              <a:srgbClr val="CEBE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398;p49">
              <a:extLst>
                <a:ext uri="{FF2B5EF4-FFF2-40B4-BE49-F238E27FC236}">
                  <a16:creationId xmlns:a16="http://schemas.microsoft.com/office/drawing/2014/main" xmlns="" id="{F89556F9-5665-4852-9768-9FCA81588AC0}"/>
                </a:ext>
              </a:extLst>
            </p:cNvPr>
            <p:cNvSpPr/>
            <p:nvPr/>
          </p:nvSpPr>
          <p:spPr>
            <a:xfrm>
              <a:off x="3877675" y="3027925"/>
              <a:ext cx="563525" cy="562725"/>
            </a:xfrm>
            <a:custGeom>
              <a:avLst/>
              <a:gdLst/>
              <a:ahLst/>
              <a:cxnLst/>
              <a:rect l="l" t="t" r="r" b="b"/>
              <a:pathLst>
                <a:path w="22541" h="22509" extrusionOk="0">
                  <a:moveTo>
                    <a:pt x="11254" y="4861"/>
                  </a:moveTo>
                  <a:cubicBezTo>
                    <a:pt x="14810" y="4861"/>
                    <a:pt x="17680" y="7731"/>
                    <a:pt x="17680" y="11254"/>
                  </a:cubicBezTo>
                  <a:cubicBezTo>
                    <a:pt x="17680" y="14777"/>
                    <a:pt x="14810" y="17648"/>
                    <a:pt x="11254" y="17648"/>
                  </a:cubicBezTo>
                  <a:cubicBezTo>
                    <a:pt x="7731" y="17648"/>
                    <a:pt x="4861" y="14777"/>
                    <a:pt x="4861" y="11254"/>
                  </a:cubicBezTo>
                  <a:cubicBezTo>
                    <a:pt x="4861" y="7731"/>
                    <a:pt x="7731" y="4861"/>
                    <a:pt x="11254" y="4861"/>
                  </a:cubicBezTo>
                  <a:close/>
                  <a:moveTo>
                    <a:pt x="11254" y="1"/>
                  </a:moveTo>
                  <a:cubicBezTo>
                    <a:pt x="5057" y="1"/>
                    <a:pt x="0" y="5057"/>
                    <a:pt x="0" y="11254"/>
                  </a:cubicBezTo>
                  <a:cubicBezTo>
                    <a:pt x="0" y="17452"/>
                    <a:pt x="5057" y="22508"/>
                    <a:pt x="11254" y="22508"/>
                  </a:cubicBezTo>
                  <a:cubicBezTo>
                    <a:pt x="17485" y="22508"/>
                    <a:pt x="22541" y="17452"/>
                    <a:pt x="22541" y="11254"/>
                  </a:cubicBezTo>
                  <a:cubicBezTo>
                    <a:pt x="22541" y="5057"/>
                    <a:pt x="17485" y="1"/>
                    <a:pt x="11254"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399;p49">
              <a:extLst>
                <a:ext uri="{FF2B5EF4-FFF2-40B4-BE49-F238E27FC236}">
                  <a16:creationId xmlns:a16="http://schemas.microsoft.com/office/drawing/2014/main" xmlns="" id="{7756A534-D400-469A-8FF8-6D74616EDCE5}"/>
                </a:ext>
              </a:extLst>
            </p:cNvPr>
            <p:cNvSpPr/>
            <p:nvPr/>
          </p:nvSpPr>
          <p:spPr>
            <a:xfrm>
              <a:off x="3129050" y="2021600"/>
              <a:ext cx="841625" cy="181875"/>
            </a:xfrm>
            <a:custGeom>
              <a:avLst/>
              <a:gdLst/>
              <a:ahLst/>
              <a:cxnLst/>
              <a:rect l="l" t="t" r="r" b="b"/>
              <a:pathLst>
                <a:path w="33665" h="7275" extrusionOk="0">
                  <a:moveTo>
                    <a:pt x="3621" y="1"/>
                  </a:moveTo>
                  <a:cubicBezTo>
                    <a:pt x="1631" y="1"/>
                    <a:pt x="0" y="1632"/>
                    <a:pt x="0" y="3621"/>
                  </a:cubicBezTo>
                  <a:cubicBezTo>
                    <a:pt x="0" y="5644"/>
                    <a:pt x="1631" y="7275"/>
                    <a:pt x="3621" y="7275"/>
                  </a:cubicBezTo>
                  <a:lnTo>
                    <a:pt x="30011" y="7275"/>
                  </a:lnTo>
                  <a:cubicBezTo>
                    <a:pt x="32033" y="7275"/>
                    <a:pt x="33664" y="5644"/>
                    <a:pt x="33664" y="3621"/>
                  </a:cubicBezTo>
                  <a:cubicBezTo>
                    <a:pt x="33664" y="1632"/>
                    <a:pt x="32033" y="1"/>
                    <a:pt x="30011"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400;p49">
              <a:extLst>
                <a:ext uri="{FF2B5EF4-FFF2-40B4-BE49-F238E27FC236}">
                  <a16:creationId xmlns:a16="http://schemas.microsoft.com/office/drawing/2014/main" xmlns="" id="{1A674BF4-BFD9-49D5-AFB6-7E2B1C3D7F7A}"/>
                </a:ext>
              </a:extLst>
            </p:cNvPr>
            <p:cNvSpPr/>
            <p:nvPr/>
          </p:nvSpPr>
          <p:spPr>
            <a:xfrm>
              <a:off x="3508250" y="2423400"/>
              <a:ext cx="708700" cy="453675"/>
            </a:xfrm>
            <a:custGeom>
              <a:avLst/>
              <a:gdLst/>
              <a:ahLst/>
              <a:cxnLst/>
              <a:rect l="l" t="t" r="r" b="b"/>
              <a:pathLst>
                <a:path w="28348" h="18147" extrusionOk="0">
                  <a:moveTo>
                    <a:pt x="24165" y="1"/>
                  </a:moveTo>
                  <a:cubicBezTo>
                    <a:pt x="23582" y="1"/>
                    <a:pt x="22990" y="140"/>
                    <a:pt x="22443" y="434"/>
                  </a:cubicBezTo>
                  <a:lnTo>
                    <a:pt x="2415" y="11297"/>
                  </a:lnTo>
                  <a:cubicBezTo>
                    <a:pt x="653" y="12243"/>
                    <a:pt x="1" y="14461"/>
                    <a:pt x="947" y="16222"/>
                  </a:cubicBezTo>
                  <a:cubicBezTo>
                    <a:pt x="1632" y="17462"/>
                    <a:pt x="2871" y="18147"/>
                    <a:pt x="4176" y="18147"/>
                  </a:cubicBezTo>
                  <a:cubicBezTo>
                    <a:pt x="4763" y="18147"/>
                    <a:pt x="5350" y="18016"/>
                    <a:pt x="5905" y="17690"/>
                  </a:cubicBezTo>
                  <a:lnTo>
                    <a:pt x="25901" y="6860"/>
                  </a:lnTo>
                  <a:cubicBezTo>
                    <a:pt x="27695" y="5882"/>
                    <a:pt x="28347" y="3696"/>
                    <a:pt x="27369" y="1902"/>
                  </a:cubicBezTo>
                  <a:cubicBezTo>
                    <a:pt x="26717" y="688"/>
                    <a:pt x="25460" y="1"/>
                    <a:pt x="24165"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2401;p49">
              <a:extLst>
                <a:ext uri="{FF2B5EF4-FFF2-40B4-BE49-F238E27FC236}">
                  <a16:creationId xmlns:a16="http://schemas.microsoft.com/office/drawing/2014/main" xmlns="" id="{DD5CC129-71F6-456E-9458-D6FE6F5494EF}"/>
                </a:ext>
              </a:extLst>
            </p:cNvPr>
            <p:cNvSpPr/>
            <p:nvPr/>
          </p:nvSpPr>
          <p:spPr>
            <a:xfrm>
              <a:off x="1661975" y="2660400"/>
              <a:ext cx="1422250" cy="1421175"/>
            </a:xfrm>
            <a:custGeom>
              <a:avLst/>
              <a:gdLst/>
              <a:ahLst/>
              <a:cxnLst/>
              <a:rect l="l" t="t" r="r" b="b"/>
              <a:pathLst>
                <a:path w="56890" h="56847" extrusionOk="0">
                  <a:moveTo>
                    <a:pt x="2919" y="0"/>
                  </a:moveTo>
                  <a:cubicBezTo>
                    <a:pt x="1687" y="0"/>
                    <a:pt x="579" y="860"/>
                    <a:pt x="294" y="2143"/>
                  </a:cubicBezTo>
                  <a:cubicBezTo>
                    <a:pt x="0" y="3578"/>
                    <a:pt x="914" y="4981"/>
                    <a:pt x="2349" y="5307"/>
                  </a:cubicBezTo>
                  <a:cubicBezTo>
                    <a:pt x="4730" y="5796"/>
                    <a:pt x="7111" y="6449"/>
                    <a:pt x="9427" y="7232"/>
                  </a:cubicBezTo>
                  <a:cubicBezTo>
                    <a:pt x="9688" y="7329"/>
                    <a:pt x="9982" y="7362"/>
                    <a:pt x="10276" y="7362"/>
                  </a:cubicBezTo>
                  <a:cubicBezTo>
                    <a:pt x="11385" y="7362"/>
                    <a:pt x="12428" y="6677"/>
                    <a:pt x="12820" y="5568"/>
                  </a:cubicBezTo>
                  <a:cubicBezTo>
                    <a:pt x="13277" y="4165"/>
                    <a:pt x="12526" y="2632"/>
                    <a:pt x="11124" y="2176"/>
                  </a:cubicBezTo>
                  <a:cubicBezTo>
                    <a:pt x="8645" y="1327"/>
                    <a:pt x="6068" y="610"/>
                    <a:pt x="3458" y="55"/>
                  </a:cubicBezTo>
                  <a:cubicBezTo>
                    <a:pt x="3277" y="18"/>
                    <a:pt x="3097" y="0"/>
                    <a:pt x="2919" y="0"/>
                  </a:cubicBezTo>
                  <a:close/>
                  <a:moveTo>
                    <a:pt x="19179" y="5776"/>
                  </a:moveTo>
                  <a:cubicBezTo>
                    <a:pt x="18195" y="5776"/>
                    <a:pt x="17252" y="6308"/>
                    <a:pt x="16767" y="7232"/>
                  </a:cubicBezTo>
                  <a:cubicBezTo>
                    <a:pt x="16114" y="8536"/>
                    <a:pt x="16636" y="10167"/>
                    <a:pt x="17941" y="10820"/>
                  </a:cubicBezTo>
                  <a:cubicBezTo>
                    <a:pt x="20094" y="11929"/>
                    <a:pt x="22247" y="13168"/>
                    <a:pt x="24269" y="14506"/>
                  </a:cubicBezTo>
                  <a:cubicBezTo>
                    <a:pt x="24726" y="14832"/>
                    <a:pt x="25215" y="14963"/>
                    <a:pt x="25737" y="14963"/>
                  </a:cubicBezTo>
                  <a:cubicBezTo>
                    <a:pt x="26585" y="14963"/>
                    <a:pt x="27434" y="14538"/>
                    <a:pt x="27956" y="13788"/>
                  </a:cubicBezTo>
                  <a:cubicBezTo>
                    <a:pt x="28771" y="12549"/>
                    <a:pt x="28445" y="10885"/>
                    <a:pt x="27205" y="10070"/>
                  </a:cubicBezTo>
                  <a:cubicBezTo>
                    <a:pt x="25020" y="8602"/>
                    <a:pt x="22736" y="7264"/>
                    <a:pt x="20388" y="6057"/>
                  </a:cubicBezTo>
                  <a:cubicBezTo>
                    <a:pt x="19997" y="5867"/>
                    <a:pt x="19584" y="5776"/>
                    <a:pt x="19179" y="5776"/>
                  </a:cubicBezTo>
                  <a:close/>
                  <a:moveTo>
                    <a:pt x="33366" y="15534"/>
                  </a:moveTo>
                  <a:cubicBezTo>
                    <a:pt x="32632" y="15534"/>
                    <a:pt x="31904" y="15838"/>
                    <a:pt x="31381" y="16430"/>
                  </a:cubicBezTo>
                  <a:cubicBezTo>
                    <a:pt x="30369" y="17507"/>
                    <a:pt x="30467" y="19203"/>
                    <a:pt x="31576" y="20214"/>
                  </a:cubicBezTo>
                  <a:cubicBezTo>
                    <a:pt x="33370" y="21813"/>
                    <a:pt x="35099" y="23574"/>
                    <a:pt x="36730" y="25401"/>
                  </a:cubicBezTo>
                  <a:cubicBezTo>
                    <a:pt x="37252" y="25988"/>
                    <a:pt x="37970" y="26282"/>
                    <a:pt x="38720" y="26282"/>
                  </a:cubicBezTo>
                  <a:cubicBezTo>
                    <a:pt x="39340" y="26282"/>
                    <a:pt x="39992" y="26086"/>
                    <a:pt x="40482" y="25629"/>
                  </a:cubicBezTo>
                  <a:cubicBezTo>
                    <a:pt x="41591" y="24651"/>
                    <a:pt x="41688" y="22954"/>
                    <a:pt x="40710" y="21845"/>
                  </a:cubicBezTo>
                  <a:cubicBezTo>
                    <a:pt x="38981" y="19888"/>
                    <a:pt x="37089" y="17996"/>
                    <a:pt x="35164" y="16235"/>
                  </a:cubicBezTo>
                  <a:cubicBezTo>
                    <a:pt x="34648" y="15764"/>
                    <a:pt x="34005" y="15534"/>
                    <a:pt x="33366" y="15534"/>
                  </a:cubicBezTo>
                  <a:close/>
                  <a:moveTo>
                    <a:pt x="44551" y="28616"/>
                  </a:moveTo>
                  <a:cubicBezTo>
                    <a:pt x="44049" y="28616"/>
                    <a:pt x="43542" y="28758"/>
                    <a:pt x="43091" y="29054"/>
                  </a:cubicBezTo>
                  <a:cubicBezTo>
                    <a:pt x="41884" y="29870"/>
                    <a:pt x="41525" y="31533"/>
                    <a:pt x="42341" y="32740"/>
                  </a:cubicBezTo>
                  <a:cubicBezTo>
                    <a:pt x="43646" y="34795"/>
                    <a:pt x="44885" y="36916"/>
                    <a:pt x="45962" y="39101"/>
                  </a:cubicBezTo>
                  <a:cubicBezTo>
                    <a:pt x="46451" y="40047"/>
                    <a:pt x="47364" y="40569"/>
                    <a:pt x="48376" y="40569"/>
                  </a:cubicBezTo>
                  <a:cubicBezTo>
                    <a:pt x="48767" y="40569"/>
                    <a:pt x="49158" y="40471"/>
                    <a:pt x="49550" y="40276"/>
                  </a:cubicBezTo>
                  <a:cubicBezTo>
                    <a:pt x="50887" y="39623"/>
                    <a:pt x="51409" y="38025"/>
                    <a:pt x="50757" y="36687"/>
                  </a:cubicBezTo>
                  <a:cubicBezTo>
                    <a:pt x="49582" y="34339"/>
                    <a:pt x="48245" y="32055"/>
                    <a:pt x="46810" y="29837"/>
                  </a:cubicBezTo>
                  <a:cubicBezTo>
                    <a:pt x="46291" y="29049"/>
                    <a:pt x="45429" y="28616"/>
                    <a:pt x="44551" y="28616"/>
                  </a:cubicBezTo>
                  <a:close/>
                  <a:moveTo>
                    <a:pt x="52021" y="44154"/>
                  </a:moveTo>
                  <a:cubicBezTo>
                    <a:pt x="51742" y="44154"/>
                    <a:pt x="51459" y="44197"/>
                    <a:pt x="51181" y="44288"/>
                  </a:cubicBezTo>
                  <a:cubicBezTo>
                    <a:pt x="49778" y="44744"/>
                    <a:pt x="49028" y="46245"/>
                    <a:pt x="49485" y="47648"/>
                  </a:cubicBezTo>
                  <a:cubicBezTo>
                    <a:pt x="50235" y="49964"/>
                    <a:pt x="50855" y="52345"/>
                    <a:pt x="51344" y="54726"/>
                  </a:cubicBezTo>
                  <a:cubicBezTo>
                    <a:pt x="51605" y="55998"/>
                    <a:pt x="52714" y="56846"/>
                    <a:pt x="53954" y="56846"/>
                  </a:cubicBezTo>
                  <a:cubicBezTo>
                    <a:pt x="54149" y="56846"/>
                    <a:pt x="54312" y="56846"/>
                    <a:pt x="54508" y="56814"/>
                  </a:cubicBezTo>
                  <a:cubicBezTo>
                    <a:pt x="55943" y="56520"/>
                    <a:pt x="56889" y="55085"/>
                    <a:pt x="56596" y="53650"/>
                  </a:cubicBezTo>
                  <a:cubicBezTo>
                    <a:pt x="56074" y="51073"/>
                    <a:pt x="55389" y="48496"/>
                    <a:pt x="54573" y="45984"/>
                  </a:cubicBezTo>
                  <a:cubicBezTo>
                    <a:pt x="54207" y="44859"/>
                    <a:pt x="53149" y="44154"/>
                    <a:pt x="52021" y="44154"/>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2402;p49">
              <a:extLst>
                <a:ext uri="{FF2B5EF4-FFF2-40B4-BE49-F238E27FC236}">
                  <a16:creationId xmlns:a16="http://schemas.microsoft.com/office/drawing/2014/main" xmlns="" id="{785BE1AA-CA4A-4DC9-94F9-747165900FDF}"/>
                </a:ext>
              </a:extLst>
            </p:cNvPr>
            <p:cNvSpPr/>
            <p:nvPr/>
          </p:nvSpPr>
          <p:spPr>
            <a:xfrm>
              <a:off x="2973300" y="4187500"/>
              <a:ext cx="137825" cy="158300"/>
            </a:xfrm>
            <a:custGeom>
              <a:avLst/>
              <a:gdLst/>
              <a:ahLst/>
              <a:cxnLst/>
              <a:rect l="l" t="t" r="r" b="b"/>
              <a:pathLst>
                <a:path w="5513" h="6332" extrusionOk="0">
                  <a:moveTo>
                    <a:pt x="2729" y="0"/>
                  </a:moveTo>
                  <a:cubicBezTo>
                    <a:pt x="2690" y="0"/>
                    <a:pt x="2650" y="1"/>
                    <a:pt x="2610" y="3"/>
                  </a:cubicBezTo>
                  <a:cubicBezTo>
                    <a:pt x="1109" y="101"/>
                    <a:pt x="0" y="1340"/>
                    <a:pt x="65" y="2841"/>
                  </a:cubicBezTo>
                  <a:cubicBezTo>
                    <a:pt x="131" y="3983"/>
                    <a:pt x="163" y="5157"/>
                    <a:pt x="163" y="6331"/>
                  </a:cubicBezTo>
                  <a:lnTo>
                    <a:pt x="5513" y="6331"/>
                  </a:lnTo>
                  <a:cubicBezTo>
                    <a:pt x="5513" y="5059"/>
                    <a:pt x="5480" y="3787"/>
                    <a:pt x="5415" y="2547"/>
                  </a:cubicBezTo>
                  <a:cubicBezTo>
                    <a:pt x="5351" y="1120"/>
                    <a:pt x="4146" y="0"/>
                    <a:pt x="2729"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2403;p49">
              <a:extLst>
                <a:ext uri="{FF2B5EF4-FFF2-40B4-BE49-F238E27FC236}">
                  <a16:creationId xmlns:a16="http://schemas.microsoft.com/office/drawing/2014/main" xmlns="" id="{76D46C78-4520-47B2-A08C-23F031A6B1F2}"/>
                </a:ext>
              </a:extLst>
            </p:cNvPr>
            <p:cNvSpPr/>
            <p:nvPr/>
          </p:nvSpPr>
          <p:spPr>
            <a:xfrm>
              <a:off x="4085625" y="2751075"/>
              <a:ext cx="481175" cy="610425"/>
            </a:xfrm>
            <a:custGeom>
              <a:avLst/>
              <a:gdLst/>
              <a:ahLst/>
              <a:cxnLst/>
              <a:rect l="l" t="t" r="r" b="b"/>
              <a:pathLst>
                <a:path w="19247" h="24417" extrusionOk="0">
                  <a:moveTo>
                    <a:pt x="15102" y="0"/>
                  </a:moveTo>
                  <a:cubicBezTo>
                    <a:pt x="13902" y="0"/>
                    <a:pt x="12728" y="592"/>
                    <a:pt x="12037" y="1680"/>
                  </a:cubicBezTo>
                  <a:lnTo>
                    <a:pt x="1077" y="18805"/>
                  </a:lnTo>
                  <a:cubicBezTo>
                    <a:pt x="1" y="20502"/>
                    <a:pt x="490" y="22752"/>
                    <a:pt x="2186" y="23829"/>
                  </a:cubicBezTo>
                  <a:cubicBezTo>
                    <a:pt x="2806" y="24220"/>
                    <a:pt x="3491" y="24416"/>
                    <a:pt x="4176" y="24416"/>
                  </a:cubicBezTo>
                  <a:cubicBezTo>
                    <a:pt x="5350" y="24416"/>
                    <a:pt x="6557" y="23829"/>
                    <a:pt x="7242" y="22720"/>
                  </a:cubicBezTo>
                  <a:lnTo>
                    <a:pt x="18170" y="5594"/>
                  </a:lnTo>
                  <a:cubicBezTo>
                    <a:pt x="19246" y="3898"/>
                    <a:pt x="18757" y="1647"/>
                    <a:pt x="17061" y="571"/>
                  </a:cubicBezTo>
                  <a:cubicBezTo>
                    <a:pt x="16453" y="185"/>
                    <a:pt x="15773" y="0"/>
                    <a:pt x="15102"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 name="Google Shape;2487;p49">
            <a:extLst>
              <a:ext uri="{FF2B5EF4-FFF2-40B4-BE49-F238E27FC236}">
                <a16:creationId xmlns:a16="http://schemas.microsoft.com/office/drawing/2014/main" xmlns="" id="{30CC3C3D-D06B-476C-8E28-3C21D1DE4F30}"/>
              </a:ext>
            </a:extLst>
          </p:cNvPr>
          <p:cNvGrpSpPr/>
          <p:nvPr/>
        </p:nvGrpSpPr>
        <p:grpSpPr>
          <a:xfrm>
            <a:off x="4732770" y="4182897"/>
            <a:ext cx="931341" cy="820746"/>
            <a:chOff x="1190625" y="548000"/>
            <a:chExt cx="5219200" cy="4599425"/>
          </a:xfrm>
        </p:grpSpPr>
        <p:sp>
          <p:nvSpPr>
            <p:cNvPr id="58" name="Google Shape;2488;p49">
              <a:extLst>
                <a:ext uri="{FF2B5EF4-FFF2-40B4-BE49-F238E27FC236}">
                  <a16:creationId xmlns:a16="http://schemas.microsoft.com/office/drawing/2014/main" xmlns="" id="{A58B1D84-5977-4E83-97F2-BF994E88D207}"/>
                </a:ext>
              </a:extLst>
            </p:cNvPr>
            <p:cNvSpPr/>
            <p:nvPr/>
          </p:nvSpPr>
          <p:spPr>
            <a:xfrm>
              <a:off x="4704575" y="778775"/>
              <a:ext cx="578225" cy="642650"/>
            </a:xfrm>
            <a:custGeom>
              <a:avLst/>
              <a:gdLst/>
              <a:ahLst/>
              <a:cxnLst/>
              <a:rect l="l" t="t" r="r" b="b"/>
              <a:pathLst>
                <a:path w="23129" h="25706" extrusionOk="0">
                  <a:moveTo>
                    <a:pt x="1" y="1"/>
                  </a:moveTo>
                  <a:lnTo>
                    <a:pt x="1" y="25705"/>
                  </a:lnTo>
                  <a:lnTo>
                    <a:pt x="23128" y="25705"/>
                  </a:lnTo>
                  <a:lnTo>
                    <a:pt x="23128" y="1"/>
                  </a:ln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489;p49">
              <a:extLst>
                <a:ext uri="{FF2B5EF4-FFF2-40B4-BE49-F238E27FC236}">
                  <a16:creationId xmlns:a16="http://schemas.microsoft.com/office/drawing/2014/main" xmlns="" id="{2FA52855-5C5A-4390-A482-472B07786138}"/>
                </a:ext>
              </a:extLst>
            </p:cNvPr>
            <p:cNvSpPr/>
            <p:nvPr/>
          </p:nvSpPr>
          <p:spPr>
            <a:xfrm>
              <a:off x="2317625" y="778775"/>
              <a:ext cx="578225" cy="642650"/>
            </a:xfrm>
            <a:custGeom>
              <a:avLst/>
              <a:gdLst/>
              <a:ahLst/>
              <a:cxnLst/>
              <a:rect l="l" t="t" r="r" b="b"/>
              <a:pathLst>
                <a:path w="23129" h="25706" extrusionOk="0">
                  <a:moveTo>
                    <a:pt x="1" y="1"/>
                  </a:moveTo>
                  <a:lnTo>
                    <a:pt x="1" y="25705"/>
                  </a:lnTo>
                  <a:lnTo>
                    <a:pt x="23128" y="25705"/>
                  </a:lnTo>
                  <a:lnTo>
                    <a:pt x="23128" y="1"/>
                  </a:ln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490;p49">
              <a:extLst>
                <a:ext uri="{FF2B5EF4-FFF2-40B4-BE49-F238E27FC236}">
                  <a16:creationId xmlns:a16="http://schemas.microsoft.com/office/drawing/2014/main" xmlns="" id="{202DA473-C218-4716-8AC3-7C9088A18916}"/>
                </a:ext>
              </a:extLst>
            </p:cNvPr>
            <p:cNvSpPr/>
            <p:nvPr/>
          </p:nvSpPr>
          <p:spPr>
            <a:xfrm>
              <a:off x="4521100" y="1259925"/>
              <a:ext cx="944375" cy="430600"/>
            </a:xfrm>
            <a:custGeom>
              <a:avLst/>
              <a:gdLst/>
              <a:ahLst/>
              <a:cxnLst/>
              <a:rect l="l" t="t" r="r" b="b"/>
              <a:pathLst>
                <a:path w="37775" h="17224" extrusionOk="0">
                  <a:moveTo>
                    <a:pt x="2904" y="1"/>
                  </a:moveTo>
                  <a:cubicBezTo>
                    <a:pt x="1305" y="1"/>
                    <a:pt x="1" y="1273"/>
                    <a:pt x="1" y="2871"/>
                  </a:cubicBezTo>
                  <a:lnTo>
                    <a:pt x="1" y="17224"/>
                  </a:lnTo>
                  <a:lnTo>
                    <a:pt x="37774" y="17224"/>
                  </a:lnTo>
                  <a:lnTo>
                    <a:pt x="37774" y="2871"/>
                  </a:lnTo>
                  <a:cubicBezTo>
                    <a:pt x="37774" y="1273"/>
                    <a:pt x="36502" y="1"/>
                    <a:pt x="34904"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491;p49">
              <a:extLst>
                <a:ext uri="{FF2B5EF4-FFF2-40B4-BE49-F238E27FC236}">
                  <a16:creationId xmlns:a16="http://schemas.microsoft.com/office/drawing/2014/main" xmlns="" id="{A491FF13-80B7-4F44-B869-E21EEC009C84}"/>
                </a:ext>
              </a:extLst>
            </p:cNvPr>
            <p:cNvSpPr/>
            <p:nvPr/>
          </p:nvSpPr>
          <p:spPr>
            <a:xfrm>
              <a:off x="2134950" y="1259925"/>
              <a:ext cx="944375" cy="430600"/>
            </a:xfrm>
            <a:custGeom>
              <a:avLst/>
              <a:gdLst/>
              <a:ahLst/>
              <a:cxnLst/>
              <a:rect l="l" t="t" r="r" b="b"/>
              <a:pathLst>
                <a:path w="37775" h="17224" extrusionOk="0">
                  <a:moveTo>
                    <a:pt x="2871" y="1"/>
                  </a:moveTo>
                  <a:cubicBezTo>
                    <a:pt x="1273" y="1"/>
                    <a:pt x="1" y="1273"/>
                    <a:pt x="1" y="2871"/>
                  </a:cubicBezTo>
                  <a:lnTo>
                    <a:pt x="1" y="17224"/>
                  </a:lnTo>
                  <a:lnTo>
                    <a:pt x="37775" y="17224"/>
                  </a:lnTo>
                  <a:lnTo>
                    <a:pt x="37775" y="2871"/>
                  </a:lnTo>
                  <a:cubicBezTo>
                    <a:pt x="37775" y="1273"/>
                    <a:pt x="36470" y="1"/>
                    <a:pt x="34871"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2492;p49">
              <a:extLst>
                <a:ext uri="{FF2B5EF4-FFF2-40B4-BE49-F238E27FC236}">
                  <a16:creationId xmlns:a16="http://schemas.microsoft.com/office/drawing/2014/main" xmlns="" id="{44F9DCBA-58B1-4244-A0DE-842FB86B25EF}"/>
                </a:ext>
              </a:extLst>
            </p:cNvPr>
            <p:cNvSpPr/>
            <p:nvPr/>
          </p:nvSpPr>
          <p:spPr>
            <a:xfrm>
              <a:off x="2134950" y="1259925"/>
              <a:ext cx="372725" cy="430600"/>
            </a:xfrm>
            <a:custGeom>
              <a:avLst/>
              <a:gdLst/>
              <a:ahLst/>
              <a:cxnLst/>
              <a:rect l="l" t="t" r="r" b="b"/>
              <a:pathLst>
                <a:path w="14909" h="17224" extrusionOk="0">
                  <a:moveTo>
                    <a:pt x="2871" y="1"/>
                  </a:moveTo>
                  <a:cubicBezTo>
                    <a:pt x="1273" y="1"/>
                    <a:pt x="1" y="1273"/>
                    <a:pt x="1" y="2871"/>
                  </a:cubicBezTo>
                  <a:lnTo>
                    <a:pt x="1" y="17224"/>
                  </a:lnTo>
                  <a:lnTo>
                    <a:pt x="14908" y="17224"/>
                  </a:lnTo>
                  <a:lnTo>
                    <a:pt x="14908"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493;p49">
              <a:extLst>
                <a:ext uri="{FF2B5EF4-FFF2-40B4-BE49-F238E27FC236}">
                  <a16:creationId xmlns:a16="http://schemas.microsoft.com/office/drawing/2014/main" xmlns="" id="{9C1544EA-2D26-465F-BC3C-AE95AE7717D9}"/>
                </a:ext>
              </a:extLst>
            </p:cNvPr>
            <p:cNvSpPr/>
            <p:nvPr/>
          </p:nvSpPr>
          <p:spPr>
            <a:xfrm>
              <a:off x="4521100" y="1259925"/>
              <a:ext cx="373525" cy="430600"/>
            </a:xfrm>
            <a:custGeom>
              <a:avLst/>
              <a:gdLst/>
              <a:ahLst/>
              <a:cxnLst/>
              <a:rect l="l" t="t" r="r" b="b"/>
              <a:pathLst>
                <a:path w="14941" h="17224" extrusionOk="0">
                  <a:moveTo>
                    <a:pt x="2904" y="1"/>
                  </a:moveTo>
                  <a:cubicBezTo>
                    <a:pt x="1305" y="1"/>
                    <a:pt x="1" y="1273"/>
                    <a:pt x="1" y="2871"/>
                  </a:cubicBezTo>
                  <a:lnTo>
                    <a:pt x="1" y="17224"/>
                  </a:lnTo>
                  <a:lnTo>
                    <a:pt x="14940" y="17224"/>
                  </a:lnTo>
                  <a:lnTo>
                    <a:pt x="14940"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494;p49">
              <a:extLst>
                <a:ext uri="{FF2B5EF4-FFF2-40B4-BE49-F238E27FC236}">
                  <a16:creationId xmlns:a16="http://schemas.microsoft.com/office/drawing/2014/main" xmlns="" id="{DF2DA7CC-92A1-4F34-9C88-3D347342B9E6}"/>
                </a:ext>
              </a:extLst>
            </p:cNvPr>
            <p:cNvSpPr/>
            <p:nvPr/>
          </p:nvSpPr>
          <p:spPr>
            <a:xfrm>
              <a:off x="3089100" y="1679100"/>
              <a:ext cx="1422250" cy="2227950"/>
            </a:xfrm>
            <a:custGeom>
              <a:avLst/>
              <a:gdLst/>
              <a:ahLst/>
              <a:cxnLst/>
              <a:rect l="l" t="t" r="r" b="b"/>
              <a:pathLst>
                <a:path w="56890" h="89118" extrusionOk="0">
                  <a:moveTo>
                    <a:pt x="0" y="0"/>
                  </a:moveTo>
                  <a:lnTo>
                    <a:pt x="0" y="25183"/>
                  </a:lnTo>
                  <a:lnTo>
                    <a:pt x="0" y="89118"/>
                  </a:lnTo>
                  <a:lnTo>
                    <a:pt x="56889" y="89118"/>
                  </a:lnTo>
                  <a:lnTo>
                    <a:pt x="56889" y="9297"/>
                  </a:lnTo>
                  <a:lnTo>
                    <a:pt x="56889" y="0"/>
                  </a:ln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495;p49">
              <a:extLst>
                <a:ext uri="{FF2B5EF4-FFF2-40B4-BE49-F238E27FC236}">
                  <a16:creationId xmlns:a16="http://schemas.microsoft.com/office/drawing/2014/main" xmlns="" id="{AFAF3356-E024-444E-BF8F-EBF975442333}"/>
                </a:ext>
              </a:extLst>
            </p:cNvPr>
            <p:cNvSpPr/>
            <p:nvPr/>
          </p:nvSpPr>
          <p:spPr>
            <a:xfrm>
              <a:off x="2988775" y="2169200"/>
              <a:ext cx="1728075" cy="1345600"/>
            </a:xfrm>
            <a:custGeom>
              <a:avLst/>
              <a:gdLst/>
              <a:ahLst/>
              <a:cxnLst/>
              <a:rect l="l" t="t" r="r" b="b"/>
              <a:pathLst>
                <a:path w="69123" h="53824" extrusionOk="0">
                  <a:moveTo>
                    <a:pt x="1" y="1"/>
                  </a:moveTo>
                  <a:lnTo>
                    <a:pt x="1" y="53824"/>
                  </a:lnTo>
                  <a:lnTo>
                    <a:pt x="69122" y="53824"/>
                  </a:lnTo>
                  <a:lnTo>
                    <a:pt x="69122" y="1"/>
                  </a:ln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2496;p49">
              <a:extLst>
                <a:ext uri="{FF2B5EF4-FFF2-40B4-BE49-F238E27FC236}">
                  <a16:creationId xmlns:a16="http://schemas.microsoft.com/office/drawing/2014/main" xmlns="" id="{DCB8CD8D-DEAE-4D61-B2EC-4A0B60B5DB9C}"/>
                </a:ext>
              </a:extLst>
            </p:cNvPr>
            <p:cNvSpPr/>
            <p:nvPr/>
          </p:nvSpPr>
          <p:spPr>
            <a:xfrm>
              <a:off x="4327025" y="1679100"/>
              <a:ext cx="1804700" cy="2736825"/>
            </a:xfrm>
            <a:custGeom>
              <a:avLst/>
              <a:gdLst/>
              <a:ahLst/>
              <a:cxnLst/>
              <a:rect l="l" t="t" r="r" b="b"/>
              <a:pathLst>
                <a:path w="72188" h="109473" extrusionOk="0">
                  <a:moveTo>
                    <a:pt x="0" y="0"/>
                  </a:moveTo>
                  <a:lnTo>
                    <a:pt x="0" y="109473"/>
                  </a:lnTo>
                  <a:lnTo>
                    <a:pt x="72188" y="109473"/>
                  </a:lnTo>
                  <a:lnTo>
                    <a:pt x="60477" y="10961"/>
                  </a:lnTo>
                  <a:cubicBezTo>
                    <a:pt x="59760" y="4698"/>
                    <a:pt x="54443" y="0"/>
                    <a:pt x="48114"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2497;p49">
              <a:extLst>
                <a:ext uri="{FF2B5EF4-FFF2-40B4-BE49-F238E27FC236}">
                  <a16:creationId xmlns:a16="http://schemas.microsoft.com/office/drawing/2014/main" xmlns="" id="{1BB70D07-5CE7-44FE-98DB-50B5AFA3F8B4}"/>
                </a:ext>
              </a:extLst>
            </p:cNvPr>
            <p:cNvSpPr/>
            <p:nvPr/>
          </p:nvSpPr>
          <p:spPr>
            <a:xfrm>
              <a:off x="1468700" y="1679100"/>
              <a:ext cx="1804725" cy="2736825"/>
            </a:xfrm>
            <a:custGeom>
              <a:avLst/>
              <a:gdLst/>
              <a:ahLst/>
              <a:cxnLst/>
              <a:rect l="l" t="t" r="r" b="b"/>
              <a:pathLst>
                <a:path w="72189" h="109473" extrusionOk="0">
                  <a:moveTo>
                    <a:pt x="24074" y="0"/>
                  </a:moveTo>
                  <a:cubicBezTo>
                    <a:pt x="17746" y="0"/>
                    <a:pt x="12429" y="4698"/>
                    <a:pt x="11711" y="10961"/>
                  </a:cubicBezTo>
                  <a:lnTo>
                    <a:pt x="0" y="109473"/>
                  </a:lnTo>
                  <a:lnTo>
                    <a:pt x="72188" y="109473"/>
                  </a:lnTo>
                  <a:lnTo>
                    <a:pt x="72188" y="0"/>
                  </a:ln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498;p49">
              <a:extLst>
                <a:ext uri="{FF2B5EF4-FFF2-40B4-BE49-F238E27FC236}">
                  <a16:creationId xmlns:a16="http://schemas.microsoft.com/office/drawing/2014/main" xmlns="" id="{3475BC6C-1288-46E9-9FD4-12D2A628241D}"/>
                </a:ext>
              </a:extLst>
            </p:cNvPr>
            <p:cNvSpPr/>
            <p:nvPr/>
          </p:nvSpPr>
          <p:spPr>
            <a:xfrm>
              <a:off x="1468700" y="1679100"/>
              <a:ext cx="994100" cy="2736825"/>
            </a:xfrm>
            <a:custGeom>
              <a:avLst/>
              <a:gdLst/>
              <a:ahLst/>
              <a:cxnLst/>
              <a:rect l="l" t="t" r="r" b="b"/>
              <a:pathLst>
                <a:path w="39764" h="109473" extrusionOk="0">
                  <a:moveTo>
                    <a:pt x="24074" y="0"/>
                  </a:moveTo>
                  <a:cubicBezTo>
                    <a:pt x="17746" y="0"/>
                    <a:pt x="12429" y="4698"/>
                    <a:pt x="11711" y="10961"/>
                  </a:cubicBezTo>
                  <a:lnTo>
                    <a:pt x="0" y="109473"/>
                  </a:lnTo>
                  <a:lnTo>
                    <a:pt x="15691" y="109473"/>
                  </a:lnTo>
                  <a:lnTo>
                    <a:pt x="27401" y="10961"/>
                  </a:lnTo>
                  <a:cubicBezTo>
                    <a:pt x="28151" y="4698"/>
                    <a:pt x="33468" y="0"/>
                    <a:pt x="39764" y="0"/>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499;p49">
              <a:extLst>
                <a:ext uri="{FF2B5EF4-FFF2-40B4-BE49-F238E27FC236}">
                  <a16:creationId xmlns:a16="http://schemas.microsoft.com/office/drawing/2014/main" xmlns="" id="{63B66FD3-8898-4AC6-9D0B-BFC8409C9F98}"/>
                </a:ext>
              </a:extLst>
            </p:cNvPr>
            <p:cNvSpPr/>
            <p:nvPr/>
          </p:nvSpPr>
          <p:spPr>
            <a:xfrm>
              <a:off x="4207125" y="4404475"/>
              <a:ext cx="2202700" cy="742950"/>
            </a:xfrm>
            <a:custGeom>
              <a:avLst/>
              <a:gdLst/>
              <a:ahLst/>
              <a:cxnLst/>
              <a:rect l="l" t="t" r="r" b="b"/>
              <a:pathLst>
                <a:path w="88108" h="29718" extrusionOk="0">
                  <a:moveTo>
                    <a:pt x="4796" y="1"/>
                  </a:moveTo>
                  <a:cubicBezTo>
                    <a:pt x="2121" y="1"/>
                    <a:pt x="1" y="2154"/>
                    <a:pt x="1" y="4796"/>
                  </a:cubicBezTo>
                  <a:lnTo>
                    <a:pt x="1" y="18464"/>
                  </a:lnTo>
                  <a:lnTo>
                    <a:pt x="1" y="24922"/>
                  </a:lnTo>
                  <a:cubicBezTo>
                    <a:pt x="1" y="27597"/>
                    <a:pt x="2121" y="29718"/>
                    <a:pt x="4796" y="29718"/>
                  </a:cubicBezTo>
                  <a:lnTo>
                    <a:pt x="83312" y="29718"/>
                  </a:lnTo>
                  <a:cubicBezTo>
                    <a:pt x="85954" y="29718"/>
                    <a:pt x="88107" y="27597"/>
                    <a:pt x="88107" y="24922"/>
                  </a:cubicBezTo>
                  <a:lnTo>
                    <a:pt x="88107" y="18464"/>
                  </a:lnTo>
                  <a:lnTo>
                    <a:pt x="88107" y="4796"/>
                  </a:lnTo>
                  <a:cubicBezTo>
                    <a:pt x="88107" y="2154"/>
                    <a:pt x="85954" y="1"/>
                    <a:pt x="83312"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500;p49">
              <a:extLst>
                <a:ext uri="{FF2B5EF4-FFF2-40B4-BE49-F238E27FC236}">
                  <a16:creationId xmlns:a16="http://schemas.microsoft.com/office/drawing/2014/main" xmlns="" id="{6E4ADBD7-FBC4-439E-A123-B599BCAFF998}"/>
                </a:ext>
              </a:extLst>
            </p:cNvPr>
            <p:cNvSpPr/>
            <p:nvPr/>
          </p:nvSpPr>
          <p:spPr>
            <a:xfrm>
              <a:off x="1190625" y="4404475"/>
              <a:ext cx="2202675" cy="742950"/>
            </a:xfrm>
            <a:custGeom>
              <a:avLst/>
              <a:gdLst/>
              <a:ahLst/>
              <a:cxnLst/>
              <a:rect l="l" t="t" r="r" b="b"/>
              <a:pathLst>
                <a:path w="88107" h="29718" extrusionOk="0">
                  <a:moveTo>
                    <a:pt x="4795" y="1"/>
                  </a:moveTo>
                  <a:cubicBezTo>
                    <a:pt x="2153" y="1"/>
                    <a:pt x="0" y="2154"/>
                    <a:pt x="0" y="4796"/>
                  </a:cubicBezTo>
                  <a:lnTo>
                    <a:pt x="0" y="18464"/>
                  </a:lnTo>
                  <a:lnTo>
                    <a:pt x="0" y="24922"/>
                  </a:lnTo>
                  <a:cubicBezTo>
                    <a:pt x="0" y="27597"/>
                    <a:pt x="2153" y="29718"/>
                    <a:pt x="4795" y="29718"/>
                  </a:cubicBezTo>
                  <a:lnTo>
                    <a:pt x="83311" y="29718"/>
                  </a:lnTo>
                  <a:cubicBezTo>
                    <a:pt x="85986" y="29718"/>
                    <a:pt x="88106" y="27597"/>
                    <a:pt x="88106" y="24922"/>
                  </a:cubicBezTo>
                  <a:lnTo>
                    <a:pt x="88106" y="18464"/>
                  </a:lnTo>
                  <a:lnTo>
                    <a:pt x="88106" y="4796"/>
                  </a:lnTo>
                  <a:cubicBezTo>
                    <a:pt x="88106" y="2154"/>
                    <a:pt x="85986" y="1"/>
                    <a:pt x="83311"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501;p49">
              <a:extLst>
                <a:ext uri="{FF2B5EF4-FFF2-40B4-BE49-F238E27FC236}">
                  <a16:creationId xmlns:a16="http://schemas.microsoft.com/office/drawing/2014/main" xmlns="" id="{20D3211D-DB6F-4C30-A3F2-217C205439AD}"/>
                </a:ext>
              </a:extLst>
            </p:cNvPr>
            <p:cNvSpPr/>
            <p:nvPr/>
          </p:nvSpPr>
          <p:spPr>
            <a:xfrm>
              <a:off x="1190625" y="4404475"/>
              <a:ext cx="579825" cy="742950"/>
            </a:xfrm>
            <a:custGeom>
              <a:avLst/>
              <a:gdLst/>
              <a:ahLst/>
              <a:cxnLst/>
              <a:rect l="l" t="t" r="r" b="b"/>
              <a:pathLst>
                <a:path w="23193" h="29718" extrusionOk="0">
                  <a:moveTo>
                    <a:pt x="4795" y="1"/>
                  </a:moveTo>
                  <a:cubicBezTo>
                    <a:pt x="2153" y="1"/>
                    <a:pt x="0" y="2154"/>
                    <a:pt x="0" y="4796"/>
                  </a:cubicBezTo>
                  <a:lnTo>
                    <a:pt x="0" y="18464"/>
                  </a:lnTo>
                  <a:lnTo>
                    <a:pt x="0" y="24922"/>
                  </a:lnTo>
                  <a:cubicBezTo>
                    <a:pt x="0" y="27597"/>
                    <a:pt x="2153" y="29718"/>
                    <a:pt x="4795" y="29718"/>
                  </a:cubicBezTo>
                  <a:lnTo>
                    <a:pt x="23193" y="29718"/>
                  </a:lnTo>
                  <a:cubicBezTo>
                    <a:pt x="20551" y="29718"/>
                    <a:pt x="18398" y="27597"/>
                    <a:pt x="18398" y="24922"/>
                  </a:cubicBezTo>
                  <a:lnTo>
                    <a:pt x="18398" y="18464"/>
                  </a:lnTo>
                  <a:lnTo>
                    <a:pt x="18398" y="4796"/>
                  </a:lnTo>
                  <a:cubicBezTo>
                    <a:pt x="18398" y="2154"/>
                    <a:pt x="20551" y="1"/>
                    <a:pt x="23193"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502;p49">
              <a:extLst>
                <a:ext uri="{FF2B5EF4-FFF2-40B4-BE49-F238E27FC236}">
                  <a16:creationId xmlns:a16="http://schemas.microsoft.com/office/drawing/2014/main" xmlns="" id="{7138C17D-7DC1-4A91-9231-A885EB2FDBA5}"/>
                </a:ext>
              </a:extLst>
            </p:cNvPr>
            <p:cNvSpPr/>
            <p:nvPr/>
          </p:nvSpPr>
          <p:spPr>
            <a:xfrm>
              <a:off x="4499075" y="548000"/>
              <a:ext cx="989225" cy="392275"/>
            </a:xfrm>
            <a:custGeom>
              <a:avLst/>
              <a:gdLst/>
              <a:ahLst/>
              <a:cxnLst/>
              <a:rect l="l" t="t" r="r" b="b"/>
              <a:pathLst>
                <a:path w="39569" h="15691" extrusionOk="0">
                  <a:moveTo>
                    <a:pt x="7830" y="1"/>
                  </a:moveTo>
                  <a:cubicBezTo>
                    <a:pt x="3491" y="1"/>
                    <a:pt x="1" y="3491"/>
                    <a:pt x="1" y="7829"/>
                  </a:cubicBezTo>
                  <a:cubicBezTo>
                    <a:pt x="1" y="12168"/>
                    <a:pt x="3491" y="15691"/>
                    <a:pt x="7830" y="15691"/>
                  </a:cubicBezTo>
                  <a:lnTo>
                    <a:pt x="31707" y="15691"/>
                  </a:lnTo>
                  <a:cubicBezTo>
                    <a:pt x="36046" y="15691"/>
                    <a:pt x="39569" y="12168"/>
                    <a:pt x="39569" y="7829"/>
                  </a:cubicBezTo>
                  <a:cubicBezTo>
                    <a:pt x="39569" y="3491"/>
                    <a:pt x="36046" y="1"/>
                    <a:pt x="31707"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503;p49">
              <a:extLst>
                <a:ext uri="{FF2B5EF4-FFF2-40B4-BE49-F238E27FC236}">
                  <a16:creationId xmlns:a16="http://schemas.microsoft.com/office/drawing/2014/main" xmlns="" id="{80A81539-B23D-40B3-8BD8-B8B49CA1A987}"/>
                </a:ext>
              </a:extLst>
            </p:cNvPr>
            <p:cNvSpPr/>
            <p:nvPr/>
          </p:nvSpPr>
          <p:spPr>
            <a:xfrm>
              <a:off x="2112125" y="548000"/>
              <a:ext cx="989225" cy="392275"/>
            </a:xfrm>
            <a:custGeom>
              <a:avLst/>
              <a:gdLst/>
              <a:ahLst/>
              <a:cxnLst/>
              <a:rect l="l" t="t" r="r" b="b"/>
              <a:pathLst>
                <a:path w="39569" h="15691" extrusionOk="0">
                  <a:moveTo>
                    <a:pt x="7862" y="1"/>
                  </a:moveTo>
                  <a:cubicBezTo>
                    <a:pt x="3523" y="1"/>
                    <a:pt x="0" y="3491"/>
                    <a:pt x="0" y="7829"/>
                  </a:cubicBezTo>
                  <a:cubicBezTo>
                    <a:pt x="0" y="12168"/>
                    <a:pt x="3523" y="15691"/>
                    <a:pt x="7862" y="15691"/>
                  </a:cubicBezTo>
                  <a:lnTo>
                    <a:pt x="31740" y="15691"/>
                  </a:lnTo>
                  <a:cubicBezTo>
                    <a:pt x="36078" y="15691"/>
                    <a:pt x="39568" y="12168"/>
                    <a:pt x="39568" y="7829"/>
                  </a:cubicBezTo>
                  <a:cubicBezTo>
                    <a:pt x="39568" y="3491"/>
                    <a:pt x="36078" y="1"/>
                    <a:pt x="31740"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504;p49">
              <a:extLst>
                <a:ext uri="{FF2B5EF4-FFF2-40B4-BE49-F238E27FC236}">
                  <a16:creationId xmlns:a16="http://schemas.microsoft.com/office/drawing/2014/main" xmlns="" id="{9586B5F7-559C-41D4-90BB-F3C99764D7DD}"/>
                </a:ext>
              </a:extLst>
            </p:cNvPr>
            <p:cNvSpPr/>
            <p:nvPr/>
          </p:nvSpPr>
          <p:spPr>
            <a:xfrm>
              <a:off x="2112125" y="548000"/>
              <a:ext cx="563525" cy="392275"/>
            </a:xfrm>
            <a:custGeom>
              <a:avLst/>
              <a:gdLst/>
              <a:ahLst/>
              <a:cxnLst/>
              <a:rect l="l" t="t" r="r" b="b"/>
              <a:pathLst>
                <a:path w="22541" h="15691" extrusionOk="0">
                  <a:moveTo>
                    <a:pt x="7862" y="1"/>
                  </a:moveTo>
                  <a:cubicBezTo>
                    <a:pt x="3523" y="1"/>
                    <a:pt x="0" y="3491"/>
                    <a:pt x="0" y="7829"/>
                  </a:cubicBezTo>
                  <a:cubicBezTo>
                    <a:pt x="0" y="12168"/>
                    <a:pt x="3523" y="15691"/>
                    <a:pt x="7862" y="15691"/>
                  </a:cubicBezTo>
                  <a:lnTo>
                    <a:pt x="22541" y="15691"/>
                  </a:lnTo>
                  <a:cubicBezTo>
                    <a:pt x="18202" y="15691"/>
                    <a:pt x="14679" y="12168"/>
                    <a:pt x="14679" y="7829"/>
                  </a:cubicBezTo>
                  <a:cubicBezTo>
                    <a:pt x="14679" y="3491"/>
                    <a:pt x="18202" y="1"/>
                    <a:pt x="22541"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505;p49">
              <a:extLst>
                <a:ext uri="{FF2B5EF4-FFF2-40B4-BE49-F238E27FC236}">
                  <a16:creationId xmlns:a16="http://schemas.microsoft.com/office/drawing/2014/main" xmlns="" id="{B0B394B5-9244-4A3B-89E5-73FA5D3C01AA}"/>
                </a:ext>
              </a:extLst>
            </p:cNvPr>
            <p:cNvSpPr/>
            <p:nvPr/>
          </p:nvSpPr>
          <p:spPr>
            <a:xfrm>
              <a:off x="4499075" y="548000"/>
              <a:ext cx="563550" cy="392275"/>
            </a:xfrm>
            <a:custGeom>
              <a:avLst/>
              <a:gdLst/>
              <a:ahLst/>
              <a:cxnLst/>
              <a:rect l="l" t="t" r="r" b="b"/>
              <a:pathLst>
                <a:path w="22542" h="15691" extrusionOk="0">
                  <a:moveTo>
                    <a:pt x="7830" y="1"/>
                  </a:moveTo>
                  <a:cubicBezTo>
                    <a:pt x="3491" y="1"/>
                    <a:pt x="1" y="3491"/>
                    <a:pt x="1" y="7829"/>
                  </a:cubicBezTo>
                  <a:cubicBezTo>
                    <a:pt x="1" y="12168"/>
                    <a:pt x="3491" y="15691"/>
                    <a:pt x="7830" y="15691"/>
                  </a:cubicBezTo>
                  <a:lnTo>
                    <a:pt x="22541" y="15691"/>
                  </a:lnTo>
                  <a:cubicBezTo>
                    <a:pt x="18203" y="15691"/>
                    <a:pt x="14680" y="12168"/>
                    <a:pt x="14680" y="7829"/>
                  </a:cubicBezTo>
                  <a:cubicBezTo>
                    <a:pt x="14680" y="3491"/>
                    <a:pt x="18203" y="1"/>
                    <a:pt x="22541"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506;p49">
              <a:extLst>
                <a:ext uri="{FF2B5EF4-FFF2-40B4-BE49-F238E27FC236}">
                  <a16:creationId xmlns:a16="http://schemas.microsoft.com/office/drawing/2014/main" xmlns="" id="{EBBEE060-8459-4A08-914B-53449AF80B14}"/>
                </a:ext>
              </a:extLst>
            </p:cNvPr>
            <p:cNvSpPr/>
            <p:nvPr/>
          </p:nvSpPr>
          <p:spPr>
            <a:xfrm>
              <a:off x="3633850" y="2046875"/>
              <a:ext cx="332750" cy="760900"/>
            </a:xfrm>
            <a:custGeom>
              <a:avLst/>
              <a:gdLst/>
              <a:ahLst/>
              <a:cxnLst/>
              <a:rect l="l" t="t" r="r" b="b"/>
              <a:pathLst>
                <a:path w="13310" h="30436" extrusionOk="0">
                  <a:moveTo>
                    <a:pt x="5806" y="1"/>
                  </a:moveTo>
                  <a:cubicBezTo>
                    <a:pt x="2610" y="1"/>
                    <a:pt x="0" y="2610"/>
                    <a:pt x="0" y="5807"/>
                  </a:cubicBezTo>
                  <a:lnTo>
                    <a:pt x="0" y="24661"/>
                  </a:lnTo>
                  <a:cubicBezTo>
                    <a:pt x="0" y="27858"/>
                    <a:pt x="2610" y="30435"/>
                    <a:pt x="5806" y="30435"/>
                  </a:cubicBezTo>
                  <a:lnTo>
                    <a:pt x="7503" y="30435"/>
                  </a:lnTo>
                  <a:cubicBezTo>
                    <a:pt x="10699" y="30435"/>
                    <a:pt x="13309" y="27858"/>
                    <a:pt x="13309" y="24661"/>
                  </a:cubicBezTo>
                  <a:lnTo>
                    <a:pt x="13309" y="5807"/>
                  </a:lnTo>
                  <a:cubicBezTo>
                    <a:pt x="13309" y="2610"/>
                    <a:pt x="10699" y="1"/>
                    <a:pt x="7503"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 name="Google Shape;2197;p48">
            <a:extLst>
              <a:ext uri="{FF2B5EF4-FFF2-40B4-BE49-F238E27FC236}">
                <a16:creationId xmlns:a16="http://schemas.microsoft.com/office/drawing/2014/main" xmlns="" id="{AC18CC2D-DB58-450F-B95D-C63560657996}"/>
              </a:ext>
            </a:extLst>
          </p:cNvPr>
          <p:cNvGrpSpPr/>
          <p:nvPr/>
        </p:nvGrpSpPr>
        <p:grpSpPr>
          <a:xfrm>
            <a:off x="6513848" y="4180961"/>
            <a:ext cx="997452" cy="938226"/>
            <a:chOff x="1244425" y="3802725"/>
            <a:chExt cx="836450" cy="991175"/>
          </a:xfrm>
        </p:grpSpPr>
        <p:sp>
          <p:nvSpPr>
            <p:cNvPr id="78" name="Google Shape;2198;p48">
              <a:extLst>
                <a:ext uri="{FF2B5EF4-FFF2-40B4-BE49-F238E27FC236}">
                  <a16:creationId xmlns:a16="http://schemas.microsoft.com/office/drawing/2014/main" xmlns="" id="{18DE4666-D515-478A-B9D0-64EBB1E9AC15}"/>
                </a:ext>
              </a:extLst>
            </p:cNvPr>
            <p:cNvSpPr/>
            <p:nvPr/>
          </p:nvSpPr>
          <p:spPr>
            <a:xfrm>
              <a:off x="1781625" y="4282650"/>
              <a:ext cx="299250" cy="239625"/>
            </a:xfrm>
            <a:custGeom>
              <a:avLst/>
              <a:gdLst/>
              <a:ahLst/>
              <a:cxnLst/>
              <a:rect l="l" t="t" r="r" b="b"/>
              <a:pathLst>
                <a:path w="11970" h="9585" extrusionOk="0">
                  <a:moveTo>
                    <a:pt x="6581" y="1"/>
                  </a:moveTo>
                  <a:cubicBezTo>
                    <a:pt x="6524" y="1"/>
                    <a:pt x="6466" y="2"/>
                    <a:pt x="6409" y="4"/>
                  </a:cubicBezTo>
                  <a:cubicBezTo>
                    <a:pt x="4204" y="213"/>
                    <a:pt x="2102" y="1580"/>
                    <a:pt x="1051" y="3576"/>
                  </a:cubicBezTo>
                  <a:cubicBezTo>
                    <a:pt x="1" y="5572"/>
                    <a:pt x="1682" y="8303"/>
                    <a:pt x="3678" y="9144"/>
                  </a:cubicBezTo>
                  <a:cubicBezTo>
                    <a:pt x="4379" y="9441"/>
                    <a:pt x="5163" y="9585"/>
                    <a:pt x="5958" y="9585"/>
                  </a:cubicBezTo>
                  <a:cubicBezTo>
                    <a:pt x="8260" y="9585"/>
                    <a:pt x="10653" y="8375"/>
                    <a:pt x="11379" y="6149"/>
                  </a:cubicBezTo>
                  <a:cubicBezTo>
                    <a:pt x="11482" y="5849"/>
                    <a:pt x="11554" y="5539"/>
                    <a:pt x="11589" y="5222"/>
                  </a:cubicBezTo>
                  <a:cubicBezTo>
                    <a:pt x="11969" y="2477"/>
                    <a:pt x="9356" y="1"/>
                    <a:pt x="6581"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199;p48">
              <a:extLst>
                <a:ext uri="{FF2B5EF4-FFF2-40B4-BE49-F238E27FC236}">
                  <a16:creationId xmlns:a16="http://schemas.microsoft.com/office/drawing/2014/main" xmlns="" id="{6AC4873E-E810-4E00-B283-580A8B944F70}"/>
                </a:ext>
              </a:extLst>
            </p:cNvPr>
            <p:cNvSpPr/>
            <p:nvPr/>
          </p:nvSpPr>
          <p:spPr>
            <a:xfrm>
              <a:off x="1814775" y="4351175"/>
              <a:ext cx="202200" cy="161950"/>
            </a:xfrm>
            <a:custGeom>
              <a:avLst/>
              <a:gdLst/>
              <a:ahLst/>
              <a:cxnLst/>
              <a:rect l="l" t="t" r="r" b="b"/>
              <a:pathLst>
                <a:path w="8088" h="6478" extrusionOk="0">
                  <a:moveTo>
                    <a:pt x="4445" y="0"/>
                  </a:moveTo>
                  <a:cubicBezTo>
                    <a:pt x="4407" y="0"/>
                    <a:pt x="4369" y="1"/>
                    <a:pt x="4331" y="2"/>
                  </a:cubicBezTo>
                  <a:cubicBezTo>
                    <a:pt x="2839" y="146"/>
                    <a:pt x="1420" y="1068"/>
                    <a:pt x="710" y="2417"/>
                  </a:cubicBezTo>
                  <a:cubicBezTo>
                    <a:pt x="0" y="3766"/>
                    <a:pt x="1136" y="5612"/>
                    <a:pt x="2485" y="6179"/>
                  </a:cubicBezTo>
                  <a:cubicBezTo>
                    <a:pt x="2959" y="6380"/>
                    <a:pt x="3489" y="6478"/>
                    <a:pt x="4027" y="6478"/>
                  </a:cubicBezTo>
                  <a:cubicBezTo>
                    <a:pt x="5582" y="6478"/>
                    <a:pt x="7198" y="5660"/>
                    <a:pt x="7688" y="4157"/>
                  </a:cubicBezTo>
                  <a:lnTo>
                    <a:pt x="7689" y="4156"/>
                  </a:lnTo>
                  <a:cubicBezTo>
                    <a:pt x="7759" y="3954"/>
                    <a:pt x="7808" y="3743"/>
                    <a:pt x="7831" y="3529"/>
                  </a:cubicBezTo>
                  <a:cubicBezTo>
                    <a:pt x="8088" y="1673"/>
                    <a:pt x="6321" y="0"/>
                    <a:pt x="4445" y="0"/>
                  </a:cubicBezTo>
                  <a:close/>
                </a:path>
              </a:pathLst>
            </a:custGeom>
            <a:solidFill>
              <a:srgbClr val="8393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200;p48">
              <a:extLst>
                <a:ext uri="{FF2B5EF4-FFF2-40B4-BE49-F238E27FC236}">
                  <a16:creationId xmlns:a16="http://schemas.microsoft.com/office/drawing/2014/main" xmlns="" id="{B974E05E-39C1-4DA2-8ACF-99FA62F4372E}"/>
                </a:ext>
              </a:extLst>
            </p:cNvPr>
            <p:cNvSpPr/>
            <p:nvPr/>
          </p:nvSpPr>
          <p:spPr>
            <a:xfrm>
              <a:off x="1699500" y="4015175"/>
              <a:ext cx="378575" cy="291075"/>
            </a:xfrm>
            <a:custGeom>
              <a:avLst/>
              <a:gdLst/>
              <a:ahLst/>
              <a:cxnLst/>
              <a:rect l="l" t="t" r="r" b="b"/>
              <a:pathLst>
                <a:path w="15143" h="11643" extrusionOk="0">
                  <a:moveTo>
                    <a:pt x="7381" y="1"/>
                  </a:moveTo>
                  <a:cubicBezTo>
                    <a:pt x="4996" y="1"/>
                    <a:pt x="2606" y="1031"/>
                    <a:pt x="1489" y="3166"/>
                  </a:cubicBezTo>
                  <a:cubicBezTo>
                    <a:pt x="1300" y="3507"/>
                    <a:pt x="1151" y="3870"/>
                    <a:pt x="1042" y="4245"/>
                  </a:cubicBezTo>
                  <a:cubicBezTo>
                    <a:pt x="0" y="7558"/>
                    <a:pt x="2791" y="11168"/>
                    <a:pt x="6246" y="11622"/>
                  </a:cubicBezTo>
                  <a:cubicBezTo>
                    <a:pt x="6436" y="11636"/>
                    <a:pt x="6626" y="11642"/>
                    <a:pt x="6816" y="11642"/>
                  </a:cubicBezTo>
                  <a:cubicBezTo>
                    <a:pt x="9348" y="11642"/>
                    <a:pt x="11899" y="10441"/>
                    <a:pt x="13462" y="8392"/>
                  </a:cubicBezTo>
                  <a:cubicBezTo>
                    <a:pt x="15142" y="6191"/>
                    <a:pt x="13666" y="2540"/>
                    <a:pt x="11421" y="1115"/>
                  </a:cubicBezTo>
                  <a:cubicBezTo>
                    <a:pt x="10264" y="378"/>
                    <a:pt x="8823" y="1"/>
                    <a:pt x="7381"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201;p48">
              <a:extLst>
                <a:ext uri="{FF2B5EF4-FFF2-40B4-BE49-F238E27FC236}">
                  <a16:creationId xmlns:a16="http://schemas.microsoft.com/office/drawing/2014/main" xmlns="" id="{D6FE6E64-00E2-4708-9503-5F03CDA9649D}"/>
                </a:ext>
              </a:extLst>
            </p:cNvPr>
            <p:cNvSpPr/>
            <p:nvPr/>
          </p:nvSpPr>
          <p:spPr>
            <a:xfrm>
              <a:off x="1854625" y="4073425"/>
              <a:ext cx="168200" cy="129300"/>
            </a:xfrm>
            <a:custGeom>
              <a:avLst/>
              <a:gdLst/>
              <a:ahLst/>
              <a:cxnLst/>
              <a:rect l="l" t="t" r="r" b="b"/>
              <a:pathLst>
                <a:path w="6728" h="5172" extrusionOk="0">
                  <a:moveTo>
                    <a:pt x="3279" y="0"/>
                  </a:moveTo>
                  <a:cubicBezTo>
                    <a:pt x="2220" y="0"/>
                    <a:pt x="1158" y="458"/>
                    <a:pt x="662" y="1406"/>
                  </a:cubicBezTo>
                  <a:cubicBezTo>
                    <a:pt x="578" y="1558"/>
                    <a:pt x="512" y="1719"/>
                    <a:pt x="464" y="1886"/>
                  </a:cubicBezTo>
                  <a:cubicBezTo>
                    <a:pt x="0" y="3358"/>
                    <a:pt x="1241" y="4962"/>
                    <a:pt x="2776" y="5162"/>
                  </a:cubicBezTo>
                  <a:cubicBezTo>
                    <a:pt x="2860" y="5168"/>
                    <a:pt x="2943" y="5171"/>
                    <a:pt x="3027" y="5171"/>
                  </a:cubicBezTo>
                  <a:cubicBezTo>
                    <a:pt x="4152" y="5171"/>
                    <a:pt x="5288" y="4638"/>
                    <a:pt x="5981" y="3728"/>
                  </a:cubicBezTo>
                  <a:cubicBezTo>
                    <a:pt x="6727" y="2751"/>
                    <a:pt x="6072" y="1129"/>
                    <a:pt x="5074" y="495"/>
                  </a:cubicBezTo>
                  <a:cubicBezTo>
                    <a:pt x="4560" y="168"/>
                    <a:pt x="3920" y="0"/>
                    <a:pt x="3279" y="0"/>
                  </a:cubicBezTo>
                  <a:close/>
                </a:path>
              </a:pathLst>
            </a:custGeom>
            <a:solidFill>
              <a:srgbClr val="8393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202;p48">
              <a:extLst>
                <a:ext uri="{FF2B5EF4-FFF2-40B4-BE49-F238E27FC236}">
                  <a16:creationId xmlns:a16="http://schemas.microsoft.com/office/drawing/2014/main" xmlns="" id="{0328BDE6-D1DB-494A-81D8-073479FADD21}"/>
                </a:ext>
              </a:extLst>
            </p:cNvPr>
            <p:cNvSpPr/>
            <p:nvPr/>
          </p:nvSpPr>
          <p:spPr>
            <a:xfrm>
              <a:off x="1326550" y="4041450"/>
              <a:ext cx="299275" cy="239625"/>
            </a:xfrm>
            <a:custGeom>
              <a:avLst/>
              <a:gdLst/>
              <a:ahLst/>
              <a:cxnLst/>
              <a:rect l="l" t="t" r="r" b="b"/>
              <a:pathLst>
                <a:path w="11971" h="9585" extrusionOk="0">
                  <a:moveTo>
                    <a:pt x="5959" y="0"/>
                  </a:moveTo>
                  <a:cubicBezTo>
                    <a:pt x="5163" y="0"/>
                    <a:pt x="4379" y="144"/>
                    <a:pt x="3678" y="441"/>
                  </a:cubicBezTo>
                  <a:cubicBezTo>
                    <a:pt x="1682" y="1281"/>
                    <a:pt x="0" y="4013"/>
                    <a:pt x="1051" y="6010"/>
                  </a:cubicBezTo>
                  <a:cubicBezTo>
                    <a:pt x="2100" y="8006"/>
                    <a:pt x="4203" y="9371"/>
                    <a:pt x="6409" y="9582"/>
                  </a:cubicBezTo>
                  <a:cubicBezTo>
                    <a:pt x="6465" y="9584"/>
                    <a:pt x="6522" y="9585"/>
                    <a:pt x="6578" y="9585"/>
                  </a:cubicBezTo>
                  <a:cubicBezTo>
                    <a:pt x="9354" y="9585"/>
                    <a:pt x="11971" y="7110"/>
                    <a:pt x="11589" y="4363"/>
                  </a:cubicBezTo>
                  <a:cubicBezTo>
                    <a:pt x="11554" y="4047"/>
                    <a:pt x="11484" y="3735"/>
                    <a:pt x="11378" y="3435"/>
                  </a:cubicBezTo>
                  <a:cubicBezTo>
                    <a:pt x="10653" y="1210"/>
                    <a:pt x="8260" y="0"/>
                    <a:pt x="5959"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203;p48">
              <a:extLst>
                <a:ext uri="{FF2B5EF4-FFF2-40B4-BE49-F238E27FC236}">
                  <a16:creationId xmlns:a16="http://schemas.microsoft.com/office/drawing/2014/main" xmlns="" id="{5D183169-786C-4D1C-94AF-6387D78146AD}"/>
                </a:ext>
              </a:extLst>
            </p:cNvPr>
            <p:cNvSpPr/>
            <p:nvPr/>
          </p:nvSpPr>
          <p:spPr>
            <a:xfrm>
              <a:off x="1418825" y="4086475"/>
              <a:ext cx="178175" cy="142725"/>
            </a:xfrm>
            <a:custGeom>
              <a:avLst/>
              <a:gdLst/>
              <a:ahLst/>
              <a:cxnLst/>
              <a:rect l="l" t="t" r="r" b="b"/>
              <a:pathLst>
                <a:path w="7127" h="5709" extrusionOk="0">
                  <a:moveTo>
                    <a:pt x="3547" y="1"/>
                  </a:moveTo>
                  <a:cubicBezTo>
                    <a:pt x="3074" y="1"/>
                    <a:pt x="2607" y="87"/>
                    <a:pt x="2189" y="263"/>
                  </a:cubicBezTo>
                  <a:cubicBezTo>
                    <a:pt x="1000" y="764"/>
                    <a:pt x="0" y="2391"/>
                    <a:pt x="625" y="3579"/>
                  </a:cubicBezTo>
                  <a:cubicBezTo>
                    <a:pt x="1251" y="4768"/>
                    <a:pt x="2502" y="5581"/>
                    <a:pt x="3815" y="5707"/>
                  </a:cubicBezTo>
                  <a:cubicBezTo>
                    <a:pt x="3849" y="5708"/>
                    <a:pt x="3882" y="5709"/>
                    <a:pt x="3916" y="5709"/>
                  </a:cubicBezTo>
                  <a:cubicBezTo>
                    <a:pt x="5569" y="5709"/>
                    <a:pt x="7127" y="4234"/>
                    <a:pt x="6900" y="2599"/>
                  </a:cubicBezTo>
                  <a:cubicBezTo>
                    <a:pt x="6880" y="2410"/>
                    <a:pt x="6837" y="2226"/>
                    <a:pt x="6774" y="2047"/>
                  </a:cubicBezTo>
                  <a:cubicBezTo>
                    <a:pt x="6342" y="721"/>
                    <a:pt x="4918" y="1"/>
                    <a:pt x="3547" y="1"/>
                  </a:cubicBezTo>
                  <a:close/>
                </a:path>
              </a:pathLst>
            </a:custGeom>
            <a:solidFill>
              <a:srgbClr val="8393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204;p48">
              <a:extLst>
                <a:ext uri="{FF2B5EF4-FFF2-40B4-BE49-F238E27FC236}">
                  <a16:creationId xmlns:a16="http://schemas.microsoft.com/office/drawing/2014/main" xmlns="" id="{6D8F4581-A144-4BAE-B27D-41D1341E12C4}"/>
                </a:ext>
              </a:extLst>
            </p:cNvPr>
            <p:cNvSpPr/>
            <p:nvPr/>
          </p:nvSpPr>
          <p:spPr>
            <a:xfrm>
              <a:off x="1244425" y="4257500"/>
              <a:ext cx="378550" cy="291025"/>
            </a:xfrm>
            <a:custGeom>
              <a:avLst/>
              <a:gdLst/>
              <a:ahLst/>
              <a:cxnLst/>
              <a:rect l="l" t="t" r="r" b="b"/>
              <a:pathLst>
                <a:path w="15142" h="11641" extrusionOk="0">
                  <a:moveTo>
                    <a:pt x="6817" y="0"/>
                  </a:moveTo>
                  <a:cubicBezTo>
                    <a:pt x="6627" y="0"/>
                    <a:pt x="6437" y="7"/>
                    <a:pt x="6247" y="21"/>
                  </a:cubicBezTo>
                  <a:cubicBezTo>
                    <a:pt x="2791" y="473"/>
                    <a:pt x="0" y="4083"/>
                    <a:pt x="1043" y="7398"/>
                  </a:cubicBezTo>
                  <a:cubicBezTo>
                    <a:pt x="1150" y="7772"/>
                    <a:pt x="1300" y="8134"/>
                    <a:pt x="1488" y="8475"/>
                  </a:cubicBezTo>
                  <a:cubicBezTo>
                    <a:pt x="2605" y="10610"/>
                    <a:pt x="4996" y="11640"/>
                    <a:pt x="7382" y="11640"/>
                  </a:cubicBezTo>
                  <a:cubicBezTo>
                    <a:pt x="8824" y="11640"/>
                    <a:pt x="10265" y="11264"/>
                    <a:pt x="11422" y="10526"/>
                  </a:cubicBezTo>
                  <a:cubicBezTo>
                    <a:pt x="13667" y="9101"/>
                    <a:pt x="15142" y="5451"/>
                    <a:pt x="13463" y="3249"/>
                  </a:cubicBezTo>
                  <a:cubicBezTo>
                    <a:pt x="11901" y="1202"/>
                    <a:pt x="9349" y="0"/>
                    <a:pt x="6817"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205;p48">
              <a:extLst>
                <a:ext uri="{FF2B5EF4-FFF2-40B4-BE49-F238E27FC236}">
                  <a16:creationId xmlns:a16="http://schemas.microsoft.com/office/drawing/2014/main" xmlns="" id="{FA0091CA-E2FC-46A0-A3AD-DF3B49103A4E}"/>
                </a:ext>
              </a:extLst>
            </p:cNvPr>
            <p:cNvSpPr/>
            <p:nvPr/>
          </p:nvSpPr>
          <p:spPr>
            <a:xfrm>
              <a:off x="1309600" y="4346700"/>
              <a:ext cx="204900" cy="157550"/>
            </a:xfrm>
            <a:custGeom>
              <a:avLst/>
              <a:gdLst/>
              <a:ahLst/>
              <a:cxnLst/>
              <a:rect l="l" t="t" r="r" b="b"/>
              <a:pathLst>
                <a:path w="8196" h="6302" extrusionOk="0">
                  <a:moveTo>
                    <a:pt x="3688" y="1"/>
                  </a:moveTo>
                  <a:cubicBezTo>
                    <a:pt x="3586" y="1"/>
                    <a:pt x="3483" y="4"/>
                    <a:pt x="3381" y="12"/>
                  </a:cubicBezTo>
                  <a:cubicBezTo>
                    <a:pt x="1511" y="258"/>
                    <a:pt x="1" y="2211"/>
                    <a:pt x="564" y="4005"/>
                  </a:cubicBezTo>
                  <a:cubicBezTo>
                    <a:pt x="623" y="4207"/>
                    <a:pt x="703" y="4403"/>
                    <a:pt x="806" y="4589"/>
                  </a:cubicBezTo>
                  <a:cubicBezTo>
                    <a:pt x="1411" y="5744"/>
                    <a:pt x="2704" y="6302"/>
                    <a:pt x="3994" y="6302"/>
                  </a:cubicBezTo>
                  <a:cubicBezTo>
                    <a:pt x="4775" y="6302"/>
                    <a:pt x="5556" y="6098"/>
                    <a:pt x="6182" y="5698"/>
                  </a:cubicBezTo>
                  <a:cubicBezTo>
                    <a:pt x="7397" y="4927"/>
                    <a:pt x="8196" y="2952"/>
                    <a:pt x="7287" y="1759"/>
                  </a:cubicBezTo>
                  <a:cubicBezTo>
                    <a:pt x="6440" y="649"/>
                    <a:pt x="5060" y="1"/>
                    <a:pt x="3688" y="1"/>
                  </a:cubicBezTo>
                  <a:close/>
                </a:path>
              </a:pathLst>
            </a:custGeom>
            <a:solidFill>
              <a:srgbClr val="8393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206;p48">
              <a:extLst>
                <a:ext uri="{FF2B5EF4-FFF2-40B4-BE49-F238E27FC236}">
                  <a16:creationId xmlns:a16="http://schemas.microsoft.com/office/drawing/2014/main" xmlns="" id="{9BBE84C5-CB02-4B85-A842-22912094D910}"/>
                </a:ext>
              </a:extLst>
            </p:cNvPr>
            <p:cNvSpPr/>
            <p:nvPr/>
          </p:nvSpPr>
          <p:spPr>
            <a:xfrm>
              <a:off x="1492575" y="3802725"/>
              <a:ext cx="353875" cy="305375"/>
            </a:xfrm>
            <a:custGeom>
              <a:avLst/>
              <a:gdLst/>
              <a:ahLst/>
              <a:cxnLst/>
              <a:rect l="l" t="t" r="r" b="b"/>
              <a:pathLst>
                <a:path w="14155" h="12215" extrusionOk="0">
                  <a:moveTo>
                    <a:pt x="7184" y="1"/>
                  </a:moveTo>
                  <a:cubicBezTo>
                    <a:pt x="4912" y="1"/>
                    <a:pt x="2587" y="1128"/>
                    <a:pt x="1477" y="3437"/>
                  </a:cubicBezTo>
                  <a:cubicBezTo>
                    <a:pt x="1294" y="3802"/>
                    <a:pt x="1146" y="4184"/>
                    <a:pt x="1039" y="4577"/>
                  </a:cubicBezTo>
                  <a:cubicBezTo>
                    <a:pt x="0" y="8069"/>
                    <a:pt x="2532" y="11798"/>
                    <a:pt x="5747" y="12203"/>
                  </a:cubicBezTo>
                  <a:cubicBezTo>
                    <a:pt x="5877" y="12211"/>
                    <a:pt x="6008" y="12215"/>
                    <a:pt x="6138" y="12215"/>
                  </a:cubicBezTo>
                  <a:cubicBezTo>
                    <a:pt x="8545" y="12215"/>
                    <a:pt x="11015" y="10896"/>
                    <a:pt x="12543" y="8675"/>
                  </a:cubicBezTo>
                  <a:cubicBezTo>
                    <a:pt x="14154" y="6333"/>
                    <a:pt x="12850" y="2539"/>
                    <a:pt x="10784" y="1090"/>
                  </a:cubicBezTo>
                  <a:cubicBezTo>
                    <a:pt x="9758" y="367"/>
                    <a:pt x="8480" y="1"/>
                    <a:pt x="7184"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207;p48">
              <a:extLst>
                <a:ext uri="{FF2B5EF4-FFF2-40B4-BE49-F238E27FC236}">
                  <a16:creationId xmlns:a16="http://schemas.microsoft.com/office/drawing/2014/main" xmlns="" id="{F326AA4D-A604-432E-B373-FC905A4761DE}"/>
                </a:ext>
              </a:extLst>
            </p:cNvPr>
            <p:cNvSpPr/>
            <p:nvPr/>
          </p:nvSpPr>
          <p:spPr>
            <a:xfrm>
              <a:off x="1648425" y="3891100"/>
              <a:ext cx="157225" cy="135700"/>
            </a:xfrm>
            <a:custGeom>
              <a:avLst/>
              <a:gdLst/>
              <a:ahLst/>
              <a:cxnLst/>
              <a:rect l="l" t="t" r="r" b="b"/>
              <a:pathLst>
                <a:path w="6289" h="5428" extrusionOk="0">
                  <a:moveTo>
                    <a:pt x="3191" y="1"/>
                  </a:moveTo>
                  <a:cubicBezTo>
                    <a:pt x="2182" y="1"/>
                    <a:pt x="1150" y="501"/>
                    <a:pt x="657" y="1527"/>
                  </a:cubicBezTo>
                  <a:lnTo>
                    <a:pt x="656" y="1528"/>
                  </a:lnTo>
                  <a:cubicBezTo>
                    <a:pt x="574" y="1689"/>
                    <a:pt x="510" y="1859"/>
                    <a:pt x="461" y="2034"/>
                  </a:cubicBezTo>
                  <a:cubicBezTo>
                    <a:pt x="0" y="3586"/>
                    <a:pt x="1124" y="5242"/>
                    <a:pt x="2553" y="5422"/>
                  </a:cubicBezTo>
                  <a:cubicBezTo>
                    <a:pt x="2610" y="5426"/>
                    <a:pt x="2668" y="5427"/>
                    <a:pt x="2725" y="5427"/>
                  </a:cubicBezTo>
                  <a:cubicBezTo>
                    <a:pt x="3795" y="5427"/>
                    <a:pt x="4893" y="4841"/>
                    <a:pt x="5572" y="3855"/>
                  </a:cubicBezTo>
                  <a:cubicBezTo>
                    <a:pt x="6289" y="2814"/>
                    <a:pt x="5708" y="1129"/>
                    <a:pt x="4790" y="485"/>
                  </a:cubicBezTo>
                  <a:cubicBezTo>
                    <a:pt x="4335" y="164"/>
                    <a:pt x="3767" y="1"/>
                    <a:pt x="3191" y="1"/>
                  </a:cubicBezTo>
                  <a:close/>
                </a:path>
              </a:pathLst>
            </a:custGeom>
            <a:solidFill>
              <a:srgbClr val="8393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208;p48">
              <a:extLst>
                <a:ext uri="{FF2B5EF4-FFF2-40B4-BE49-F238E27FC236}">
                  <a16:creationId xmlns:a16="http://schemas.microsoft.com/office/drawing/2014/main" xmlns="" id="{95B9F21E-8638-4F57-8BFB-3B07486AE590}"/>
                </a:ext>
              </a:extLst>
            </p:cNvPr>
            <p:cNvSpPr/>
            <p:nvPr/>
          </p:nvSpPr>
          <p:spPr>
            <a:xfrm>
              <a:off x="1369875" y="3955600"/>
              <a:ext cx="598975" cy="838300"/>
            </a:xfrm>
            <a:custGeom>
              <a:avLst/>
              <a:gdLst/>
              <a:ahLst/>
              <a:cxnLst/>
              <a:rect l="l" t="t" r="r" b="b"/>
              <a:pathLst>
                <a:path w="23959" h="33532" extrusionOk="0">
                  <a:moveTo>
                    <a:pt x="12037" y="0"/>
                  </a:moveTo>
                  <a:lnTo>
                    <a:pt x="11971" y="6477"/>
                  </a:lnTo>
                  <a:lnTo>
                    <a:pt x="8832" y="3599"/>
                  </a:lnTo>
                  <a:lnTo>
                    <a:pt x="8242" y="3663"/>
                  </a:lnTo>
                  <a:lnTo>
                    <a:pt x="11839" y="7197"/>
                  </a:lnTo>
                  <a:lnTo>
                    <a:pt x="11592" y="15484"/>
                  </a:lnTo>
                  <a:lnTo>
                    <a:pt x="8046" y="12561"/>
                  </a:lnTo>
                  <a:lnTo>
                    <a:pt x="7719" y="9748"/>
                  </a:lnTo>
                  <a:lnTo>
                    <a:pt x="7458" y="9290"/>
                  </a:lnTo>
                  <a:lnTo>
                    <a:pt x="7458" y="12168"/>
                  </a:lnTo>
                  <a:lnTo>
                    <a:pt x="5037" y="10598"/>
                  </a:lnTo>
                  <a:lnTo>
                    <a:pt x="4383" y="10532"/>
                  </a:lnTo>
                  <a:lnTo>
                    <a:pt x="11593" y="16339"/>
                  </a:lnTo>
                  <a:lnTo>
                    <a:pt x="11545" y="20232"/>
                  </a:lnTo>
                  <a:lnTo>
                    <a:pt x="4383" y="16879"/>
                  </a:lnTo>
                  <a:lnTo>
                    <a:pt x="3401" y="14524"/>
                  </a:lnTo>
                  <a:lnTo>
                    <a:pt x="2879" y="14393"/>
                  </a:lnTo>
                  <a:lnTo>
                    <a:pt x="3793" y="16683"/>
                  </a:lnTo>
                  <a:lnTo>
                    <a:pt x="3793" y="16683"/>
                  </a:lnTo>
                  <a:lnTo>
                    <a:pt x="0" y="15505"/>
                  </a:lnTo>
                  <a:lnTo>
                    <a:pt x="0" y="15505"/>
                  </a:lnTo>
                  <a:lnTo>
                    <a:pt x="64" y="15767"/>
                  </a:lnTo>
                  <a:lnTo>
                    <a:pt x="6803" y="18972"/>
                  </a:lnTo>
                  <a:lnTo>
                    <a:pt x="3075" y="19234"/>
                  </a:lnTo>
                  <a:lnTo>
                    <a:pt x="3531" y="19626"/>
                  </a:lnTo>
                  <a:lnTo>
                    <a:pt x="7588" y="19430"/>
                  </a:lnTo>
                  <a:lnTo>
                    <a:pt x="11483" y="21578"/>
                  </a:lnTo>
                  <a:lnTo>
                    <a:pt x="11409" y="33531"/>
                  </a:lnTo>
                  <a:cubicBezTo>
                    <a:pt x="12183" y="33500"/>
                    <a:pt x="12957" y="33473"/>
                    <a:pt x="13731" y="33452"/>
                  </a:cubicBezTo>
                  <a:lnTo>
                    <a:pt x="13561" y="23144"/>
                  </a:lnTo>
                  <a:lnTo>
                    <a:pt x="23959" y="19581"/>
                  </a:lnTo>
                  <a:cubicBezTo>
                    <a:pt x="23846" y="19390"/>
                    <a:pt x="23780" y="19175"/>
                    <a:pt x="23769" y="18954"/>
                  </a:cubicBezTo>
                  <a:lnTo>
                    <a:pt x="19693" y="20142"/>
                  </a:lnTo>
                  <a:lnTo>
                    <a:pt x="19693" y="20142"/>
                  </a:lnTo>
                  <a:lnTo>
                    <a:pt x="21143" y="16357"/>
                  </a:lnTo>
                  <a:lnTo>
                    <a:pt x="20751" y="16357"/>
                  </a:lnTo>
                  <a:lnTo>
                    <a:pt x="19100" y="20150"/>
                  </a:lnTo>
                  <a:lnTo>
                    <a:pt x="13397" y="22083"/>
                  </a:lnTo>
                  <a:lnTo>
                    <a:pt x="13149" y="13673"/>
                  </a:lnTo>
                  <a:lnTo>
                    <a:pt x="14864" y="12086"/>
                  </a:lnTo>
                  <a:lnTo>
                    <a:pt x="18991" y="12029"/>
                  </a:lnTo>
                  <a:lnTo>
                    <a:pt x="19182" y="11647"/>
                  </a:lnTo>
                  <a:lnTo>
                    <a:pt x="15339" y="11647"/>
                  </a:lnTo>
                  <a:lnTo>
                    <a:pt x="19232" y="8047"/>
                  </a:lnTo>
                  <a:lnTo>
                    <a:pt x="19102" y="7458"/>
                  </a:lnTo>
                  <a:lnTo>
                    <a:pt x="16468" y="9771"/>
                  </a:lnTo>
                  <a:lnTo>
                    <a:pt x="17523" y="5708"/>
                  </a:lnTo>
                  <a:lnTo>
                    <a:pt x="17204" y="5835"/>
                  </a:lnTo>
                  <a:lnTo>
                    <a:pt x="15811" y="10349"/>
                  </a:lnTo>
                  <a:lnTo>
                    <a:pt x="13215" y="12626"/>
                  </a:lnTo>
                  <a:lnTo>
                    <a:pt x="12625"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 name="组合 93">
            <a:extLst>
              <a:ext uri="{FF2B5EF4-FFF2-40B4-BE49-F238E27FC236}">
                <a16:creationId xmlns:a16="http://schemas.microsoft.com/office/drawing/2014/main" xmlns="" id="{13896CD2-AC3E-465C-97B6-6F022FC7DB36}"/>
              </a:ext>
            </a:extLst>
          </p:cNvPr>
          <p:cNvGrpSpPr/>
          <p:nvPr/>
        </p:nvGrpSpPr>
        <p:grpSpPr>
          <a:xfrm>
            <a:off x="7871604" y="2667663"/>
            <a:ext cx="2663452" cy="865469"/>
            <a:chOff x="1048917" y="2515302"/>
            <a:chExt cx="3424746" cy="865469"/>
          </a:xfrm>
        </p:grpSpPr>
        <p:sp>
          <p:nvSpPr>
            <p:cNvPr id="92" name="Google Shape;923;p45">
              <a:extLst>
                <a:ext uri="{FF2B5EF4-FFF2-40B4-BE49-F238E27FC236}">
                  <a16:creationId xmlns:a16="http://schemas.microsoft.com/office/drawing/2014/main" xmlns="" id="{CF5F6734-14A9-4DA6-A79F-E181CAB2C4CA}"/>
                </a:ext>
              </a:extLst>
            </p:cNvPr>
            <p:cNvSpPr txBox="1">
              <a:spLocks/>
            </p:cNvSpPr>
            <p:nvPr/>
          </p:nvSpPr>
          <p:spPr>
            <a:xfrm>
              <a:off x="1048917" y="2793199"/>
              <a:ext cx="3424746"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93" name="矩形 92">
              <a:extLst>
                <a:ext uri="{FF2B5EF4-FFF2-40B4-BE49-F238E27FC236}">
                  <a16:creationId xmlns:a16="http://schemas.microsoft.com/office/drawing/2014/main" xmlns="" id="{EA5C0CFE-E07A-422F-A0A9-6AA5F694F521}"/>
                </a:ext>
              </a:extLst>
            </p:cNvPr>
            <p:cNvSpPr/>
            <p:nvPr/>
          </p:nvSpPr>
          <p:spPr>
            <a:xfrm>
              <a:off x="1048917" y="2515302"/>
              <a:ext cx="1115515"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标题二</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97" name="组合 96">
            <a:extLst>
              <a:ext uri="{FF2B5EF4-FFF2-40B4-BE49-F238E27FC236}">
                <a16:creationId xmlns:a16="http://schemas.microsoft.com/office/drawing/2014/main" xmlns="" id="{498151D1-F054-44CA-AD0D-544B266FC95E}"/>
              </a:ext>
            </a:extLst>
          </p:cNvPr>
          <p:cNvGrpSpPr/>
          <p:nvPr/>
        </p:nvGrpSpPr>
        <p:grpSpPr>
          <a:xfrm>
            <a:off x="7871604" y="4202481"/>
            <a:ext cx="2663452" cy="865469"/>
            <a:chOff x="1048917" y="2515302"/>
            <a:chExt cx="3424746" cy="865469"/>
          </a:xfrm>
        </p:grpSpPr>
        <p:sp>
          <p:nvSpPr>
            <p:cNvPr id="98" name="Google Shape;923;p45">
              <a:extLst>
                <a:ext uri="{FF2B5EF4-FFF2-40B4-BE49-F238E27FC236}">
                  <a16:creationId xmlns:a16="http://schemas.microsoft.com/office/drawing/2014/main" xmlns="" id="{EAFF4896-6A98-4E7A-8F0A-D00003552F57}"/>
                </a:ext>
              </a:extLst>
            </p:cNvPr>
            <p:cNvSpPr txBox="1">
              <a:spLocks/>
            </p:cNvSpPr>
            <p:nvPr/>
          </p:nvSpPr>
          <p:spPr>
            <a:xfrm>
              <a:off x="1048917" y="2793199"/>
              <a:ext cx="3424746"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99" name="矩形 98">
              <a:extLst>
                <a:ext uri="{FF2B5EF4-FFF2-40B4-BE49-F238E27FC236}">
                  <a16:creationId xmlns:a16="http://schemas.microsoft.com/office/drawing/2014/main" xmlns="" id="{548492E7-4C6A-45F0-9B1B-27B20815C82F}"/>
                </a:ext>
              </a:extLst>
            </p:cNvPr>
            <p:cNvSpPr/>
            <p:nvPr/>
          </p:nvSpPr>
          <p:spPr>
            <a:xfrm>
              <a:off x="1048917" y="2515302"/>
              <a:ext cx="1115515"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标题四</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108" name="组合 107">
            <a:extLst>
              <a:ext uri="{FF2B5EF4-FFF2-40B4-BE49-F238E27FC236}">
                <a16:creationId xmlns:a16="http://schemas.microsoft.com/office/drawing/2014/main" xmlns="" id="{18F6B4AA-1162-41EB-936B-9DB952F1A5ED}"/>
              </a:ext>
            </a:extLst>
          </p:cNvPr>
          <p:cNvGrpSpPr/>
          <p:nvPr/>
        </p:nvGrpSpPr>
        <p:grpSpPr>
          <a:xfrm>
            <a:off x="1953921" y="2675850"/>
            <a:ext cx="2663452" cy="863791"/>
            <a:chOff x="1953921" y="2675850"/>
            <a:chExt cx="2663452" cy="863791"/>
          </a:xfrm>
        </p:grpSpPr>
        <p:sp>
          <p:nvSpPr>
            <p:cNvPr id="101" name="Google Shape;923;p45">
              <a:extLst>
                <a:ext uri="{FF2B5EF4-FFF2-40B4-BE49-F238E27FC236}">
                  <a16:creationId xmlns:a16="http://schemas.microsoft.com/office/drawing/2014/main" xmlns="" id="{AD053469-B850-4AC4-834C-C216A42C2C9E}"/>
                </a:ext>
              </a:extLst>
            </p:cNvPr>
            <p:cNvSpPr txBox="1">
              <a:spLocks/>
            </p:cNvSpPr>
            <p:nvPr/>
          </p:nvSpPr>
          <p:spPr>
            <a:xfrm>
              <a:off x="1953921" y="2952069"/>
              <a:ext cx="2663452"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02" name="矩形 101">
              <a:extLst>
                <a:ext uri="{FF2B5EF4-FFF2-40B4-BE49-F238E27FC236}">
                  <a16:creationId xmlns:a16="http://schemas.microsoft.com/office/drawing/2014/main" xmlns="" id="{93460EA2-C0D3-4422-8FF7-37888CB11F01}"/>
                </a:ext>
              </a:extLst>
            </p:cNvPr>
            <p:cNvSpPr/>
            <p:nvPr/>
          </p:nvSpPr>
          <p:spPr>
            <a:xfrm>
              <a:off x="3711549" y="2675850"/>
              <a:ext cx="867545" cy="406650"/>
            </a:xfrm>
            <a:prstGeom prst="rect">
              <a:avLst/>
            </a:prstGeom>
          </p:spPr>
          <p:txBody>
            <a:bodyPr wrap="none">
              <a:spAutoFit/>
            </a:bodyPr>
            <a:lstStyle/>
            <a:p>
              <a:pPr algn="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标题一</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109" name="组合 108">
            <a:extLst>
              <a:ext uri="{FF2B5EF4-FFF2-40B4-BE49-F238E27FC236}">
                <a16:creationId xmlns:a16="http://schemas.microsoft.com/office/drawing/2014/main" xmlns="" id="{F1F96C5B-1B46-4809-8725-E87C56AE42B0}"/>
              </a:ext>
            </a:extLst>
          </p:cNvPr>
          <p:cNvGrpSpPr/>
          <p:nvPr/>
        </p:nvGrpSpPr>
        <p:grpSpPr>
          <a:xfrm>
            <a:off x="1911933" y="4252897"/>
            <a:ext cx="2663452" cy="865469"/>
            <a:chOff x="1911933" y="4252897"/>
            <a:chExt cx="2663452" cy="865469"/>
          </a:xfrm>
        </p:grpSpPr>
        <p:sp>
          <p:nvSpPr>
            <p:cNvPr id="106" name="Google Shape;923;p45">
              <a:extLst>
                <a:ext uri="{FF2B5EF4-FFF2-40B4-BE49-F238E27FC236}">
                  <a16:creationId xmlns:a16="http://schemas.microsoft.com/office/drawing/2014/main" xmlns="" id="{39D9123B-F588-45AB-9557-2AC372C43CBA}"/>
                </a:ext>
              </a:extLst>
            </p:cNvPr>
            <p:cNvSpPr txBox="1">
              <a:spLocks/>
            </p:cNvSpPr>
            <p:nvPr/>
          </p:nvSpPr>
          <p:spPr>
            <a:xfrm>
              <a:off x="1911933" y="4530794"/>
              <a:ext cx="2663452"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07" name="矩形 106">
              <a:extLst>
                <a:ext uri="{FF2B5EF4-FFF2-40B4-BE49-F238E27FC236}">
                  <a16:creationId xmlns:a16="http://schemas.microsoft.com/office/drawing/2014/main" xmlns="" id="{2CF8A50C-EF56-43EC-A1E7-CAC805BA33BC}"/>
                </a:ext>
              </a:extLst>
            </p:cNvPr>
            <p:cNvSpPr/>
            <p:nvPr/>
          </p:nvSpPr>
          <p:spPr>
            <a:xfrm>
              <a:off x="3707840" y="4252897"/>
              <a:ext cx="867545" cy="406650"/>
            </a:xfrm>
            <a:prstGeom prst="rect">
              <a:avLst/>
            </a:prstGeom>
          </p:spPr>
          <p:txBody>
            <a:bodyPr wrap="none">
              <a:spAutoFit/>
            </a:bodyPr>
            <a:lstStyle/>
            <a:p>
              <a:pPr algn="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标题三</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sp>
        <p:nvSpPr>
          <p:cNvPr id="89" name="quotation-mark_32371">
            <a:extLst>
              <a:ext uri="{FF2B5EF4-FFF2-40B4-BE49-F238E27FC236}">
                <a16:creationId xmlns:a16="http://schemas.microsoft.com/office/drawing/2014/main" xmlns="" id="{8E95C11C-FB43-4AEF-8D86-15E558382107}"/>
              </a:ext>
            </a:extLst>
          </p:cNvPr>
          <p:cNvSpPr>
            <a:spLocks noChangeAspect="1"/>
          </p:cNvSpPr>
          <p:nvPr/>
        </p:nvSpPr>
        <p:spPr bwMode="auto">
          <a:xfrm>
            <a:off x="1120253" y="853261"/>
            <a:ext cx="609685" cy="609283"/>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solidFill>
            <a:schemeClr val="accent5"/>
          </a:solidFill>
          <a:ln>
            <a:noFill/>
          </a:ln>
        </p:spPr>
        <p:txBody>
          <a:bodyPr/>
          <a:lstStyle/>
          <a:p>
            <a:endParaRPr lang="zh-CN" altLang="en-US"/>
          </a:p>
        </p:txBody>
      </p:sp>
      <p:sp>
        <p:nvSpPr>
          <p:cNvPr id="90" name="Google Shape;494;p33">
            <a:extLst>
              <a:ext uri="{FF2B5EF4-FFF2-40B4-BE49-F238E27FC236}">
                <a16:creationId xmlns:a16="http://schemas.microsoft.com/office/drawing/2014/main" xmlns="" id="{C2C59F21-E603-422E-B7E8-05C718344A16}"/>
              </a:ext>
            </a:extLst>
          </p:cNvPr>
          <p:cNvSpPr txBox="1">
            <a:spLocks/>
          </p:cNvSpPr>
          <p:nvPr/>
        </p:nvSpPr>
        <p:spPr>
          <a:xfrm>
            <a:off x="1992696" y="767736"/>
            <a:ext cx="3142593"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lang="zh-CN" altLang="en-US" sz="4400" kern="0"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四段内容页</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spTree>
    <p:extLst>
      <p:ext uri="{BB962C8B-B14F-4D97-AF65-F5344CB8AC3E}">
        <p14:creationId xmlns:p14="http://schemas.microsoft.com/office/powerpoint/2010/main" val="28813137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Google Shape;823;p39">
            <a:extLst>
              <a:ext uri="{FF2B5EF4-FFF2-40B4-BE49-F238E27FC236}">
                <a16:creationId xmlns:a16="http://schemas.microsoft.com/office/drawing/2014/main" xmlns="" id="{91651F31-89DC-4D76-B138-91385D58F2E1}"/>
              </a:ext>
            </a:extLst>
          </p:cNvPr>
          <p:cNvGrpSpPr/>
          <p:nvPr/>
        </p:nvGrpSpPr>
        <p:grpSpPr>
          <a:xfrm>
            <a:off x="9031700" y="2548728"/>
            <a:ext cx="1662086" cy="1252673"/>
            <a:chOff x="6526133" y="1513261"/>
            <a:chExt cx="1612657" cy="1215420"/>
          </a:xfrm>
          <a:solidFill>
            <a:srgbClr val="46DA82"/>
          </a:solidFill>
        </p:grpSpPr>
        <p:sp>
          <p:nvSpPr>
            <p:cNvPr id="98" name="Google Shape;824;p39">
              <a:extLst>
                <a:ext uri="{FF2B5EF4-FFF2-40B4-BE49-F238E27FC236}">
                  <a16:creationId xmlns:a16="http://schemas.microsoft.com/office/drawing/2014/main" xmlns="" id="{057E656E-D51C-4178-9B0B-4188A3CD3493}"/>
                </a:ext>
              </a:extLst>
            </p:cNvPr>
            <p:cNvSpPr/>
            <p:nvPr/>
          </p:nvSpPr>
          <p:spPr>
            <a:xfrm>
              <a:off x="6611858" y="1513261"/>
              <a:ext cx="1526932" cy="1215420"/>
            </a:xfrm>
            <a:custGeom>
              <a:avLst/>
              <a:gdLst/>
              <a:ahLst/>
              <a:cxnLst/>
              <a:rect l="l" t="t" r="r" b="b"/>
              <a:pathLst>
                <a:path w="21886" h="17421" extrusionOk="0">
                  <a:moveTo>
                    <a:pt x="9733" y="0"/>
                  </a:moveTo>
                  <a:cubicBezTo>
                    <a:pt x="9309" y="0"/>
                    <a:pt x="8918" y="39"/>
                    <a:pt x="8573" y="121"/>
                  </a:cubicBezTo>
                  <a:cubicBezTo>
                    <a:pt x="7750" y="314"/>
                    <a:pt x="6856" y="575"/>
                    <a:pt x="6425" y="1300"/>
                  </a:cubicBezTo>
                  <a:cubicBezTo>
                    <a:pt x="5987" y="2037"/>
                    <a:pt x="6113" y="3020"/>
                    <a:pt x="5634" y="3731"/>
                  </a:cubicBezTo>
                  <a:cubicBezTo>
                    <a:pt x="5070" y="4565"/>
                    <a:pt x="3930" y="4705"/>
                    <a:pt x="2999" y="5085"/>
                  </a:cubicBezTo>
                  <a:cubicBezTo>
                    <a:pt x="1814" y="5568"/>
                    <a:pt x="831" y="6594"/>
                    <a:pt x="529" y="7838"/>
                  </a:cubicBezTo>
                  <a:cubicBezTo>
                    <a:pt x="0" y="10009"/>
                    <a:pt x="1622" y="11271"/>
                    <a:pt x="3255" y="12318"/>
                  </a:cubicBezTo>
                  <a:cubicBezTo>
                    <a:pt x="4124" y="12875"/>
                    <a:pt x="4976" y="13470"/>
                    <a:pt x="5673" y="14221"/>
                  </a:cubicBezTo>
                  <a:cubicBezTo>
                    <a:pt x="7281" y="15958"/>
                    <a:pt x="9193" y="17421"/>
                    <a:pt x="12054" y="17421"/>
                  </a:cubicBezTo>
                  <a:cubicBezTo>
                    <a:pt x="12789" y="17421"/>
                    <a:pt x="13586" y="17324"/>
                    <a:pt x="14457" y="17111"/>
                  </a:cubicBezTo>
                  <a:cubicBezTo>
                    <a:pt x="18667" y="16082"/>
                    <a:pt x="21885" y="10461"/>
                    <a:pt x="20025" y="5802"/>
                  </a:cubicBezTo>
                  <a:cubicBezTo>
                    <a:pt x="18720" y="2537"/>
                    <a:pt x="13151" y="0"/>
                    <a:pt x="9733" y="0"/>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825;p39">
              <a:extLst>
                <a:ext uri="{FF2B5EF4-FFF2-40B4-BE49-F238E27FC236}">
                  <a16:creationId xmlns:a16="http://schemas.microsoft.com/office/drawing/2014/main" xmlns="" id="{653EC52D-3D27-47A9-AD25-1818161D7E67}"/>
                </a:ext>
              </a:extLst>
            </p:cNvPr>
            <p:cNvSpPr/>
            <p:nvPr/>
          </p:nvSpPr>
          <p:spPr>
            <a:xfrm>
              <a:off x="6526133" y="1513261"/>
              <a:ext cx="1526932" cy="1215420"/>
            </a:xfrm>
            <a:custGeom>
              <a:avLst/>
              <a:gdLst/>
              <a:ahLst/>
              <a:cxnLst/>
              <a:rect l="l" t="t" r="r" b="b"/>
              <a:pathLst>
                <a:path w="21886" h="17421" extrusionOk="0">
                  <a:moveTo>
                    <a:pt x="9733" y="0"/>
                  </a:moveTo>
                  <a:cubicBezTo>
                    <a:pt x="9309" y="0"/>
                    <a:pt x="8918" y="39"/>
                    <a:pt x="8573" y="121"/>
                  </a:cubicBezTo>
                  <a:cubicBezTo>
                    <a:pt x="7750" y="314"/>
                    <a:pt x="6856" y="575"/>
                    <a:pt x="6425" y="1300"/>
                  </a:cubicBezTo>
                  <a:cubicBezTo>
                    <a:pt x="5987" y="2037"/>
                    <a:pt x="6113" y="3020"/>
                    <a:pt x="5634" y="3731"/>
                  </a:cubicBezTo>
                  <a:cubicBezTo>
                    <a:pt x="5070" y="4565"/>
                    <a:pt x="3930" y="4705"/>
                    <a:pt x="2999" y="5085"/>
                  </a:cubicBezTo>
                  <a:cubicBezTo>
                    <a:pt x="1814" y="5568"/>
                    <a:pt x="831" y="6594"/>
                    <a:pt x="529" y="7838"/>
                  </a:cubicBezTo>
                  <a:cubicBezTo>
                    <a:pt x="0" y="10009"/>
                    <a:pt x="1622" y="11271"/>
                    <a:pt x="3255" y="12318"/>
                  </a:cubicBezTo>
                  <a:cubicBezTo>
                    <a:pt x="4124" y="12875"/>
                    <a:pt x="4976" y="13470"/>
                    <a:pt x="5673" y="14221"/>
                  </a:cubicBezTo>
                  <a:cubicBezTo>
                    <a:pt x="7281" y="15958"/>
                    <a:pt x="9193" y="17421"/>
                    <a:pt x="12054" y="17421"/>
                  </a:cubicBezTo>
                  <a:cubicBezTo>
                    <a:pt x="12789" y="17421"/>
                    <a:pt x="13586" y="17324"/>
                    <a:pt x="14457" y="17111"/>
                  </a:cubicBezTo>
                  <a:cubicBezTo>
                    <a:pt x="18667" y="16082"/>
                    <a:pt x="21885" y="10461"/>
                    <a:pt x="20025" y="5802"/>
                  </a:cubicBezTo>
                  <a:cubicBezTo>
                    <a:pt x="18720" y="2537"/>
                    <a:pt x="13151" y="0"/>
                    <a:pt x="9733" y="0"/>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0" name="Google Shape;826;p39">
            <a:extLst>
              <a:ext uri="{FF2B5EF4-FFF2-40B4-BE49-F238E27FC236}">
                <a16:creationId xmlns:a16="http://schemas.microsoft.com/office/drawing/2014/main" xmlns="" id="{224BF90B-3B5C-4FD0-8C82-D84EBBE40CD3}"/>
              </a:ext>
            </a:extLst>
          </p:cNvPr>
          <p:cNvGrpSpPr/>
          <p:nvPr/>
        </p:nvGrpSpPr>
        <p:grpSpPr>
          <a:xfrm rot="1142285">
            <a:off x="1479166" y="2604746"/>
            <a:ext cx="1661897" cy="1252531"/>
            <a:chOff x="6526133" y="1513261"/>
            <a:chExt cx="1612657" cy="1215420"/>
          </a:xfrm>
          <a:solidFill>
            <a:srgbClr val="46DA82"/>
          </a:solidFill>
        </p:grpSpPr>
        <p:sp>
          <p:nvSpPr>
            <p:cNvPr id="101" name="Google Shape;827;p39">
              <a:extLst>
                <a:ext uri="{FF2B5EF4-FFF2-40B4-BE49-F238E27FC236}">
                  <a16:creationId xmlns:a16="http://schemas.microsoft.com/office/drawing/2014/main" xmlns="" id="{9CB192DE-568E-44C9-A5DD-DB436B8CB03F}"/>
                </a:ext>
              </a:extLst>
            </p:cNvPr>
            <p:cNvSpPr/>
            <p:nvPr/>
          </p:nvSpPr>
          <p:spPr>
            <a:xfrm>
              <a:off x="6611858" y="1513261"/>
              <a:ext cx="1526932" cy="1215420"/>
            </a:xfrm>
            <a:custGeom>
              <a:avLst/>
              <a:gdLst/>
              <a:ahLst/>
              <a:cxnLst/>
              <a:rect l="l" t="t" r="r" b="b"/>
              <a:pathLst>
                <a:path w="21886" h="17421" extrusionOk="0">
                  <a:moveTo>
                    <a:pt x="9733" y="0"/>
                  </a:moveTo>
                  <a:cubicBezTo>
                    <a:pt x="9309" y="0"/>
                    <a:pt x="8918" y="39"/>
                    <a:pt x="8573" y="121"/>
                  </a:cubicBezTo>
                  <a:cubicBezTo>
                    <a:pt x="7750" y="314"/>
                    <a:pt x="6856" y="575"/>
                    <a:pt x="6425" y="1300"/>
                  </a:cubicBezTo>
                  <a:cubicBezTo>
                    <a:pt x="5987" y="2037"/>
                    <a:pt x="6113" y="3020"/>
                    <a:pt x="5634" y="3731"/>
                  </a:cubicBezTo>
                  <a:cubicBezTo>
                    <a:pt x="5070" y="4565"/>
                    <a:pt x="3930" y="4705"/>
                    <a:pt x="2999" y="5085"/>
                  </a:cubicBezTo>
                  <a:cubicBezTo>
                    <a:pt x="1814" y="5568"/>
                    <a:pt x="831" y="6594"/>
                    <a:pt x="529" y="7838"/>
                  </a:cubicBezTo>
                  <a:cubicBezTo>
                    <a:pt x="0" y="10009"/>
                    <a:pt x="1622" y="11271"/>
                    <a:pt x="3255" y="12318"/>
                  </a:cubicBezTo>
                  <a:cubicBezTo>
                    <a:pt x="4124" y="12875"/>
                    <a:pt x="4976" y="13470"/>
                    <a:pt x="5673" y="14221"/>
                  </a:cubicBezTo>
                  <a:cubicBezTo>
                    <a:pt x="7281" y="15958"/>
                    <a:pt x="9193" y="17421"/>
                    <a:pt x="12054" y="17421"/>
                  </a:cubicBezTo>
                  <a:cubicBezTo>
                    <a:pt x="12789" y="17421"/>
                    <a:pt x="13586" y="17324"/>
                    <a:pt x="14457" y="17111"/>
                  </a:cubicBezTo>
                  <a:cubicBezTo>
                    <a:pt x="18667" y="16082"/>
                    <a:pt x="21885" y="10461"/>
                    <a:pt x="20025" y="5802"/>
                  </a:cubicBezTo>
                  <a:cubicBezTo>
                    <a:pt x="18720" y="2537"/>
                    <a:pt x="13151" y="0"/>
                    <a:pt x="9733" y="0"/>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828;p39">
              <a:extLst>
                <a:ext uri="{FF2B5EF4-FFF2-40B4-BE49-F238E27FC236}">
                  <a16:creationId xmlns:a16="http://schemas.microsoft.com/office/drawing/2014/main" xmlns="" id="{93F408ED-9F2F-4970-A1C2-AD49245AE551}"/>
                </a:ext>
              </a:extLst>
            </p:cNvPr>
            <p:cNvSpPr/>
            <p:nvPr/>
          </p:nvSpPr>
          <p:spPr>
            <a:xfrm>
              <a:off x="6526133" y="1513261"/>
              <a:ext cx="1526932" cy="1215420"/>
            </a:xfrm>
            <a:custGeom>
              <a:avLst/>
              <a:gdLst/>
              <a:ahLst/>
              <a:cxnLst/>
              <a:rect l="l" t="t" r="r" b="b"/>
              <a:pathLst>
                <a:path w="21886" h="17421" extrusionOk="0">
                  <a:moveTo>
                    <a:pt x="9733" y="0"/>
                  </a:moveTo>
                  <a:cubicBezTo>
                    <a:pt x="9309" y="0"/>
                    <a:pt x="8918" y="39"/>
                    <a:pt x="8573" y="121"/>
                  </a:cubicBezTo>
                  <a:cubicBezTo>
                    <a:pt x="7750" y="314"/>
                    <a:pt x="6856" y="575"/>
                    <a:pt x="6425" y="1300"/>
                  </a:cubicBezTo>
                  <a:cubicBezTo>
                    <a:pt x="5987" y="2037"/>
                    <a:pt x="6113" y="3020"/>
                    <a:pt x="5634" y="3731"/>
                  </a:cubicBezTo>
                  <a:cubicBezTo>
                    <a:pt x="5070" y="4565"/>
                    <a:pt x="3930" y="4705"/>
                    <a:pt x="2999" y="5085"/>
                  </a:cubicBezTo>
                  <a:cubicBezTo>
                    <a:pt x="1814" y="5568"/>
                    <a:pt x="831" y="6594"/>
                    <a:pt x="529" y="7838"/>
                  </a:cubicBezTo>
                  <a:cubicBezTo>
                    <a:pt x="0" y="10009"/>
                    <a:pt x="1622" y="11271"/>
                    <a:pt x="3255" y="12318"/>
                  </a:cubicBezTo>
                  <a:cubicBezTo>
                    <a:pt x="4124" y="12875"/>
                    <a:pt x="4976" y="13470"/>
                    <a:pt x="5673" y="14221"/>
                  </a:cubicBezTo>
                  <a:cubicBezTo>
                    <a:pt x="7281" y="15958"/>
                    <a:pt x="9193" y="17421"/>
                    <a:pt x="12054" y="17421"/>
                  </a:cubicBezTo>
                  <a:cubicBezTo>
                    <a:pt x="12789" y="17421"/>
                    <a:pt x="13586" y="17324"/>
                    <a:pt x="14457" y="17111"/>
                  </a:cubicBezTo>
                  <a:cubicBezTo>
                    <a:pt x="18667" y="16082"/>
                    <a:pt x="21885" y="10461"/>
                    <a:pt x="20025" y="5802"/>
                  </a:cubicBezTo>
                  <a:cubicBezTo>
                    <a:pt x="18720" y="2537"/>
                    <a:pt x="13151" y="0"/>
                    <a:pt x="9733" y="0"/>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3" name="Google Shape;829;p39">
            <a:extLst>
              <a:ext uri="{FF2B5EF4-FFF2-40B4-BE49-F238E27FC236}">
                <a16:creationId xmlns:a16="http://schemas.microsoft.com/office/drawing/2014/main" xmlns="" id="{B297FCCA-4138-4CAD-913E-81F06B88846B}"/>
              </a:ext>
            </a:extLst>
          </p:cNvPr>
          <p:cNvGrpSpPr/>
          <p:nvPr/>
        </p:nvGrpSpPr>
        <p:grpSpPr>
          <a:xfrm rot="20368305">
            <a:off x="3994032" y="2605146"/>
            <a:ext cx="1661860" cy="1252504"/>
            <a:chOff x="6526133" y="1513261"/>
            <a:chExt cx="1612657" cy="1215420"/>
          </a:xfrm>
          <a:solidFill>
            <a:srgbClr val="46DA82"/>
          </a:solidFill>
        </p:grpSpPr>
        <p:sp>
          <p:nvSpPr>
            <p:cNvPr id="104" name="Google Shape;830;p39">
              <a:extLst>
                <a:ext uri="{FF2B5EF4-FFF2-40B4-BE49-F238E27FC236}">
                  <a16:creationId xmlns:a16="http://schemas.microsoft.com/office/drawing/2014/main" xmlns="" id="{E1F63701-8694-4795-A513-1E5E12458DBD}"/>
                </a:ext>
              </a:extLst>
            </p:cNvPr>
            <p:cNvSpPr/>
            <p:nvPr/>
          </p:nvSpPr>
          <p:spPr>
            <a:xfrm>
              <a:off x="6611858" y="1513261"/>
              <a:ext cx="1526932" cy="1215420"/>
            </a:xfrm>
            <a:custGeom>
              <a:avLst/>
              <a:gdLst/>
              <a:ahLst/>
              <a:cxnLst/>
              <a:rect l="l" t="t" r="r" b="b"/>
              <a:pathLst>
                <a:path w="21886" h="17421" extrusionOk="0">
                  <a:moveTo>
                    <a:pt x="9733" y="0"/>
                  </a:moveTo>
                  <a:cubicBezTo>
                    <a:pt x="9309" y="0"/>
                    <a:pt x="8918" y="39"/>
                    <a:pt x="8573" y="121"/>
                  </a:cubicBezTo>
                  <a:cubicBezTo>
                    <a:pt x="7750" y="314"/>
                    <a:pt x="6856" y="575"/>
                    <a:pt x="6425" y="1300"/>
                  </a:cubicBezTo>
                  <a:cubicBezTo>
                    <a:pt x="5987" y="2037"/>
                    <a:pt x="6113" y="3020"/>
                    <a:pt x="5634" y="3731"/>
                  </a:cubicBezTo>
                  <a:cubicBezTo>
                    <a:pt x="5070" y="4565"/>
                    <a:pt x="3930" y="4705"/>
                    <a:pt x="2999" y="5085"/>
                  </a:cubicBezTo>
                  <a:cubicBezTo>
                    <a:pt x="1814" y="5568"/>
                    <a:pt x="831" y="6594"/>
                    <a:pt x="529" y="7838"/>
                  </a:cubicBezTo>
                  <a:cubicBezTo>
                    <a:pt x="0" y="10009"/>
                    <a:pt x="1622" y="11271"/>
                    <a:pt x="3255" y="12318"/>
                  </a:cubicBezTo>
                  <a:cubicBezTo>
                    <a:pt x="4124" y="12875"/>
                    <a:pt x="4976" y="13470"/>
                    <a:pt x="5673" y="14221"/>
                  </a:cubicBezTo>
                  <a:cubicBezTo>
                    <a:pt x="7281" y="15958"/>
                    <a:pt x="9193" y="17421"/>
                    <a:pt x="12054" y="17421"/>
                  </a:cubicBezTo>
                  <a:cubicBezTo>
                    <a:pt x="12789" y="17421"/>
                    <a:pt x="13586" y="17324"/>
                    <a:pt x="14457" y="17111"/>
                  </a:cubicBezTo>
                  <a:cubicBezTo>
                    <a:pt x="18667" y="16082"/>
                    <a:pt x="21885" y="10461"/>
                    <a:pt x="20025" y="5802"/>
                  </a:cubicBezTo>
                  <a:cubicBezTo>
                    <a:pt x="18720" y="2537"/>
                    <a:pt x="13151" y="0"/>
                    <a:pt x="9733" y="0"/>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831;p39">
              <a:extLst>
                <a:ext uri="{FF2B5EF4-FFF2-40B4-BE49-F238E27FC236}">
                  <a16:creationId xmlns:a16="http://schemas.microsoft.com/office/drawing/2014/main" xmlns="" id="{EFAAC653-3EEB-4370-B45C-3921E3E0EBFF}"/>
                </a:ext>
              </a:extLst>
            </p:cNvPr>
            <p:cNvSpPr/>
            <p:nvPr/>
          </p:nvSpPr>
          <p:spPr>
            <a:xfrm>
              <a:off x="6526133" y="1513261"/>
              <a:ext cx="1526932" cy="1215420"/>
            </a:xfrm>
            <a:custGeom>
              <a:avLst/>
              <a:gdLst/>
              <a:ahLst/>
              <a:cxnLst/>
              <a:rect l="l" t="t" r="r" b="b"/>
              <a:pathLst>
                <a:path w="21886" h="17421" extrusionOk="0">
                  <a:moveTo>
                    <a:pt x="9733" y="0"/>
                  </a:moveTo>
                  <a:cubicBezTo>
                    <a:pt x="9309" y="0"/>
                    <a:pt x="8918" y="39"/>
                    <a:pt x="8573" y="121"/>
                  </a:cubicBezTo>
                  <a:cubicBezTo>
                    <a:pt x="7750" y="314"/>
                    <a:pt x="6856" y="575"/>
                    <a:pt x="6425" y="1300"/>
                  </a:cubicBezTo>
                  <a:cubicBezTo>
                    <a:pt x="5987" y="2037"/>
                    <a:pt x="6113" y="3020"/>
                    <a:pt x="5634" y="3731"/>
                  </a:cubicBezTo>
                  <a:cubicBezTo>
                    <a:pt x="5070" y="4565"/>
                    <a:pt x="3930" y="4705"/>
                    <a:pt x="2999" y="5085"/>
                  </a:cubicBezTo>
                  <a:cubicBezTo>
                    <a:pt x="1814" y="5568"/>
                    <a:pt x="831" y="6594"/>
                    <a:pt x="529" y="7838"/>
                  </a:cubicBezTo>
                  <a:cubicBezTo>
                    <a:pt x="0" y="10009"/>
                    <a:pt x="1622" y="11271"/>
                    <a:pt x="3255" y="12318"/>
                  </a:cubicBezTo>
                  <a:cubicBezTo>
                    <a:pt x="4124" y="12875"/>
                    <a:pt x="4976" y="13470"/>
                    <a:pt x="5673" y="14221"/>
                  </a:cubicBezTo>
                  <a:cubicBezTo>
                    <a:pt x="7281" y="15958"/>
                    <a:pt x="9193" y="17421"/>
                    <a:pt x="12054" y="17421"/>
                  </a:cubicBezTo>
                  <a:cubicBezTo>
                    <a:pt x="12789" y="17421"/>
                    <a:pt x="13586" y="17324"/>
                    <a:pt x="14457" y="17111"/>
                  </a:cubicBezTo>
                  <a:cubicBezTo>
                    <a:pt x="18667" y="16082"/>
                    <a:pt x="21885" y="10461"/>
                    <a:pt x="20025" y="5802"/>
                  </a:cubicBezTo>
                  <a:cubicBezTo>
                    <a:pt x="18720" y="2537"/>
                    <a:pt x="13151" y="0"/>
                    <a:pt x="9733" y="0"/>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6" name="Google Shape;832;p39">
            <a:extLst>
              <a:ext uri="{FF2B5EF4-FFF2-40B4-BE49-F238E27FC236}">
                <a16:creationId xmlns:a16="http://schemas.microsoft.com/office/drawing/2014/main" xmlns="" id="{75378413-EF3B-4CCB-96DF-77D961F6A722}"/>
              </a:ext>
            </a:extLst>
          </p:cNvPr>
          <p:cNvGrpSpPr/>
          <p:nvPr/>
        </p:nvGrpSpPr>
        <p:grpSpPr>
          <a:xfrm rot="9222128">
            <a:off x="6455893" y="2605122"/>
            <a:ext cx="1661903" cy="1252535"/>
            <a:chOff x="6526133" y="1513261"/>
            <a:chExt cx="1612657" cy="1215420"/>
          </a:xfrm>
          <a:solidFill>
            <a:srgbClr val="46DA82"/>
          </a:solidFill>
        </p:grpSpPr>
        <p:sp>
          <p:nvSpPr>
            <p:cNvPr id="107" name="Google Shape;833;p39">
              <a:extLst>
                <a:ext uri="{FF2B5EF4-FFF2-40B4-BE49-F238E27FC236}">
                  <a16:creationId xmlns:a16="http://schemas.microsoft.com/office/drawing/2014/main" xmlns="" id="{7EA27CE9-A19B-4C86-BE03-CA49219CD7D5}"/>
                </a:ext>
              </a:extLst>
            </p:cNvPr>
            <p:cNvSpPr/>
            <p:nvPr/>
          </p:nvSpPr>
          <p:spPr>
            <a:xfrm>
              <a:off x="6611858" y="1513261"/>
              <a:ext cx="1526932" cy="1215420"/>
            </a:xfrm>
            <a:custGeom>
              <a:avLst/>
              <a:gdLst/>
              <a:ahLst/>
              <a:cxnLst/>
              <a:rect l="l" t="t" r="r" b="b"/>
              <a:pathLst>
                <a:path w="21886" h="17421" extrusionOk="0">
                  <a:moveTo>
                    <a:pt x="9733" y="0"/>
                  </a:moveTo>
                  <a:cubicBezTo>
                    <a:pt x="9309" y="0"/>
                    <a:pt x="8918" y="39"/>
                    <a:pt x="8573" y="121"/>
                  </a:cubicBezTo>
                  <a:cubicBezTo>
                    <a:pt x="7750" y="314"/>
                    <a:pt x="6856" y="575"/>
                    <a:pt x="6425" y="1300"/>
                  </a:cubicBezTo>
                  <a:cubicBezTo>
                    <a:pt x="5987" y="2037"/>
                    <a:pt x="6113" y="3020"/>
                    <a:pt x="5634" y="3731"/>
                  </a:cubicBezTo>
                  <a:cubicBezTo>
                    <a:pt x="5070" y="4565"/>
                    <a:pt x="3930" y="4705"/>
                    <a:pt x="2999" y="5085"/>
                  </a:cubicBezTo>
                  <a:cubicBezTo>
                    <a:pt x="1814" y="5568"/>
                    <a:pt x="831" y="6594"/>
                    <a:pt x="529" y="7838"/>
                  </a:cubicBezTo>
                  <a:cubicBezTo>
                    <a:pt x="0" y="10009"/>
                    <a:pt x="1622" y="11271"/>
                    <a:pt x="3255" y="12318"/>
                  </a:cubicBezTo>
                  <a:cubicBezTo>
                    <a:pt x="4124" y="12875"/>
                    <a:pt x="4976" y="13470"/>
                    <a:pt x="5673" y="14221"/>
                  </a:cubicBezTo>
                  <a:cubicBezTo>
                    <a:pt x="7281" y="15958"/>
                    <a:pt x="9193" y="17421"/>
                    <a:pt x="12054" y="17421"/>
                  </a:cubicBezTo>
                  <a:cubicBezTo>
                    <a:pt x="12789" y="17421"/>
                    <a:pt x="13586" y="17324"/>
                    <a:pt x="14457" y="17111"/>
                  </a:cubicBezTo>
                  <a:cubicBezTo>
                    <a:pt x="18667" y="16082"/>
                    <a:pt x="21885" y="10461"/>
                    <a:pt x="20025" y="5802"/>
                  </a:cubicBezTo>
                  <a:cubicBezTo>
                    <a:pt x="18720" y="2537"/>
                    <a:pt x="13151" y="0"/>
                    <a:pt x="9733" y="0"/>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834;p39">
              <a:extLst>
                <a:ext uri="{FF2B5EF4-FFF2-40B4-BE49-F238E27FC236}">
                  <a16:creationId xmlns:a16="http://schemas.microsoft.com/office/drawing/2014/main" xmlns="" id="{0E7502E8-C7B1-435D-9E8E-058502E39E41}"/>
                </a:ext>
              </a:extLst>
            </p:cNvPr>
            <p:cNvSpPr/>
            <p:nvPr/>
          </p:nvSpPr>
          <p:spPr>
            <a:xfrm>
              <a:off x="6526133" y="1513261"/>
              <a:ext cx="1526932" cy="1215420"/>
            </a:xfrm>
            <a:custGeom>
              <a:avLst/>
              <a:gdLst/>
              <a:ahLst/>
              <a:cxnLst/>
              <a:rect l="l" t="t" r="r" b="b"/>
              <a:pathLst>
                <a:path w="21886" h="17421" extrusionOk="0">
                  <a:moveTo>
                    <a:pt x="9733" y="0"/>
                  </a:moveTo>
                  <a:cubicBezTo>
                    <a:pt x="9309" y="0"/>
                    <a:pt x="8918" y="39"/>
                    <a:pt x="8573" y="121"/>
                  </a:cubicBezTo>
                  <a:cubicBezTo>
                    <a:pt x="7750" y="314"/>
                    <a:pt x="6856" y="575"/>
                    <a:pt x="6425" y="1300"/>
                  </a:cubicBezTo>
                  <a:cubicBezTo>
                    <a:pt x="5987" y="2037"/>
                    <a:pt x="6113" y="3020"/>
                    <a:pt x="5634" y="3731"/>
                  </a:cubicBezTo>
                  <a:cubicBezTo>
                    <a:pt x="5070" y="4565"/>
                    <a:pt x="3930" y="4705"/>
                    <a:pt x="2999" y="5085"/>
                  </a:cubicBezTo>
                  <a:cubicBezTo>
                    <a:pt x="1814" y="5568"/>
                    <a:pt x="831" y="6594"/>
                    <a:pt x="529" y="7838"/>
                  </a:cubicBezTo>
                  <a:cubicBezTo>
                    <a:pt x="0" y="10009"/>
                    <a:pt x="1622" y="11271"/>
                    <a:pt x="3255" y="12318"/>
                  </a:cubicBezTo>
                  <a:cubicBezTo>
                    <a:pt x="4124" y="12875"/>
                    <a:pt x="4976" y="13470"/>
                    <a:pt x="5673" y="14221"/>
                  </a:cubicBezTo>
                  <a:cubicBezTo>
                    <a:pt x="7281" y="15958"/>
                    <a:pt x="9193" y="17421"/>
                    <a:pt x="12054" y="17421"/>
                  </a:cubicBezTo>
                  <a:cubicBezTo>
                    <a:pt x="12789" y="17421"/>
                    <a:pt x="13586" y="17324"/>
                    <a:pt x="14457" y="17111"/>
                  </a:cubicBezTo>
                  <a:cubicBezTo>
                    <a:pt x="18667" y="16082"/>
                    <a:pt x="21885" y="10461"/>
                    <a:pt x="20025" y="5802"/>
                  </a:cubicBezTo>
                  <a:cubicBezTo>
                    <a:pt x="18720" y="2537"/>
                    <a:pt x="13151" y="0"/>
                    <a:pt x="9733" y="0"/>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9" name="Google Shape;835;p39">
            <a:extLst>
              <a:ext uri="{FF2B5EF4-FFF2-40B4-BE49-F238E27FC236}">
                <a16:creationId xmlns:a16="http://schemas.microsoft.com/office/drawing/2014/main" xmlns="" id="{A82787C5-AFA8-47A4-8A9F-3020ABA112A5}"/>
              </a:ext>
            </a:extLst>
          </p:cNvPr>
          <p:cNvGrpSpPr/>
          <p:nvPr/>
        </p:nvGrpSpPr>
        <p:grpSpPr>
          <a:xfrm>
            <a:off x="1645407" y="2711527"/>
            <a:ext cx="1367734" cy="1039896"/>
            <a:chOff x="892075" y="3162850"/>
            <a:chExt cx="2801275" cy="2129825"/>
          </a:xfrm>
        </p:grpSpPr>
        <p:sp>
          <p:nvSpPr>
            <p:cNvPr id="110" name="Google Shape;836;p39">
              <a:extLst>
                <a:ext uri="{FF2B5EF4-FFF2-40B4-BE49-F238E27FC236}">
                  <a16:creationId xmlns:a16="http://schemas.microsoft.com/office/drawing/2014/main" xmlns="" id="{2DC9500E-DE01-4AC9-B57E-EC3156AF70E9}"/>
                </a:ext>
              </a:extLst>
            </p:cNvPr>
            <p:cNvSpPr/>
            <p:nvPr/>
          </p:nvSpPr>
          <p:spPr>
            <a:xfrm>
              <a:off x="1031500" y="3225250"/>
              <a:ext cx="2611250" cy="1895075"/>
            </a:xfrm>
            <a:custGeom>
              <a:avLst/>
              <a:gdLst/>
              <a:ahLst/>
              <a:cxnLst/>
              <a:rect l="l" t="t" r="r" b="b"/>
              <a:pathLst>
                <a:path w="104450" h="75803" extrusionOk="0">
                  <a:moveTo>
                    <a:pt x="28039" y="1"/>
                  </a:moveTo>
                  <a:lnTo>
                    <a:pt x="17288" y="15857"/>
                  </a:lnTo>
                  <a:cubicBezTo>
                    <a:pt x="2201" y="28447"/>
                    <a:pt x="0" y="43099"/>
                    <a:pt x="0" y="43099"/>
                  </a:cubicBezTo>
                  <a:cubicBezTo>
                    <a:pt x="0" y="43099"/>
                    <a:pt x="43393" y="59467"/>
                    <a:pt x="48940" y="68117"/>
                  </a:cubicBezTo>
                  <a:cubicBezTo>
                    <a:pt x="53445" y="75143"/>
                    <a:pt x="86601" y="75803"/>
                    <a:pt x="98897" y="75803"/>
                  </a:cubicBezTo>
                  <a:cubicBezTo>
                    <a:pt x="101741" y="75803"/>
                    <a:pt x="103469" y="75767"/>
                    <a:pt x="103469" y="75767"/>
                  </a:cubicBezTo>
                  <a:cubicBezTo>
                    <a:pt x="103469" y="75767"/>
                    <a:pt x="104449" y="63656"/>
                    <a:pt x="102691" y="60803"/>
                  </a:cubicBezTo>
                  <a:cubicBezTo>
                    <a:pt x="100933" y="57950"/>
                    <a:pt x="93879" y="56037"/>
                    <a:pt x="84525" y="51541"/>
                  </a:cubicBezTo>
                  <a:cubicBezTo>
                    <a:pt x="75171" y="47044"/>
                    <a:pt x="73074" y="43002"/>
                    <a:pt x="69087" y="35498"/>
                  </a:cubicBezTo>
                  <a:cubicBezTo>
                    <a:pt x="66151" y="29975"/>
                    <a:pt x="66658" y="21756"/>
                    <a:pt x="67287" y="17046"/>
                  </a:cubicBezTo>
                  <a:cubicBezTo>
                    <a:pt x="67574" y="14891"/>
                    <a:pt x="66288" y="12833"/>
                    <a:pt x="64226" y="12142"/>
                  </a:cubicBezTo>
                  <a:lnTo>
                    <a:pt x="28039" y="1"/>
                  </a:lnTo>
                  <a:close/>
                </a:path>
              </a:pathLst>
            </a:custGeom>
            <a:solidFill>
              <a:srgbClr val="D1511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11" name="Google Shape;837;p39">
              <a:extLst>
                <a:ext uri="{FF2B5EF4-FFF2-40B4-BE49-F238E27FC236}">
                  <a16:creationId xmlns:a16="http://schemas.microsoft.com/office/drawing/2014/main" xmlns="" id="{B75A8A47-E1D2-42DC-BFD1-56D3106EDE42}"/>
                </a:ext>
              </a:extLst>
            </p:cNvPr>
            <p:cNvSpPr/>
            <p:nvPr/>
          </p:nvSpPr>
          <p:spPr>
            <a:xfrm>
              <a:off x="1559750" y="3162850"/>
              <a:ext cx="950850" cy="518950"/>
            </a:xfrm>
            <a:custGeom>
              <a:avLst/>
              <a:gdLst/>
              <a:ahLst/>
              <a:cxnLst/>
              <a:rect l="l" t="t" r="r" b="b"/>
              <a:pathLst>
                <a:path w="38034" h="20758" extrusionOk="0">
                  <a:moveTo>
                    <a:pt x="6967" y="0"/>
                  </a:moveTo>
                  <a:cubicBezTo>
                    <a:pt x="6060" y="0"/>
                    <a:pt x="5193" y="479"/>
                    <a:pt x="4721" y="1301"/>
                  </a:cubicBezTo>
                  <a:lnTo>
                    <a:pt x="815" y="8104"/>
                  </a:lnTo>
                  <a:cubicBezTo>
                    <a:pt x="1" y="9522"/>
                    <a:pt x="688" y="11330"/>
                    <a:pt x="2237" y="11851"/>
                  </a:cubicBezTo>
                  <a:lnTo>
                    <a:pt x="28389" y="20624"/>
                  </a:lnTo>
                  <a:cubicBezTo>
                    <a:pt x="28659" y="20714"/>
                    <a:pt x="28936" y="20758"/>
                    <a:pt x="29212" y="20758"/>
                  </a:cubicBezTo>
                  <a:cubicBezTo>
                    <a:pt x="29887" y="20758"/>
                    <a:pt x="30547" y="20494"/>
                    <a:pt x="31042" y="20003"/>
                  </a:cubicBezTo>
                  <a:lnTo>
                    <a:pt x="37134" y="13934"/>
                  </a:lnTo>
                  <a:cubicBezTo>
                    <a:pt x="37770" y="13300"/>
                    <a:pt x="38033" y="12383"/>
                    <a:pt x="37829" y="11508"/>
                  </a:cubicBezTo>
                  <a:cubicBezTo>
                    <a:pt x="37624" y="10634"/>
                    <a:pt x="36982" y="9928"/>
                    <a:pt x="36130" y="9643"/>
                  </a:cubicBezTo>
                  <a:lnTo>
                    <a:pt x="7791" y="135"/>
                  </a:lnTo>
                  <a:cubicBezTo>
                    <a:pt x="7519" y="44"/>
                    <a:pt x="7241" y="0"/>
                    <a:pt x="6967" y="0"/>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12" name="Google Shape;838;p39">
              <a:extLst>
                <a:ext uri="{FF2B5EF4-FFF2-40B4-BE49-F238E27FC236}">
                  <a16:creationId xmlns:a16="http://schemas.microsoft.com/office/drawing/2014/main" xmlns="" id="{61DE4BB7-4E72-45C7-97DC-D47BC959B23B}"/>
                </a:ext>
              </a:extLst>
            </p:cNvPr>
            <p:cNvSpPr/>
            <p:nvPr/>
          </p:nvSpPr>
          <p:spPr>
            <a:xfrm>
              <a:off x="2473025" y="3746875"/>
              <a:ext cx="195050" cy="179675"/>
            </a:xfrm>
            <a:custGeom>
              <a:avLst/>
              <a:gdLst/>
              <a:ahLst/>
              <a:cxnLst/>
              <a:rect l="l" t="t" r="r" b="b"/>
              <a:pathLst>
                <a:path w="7802" h="7187" extrusionOk="0">
                  <a:moveTo>
                    <a:pt x="3895" y="587"/>
                  </a:moveTo>
                  <a:cubicBezTo>
                    <a:pt x="4862" y="588"/>
                    <a:pt x="5771" y="1053"/>
                    <a:pt x="6335" y="1838"/>
                  </a:cubicBezTo>
                  <a:cubicBezTo>
                    <a:pt x="6900" y="2623"/>
                    <a:pt x="7054" y="3631"/>
                    <a:pt x="6747" y="4549"/>
                  </a:cubicBezTo>
                  <a:cubicBezTo>
                    <a:pt x="6326" y="5804"/>
                    <a:pt x="5152" y="6599"/>
                    <a:pt x="3897" y="6599"/>
                  </a:cubicBezTo>
                  <a:cubicBezTo>
                    <a:pt x="3580" y="6599"/>
                    <a:pt x="3259" y="6548"/>
                    <a:pt x="2943" y="6442"/>
                  </a:cubicBezTo>
                  <a:cubicBezTo>
                    <a:pt x="1547" y="5974"/>
                    <a:pt x="696" y="4564"/>
                    <a:pt x="932" y="3111"/>
                  </a:cubicBezTo>
                  <a:cubicBezTo>
                    <a:pt x="1168" y="1656"/>
                    <a:pt x="2423" y="588"/>
                    <a:pt x="3895" y="587"/>
                  </a:cubicBezTo>
                  <a:close/>
                  <a:moveTo>
                    <a:pt x="3899" y="0"/>
                  </a:moveTo>
                  <a:cubicBezTo>
                    <a:pt x="3164" y="0"/>
                    <a:pt x="2428" y="225"/>
                    <a:pt x="1801" y="676"/>
                  </a:cubicBezTo>
                  <a:cubicBezTo>
                    <a:pt x="535" y="1586"/>
                    <a:pt x="1" y="3208"/>
                    <a:pt x="478" y="4693"/>
                  </a:cubicBezTo>
                  <a:cubicBezTo>
                    <a:pt x="955" y="6178"/>
                    <a:pt x="2335" y="7185"/>
                    <a:pt x="3895" y="7187"/>
                  </a:cubicBezTo>
                  <a:cubicBezTo>
                    <a:pt x="5398" y="7187"/>
                    <a:pt x="6801" y="6236"/>
                    <a:pt x="7305" y="4737"/>
                  </a:cubicBezTo>
                  <a:cubicBezTo>
                    <a:pt x="7801" y="3257"/>
                    <a:pt x="7287" y="1628"/>
                    <a:pt x="6031" y="701"/>
                  </a:cubicBezTo>
                  <a:cubicBezTo>
                    <a:pt x="5397" y="234"/>
                    <a:pt x="4648" y="0"/>
                    <a:pt x="3899" y="0"/>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13" name="Google Shape;839;p39">
              <a:extLst>
                <a:ext uri="{FF2B5EF4-FFF2-40B4-BE49-F238E27FC236}">
                  <a16:creationId xmlns:a16="http://schemas.microsoft.com/office/drawing/2014/main" xmlns="" id="{901C10C3-7F2E-46DE-BCE9-324C67741D99}"/>
                </a:ext>
              </a:extLst>
            </p:cNvPr>
            <p:cNvSpPr/>
            <p:nvPr/>
          </p:nvSpPr>
          <p:spPr>
            <a:xfrm>
              <a:off x="2547500" y="4052675"/>
              <a:ext cx="195275" cy="179725"/>
            </a:xfrm>
            <a:custGeom>
              <a:avLst/>
              <a:gdLst/>
              <a:ahLst/>
              <a:cxnLst/>
              <a:rect l="l" t="t" r="r" b="b"/>
              <a:pathLst>
                <a:path w="7811" h="7189" extrusionOk="0">
                  <a:moveTo>
                    <a:pt x="3769" y="588"/>
                  </a:moveTo>
                  <a:cubicBezTo>
                    <a:pt x="3770" y="588"/>
                    <a:pt x="3771" y="588"/>
                    <a:pt x="3772" y="588"/>
                  </a:cubicBezTo>
                  <a:cubicBezTo>
                    <a:pt x="4097" y="588"/>
                    <a:pt x="4422" y="640"/>
                    <a:pt x="4730" y="745"/>
                  </a:cubicBezTo>
                  <a:cubicBezTo>
                    <a:pt x="6218" y="1246"/>
                    <a:pt x="7072" y="2805"/>
                    <a:pt x="6693" y="4328"/>
                  </a:cubicBezTo>
                  <a:cubicBezTo>
                    <a:pt x="6355" y="5688"/>
                    <a:pt x="5133" y="6612"/>
                    <a:pt x="3772" y="6612"/>
                  </a:cubicBezTo>
                  <a:cubicBezTo>
                    <a:pt x="3610" y="6612"/>
                    <a:pt x="3445" y="6599"/>
                    <a:pt x="3280" y="6572"/>
                  </a:cubicBezTo>
                  <a:cubicBezTo>
                    <a:pt x="1733" y="6318"/>
                    <a:pt x="638" y="4918"/>
                    <a:pt x="766" y="3354"/>
                  </a:cubicBezTo>
                  <a:cubicBezTo>
                    <a:pt x="893" y="1792"/>
                    <a:pt x="2200" y="588"/>
                    <a:pt x="3769" y="588"/>
                  </a:cubicBezTo>
                  <a:close/>
                  <a:moveTo>
                    <a:pt x="3777" y="1"/>
                  </a:moveTo>
                  <a:cubicBezTo>
                    <a:pt x="2275" y="1"/>
                    <a:pt x="872" y="950"/>
                    <a:pt x="369" y="2451"/>
                  </a:cubicBezTo>
                  <a:cubicBezTo>
                    <a:pt x="0" y="3548"/>
                    <a:pt x="184" y="4755"/>
                    <a:pt x="859" y="5694"/>
                  </a:cubicBezTo>
                  <a:cubicBezTo>
                    <a:pt x="1534" y="6632"/>
                    <a:pt x="2619" y="7189"/>
                    <a:pt x="3777" y="7189"/>
                  </a:cubicBezTo>
                  <a:lnTo>
                    <a:pt x="3777" y="7189"/>
                  </a:lnTo>
                  <a:cubicBezTo>
                    <a:pt x="5320" y="7184"/>
                    <a:pt x="6689" y="6199"/>
                    <a:pt x="7181" y="4737"/>
                  </a:cubicBezTo>
                  <a:cubicBezTo>
                    <a:pt x="7811" y="2856"/>
                    <a:pt x="6798" y="819"/>
                    <a:pt x="4917" y="187"/>
                  </a:cubicBezTo>
                  <a:cubicBezTo>
                    <a:pt x="4539" y="61"/>
                    <a:pt x="4155" y="1"/>
                    <a:pt x="3777" y="1"/>
                  </a:cubicBezTo>
                  <a:close/>
                  <a:moveTo>
                    <a:pt x="3777" y="7189"/>
                  </a:moveTo>
                  <a:cubicBezTo>
                    <a:pt x="3777" y="7189"/>
                    <a:pt x="3777" y="7189"/>
                    <a:pt x="3777" y="7189"/>
                  </a:cubicBezTo>
                  <a:lnTo>
                    <a:pt x="3778" y="7189"/>
                  </a:lnTo>
                  <a:cubicBezTo>
                    <a:pt x="3778" y="7189"/>
                    <a:pt x="3777" y="7189"/>
                    <a:pt x="3777" y="7189"/>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14" name="Google Shape;840;p39">
              <a:extLst>
                <a:ext uri="{FF2B5EF4-FFF2-40B4-BE49-F238E27FC236}">
                  <a16:creationId xmlns:a16="http://schemas.microsoft.com/office/drawing/2014/main" xmlns="" id="{2E7097AD-524A-412F-83C5-FA37C42B2C5B}"/>
                </a:ext>
              </a:extLst>
            </p:cNvPr>
            <p:cNvSpPr/>
            <p:nvPr/>
          </p:nvSpPr>
          <p:spPr>
            <a:xfrm>
              <a:off x="2716625" y="4326200"/>
              <a:ext cx="195300" cy="179650"/>
            </a:xfrm>
            <a:custGeom>
              <a:avLst/>
              <a:gdLst/>
              <a:ahLst/>
              <a:cxnLst/>
              <a:rect l="l" t="t" r="r" b="b"/>
              <a:pathLst>
                <a:path w="7812" h="7186" extrusionOk="0">
                  <a:moveTo>
                    <a:pt x="3771" y="587"/>
                  </a:moveTo>
                  <a:cubicBezTo>
                    <a:pt x="4098" y="587"/>
                    <a:pt x="4421" y="640"/>
                    <a:pt x="4729" y="744"/>
                  </a:cubicBezTo>
                  <a:cubicBezTo>
                    <a:pt x="6302" y="1272"/>
                    <a:pt x="7151" y="2976"/>
                    <a:pt x="6623" y="4549"/>
                  </a:cubicBezTo>
                  <a:cubicBezTo>
                    <a:pt x="6201" y="5804"/>
                    <a:pt x="5028" y="6599"/>
                    <a:pt x="3772" y="6599"/>
                  </a:cubicBezTo>
                  <a:cubicBezTo>
                    <a:pt x="3456" y="6599"/>
                    <a:pt x="3134" y="6549"/>
                    <a:pt x="2818" y="6443"/>
                  </a:cubicBezTo>
                  <a:cubicBezTo>
                    <a:pt x="1422" y="5973"/>
                    <a:pt x="570" y="4563"/>
                    <a:pt x="807" y="3110"/>
                  </a:cubicBezTo>
                  <a:cubicBezTo>
                    <a:pt x="1044" y="1657"/>
                    <a:pt x="2299" y="589"/>
                    <a:pt x="3771" y="587"/>
                  </a:cubicBezTo>
                  <a:close/>
                  <a:moveTo>
                    <a:pt x="3776" y="0"/>
                  </a:moveTo>
                  <a:cubicBezTo>
                    <a:pt x="2274" y="0"/>
                    <a:pt x="871" y="950"/>
                    <a:pt x="367" y="2451"/>
                  </a:cubicBezTo>
                  <a:cubicBezTo>
                    <a:pt x="0" y="3546"/>
                    <a:pt x="182" y="4752"/>
                    <a:pt x="856" y="5691"/>
                  </a:cubicBezTo>
                  <a:cubicBezTo>
                    <a:pt x="1530" y="6628"/>
                    <a:pt x="2614" y="7186"/>
                    <a:pt x="3771" y="7186"/>
                  </a:cubicBezTo>
                  <a:cubicBezTo>
                    <a:pt x="5272" y="7186"/>
                    <a:pt x="6677" y="6237"/>
                    <a:pt x="7179" y="4737"/>
                  </a:cubicBezTo>
                  <a:cubicBezTo>
                    <a:pt x="7811" y="2855"/>
                    <a:pt x="6797" y="819"/>
                    <a:pt x="4917" y="187"/>
                  </a:cubicBezTo>
                  <a:cubicBezTo>
                    <a:pt x="4539" y="60"/>
                    <a:pt x="4155" y="0"/>
                    <a:pt x="3776" y="0"/>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15" name="Google Shape;841;p39">
              <a:extLst>
                <a:ext uri="{FF2B5EF4-FFF2-40B4-BE49-F238E27FC236}">
                  <a16:creationId xmlns:a16="http://schemas.microsoft.com/office/drawing/2014/main" xmlns="" id="{77835C7B-E8B7-46B9-9F40-6B6CEAEE7776}"/>
                </a:ext>
              </a:extLst>
            </p:cNvPr>
            <p:cNvSpPr/>
            <p:nvPr/>
          </p:nvSpPr>
          <p:spPr>
            <a:xfrm>
              <a:off x="2983925" y="4532075"/>
              <a:ext cx="195000" cy="179650"/>
            </a:xfrm>
            <a:custGeom>
              <a:avLst/>
              <a:gdLst/>
              <a:ahLst/>
              <a:cxnLst/>
              <a:rect l="l" t="t" r="r" b="b"/>
              <a:pathLst>
                <a:path w="7800" h="7186" extrusionOk="0">
                  <a:moveTo>
                    <a:pt x="3892" y="586"/>
                  </a:moveTo>
                  <a:cubicBezTo>
                    <a:pt x="3893" y="586"/>
                    <a:pt x="3894" y="586"/>
                    <a:pt x="3895" y="586"/>
                  </a:cubicBezTo>
                  <a:cubicBezTo>
                    <a:pt x="4221" y="586"/>
                    <a:pt x="4545" y="640"/>
                    <a:pt x="4855" y="743"/>
                  </a:cubicBezTo>
                  <a:cubicBezTo>
                    <a:pt x="6342" y="1244"/>
                    <a:pt x="7196" y="2804"/>
                    <a:pt x="6817" y="4328"/>
                  </a:cubicBezTo>
                  <a:cubicBezTo>
                    <a:pt x="6479" y="5688"/>
                    <a:pt x="5257" y="6612"/>
                    <a:pt x="3896" y="6612"/>
                  </a:cubicBezTo>
                  <a:cubicBezTo>
                    <a:pt x="3734" y="6612"/>
                    <a:pt x="3570" y="6599"/>
                    <a:pt x="3405" y="6572"/>
                  </a:cubicBezTo>
                  <a:cubicBezTo>
                    <a:pt x="1855" y="6318"/>
                    <a:pt x="760" y="4917"/>
                    <a:pt x="888" y="3353"/>
                  </a:cubicBezTo>
                  <a:cubicBezTo>
                    <a:pt x="1016" y="1790"/>
                    <a:pt x="2323" y="586"/>
                    <a:pt x="3892" y="586"/>
                  </a:cubicBezTo>
                  <a:close/>
                  <a:moveTo>
                    <a:pt x="3899" y="0"/>
                  </a:moveTo>
                  <a:cubicBezTo>
                    <a:pt x="3164" y="0"/>
                    <a:pt x="2428" y="225"/>
                    <a:pt x="1801" y="676"/>
                  </a:cubicBezTo>
                  <a:cubicBezTo>
                    <a:pt x="535" y="1586"/>
                    <a:pt x="1" y="3209"/>
                    <a:pt x="478" y="4693"/>
                  </a:cubicBezTo>
                  <a:cubicBezTo>
                    <a:pt x="954" y="6176"/>
                    <a:pt x="2335" y="7184"/>
                    <a:pt x="3895" y="7185"/>
                  </a:cubicBezTo>
                  <a:cubicBezTo>
                    <a:pt x="5398" y="7185"/>
                    <a:pt x="6801" y="6235"/>
                    <a:pt x="7305" y="4735"/>
                  </a:cubicBezTo>
                  <a:cubicBezTo>
                    <a:pt x="7800" y="3257"/>
                    <a:pt x="7285" y="1628"/>
                    <a:pt x="6031" y="701"/>
                  </a:cubicBezTo>
                  <a:cubicBezTo>
                    <a:pt x="5397" y="234"/>
                    <a:pt x="4648" y="0"/>
                    <a:pt x="3899" y="0"/>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16" name="Google Shape;842;p39">
              <a:extLst>
                <a:ext uri="{FF2B5EF4-FFF2-40B4-BE49-F238E27FC236}">
                  <a16:creationId xmlns:a16="http://schemas.microsoft.com/office/drawing/2014/main" xmlns="" id="{F5E4F66E-EEF3-46B7-B068-E03A8D6BF34E}"/>
                </a:ext>
              </a:extLst>
            </p:cNvPr>
            <p:cNvSpPr/>
            <p:nvPr/>
          </p:nvSpPr>
          <p:spPr>
            <a:xfrm>
              <a:off x="2563400" y="3823575"/>
              <a:ext cx="194975" cy="28200"/>
            </a:xfrm>
            <a:custGeom>
              <a:avLst/>
              <a:gdLst/>
              <a:ahLst/>
              <a:cxnLst/>
              <a:rect l="l" t="t" r="r" b="b"/>
              <a:pathLst>
                <a:path w="7799" h="1128" extrusionOk="0">
                  <a:moveTo>
                    <a:pt x="7233" y="1"/>
                  </a:moveTo>
                  <a:lnTo>
                    <a:pt x="286" y="232"/>
                  </a:lnTo>
                  <a:cubicBezTo>
                    <a:pt x="128" y="237"/>
                    <a:pt x="2" y="366"/>
                    <a:pt x="0" y="524"/>
                  </a:cubicBezTo>
                  <a:cubicBezTo>
                    <a:pt x="0" y="682"/>
                    <a:pt x="124" y="813"/>
                    <a:pt x="282" y="819"/>
                  </a:cubicBezTo>
                  <a:lnTo>
                    <a:pt x="7227" y="1127"/>
                  </a:lnTo>
                  <a:lnTo>
                    <a:pt x="7271" y="1127"/>
                  </a:lnTo>
                  <a:cubicBezTo>
                    <a:pt x="7570" y="1103"/>
                    <a:pt x="7799" y="847"/>
                    <a:pt x="7788" y="547"/>
                  </a:cubicBezTo>
                  <a:cubicBezTo>
                    <a:pt x="7779" y="246"/>
                    <a:pt x="7534" y="5"/>
                    <a:pt x="7233"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17" name="Google Shape;843;p39">
              <a:extLst>
                <a:ext uri="{FF2B5EF4-FFF2-40B4-BE49-F238E27FC236}">
                  <a16:creationId xmlns:a16="http://schemas.microsoft.com/office/drawing/2014/main" xmlns="" id="{D953A295-8232-44AC-9B72-405721787592}"/>
                </a:ext>
              </a:extLst>
            </p:cNvPr>
            <p:cNvSpPr/>
            <p:nvPr/>
          </p:nvSpPr>
          <p:spPr>
            <a:xfrm>
              <a:off x="2649050" y="4086525"/>
              <a:ext cx="193000" cy="65700"/>
            </a:xfrm>
            <a:custGeom>
              <a:avLst/>
              <a:gdLst/>
              <a:ahLst/>
              <a:cxnLst/>
              <a:rect l="l" t="t" r="r" b="b"/>
              <a:pathLst>
                <a:path w="7720" h="2628" extrusionOk="0">
                  <a:moveTo>
                    <a:pt x="7085" y="1"/>
                  </a:moveTo>
                  <a:cubicBezTo>
                    <a:pt x="7022" y="1"/>
                    <a:pt x="6958" y="11"/>
                    <a:pt x="6895" y="34"/>
                  </a:cubicBezTo>
                  <a:lnTo>
                    <a:pt x="244" y="2051"/>
                  </a:lnTo>
                  <a:lnTo>
                    <a:pt x="243" y="2052"/>
                  </a:lnTo>
                  <a:cubicBezTo>
                    <a:pt x="91" y="2096"/>
                    <a:pt x="1" y="2254"/>
                    <a:pt x="41" y="2407"/>
                  </a:cubicBezTo>
                  <a:cubicBezTo>
                    <a:pt x="76" y="2540"/>
                    <a:pt x="195" y="2628"/>
                    <a:pt x="327" y="2628"/>
                  </a:cubicBezTo>
                  <a:cubicBezTo>
                    <a:pt x="348" y="2628"/>
                    <a:pt x="370" y="2626"/>
                    <a:pt x="392" y="2621"/>
                  </a:cubicBezTo>
                  <a:lnTo>
                    <a:pt x="7181" y="1124"/>
                  </a:lnTo>
                  <a:cubicBezTo>
                    <a:pt x="7195" y="1120"/>
                    <a:pt x="7210" y="1117"/>
                    <a:pt x="7223" y="1112"/>
                  </a:cubicBezTo>
                  <a:cubicBezTo>
                    <a:pt x="7536" y="1034"/>
                    <a:pt x="7720" y="711"/>
                    <a:pt x="7625" y="402"/>
                  </a:cubicBezTo>
                  <a:cubicBezTo>
                    <a:pt x="7551" y="157"/>
                    <a:pt x="7326" y="1"/>
                    <a:pt x="7085"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18" name="Google Shape;844;p39">
              <a:extLst>
                <a:ext uri="{FF2B5EF4-FFF2-40B4-BE49-F238E27FC236}">
                  <a16:creationId xmlns:a16="http://schemas.microsoft.com/office/drawing/2014/main" xmlns="" id="{C36A2A3D-450E-4CF0-8EED-A321430C19D8}"/>
                </a:ext>
              </a:extLst>
            </p:cNvPr>
            <p:cNvSpPr/>
            <p:nvPr/>
          </p:nvSpPr>
          <p:spPr>
            <a:xfrm>
              <a:off x="2801425" y="4323025"/>
              <a:ext cx="180575" cy="104400"/>
            </a:xfrm>
            <a:custGeom>
              <a:avLst/>
              <a:gdLst/>
              <a:ahLst/>
              <a:cxnLst/>
              <a:rect l="l" t="t" r="r" b="b"/>
              <a:pathLst>
                <a:path w="7223" h="4176" extrusionOk="0">
                  <a:moveTo>
                    <a:pt x="6572" y="0"/>
                  </a:moveTo>
                  <a:cubicBezTo>
                    <a:pt x="6466" y="0"/>
                    <a:pt x="6359" y="30"/>
                    <a:pt x="6263" y="93"/>
                  </a:cubicBezTo>
                  <a:lnTo>
                    <a:pt x="188" y="3628"/>
                  </a:lnTo>
                  <a:lnTo>
                    <a:pt x="188" y="3626"/>
                  </a:lnTo>
                  <a:cubicBezTo>
                    <a:pt x="51" y="3706"/>
                    <a:pt x="0" y="3879"/>
                    <a:pt x="75" y="4019"/>
                  </a:cubicBezTo>
                  <a:cubicBezTo>
                    <a:pt x="127" y="4119"/>
                    <a:pt x="229" y="4176"/>
                    <a:pt x="334" y="4176"/>
                  </a:cubicBezTo>
                  <a:cubicBezTo>
                    <a:pt x="378" y="4176"/>
                    <a:pt x="422" y="4166"/>
                    <a:pt x="463" y="4145"/>
                  </a:cubicBezTo>
                  <a:lnTo>
                    <a:pt x="6793" y="1087"/>
                  </a:lnTo>
                  <a:cubicBezTo>
                    <a:pt x="6805" y="1081"/>
                    <a:pt x="6818" y="1074"/>
                    <a:pt x="6830" y="1066"/>
                  </a:cubicBezTo>
                  <a:cubicBezTo>
                    <a:pt x="7117" y="919"/>
                    <a:pt x="7223" y="561"/>
                    <a:pt x="7060" y="281"/>
                  </a:cubicBezTo>
                  <a:cubicBezTo>
                    <a:pt x="6955" y="100"/>
                    <a:pt x="6766" y="0"/>
                    <a:pt x="6572" y="0"/>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19" name="Google Shape;845;p39">
              <a:extLst>
                <a:ext uri="{FF2B5EF4-FFF2-40B4-BE49-F238E27FC236}">
                  <a16:creationId xmlns:a16="http://schemas.microsoft.com/office/drawing/2014/main" xmlns="" id="{B644A09E-22B8-4722-B358-7AC6DD8ABE9E}"/>
                </a:ext>
              </a:extLst>
            </p:cNvPr>
            <p:cNvSpPr/>
            <p:nvPr/>
          </p:nvSpPr>
          <p:spPr>
            <a:xfrm>
              <a:off x="3074250" y="4479525"/>
              <a:ext cx="143375" cy="151475"/>
            </a:xfrm>
            <a:custGeom>
              <a:avLst/>
              <a:gdLst/>
              <a:ahLst/>
              <a:cxnLst/>
              <a:rect l="l" t="t" r="r" b="b"/>
              <a:pathLst>
                <a:path w="5735" h="6059" extrusionOk="0">
                  <a:moveTo>
                    <a:pt x="5102" y="1"/>
                  </a:moveTo>
                  <a:cubicBezTo>
                    <a:pt x="4933" y="1"/>
                    <a:pt x="4765" y="76"/>
                    <a:pt x="4654" y="222"/>
                  </a:cubicBezTo>
                  <a:lnTo>
                    <a:pt x="100" y="5577"/>
                  </a:lnTo>
                  <a:cubicBezTo>
                    <a:pt x="1" y="5697"/>
                    <a:pt x="13" y="5875"/>
                    <a:pt x="127" y="5980"/>
                  </a:cubicBezTo>
                  <a:cubicBezTo>
                    <a:pt x="184" y="6032"/>
                    <a:pt x="255" y="6058"/>
                    <a:pt x="327" y="6058"/>
                  </a:cubicBezTo>
                  <a:cubicBezTo>
                    <a:pt x="401" y="6058"/>
                    <a:pt x="476" y="6030"/>
                    <a:pt x="533" y="5974"/>
                  </a:cubicBezTo>
                  <a:lnTo>
                    <a:pt x="5483" y="983"/>
                  </a:lnTo>
                  <a:cubicBezTo>
                    <a:pt x="5494" y="974"/>
                    <a:pt x="5503" y="962"/>
                    <a:pt x="5512" y="952"/>
                  </a:cubicBezTo>
                  <a:cubicBezTo>
                    <a:pt x="5734" y="717"/>
                    <a:pt x="5713" y="344"/>
                    <a:pt x="5468" y="135"/>
                  </a:cubicBezTo>
                  <a:cubicBezTo>
                    <a:pt x="5361" y="45"/>
                    <a:pt x="5231" y="1"/>
                    <a:pt x="5102"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20" name="Google Shape;846;p39">
              <a:extLst>
                <a:ext uri="{FF2B5EF4-FFF2-40B4-BE49-F238E27FC236}">
                  <a16:creationId xmlns:a16="http://schemas.microsoft.com/office/drawing/2014/main" xmlns="" id="{F7D72412-65FB-4EA9-A7FF-E633164903BE}"/>
                </a:ext>
              </a:extLst>
            </p:cNvPr>
            <p:cNvSpPr/>
            <p:nvPr/>
          </p:nvSpPr>
          <p:spPr>
            <a:xfrm>
              <a:off x="1042025" y="3578825"/>
              <a:ext cx="1002600" cy="949075"/>
            </a:xfrm>
            <a:custGeom>
              <a:avLst/>
              <a:gdLst/>
              <a:ahLst/>
              <a:cxnLst/>
              <a:rect l="l" t="t" r="r" b="b"/>
              <a:pathLst>
                <a:path w="40104" h="37963" extrusionOk="0">
                  <a:moveTo>
                    <a:pt x="18028" y="1"/>
                  </a:moveTo>
                  <a:lnTo>
                    <a:pt x="16867" y="1714"/>
                  </a:lnTo>
                  <a:cubicBezTo>
                    <a:pt x="5054" y="11573"/>
                    <a:pt x="1142" y="22691"/>
                    <a:pt x="0" y="27054"/>
                  </a:cubicBezTo>
                  <a:lnTo>
                    <a:pt x="32512" y="37962"/>
                  </a:lnTo>
                  <a:cubicBezTo>
                    <a:pt x="40104" y="16750"/>
                    <a:pt x="24562" y="4185"/>
                    <a:pt x="18028" y="1"/>
                  </a:cubicBezTo>
                  <a:close/>
                </a:path>
              </a:pathLst>
            </a:custGeom>
            <a:solidFill>
              <a:srgbClr val="ADC22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21" name="Google Shape;847;p39">
              <a:extLst>
                <a:ext uri="{FF2B5EF4-FFF2-40B4-BE49-F238E27FC236}">
                  <a16:creationId xmlns:a16="http://schemas.microsoft.com/office/drawing/2014/main" xmlns="" id="{028FA2E1-C780-445E-8B5D-B5432E386271}"/>
                </a:ext>
              </a:extLst>
            </p:cNvPr>
            <p:cNvSpPr/>
            <p:nvPr/>
          </p:nvSpPr>
          <p:spPr>
            <a:xfrm>
              <a:off x="892075" y="4156775"/>
              <a:ext cx="2801275" cy="1135900"/>
            </a:xfrm>
            <a:custGeom>
              <a:avLst/>
              <a:gdLst/>
              <a:ahLst/>
              <a:cxnLst/>
              <a:rect l="l" t="t" r="r" b="b"/>
              <a:pathLst>
                <a:path w="112051" h="45436" extrusionOk="0">
                  <a:moveTo>
                    <a:pt x="4368" y="0"/>
                  </a:moveTo>
                  <a:lnTo>
                    <a:pt x="0" y="13020"/>
                  </a:lnTo>
                  <a:cubicBezTo>
                    <a:pt x="1110" y="13928"/>
                    <a:pt x="2361" y="14779"/>
                    <a:pt x="3705" y="15581"/>
                  </a:cubicBezTo>
                  <a:lnTo>
                    <a:pt x="4963" y="11831"/>
                  </a:lnTo>
                  <a:lnTo>
                    <a:pt x="9506" y="13355"/>
                  </a:lnTo>
                  <a:lnTo>
                    <a:pt x="8000" y="17846"/>
                  </a:lnTo>
                  <a:cubicBezTo>
                    <a:pt x="9620" y="18606"/>
                    <a:pt x="11303" y="19301"/>
                    <a:pt x="12994" y="19940"/>
                  </a:cubicBezTo>
                  <a:lnTo>
                    <a:pt x="14531" y="15357"/>
                  </a:lnTo>
                  <a:lnTo>
                    <a:pt x="19073" y="16882"/>
                  </a:lnTo>
                  <a:lnTo>
                    <a:pt x="17518" y="21516"/>
                  </a:lnTo>
                  <a:cubicBezTo>
                    <a:pt x="19242" y="22070"/>
                    <a:pt x="20919" y="22560"/>
                    <a:pt x="22493" y="22989"/>
                  </a:cubicBezTo>
                  <a:lnTo>
                    <a:pt x="23989" y="18531"/>
                  </a:lnTo>
                  <a:lnTo>
                    <a:pt x="28531" y="20054"/>
                  </a:lnTo>
                  <a:lnTo>
                    <a:pt x="27152" y="24166"/>
                  </a:lnTo>
                  <a:cubicBezTo>
                    <a:pt x="30406" y="24926"/>
                    <a:pt x="32544" y="25296"/>
                    <a:pt x="32544" y="25296"/>
                  </a:cubicBezTo>
                  <a:lnTo>
                    <a:pt x="34296" y="20072"/>
                  </a:lnTo>
                  <a:cubicBezTo>
                    <a:pt x="41866" y="24493"/>
                    <a:pt x="48476" y="32010"/>
                    <a:pt x="53557" y="35515"/>
                  </a:cubicBezTo>
                  <a:cubicBezTo>
                    <a:pt x="54193" y="35952"/>
                    <a:pt x="54843" y="36366"/>
                    <a:pt x="55496" y="36769"/>
                  </a:cubicBezTo>
                  <a:lnTo>
                    <a:pt x="57141" y="33472"/>
                  </a:lnTo>
                  <a:lnTo>
                    <a:pt x="61428" y="35612"/>
                  </a:lnTo>
                  <a:lnTo>
                    <a:pt x="59700" y="39075"/>
                  </a:lnTo>
                  <a:cubicBezTo>
                    <a:pt x="61078" y="39747"/>
                    <a:pt x="62476" y="40355"/>
                    <a:pt x="63896" y="40899"/>
                  </a:cubicBezTo>
                  <a:lnTo>
                    <a:pt x="65118" y="37253"/>
                  </a:lnTo>
                  <a:lnTo>
                    <a:pt x="69661" y="38777"/>
                  </a:lnTo>
                  <a:lnTo>
                    <a:pt x="68433" y="42439"/>
                  </a:lnTo>
                  <a:cubicBezTo>
                    <a:pt x="70237" y="42972"/>
                    <a:pt x="72053" y="43419"/>
                    <a:pt x="73867" y="43792"/>
                  </a:cubicBezTo>
                  <a:lnTo>
                    <a:pt x="74344" y="40120"/>
                  </a:lnTo>
                  <a:lnTo>
                    <a:pt x="79095" y="40737"/>
                  </a:lnTo>
                  <a:lnTo>
                    <a:pt x="78594" y="44604"/>
                  </a:lnTo>
                  <a:cubicBezTo>
                    <a:pt x="79973" y="44796"/>
                    <a:pt x="81341" y="44954"/>
                    <a:pt x="82696" y="45076"/>
                  </a:cubicBezTo>
                  <a:lnTo>
                    <a:pt x="83055" y="40359"/>
                  </a:lnTo>
                  <a:lnTo>
                    <a:pt x="87834" y="40725"/>
                  </a:lnTo>
                  <a:lnTo>
                    <a:pt x="87482" y="45374"/>
                  </a:lnTo>
                  <a:cubicBezTo>
                    <a:pt x="88667" y="45416"/>
                    <a:pt x="89829" y="45435"/>
                    <a:pt x="90965" y="45435"/>
                  </a:cubicBezTo>
                  <a:cubicBezTo>
                    <a:pt x="91558" y="45435"/>
                    <a:pt x="92144" y="45430"/>
                    <a:pt x="92723" y="45420"/>
                  </a:cubicBezTo>
                  <a:lnTo>
                    <a:pt x="92335" y="40995"/>
                  </a:lnTo>
                  <a:lnTo>
                    <a:pt x="97108" y="40576"/>
                  </a:lnTo>
                  <a:lnTo>
                    <a:pt x="97517" y="45232"/>
                  </a:lnTo>
                  <a:cubicBezTo>
                    <a:pt x="99149" y="45130"/>
                    <a:pt x="100677" y="44998"/>
                    <a:pt x="102094" y="44849"/>
                  </a:cubicBezTo>
                  <a:lnTo>
                    <a:pt x="101288" y="40386"/>
                  </a:lnTo>
                  <a:lnTo>
                    <a:pt x="106004" y="39535"/>
                  </a:lnTo>
                  <a:lnTo>
                    <a:pt x="106854" y="44243"/>
                  </a:lnTo>
                  <a:cubicBezTo>
                    <a:pt x="110106" y="43752"/>
                    <a:pt x="112051" y="43295"/>
                    <a:pt x="112051" y="43295"/>
                  </a:cubicBezTo>
                  <a:lnTo>
                    <a:pt x="111410" y="35764"/>
                  </a:lnTo>
                  <a:cubicBezTo>
                    <a:pt x="111410" y="35764"/>
                    <a:pt x="109822" y="35830"/>
                    <a:pt x="107121" y="35830"/>
                  </a:cubicBezTo>
                  <a:cubicBezTo>
                    <a:pt x="95669" y="35830"/>
                    <a:pt x="64209" y="34644"/>
                    <a:pt x="48970" y="22206"/>
                  </a:cubicBezTo>
                  <a:cubicBezTo>
                    <a:pt x="30137" y="6835"/>
                    <a:pt x="4368" y="0"/>
                    <a:pt x="4368" y="0"/>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22" name="Google Shape;848;p39">
              <a:extLst>
                <a:ext uri="{FF2B5EF4-FFF2-40B4-BE49-F238E27FC236}">
                  <a16:creationId xmlns:a16="http://schemas.microsoft.com/office/drawing/2014/main" xmlns="" id="{2CDE3F6A-EE2C-452E-8ECA-C7F46763B519}"/>
                </a:ext>
              </a:extLst>
            </p:cNvPr>
            <p:cNvSpPr/>
            <p:nvPr/>
          </p:nvSpPr>
          <p:spPr>
            <a:xfrm>
              <a:off x="3593350" y="4987800"/>
              <a:ext cx="11300" cy="7750"/>
            </a:xfrm>
            <a:custGeom>
              <a:avLst/>
              <a:gdLst/>
              <a:ahLst/>
              <a:cxnLst/>
              <a:rect l="l" t="t" r="r" b="b"/>
              <a:pathLst>
                <a:path w="452" h="310" extrusionOk="0">
                  <a:moveTo>
                    <a:pt x="438" y="1"/>
                  </a:moveTo>
                  <a:cubicBezTo>
                    <a:pt x="437" y="1"/>
                    <a:pt x="286" y="7"/>
                    <a:pt x="1" y="16"/>
                  </a:cubicBezTo>
                  <a:lnTo>
                    <a:pt x="10" y="309"/>
                  </a:lnTo>
                  <a:cubicBezTo>
                    <a:pt x="300" y="300"/>
                    <a:pt x="452" y="294"/>
                    <a:pt x="452" y="294"/>
                  </a:cubicBezTo>
                  <a:lnTo>
                    <a:pt x="438" y="1"/>
                  </a:lnTo>
                  <a:close/>
                </a:path>
              </a:pathLst>
            </a:custGeom>
            <a:solidFill>
              <a:srgbClr val="D1511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23" name="Google Shape;849;p39">
              <a:extLst>
                <a:ext uri="{FF2B5EF4-FFF2-40B4-BE49-F238E27FC236}">
                  <a16:creationId xmlns:a16="http://schemas.microsoft.com/office/drawing/2014/main" xmlns="" id="{4782C87C-D22C-43AE-8DDD-86C97363ADB9}"/>
                </a:ext>
              </a:extLst>
            </p:cNvPr>
            <p:cNvSpPr/>
            <p:nvPr/>
          </p:nvSpPr>
          <p:spPr>
            <a:xfrm>
              <a:off x="1126725" y="4123225"/>
              <a:ext cx="2444700" cy="873450"/>
            </a:xfrm>
            <a:custGeom>
              <a:avLst/>
              <a:gdLst/>
              <a:ahLst/>
              <a:cxnLst/>
              <a:rect l="l" t="t" r="r" b="b"/>
              <a:pathLst>
                <a:path w="97788" h="34938" extrusionOk="0">
                  <a:moveTo>
                    <a:pt x="84" y="1"/>
                  </a:moveTo>
                  <a:lnTo>
                    <a:pt x="1" y="282"/>
                  </a:lnTo>
                  <a:cubicBezTo>
                    <a:pt x="249" y="356"/>
                    <a:pt x="533" y="441"/>
                    <a:pt x="851" y="539"/>
                  </a:cubicBezTo>
                  <a:lnTo>
                    <a:pt x="938" y="258"/>
                  </a:lnTo>
                  <a:cubicBezTo>
                    <a:pt x="619" y="160"/>
                    <a:pt x="333" y="74"/>
                    <a:pt x="84" y="1"/>
                  </a:cubicBezTo>
                  <a:close/>
                  <a:moveTo>
                    <a:pt x="1786" y="524"/>
                  </a:moveTo>
                  <a:lnTo>
                    <a:pt x="1698" y="804"/>
                  </a:lnTo>
                  <a:cubicBezTo>
                    <a:pt x="1964" y="890"/>
                    <a:pt x="2247" y="980"/>
                    <a:pt x="2543" y="1078"/>
                  </a:cubicBezTo>
                  <a:lnTo>
                    <a:pt x="2635" y="798"/>
                  </a:lnTo>
                  <a:cubicBezTo>
                    <a:pt x="2335" y="700"/>
                    <a:pt x="2053" y="610"/>
                    <a:pt x="1786" y="524"/>
                  </a:cubicBezTo>
                  <a:close/>
                  <a:moveTo>
                    <a:pt x="3480" y="1079"/>
                  </a:moveTo>
                  <a:lnTo>
                    <a:pt x="3387" y="1357"/>
                  </a:lnTo>
                  <a:cubicBezTo>
                    <a:pt x="3656" y="1448"/>
                    <a:pt x="3937" y="1544"/>
                    <a:pt x="4227" y="1645"/>
                  </a:cubicBezTo>
                  <a:lnTo>
                    <a:pt x="4322" y="1366"/>
                  </a:lnTo>
                  <a:cubicBezTo>
                    <a:pt x="4032" y="1266"/>
                    <a:pt x="3751" y="1171"/>
                    <a:pt x="3480" y="1079"/>
                  </a:cubicBezTo>
                  <a:close/>
                  <a:moveTo>
                    <a:pt x="5163" y="1660"/>
                  </a:moveTo>
                  <a:lnTo>
                    <a:pt x="5065" y="1936"/>
                  </a:lnTo>
                  <a:cubicBezTo>
                    <a:pt x="5337" y="2033"/>
                    <a:pt x="5616" y="2132"/>
                    <a:pt x="5901" y="2236"/>
                  </a:cubicBezTo>
                  <a:lnTo>
                    <a:pt x="6002" y="1959"/>
                  </a:lnTo>
                  <a:cubicBezTo>
                    <a:pt x="5715" y="1855"/>
                    <a:pt x="5435" y="1756"/>
                    <a:pt x="5163" y="1660"/>
                  </a:cubicBezTo>
                  <a:close/>
                  <a:moveTo>
                    <a:pt x="6837" y="2266"/>
                  </a:moveTo>
                  <a:lnTo>
                    <a:pt x="6735" y="2541"/>
                  </a:lnTo>
                  <a:cubicBezTo>
                    <a:pt x="7007" y="2642"/>
                    <a:pt x="7285" y="2744"/>
                    <a:pt x="7568" y="2851"/>
                  </a:cubicBezTo>
                  <a:lnTo>
                    <a:pt x="7672" y="2577"/>
                  </a:lnTo>
                  <a:cubicBezTo>
                    <a:pt x="7387" y="2469"/>
                    <a:pt x="7111" y="2365"/>
                    <a:pt x="6837" y="2266"/>
                  </a:cubicBezTo>
                  <a:close/>
                  <a:moveTo>
                    <a:pt x="8504" y="2894"/>
                  </a:moveTo>
                  <a:lnTo>
                    <a:pt x="8397" y="3168"/>
                  </a:lnTo>
                  <a:cubicBezTo>
                    <a:pt x="8669" y="3273"/>
                    <a:pt x="8944" y="3380"/>
                    <a:pt x="9224" y="3490"/>
                  </a:cubicBezTo>
                  <a:lnTo>
                    <a:pt x="9332" y="3216"/>
                  </a:lnTo>
                  <a:cubicBezTo>
                    <a:pt x="9051" y="3107"/>
                    <a:pt x="8776" y="3000"/>
                    <a:pt x="8504" y="2894"/>
                  </a:cubicBezTo>
                  <a:close/>
                  <a:moveTo>
                    <a:pt x="10160" y="3546"/>
                  </a:moveTo>
                  <a:lnTo>
                    <a:pt x="10050" y="3818"/>
                  </a:lnTo>
                  <a:cubicBezTo>
                    <a:pt x="10320" y="3926"/>
                    <a:pt x="10596" y="4038"/>
                    <a:pt x="10872" y="4150"/>
                  </a:cubicBezTo>
                  <a:lnTo>
                    <a:pt x="10984" y="3878"/>
                  </a:lnTo>
                  <a:cubicBezTo>
                    <a:pt x="10705" y="3765"/>
                    <a:pt x="10430" y="3654"/>
                    <a:pt x="10160" y="3546"/>
                  </a:cubicBezTo>
                  <a:close/>
                  <a:moveTo>
                    <a:pt x="11806" y="4218"/>
                  </a:moveTo>
                  <a:lnTo>
                    <a:pt x="11694" y="4489"/>
                  </a:lnTo>
                  <a:cubicBezTo>
                    <a:pt x="11964" y="4602"/>
                    <a:pt x="12237" y="4716"/>
                    <a:pt x="12512" y="4833"/>
                  </a:cubicBezTo>
                  <a:lnTo>
                    <a:pt x="12628" y="4562"/>
                  </a:lnTo>
                  <a:cubicBezTo>
                    <a:pt x="12351" y="4445"/>
                    <a:pt x="12077" y="4331"/>
                    <a:pt x="11806" y="4218"/>
                  </a:cubicBezTo>
                  <a:close/>
                  <a:moveTo>
                    <a:pt x="13444" y="4913"/>
                  </a:moveTo>
                  <a:lnTo>
                    <a:pt x="13329" y="5182"/>
                  </a:lnTo>
                  <a:cubicBezTo>
                    <a:pt x="13598" y="5298"/>
                    <a:pt x="13869" y="5417"/>
                    <a:pt x="14142" y="5537"/>
                  </a:cubicBezTo>
                  <a:lnTo>
                    <a:pt x="14261" y="5268"/>
                  </a:lnTo>
                  <a:cubicBezTo>
                    <a:pt x="13986" y="5148"/>
                    <a:pt x="13715" y="5029"/>
                    <a:pt x="13444" y="4913"/>
                  </a:cubicBezTo>
                  <a:close/>
                  <a:moveTo>
                    <a:pt x="15075" y="5629"/>
                  </a:moveTo>
                  <a:lnTo>
                    <a:pt x="14955" y="5897"/>
                  </a:lnTo>
                  <a:cubicBezTo>
                    <a:pt x="15222" y="6017"/>
                    <a:pt x="15491" y="6137"/>
                    <a:pt x="15764" y="6262"/>
                  </a:cubicBezTo>
                  <a:lnTo>
                    <a:pt x="15886" y="5994"/>
                  </a:lnTo>
                  <a:cubicBezTo>
                    <a:pt x="15613" y="5870"/>
                    <a:pt x="15344" y="5748"/>
                    <a:pt x="15075" y="5629"/>
                  </a:cubicBezTo>
                  <a:close/>
                  <a:moveTo>
                    <a:pt x="16693" y="6366"/>
                  </a:moveTo>
                  <a:lnTo>
                    <a:pt x="16570" y="6632"/>
                  </a:lnTo>
                  <a:cubicBezTo>
                    <a:pt x="16836" y="6755"/>
                    <a:pt x="17104" y="6882"/>
                    <a:pt x="17375" y="7008"/>
                  </a:cubicBezTo>
                  <a:lnTo>
                    <a:pt x="17499" y="6742"/>
                  </a:lnTo>
                  <a:cubicBezTo>
                    <a:pt x="17229" y="6616"/>
                    <a:pt x="16959" y="6491"/>
                    <a:pt x="16693" y="6366"/>
                  </a:cubicBezTo>
                  <a:close/>
                  <a:moveTo>
                    <a:pt x="18303" y="7125"/>
                  </a:moveTo>
                  <a:lnTo>
                    <a:pt x="18175" y="7390"/>
                  </a:lnTo>
                  <a:cubicBezTo>
                    <a:pt x="18439" y="7518"/>
                    <a:pt x="18707" y="7646"/>
                    <a:pt x="18975" y="7777"/>
                  </a:cubicBezTo>
                  <a:lnTo>
                    <a:pt x="19103" y="7513"/>
                  </a:lnTo>
                  <a:cubicBezTo>
                    <a:pt x="18835" y="7383"/>
                    <a:pt x="18569" y="7253"/>
                    <a:pt x="18303" y="7125"/>
                  </a:cubicBezTo>
                  <a:close/>
                  <a:moveTo>
                    <a:pt x="19901" y="7906"/>
                  </a:moveTo>
                  <a:lnTo>
                    <a:pt x="19771" y="8169"/>
                  </a:lnTo>
                  <a:cubicBezTo>
                    <a:pt x="20034" y="8300"/>
                    <a:pt x="20298" y="8432"/>
                    <a:pt x="20565" y="8566"/>
                  </a:cubicBezTo>
                  <a:lnTo>
                    <a:pt x="20697" y="8305"/>
                  </a:lnTo>
                  <a:cubicBezTo>
                    <a:pt x="20431" y="8169"/>
                    <a:pt x="20166" y="8037"/>
                    <a:pt x="19901" y="7906"/>
                  </a:cubicBezTo>
                  <a:close/>
                  <a:moveTo>
                    <a:pt x="21490" y="8709"/>
                  </a:moveTo>
                  <a:lnTo>
                    <a:pt x="21356" y="8969"/>
                  </a:lnTo>
                  <a:cubicBezTo>
                    <a:pt x="21618" y="9105"/>
                    <a:pt x="21881" y="9240"/>
                    <a:pt x="22144" y="9379"/>
                  </a:cubicBezTo>
                  <a:lnTo>
                    <a:pt x="22279" y="9118"/>
                  </a:lnTo>
                  <a:cubicBezTo>
                    <a:pt x="22015" y="8980"/>
                    <a:pt x="21751" y="8843"/>
                    <a:pt x="21490" y="8709"/>
                  </a:cubicBezTo>
                  <a:close/>
                  <a:moveTo>
                    <a:pt x="23066" y="9535"/>
                  </a:moveTo>
                  <a:lnTo>
                    <a:pt x="22929" y="9794"/>
                  </a:lnTo>
                  <a:cubicBezTo>
                    <a:pt x="23188" y="9932"/>
                    <a:pt x="23450" y="10072"/>
                    <a:pt x="23710" y="10215"/>
                  </a:cubicBezTo>
                  <a:lnTo>
                    <a:pt x="23850" y="9956"/>
                  </a:lnTo>
                  <a:cubicBezTo>
                    <a:pt x="23588" y="9813"/>
                    <a:pt x="23326" y="9673"/>
                    <a:pt x="23066" y="9535"/>
                  </a:cubicBezTo>
                  <a:close/>
                  <a:moveTo>
                    <a:pt x="24630" y="10380"/>
                  </a:moveTo>
                  <a:lnTo>
                    <a:pt x="24489" y="10637"/>
                  </a:lnTo>
                  <a:cubicBezTo>
                    <a:pt x="24748" y="10780"/>
                    <a:pt x="25006" y="10923"/>
                    <a:pt x="25265" y="11069"/>
                  </a:cubicBezTo>
                  <a:lnTo>
                    <a:pt x="25408" y="10813"/>
                  </a:lnTo>
                  <a:cubicBezTo>
                    <a:pt x="25149" y="10668"/>
                    <a:pt x="24889" y="10523"/>
                    <a:pt x="24630" y="10380"/>
                  </a:cubicBezTo>
                  <a:close/>
                  <a:moveTo>
                    <a:pt x="26182" y="11251"/>
                  </a:moveTo>
                  <a:lnTo>
                    <a:pt x="26037" y="11505"/>
                  </a:lnTo>
                  <a:cubicBezTo>
                    <a:pt x="26294" y="11653"/>
                    <a:pt x="26549" y="11800"/>
                    <a:pt x="26807" y="11949"/>
                  </a:cubicBezTo>
                  <a:lnTo>
                    <a:pt x="26954" y="11695"/>
                  </a:lnTo>
                  <a:cubicBezTo>
                    <a:pt x="26697" y="11546"/>
                    <a:pt x="26440" y="11397"/>
                    <a:pt x="26182" y="11251"/>
                  </a:cubicBezTo>
                  <a:close/>
                  <a:moveTo>
                    <a:pt x="27721" y="12145"/>
                  </a:moveTo>
                  <a:lnTo>
                    <a:pt x="27572" y="12397"/>
                  </a:lnTo>
                  <a:cubicBezTo>
                    <a:pt x="27826" y="12548"/>
                    <a:pt x="28081" y="12698"/>
                    <a:pt x="28335" y="12851"/>
                  </a:cubicBezTo>
                  <a:lnTo>
                    <a:pt x="28487" y="12599"/>
                  </a:lnTo>
                  <a:cubicBezTo>
                    <a:pt x="28231" y="12447"/>
                    <a:pt x="27975" y="12295"/>
                    <a:pt x="27721" y="12145"/>
                  </a:cubicBezTo>
                  <a:close/>
                  <a:moveTo>
                    <a:pt x="29248" y="13061"/>
                  </a:moveTo>
                  <a:lnTo>
                    <a:pt x="29094" y="13312"/>
                  </a:lnTo>
                  <a:cubicBezTo>
                    <a:pt x="29346" y="13465"/>
                    <a:pt x="29597" y="13620"/>
                    <a:pt x="29849" y="13776"/>
                  </a:cubicBezTo>
                  <a:lnTo>
                    <a:pt x="30004" y="13527"/>
                  </a:lnTo>
                  <a:cubicBezTo>
                    <a:pt x="29752" y="13370"/>
                    <a:pt x="29499" y="13215"/>
                    <a:pt x="29248" y="13061"/>
                  </a:cubicBezTo>
                  <a:close/>
                  <a:moveTo>
                    <a:pt x="30758" y="14001"/>
                  </a:moveTo>
                  <a:lnTo>
                    <a:pt x="30600" y="14249"/>
                  </a:lnTo>
                  <a:cubicBezTo>
                    <a:pt x="30850" y="14407"/>
                    <a:pt x="31099" y="14566"/>
                    <a:pt x="31349" y="14727"/>
                  </a:cubicBezTo>
                  <a:lnTo>
                    <a:pt x="31507" y="14480"/>
                  </a:lnTo>
                  <a:cubicBezTo>
                    <a:pt x="31257" y="14319"/>
                    <a:pt x="31008" y="14160"/>
                    <a:pt x="30758" y="14001"/>
                  </a:cubicBezTo>
                  <a:close/>
                  <a:moveTo>
                    <a:pt x="32253" y="14966"/>
                  </a:moveTo>
                  <a:lnTo>
                    <a:pt x="32092" y="15211"/>
                  </a:lnTo>
                  <a:cubicBezTo>
                    <a:pt x="32339" y="15374"/>
                    <a:pt x="32585" y="15536"/>
                    <a:pt x="32832" y="15702"/>
                  </a:cubicBezTo>
                  <a:lnTo>
                    <a:pt x="32994" y="15457"/>
                  </a:lnTo>
                  <a:cubicBezTo>
                    <a:pt x="32748" y="15293"/>
                    <a:pt x="32500" y="15129"/>
                    <a:pt x="32253" y="14966"/>
                  </a:cubicBezTo>
                  <a:close/>
                  <a:moveTo>
                    <a:pt x="33731" y="15954"/>
                  </a:moveTo>
                  <a:lnTo>
                    <a:pt x="33566" y="16198"/>
                  </a:lnTo>
                  <a:cubicBezTo>
                    <a:pt x="33811" y="16364"/>
                    <a:pt x="34055" y="16530"/>
                    <a:pt x="34298" y="16700"/>
                  </a:cubicBezTo>
                  <a:lnTo>
                    <a:pt x="34465" y="16458"/>
                  </a:lnTo>
                  <a:cubicBezTo>
                    <a:pt x="34220" y="16290"/>
                    <a:pt x="33977" y="16121"/>
                    <a:pt x="33731" y="15954"/>
                  </a:cubicBezTo>
                  <a:close/>
                  <a:moveTo>
                    <a:pt x="35192" y="16968"/>
                  </a:moveTo>
                  <a:lnTo>
                    <a:pt x="35023" y="17209"/>
                  </a:lnTo>
                  <a:cubicBezTo>
                    <a:pt x="35264" y="17379"/>
                    <a:pt x="35505" y="17550"/>
                    <a:pt x="35745" y="17723"/>
                  </a:cubicBezTo>
                  <a:lnTo>
                    <a:pt x="35917" y="17486"/>
                  </a:lnTo>
                  <a:cubicBezTo>
                    <a:pt x="35676" y="17311"/>
                    <a:pt x="35434" y="17140"/>
                    <a:pt x="35192" y="16968"/>
                  </a:cubicBezTo>
                  <a:close/>
                  <a:moveTo>
                    <a:pt x="36637" y="18009"/>
                  </a:moveTo>
                  <a:lnTo>
                    <a:pt x="36463" y="18245"/>
                  </a:lnTo>
                  <a:cubicBezTo>
                    <a:pt x="36702" y="18420"/>
                    <a:pt x="36940" y="18596"/>
                    <a:pt x="37176" y="18773"/>
                  </a:cubicBezTo>
                  <a:lnTo>
                    <a:pt x="37352" y="18538"/>
                  </a:lnTo>
                  <a:cubicBezTo>
                    <a:pt x="37114" y="18359"/>
                    <a:pt x="36875" y="18183"/>
                    <a:pt x="36637" y="18009"/>
                  </a:cubicBezTo>
                  <a:close/>
                  <a:moveTo>
                    <a:pt x="38062" y="19074"/>
                  </a:moveTo>
                  <a:lnTo>
                    <a:pt x="37884" y="19307"/>
                  </a:lnTo>
                  <a:cubicBezTo>
                    <a:pt x="38119" y="19486"/>
                    <a:pt x="38353" y="19666"/>
                    <a:pt x="38588" y="19848"/>
                  </a:cubicBezTo>
                  <a:lnTo>
                    <a:pt x="38767" y="19617"/>
                  </a:lnTo>
                  <a:cubicBezTo>
                    <a:pt x="38532" y="19435"/>
                    <a:pt x="38298" y="19253"/>
                    <a:pt x="38062" y="19074"/>
                  </a:cubicBezTo>
                  <a:close/>
                  <a:moveTo>
                    <a:pt x="39469" y="20166"/>
                  </a:moveTo>
                  <a:lnTo>
                    <a:pt x="39286" y="20396"/>
                  </a:lnTo>
                  <a:cubicBezTo>
                    <a:pt x="39518" y="20579"/>
                    <a:pt x="39749" y="20764"/>
                    <a:pt x="39979" y="20951"/>
                  </a:cubicBezTo>
                  <a:lnTo>
                    <a:pt x="40163" y="20722"/>
                  </a:lnTo>
                  <a:cubicBezTo>
                    <a:pt x="39933" y="20536"/>
                    <a:pt x="39701" y="20351"/>
                    <a:pt x="39469" y="20166"/>
                  </a:cubicBezTo>
                  <a:close/>
                  <a:moveTo>
                    <a:pt x="40853" y="21279"/>
                  </a:moveTo>
                  <a:lnTo>
                    <a:pt x="40671" y="21509"/>
                  </a:lnTo>
                  <a:cubicBezTo>
                    <a:pt x="40904" y="21694"/>
                    <a:pt x="41139" y="21876"/>
                    <a:pt x="41378" y="22056"/>
                  </a:cubicBezTo>
                  <a:lnTo>
                    <a:pt x="41554" y="21822"/>
                  </a:lnTo>
                  <a:cubicBezTo>
                    <a:pt x="41318" y="21643"/>
                    <a:pt x="41083" y="21462"/>
                    <a:pt x="40853" y="21279"/>
                  </a:cubicBezTo>
                  <a:close/>
                  <a:moveTo>
                    <a:pt x="42267" y="22345"/>
                  </a:moveTo>
                  <a:lnTo>
                    <a:pt x="42097" y="22584"/>
                  </a:lnTo>
                  <a:cubicBezTo>
                    <a:pt x="42338" y="22756"/>
                    <a:pt x="42581" y="22926"/>
                    <a:pt x="42828" y="23094"/>
                  </a:cubicBezTo>
                  <a:lnTo>
                    <a:pt x="42994" y="22851"/>
                  </a:lnTo>
                  <a:cubicBezTo>
                    <a:pt x="42748" y="22685"/>
                    <a:pt x="42506" y="22517"/>
                    <a:pt x="42267" y="22345"/>
                  </a:cubicBezTo>
                  <a:close/>
                  <a:moveTo>
                    <a:pt x="43731" y="23341"/>
                  </a:moveTo>
                  <a:lnTo>
                    <a:pt x="43571" y="23588"/>
                  </a:lnTo>
                  <a:cubicBezTo>
                    <a:pt x="43819" y="23749"/>
                    <a:pt x="44070" y="23906"/>
                    <a:pt x="44325" y="24064"/>
                  </a:cubicBezTo>
                  <a:lnTo>
                    <a:pt x="44478" y="23813"/>
                  </a:lnTo>
                  <a:cubicBezTo>
                    <a:pt x="44227" y="23658"/>
                    <a:pt x="43977" y="23500"/>
                    <a:pt x="43731" y="23341"/>
                  </a:cubicBezTo>
                  <a:close/>
                  <a:moveTo>
                    <a:pt x="45236" y="24270"/>
                  </a:moveTo>
                  <a:lnTo>
                    <a:pt x="45087" y="24523"/>
                  </a:lnTo>
                  <a:cubicBezTo>
                    <a:pt x="45343" y="24674"/>
                    <a:pt x="45600" y="24822"/>
                    <a:pt x="45860" y="24968"/>
                  </a:cubicBezTo>
                  <a:lnTo>
                    <a:pt x="46003" y="24713"/>
                  </a:lnTo>
                  <a:cubicBezTo>
                    <a:pt x="45746" y="24568"/>
                    <a:pt x="45490" y="24421"/>
                    <a:pt x="45236" y="24270"/>
                  </a:cubicBezTo>
                  <a:close/>
                  <a:moveTo>
                    <a:pt x="46779" y="25140"/>
                  </a:moveTo>
                  <a:lnTo>
                    <a:pt x="46639" y="25399"/>
                  </a:lnTo>
                  <a:cubicBezTo>
                    <a:pt x="46901" y="25540"/>
                    <a:pt x="47164" y="25678"/>
                    <a:pt x="47429" y="25814"/>
                  </a:cubicBezTo>
                  <a:lnTo>
                    <a:pt x="47563" y="25553"/>
                  </a:lnTo>
                  <a:cubicBezTo>
                    <a:pt x="47300" y="25418"/>
                    <a:pt x="47038" y="25280"/>
                    <a:pt x="46779" y="25140"/>
                  </a:cubicBezTo>
                  <a:close/>
                  <a:moveTo>
                    <a:pt x="48356" y="25954"/>
                  </a:moveTo>
                  <a:lnTo>
                    <a:pt x="48225" y="26217"/>
                  </a:lnTo>
                  <a:cubicBezTo>
                    <a:pt x="48491" y="26348"/>
                    <a:pt x="48759" y="26477"/>
                    <a:pt x="49028" y="26603"/>
                  </a:cubicBezTo>
                  <a:lnTo>
                    <a:pt x="49153" y="26339"/>
                  </a:lnTo>
                  <a:cubicBezTo>
                    <a:pt x="48885" y="26211"/>
                    <a:pt x="48619" y="26083"/>
                    <a:pt x="48356" y="25954"/>
                  </a:cubicBezTo>
                  <a:close/>
                  <a:moveTo>
                    <a:pt x="49957" y="26710"/>
                  </a:moveTo>
                  <a:lnTo>
                    <a:pt x="49836" y="26978"/>
                  </a:lnTo>
                  <a:cubicBezTo>
                    <a:pt x="50106" y="27100"/>
                    <a:pt x="50377" y="27220"/>
                    <a:pt x="50651" y="27339"/>
                  </a:cubicBezTo>
                  <a:lnTo>
                    <a:pt x="50767" y="27070"/>
                  </a:lnTo>
                  <a:cubicBezTo>
                    <a:pt x="50496" y="26951"/>
                    <a:pt x="50225" y="26830"/>
                    <a:pt x="49957" y="26710"/>
                  </a:cubicBezTo>
                  <a:close/>
                  <a:moveTo>
                    <a:pt x="51582" y="27415"/>
                  </a:moveTo>
                  <a:lnTo>
                    <a:pt x="51469" y="27688"/>
                  </a:lnTo>
                  <a:cubicBezTo>
                    <a:pt x="51744" y="27802"/>
                    <a:pt x="52018" y="27913"/>
                    <a:pt x="52295" y="28023"/>
                  </a:cubicBezTo>
                  <a:lnTo>
                    <a:pt x="52403" y="27751"/>
                  </a:lnTo>
                  <a:cubicBezTo>
                    <a:pt x="52128" y="27641"/>
                    <a:pt x="51856" y="27530"/>
                    <a:pt x="51582" y="27415"/>
                  </a:cubicBezTo>
                  <a:close/>
                  <a:moveTo>
                    <a:pt x="53229" y="28076"/>
                  </a:moveTo>
                  <a:lnTo>
                    <a:pt x="53124" y="28350"/>
                  </a:lnTo>
                  <a:cubicBezTo>
                    <a:pt x="53400" y="28456"/>
                    <a:pt x="53679" y="28560"/>
                    <a:pt x="53957" y="28662"/>
                  </a:cubicBezTo>
                  <a:lnTo>
                    <a:pt x="54058" y="28387"/>
                  </a:lnTo>
                  <a:cubicBezTo>
                    <a:pt x="53781" y="28285"/>
                    <a:pt x="53504" y="28181"/>
                    <a:pt x="53229" y="28076"/>
                  </a:cubicBezTo>
                  <a:close/>
                  <a:moveTo>
                    <a:pt x="54892" y="28689"/>
                  </a:moveTo>
                  <a:lnTo>
                    <a:pt x="54795" y="28966"/>
                  </a:lnTo>
                  <a:cubicBezTo>
                    <a:pt x="55073" y="29065"/>
                    <a:pt x="55354" y="29163"/>
                    <a:pt x="55635" y="29259"/>
                  </a:cubicBezTo>
                  <a:lnTo>
                    <a:pt x="55730" y="28981"/>
                  </a:lnTo>
                  <a:cubicBezTo>
                    <a:pt x="55450" y="28885"/>
                    <a:pt x="55171" y="28789"/>
                    <a:pt x="54892" y="28689"/>
                  </a:cubicBezTo>
                  <a:close/>
                  <a:moveTo>
                    <a:pt x="56571" y="29262"/>
                  </a:moveTo>
                  <a:lnTo>
                    <a:pt x="56481" y="29542"/>
                  </a:lnTo>
                  <a:cubicBezTo>
                    <a:pt x="56762" y="29634"/>
                    <a:pt x="57045" y="29724"/>
                    <a:pt x="57327" y="29813"/>
                  </a:cubicBezTo>
                  <a:lnTo>
                    <a:pt x="57416" y="29533"/>
                  </a:lnTo>
                  <a:cubicBezTo>
                    <a:pt x="57133" y="29444"/>
                    <a:pt x="56852" y="29354"/>
                    <a:pt x="56571" y="29262"/>
                  </a:cubicBezTo>
                  <a:close/>
                  <a:moveTo>
                    <a:pt x="58266" y="29795"/>
                  </a:moveTo>
                  <a:lnTo>
                    <a:pt x="58182" y="30078"/>
                  </a:lnTo>
                  <a:cubicBezTo>
                    <a:pt x="58466" y="30163"/>
                    <a:pt x="58752" y="30248"/>
                    <a:pt x="59038" y="30332"/>
                  </a:cubicBezTo>
                  <a:lnTo>
                    <a:pt x="59119" y="30048"/>
                  </a:lnTo>
                  <a:cubicBezTo>
                    <a:pt x="58834" y="29965"/>
                    <a:pt x="58550" y="29881"/>
                    <a:pt x="58266" y="29795"/>
                  </a:cubicBezTo>
                  <a:close/>
                  <a:moveTo>
                    <a:pt x="59975" y="30293"/>
                  </a:moveTo>
                  <a:lnTo>
                    <a:pt x="59896" y="30576"/>
                  </a:lnTo>
                  <a:cubicBezTo>
                    <a:pt x="60182" y="30655"/>
                    <a:pt x="60469" y="30733"/>
                    <a:pt x="60757" y="30812"/>
                  </a:cubicBezTo>
                  <a:lnTo>
                    <a:pt x="60832" y="30529"/>
                  </a:lnTo>
                  <a:cubicBezTo>
                    <a:pt x="60546" y="30451"/>
                    <a:pt x="60260" y="30373"/>
                    <a:pt x="59975" y="30293"/>
                  </a:cubicBezTo>
                  <a:close/>
                  <a:moveTo>
                    <a:pt x="61691" y="30753"/>
                  </a:moveTo>
                  <a:lnTo>
                    <a:pt x="61617" y="31039"/>
                  </a:lnTo>
                  <a:cubicBezTo>
                    <a:pt x="61904" y="31113"/>
                    <a:pt x="62193" y="31185"/>
                    <a:pt x="62480" y="31257"/>
                  </a:cubicBezTo>
                  <a:lnTo>
                    <a:pt x="62551" y="30971"/>
                  </a:lnTo>
                  <a:cubicBezTo>
                    <a:pt x="62264" y="30900"/>
                    <a:pt x="61978" y="30828"/>
                    <a:pt x="61691" y="30753"/>
                  </a:cubicBezTo>
                  <a:close/>
                  <a:moveTo>
                    <a:pt x="63414" y="31182"/>
                  </a:moveTo>
                  <a:lnTo>
                    <a:pt x="63345" y="31467"/>
                  </a:lnTo>
                  <a:cubicBezTo>
                    <a:pt x="63634" y="31537"/>
                    <a:pt x="63921" y="31604"/>
                    <a:pt x="64210" y="31671"/>
                  </a:cubicBezTo>
                  <a:lnTo>
                    <a:pt x="64276" y="31385"/>
                  </a:lnTo>
                  <a:cubicBezTo>
                    <a:pt x="63989" y="31319"/>
                    <a:pt x="63702" y="31251"/>
                    <a:pt x="63414" y="31182"/>
                  </a:cubicBezTo>
                  <a:close/>
                  <a:moveTo>
                    <a:pt x="65140" y="31577"/>
                  </a:moveTo>
                  <a:lnTo>
                    <a:pt x="65076" y="31865"/>
                  </a:lnTo>
                  <a:cubicBezTo>
                    <a:pt x="65367" y="31929"/>
                    <a:pt x="65655" y="31991"/>
                    <a:pt x="65944" y="32053"/>
                  </a:cubicBezTo>
                  <a:lnTo>
                    <a:pt x="66004" y="31764"/>
                  </a:lnTo>
                  <a:cubicBezTo>
                    <a:pt x="65717" y="31704"/>
                    <a:pt x="65428" y="31640"/>
                    <a:pt x="65140" y="31577"/>
                  </a:cubicBezTo>
                  <a:close/>
                  <a:moveTo>
                    <a:pt x="66872" y="31944"/>
                  </a:moveTo>
                  <a:lnTo>
                    <a:pt x="66814" y="32233"/>
                  </a:lnTo>
                  <a:cubicBezTo>
                    <a:pt x="67104" y="32292"/>
                    <a:pt x="67396" y="32349"/>
                    <a:pt x="67686" y="32406"/>
                  </a:cubicBezTo>
                  <a:lnTo>
                    <a:pt x="67742" y="32117"/>
                  </a:lnTo>
                  <a:cubicBezTo>
                    <a:pt x="67453" y="32062"/>
                    <a:pt x="67163" y="32003"/>
                    <a:pt x="66872" y="31944"/>
                  </a:cubicBezTo>
                  <a:close/>
                  <a:moveTo>
                    <a:pt x="68614" y="32284"/>
                  </a:moveTo>
                  <a:lnTo>
                    <a:pt x="68560" y="32573"/>
                  </a:lnTo>
                  <a:cubicBezTo>
                    <a:pt x="68852" y="32627"/>
                    <a:pt x="69145" y="32681"/>
                    <a:pt x="69435" y="32732"/>
                  </a:cubicBezTo>
                  <a:lnTo>
                    <a:pt x="69488" y="32444"/>
                  </a:lnTo>
                  <a:cubicBezTo>
                    <a:pt x="69196" y="32391"/>
                    <a:pt x="68906" y="32338"/>
                    <a:pt x="68614" y="32284"/>
                  </a:cubicBezTo>
                  <a:close/>
                  <a:moveTo>
                    <a:pt x="70362" y="32597"/>
                  </a:moveTo>
                  <a:lnTo>
                    <a:pt x="70312" y="32887"/>
                  </a:lnTo>
                  <a:cubicBezTo>
                    <a:pt x="70605" y="32937"/>
                    <a:pt x="70897" y="32985"/>
                    <a:pt x="71189" y="33033"/>
                  </a:cubicBezTo>
                  <a:lnTo>
                    <a:pt x="71237" y="32744"/>
                  </a:lnTo>
                  <a:cubicBezTo>
                    <a:pt x="70945" y="32696"/>
                    <a:pt x="70654" y="32647"/>
                    <a:pt x="70362" y="32597"/>
                  </a:cubicBezTo>
                  <a:close/>
                  <a:moveTo>
                    <a:pt x="72114" y="32884"/>
                  </a:moveTo>
                  <a:lnTo>
                    <a:pt x="72067" y="33175"/>
                  </a:lnTo>
                  <a:cubicBezTo>
                    <a:pt x="72362" y="33220"/>
                    <a:pt x="72655" y="33265"/>
                    <a:pt x="72949" y="33308"/>
                  </a:cubicBezTo>
                  <a:lnTo>
                    <a:pt x="72991" y="33018"/>
                  </a:lnTo>
                  <a:cubicBezTo>
                    <a:pt x="72699" y="32975"/>
                    <a:pt x="72407" y="32931"/>
                    <a:pt x="72114" y="32884"/>
                  </a:cubicBezTo>
                  <a:close/>
                  <a:moveTo>
                    <a:pt x="73869" y="33146"/>
                  </a:moveTo>
                  <a:lnTo>
                    <a:pt x="73829" y="33436"/>
                  </a:lnTo>
                  <a:cubicBezTo>
                    <a:pt x="74123" y="33478"/>
                    <a:pt x="74417" y="33521"/>
                    <a:pt x="74710" y="33560"/>
                  </a:cubicBezTo>
                  <a:lnTo>
                    <a:pt x="74749" y="33269"/>
                  </a:lnTo>
                  <a:cubicBezTo>
                    <a:pt x="74457" y="33229"/>
                    <a:pt x="74164" y="33188"/>
                    <a:pt x="73869" y="33146"/>
                  </a:cubicBezTo>
                  <a:close/>
                  <a:moveTo>
                    <a:pt x="75629" y="33385"/>
                  </a:moveTo>
                  <a:lnTo>
                    <a:pt x="75591" y="33677"/>
                  </a:lnTo>
                  <a:cubicBezTo>
                    <a:pt x="75888" y="33716"/>
                    <a:pt x="76183" y="33752"/>
                    <a:pt x="76474" y="33788"/>
                  </a:cubicBezTo>
                  <a:lnTo>
                    <a:pt x="76509" y="33496"/>
                  </a:lnTo>
                  <a:cubicBezTo>
                    <a:pt x="76217" y="33460"/>
                    <a:pt x="75924" y="33423"/>
                    <a:pt x="75629" y="33385"/>
                  </a:cubicBezTo>
                  <a:close/>
                  <a:moveTo>
                    <a:pt x="77392" y="33603"/>
                  </a:moveTo>
                  <a:lnTo>
                    <a:pt x="77359" y="33895"/>
                  </a:lnTo>
                  <a:cubicBezTo>
                    <a:pt x="77654" y="33930"/>
                    <a:pt x="77948" y="33963"/>
                    <a:pt x="78242" y="33994"/>
                  </a:cubicBezTo>
                  <a:lnTo>
                    <a:pt x="78275" y="33703"/>
                  </a:lnTo>
                  <a:cubicBezTo>
                    <a:pt x="77981" y="33671"/>
                    <a:pt x="77688" y="33638"/>
                    <a:pt x="77392" y="33603"/>
                  </a:cubicBezTo>
                  <a:close/>
                  <a:moveTo>
                    <a:pt x="79158" y="33797"/>
                  </a:moveTo>
                  <a:lnTo>
                    <a:pt x="79126" y="34089"/>
                  </a:lnTo>
                  <a:cubicBezTo>
                    <a:pt x="79424" y="34121"/>
                    <a:pt x="79719" y="34151"/>
                    <a:pt x="80012" y="34179"/>
                  </a:cubicBezTo>
                  <a:lnTo>
                    <a:pt x="80041" y="33888"/>
                  </a:lnTo>
                  <a:cubicBezTo>
                    <a:pt x="79749" y="33859"/>
                    <a:pt x="79454" y="33829"/>
                    <a:pt x="79158" y="33797"/>
                  </a:cubicBezTo>
                  <a:close/>
                  <a:moveTo>
                    <a:pt x="80925" y="33972"/>
                  </a:moveTo>
                  <a:lnTo>
                    <a:pt x="80898" y="34264"/>
                  </a:lnTo>
                  <a:cubicBezTo>
                    <a:pt x="81196" y="34292"/>
                    <a:pt x="81490" y="34318"/>
                    <a:pt x="81784" y="34343"/>
                  </a:cubicBezTo>
                  <a:lnTo>
                    <a:pt x="81809" y="34050"/>
                  </a:lnTo>
                  <a:cubicBezTo>
                    <a:pt x="81518" y="34026"/>
                    <a:pt x="81221" y="33999"/>
                    <a:pt x="80925" y="33972"/>
                  </a:cubicBezTo>
                  <a:close/>
                  <a:moveTo>
                    <a:pt x="82694" y="34124"/>
                  </a:moveTo>
                  <a:lnTo>
                    <a:pt x="82671" y="34417"/>
                  </a:lnTo>
                  <a:cubicBezTo>
                    <a:pt x="82969" y="34441"/>
                    <a:pt x="83265" y="34464"/>
                    <a:pt x="83557" y="34486"/>
                  </a:cubicBezTo>
                  <a:lnTo>
                    <a:pt x="83580" y="34193"/>
                  </a:lnTo>
                  <a:cubicBezTo>
                    <a:pt x="83288" y="34172"/>
                    <a:pt x="82992" y="34148"/>
                    <a:pt x="82694" y="34124"/>
                  </a:cubicBezTo>
                  <a:close/>
                  <a:moveTo>
                    <a:pt x="84466" y="34258"/>
                  </a:moveTo>
                  <a:lnTo>
                    <a:pt x="84446" y="34551"/>
                  </a:lnTo>
                  <a:cubicBezTo>
                    <a:pt x="84744" y="34572"/>
                    <a:pt x="85040" y="34591"/>
                    <a:pt x="85333" y="34610"/>
                  </a:cubicBezTo>
                  <a:lnTo>
                    <a:pt x="85351" y="34316"/>
                  </a:lnTo>
                  <a:cubicBezTo>
                    <a:pt x="85060" y="34298"/>
                    <a:pt x="84763" y="34279"/>
                    <a:pt x="84466" y="34258"/>
                  </a:cubicBezTo>
                  <a:close/>
                  <a:moveTo>
                    <a:pt x="86239" y="34370"/>
                  </a:moveTo>
                  <a:lnTo>
                    <a:pt x="86221" y="34664"/>
                  </a:lnTo>
                  <a:cubicBezTo>
                    <a:pt x="86522" y="34682"/>
                    <a:pt x="86818" y="34698"/>
                    <a:pt x="87110" y="34713"/>
                  </a:cubicBezTo>
                  <a:lnTo>
                    <a:pt x="87126" y="34420"/>
                  </a:lnTo>
                  <a:cubicBezTo>
                    <a:pt x="86833" y="34405"/>
                    <a:pt x="86538" y="34388"/>
                    <a:pt x="86239" y="34370"/>
                  </a:cubicBezTo>
                  <a:close/>
                  <a:moveTo>
                    <a:pt x="88014" y="34465"/>
                  </a:moveTo>
                  <a:lnTo>
                    <a:pt x="87999" y="34758"/>
                  </a:lnTo>
                  <a:cubicBezTo>
                    <a:pt x="88301" y="34772"/>
                    <a:pt x="88597" y="34785"/>
                    <a:pt x="88887" y="34798"/>
                  </a:cubicBezTo>
                  <a:lnTo>
                    <a:pt x="88901" y="34504"/>
                  </a:lnTo>
                  <a:cubicBezTo>
                    <a:pt x="88609" y="34492"/>
                    <a:pt x="88314" y="34479"/>
                    <a:pt x="88014" y="34465"/>
                  </a:cubicBezTo>
                  <a:close/>
                  <a:moveTo>
                    <a:pt x="89788" y="34539"/>
                  </a:moveTo>
                  <a:lnTo>
                    <a:pt x="89778" y="34832"/>
                  </a:lnTo>
                  <a:cubicBezTo>
                    <a:pt x="90080" y="34844"/>
                    <a:pt x="90377" y="34853"/>
                    <a:pt x="90667" y="34862"/>
                  </a:cubicBezTo>
                  <a:lnTo>
                    <a:pt x="90676" y="34569"/>
                  </a:lnTo>
                  <a:cubicBezTo>
                    <a:pt x="90386" y="34560"/>
                    <a:pt x="90089" y="34549"/>
                    <a:pt x="89788" y="34539"/>
                  </a:cubicBezTo>
                  <a:close/>
                  <a:moveTo>
                    <a:pt x="91565" y="34594"/>
                  </a:moveTo>
                  <a:lnTo>
                    <a:pt x="91557" y="34888"/>
                  </a:lnTo>
                  <a:cubicBezTo>
                    <a:pt x="91861" y="34895"/>
                    <a:pt x="92157" y="34903"/>
                    <a:pt x="92446" y="34907"/>
                  </a:cubicBezTo>
                  <a:lnTo>
                    <a:pt x="92452" y="34614"/>
                  </a:lnTo>
                  <a:cubicBezTo>
                    <a:pt x="92163" y="34608"/>
                    <a:pt x="91867" y="34602"/>
                    <a:pt x="91565" y="34594"/>
                  </a:cubicBezTo>
                  <a:close/>
                  <a:moveTo>
                    <a:pt x="97781" y="34622"/>
                  </a:moveTo>
                  <a:cubicBezTo>
                    <a:pt x="97521" y="34626"/>
                    <a:pt x="97225" y="34631"/>
                    <a:pt x="96894" y="34635"/>
                  </a:cubicBezTo>
                  <a:lnTo>
                    <a:pt x="96898" y="34928"/>
                  </a:lnTo>
                  <a:cubicBezTo>
                    <a:pt x="97228" y="34925"/>
                    <a:pt x="97525" y="34919"/>
                    <a:pt x="97787" y="34915"/>
                  </a:cubicBezTo>
                  <a:lnTo>
                    <a:pt x="97781" y="34622"/>
                  </a:lnTo>
                  <a:close/>
                  <a:moveTo>
                    <a:pt x="93341" y="34629"/>
                  </a:moveTo>
                  <a:lnTo>
                    <a:pt x="93337" y="34922"/>
                  </a:lnTo>
                  <a:cubicBezTo>
                    <a:pt x="93645" y="34927"/>
                    <a:pt x="93941" y="34930"/>
                    <a:pt x="94228" y="34933"/>
                  </a:cubicBezTo>
                  <a:lnTo>
                    <a:pt x="94230" y="34640"/>
                  </a:lnTo>
                  <a:cubicBezTo>
                    <a:pt x="93944" y="34637"/>
                    <a:pt x="93648" y="34634"/>
                    <a:pt x="93341" y="34629"/>
                  </a:cubicBezTo>
                  <a:close/>
                  <a:moveTo>
                    <a:pt x="96006" y="34643"/>
                  </a:moveTo>
                  <a:lnTo>
                    <a:pt x="95391" y="34644"/>
                  </a:lnTo>
                  <a:lnTo>
                    <a:pt x="95119" y="34644"/>
                  </a:lnTo>
                  <a:lnTo>
                    <a:pt x="95119" y="34937"/>
                  </a:lnTo>
                  <a:lnTo>
                    <a:pt x="95391" y="34937"/>
                  </a:lnTo>
                  <a:lnTo>
                    <a:pt x="96008" y="34936"/>
                  </a:lnTo>
                  <a:lnTo>
                    <a:pt x="96006" y="34643"/>
                  </a:lnTo>
                  <a:close/>
                </a:path>
              </a:pathLst>
            </a:custGeom>
            <a:solidFill>
              <a:srgbClr val="5B260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24" name="Google Shape;850;p39">
              <a:extLst>
                <a:ext uri="{FF2B5EF4-FFF2-40B4-BE49-F238E27FC236}">
                  <a16:creationId xmlns:a16="http://schemas.microsoft.com/office/drawing/2014/main" xmlns="" id="{1B9F3BC0-3D85-44F0-9E03-224632D321C9}"/>
                </a:ext>
              </a:extLst>
            </p:cNvPr>
            <p:cNvSpPr/>
            <p:nvPr/>
          </p:nvSpPr>
          <p:spPr>
            <a:xfrm>
              <a:off x="1095900" y="4114425"/>
              <a:ext cx="12550" cy="10025"/>
            </a:xfrm>
            <a:custGeom>
              <a:avLst/>
              <a:gdLst/>
              <a:ahLst/>
              <a:cxnLst/>
              <a:rect l="l" t="t" r="r" b="b"/>
              <a:pathLst>
                <a:path w="502" h="401" extrusionOk="0">
                  <a:moveTo>
                    <a:pt x="76" y="1"/>
                  </a:moveTo>
                  <a:lnTo>
                    <a:pt x="1" y="285"/>
                  </a:lnTo>
                  <a:cubicBezTo>
                    <a:pt x="1" y="285"/>
                    <a:pt x="147" y="323"/>
                    <a:pt x="422" y="401"/>
                  </a:cubicBezTo>
                  <a:lnTo>
                    <a:pt x="501" y="118"/>
                  </a:lnTo>
                  <a:cubicBezTo>
                    <a:pt x="222" y="38"/>
                    <a:pt x="76" y="1"/>
                    <a:pt x="76" y="1"/>
                  </a:cubicBezTo>
                  <a:close/>
                </a:path>
              </a:pathLst>
            </a:custGeom>
            <a:solidFill>
              <a:srgbClr val="D1511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125" name="Google Shape;851;p39">
            <a:extLst>
              <a:ext uri="{FF2B5EF4-FFF2-40B4-BE49-F238E27FC236}">
                <a16:creationId xmlns:a16="http://schemas.microsoft.com/office/drawing/2014/main" xmlns="" id="{7E411759-0705-408B-AC82-74226F3B3669}"/>
              </a:ext>
            </a:extLst>
          </p:cNvPr>
          <p:cNvGrpSpPr/>
          <p:nvPr/>
        </p:nvGrpSpPr>
        <p:grpSpPr>
          <a:xfrm>
            <a:off x="4308668" y="2674192"/>
            <a:ext cx="954548" cy="1114565"/>
            <a:chOff x="1486400" y="238075"/>
            <a:chExt cx="1836850" cy="2144775"/>
          </a:xfrm>
        </p:grpSpPr>
        <p:sp>
          <p:nvSpPr>
            <p:cNvPr id="126" name="Google Shape;852;p39">
              <a:extLst>
                <a:ext uri="{FF2B5EF4-FFF2-40B4-BE49-F238E27FC236}">
                  <a16:creationId xmlns:a16="http://schemas.microsoft.com/office/drawing/2014/main" xmlns="" id="{01317C0E-11D9-4071-9929-35EF9C325D9C}"/>
                </a:ext>
              </a:extLst>
            </p:cNvPr>
            <p:cNvSpPr/>
            <p:nvPr/>
          </p:nvSpPr>
          <p:spPr>
            <a:xfrm>
              <a:off x="1564450" y="1196250"/>
              <a:ext cx="1681100" cy="1175500"/>
            </a:xfrm>
            <a:custGeom>
              <a:avLst/>
              <a:gdLst/>
              <a:ahLst/>
              <a:cxnLst/>
              <a:rect l="l" t="t" r="r" b="b"/>
              <a:pathLst>
                <a:path w="67244" h="47020" extrusionOk="0">
                  <a:moveTo>
                    <a:pt x="58913" y="0"/>
                  </a:moveTo>
                  <a:lnTo>
                    <a:pt x="1" y="31377"/>
                  </a:lnTo>
                  <a:lnTo>
                    <a:pt x="8332" y="47020"/>
                  </a:lnTo>
                  <a:lnTo>
                    <a:pt x="67244" y="15641"/>
                  </a:lnTo>
                  <a:lnTo>
                    <a:pt x="58913" y="0"/>
                  </a:ln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27" name="Google Shape;853;p39">
              <a:extLst>
                <a:ext uri="{FF2B5EF4-FFF2-40B4-BE49-F238E27FC236}">
                  <a16:creationId xmlns:a16="http://schemas.microsoft.com/office/drawing/2014/main" xmlns="" id="{8FD5787E-9F98-4182-8946-4569B3F32D29}"/>
                </a:ext>
              </a:extLst>
            </p:cNvPr>
            <p:cNvSpPr/>
            <p:nvPr/>
          </p:nvSpPr>
          <p:spPr>
            <a:xfrm>
              <a:off x="1486400" y="1969900"/>
              <a:ext cx="363600" cy="412950"/>
            </a:xfrm>
            <a:custGeom>
              <a:avLst/>
              <a:gdLst/>
              <a:ahLst/>
              <a:cxnLst/>
              <a:rect l="l" t="t" r="r" b="b"/>
              <a:pathLst>
                <a:path w="14544" h="16518" extrusionOk="0">
                  <a:moveTo>
                    <a:pt x="4920" y="0"/>
                  </a:moveTo>
                  <a:cubicBezTo>
                    <a:pt x="4278" y="0"/>
                    <a:pt x="3664" y="141"/>
                    <a:pt x="3106" y="439"/>
                  </a:cubicBezTo>
                  <a:cubicBezTo>
                    <a:pt x="360" y="1901"/>
                    <a:pt x="0" y="6587"/>
                    <a:pt x="2302" y="10907"/>
                  </a:cubicBezTo>
                  <a:cubicBezTo>
                    <a:pt x="4134" y="14348"/>
                    <a:pt x="7104" y="16518"/>
                    <a:pt x="9624" y="16518"/>
                  </a:cubicBezTo>
                  <a:cubicBezTo>
                    <a:pt x="10267" y="16518"/>
                    <a:pt x="10880" y="16377"/>
                    <a:pt x="11437" y="16080"/>
                  </a:cubicBezTo>
                  <a:cubicBezTo>
                    <a:pt x="14182" y="14616"/>
                    <a:pt x="14543" y="9929"/>
                    <a:pt x="12242" y="5611"/>
                  </a:cubicBezTo>
                  <a:cubicBezTo>
                    <a:pt x="10409" y="2169"/>
                    <a:pt x="7440" y="0"/>
                    <a:pt x="4920" y="0"/>
                  </a:cubicBezTo>
                  <a:close/>
                </a:path>
              </a:pathLst>
            </a:custGeom>
            <a:solidFill>
              <a:srgbClr val="EBB370"/>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28" name="Google Shape;854;p39">
              <a:extLst>
                <a:ext uri="{FF2B5EF4-FFF2-40B4-BE49-F238E27FC236}">
                  <a16:creationId xmlns:a16="http://schemas.microsoft.com/office/drawing/2014/main" xmlns="" id="{9F5FA18D-BFDE-46C7-8A48-055D59EE9B27}"/>
                </a:ext>
              </a:extLst>
            </p:cNvPr>
            <p:cNvSpPr/>
            <p:nvPr/>
          </p:nvSpPr>
          <p:spPr>
            <a:xfrm>
              <a:off x="2959650" y="1185050"/>
              <a:ext cx="363600" cy="412975"/>
            </a:xfrm>
            <a:custGeom>
              <a:avLst/>
              <a:gdLst/>
              <a:ahLst/>
              <a:cxnLst/>
              <a:rect l="l" t="t" r="r" b="b"/>
              <a:pathLst>
                <a:path w="14544" h="16519" extrusionOk="0">
                  <a:moveTo>
                    <a:pt x="4919" y="1"/>
                  </a:moveTo>
                  <a:cubicBezTo>
                    <a:pt x="4276" y="1"/>
                    <a:pt x="3663" y="142"/>
                    <a:pt x="3105" y="439"/>
                  </a:cubicBezTo>
                  <a:cubicBezTo>
                    <a:pt x="360" y="1903"/>
                    <a:pt x="0" y="6590"/>
                    <a:pt x="2302" y="10908"/>
                  </a:cubicBezTo>
                  <a:cubicBezTo>
                    <a:pt x="4135" y="14350"/>
                    <a:pt x="7104" y="16519"/>
                    <a:pt x="9623" y="16519"/>
                  </a:cubicBezTo>
                  <a:cubicBezTo>
                    <a:pt x="10266" y="16519"/>
                    <a:pt x="10879" y="16378"/>
                    <a:pt x="11437" y="16080"/>
                  </a:cubicBezTo>
                  <a:cubicBezTo>
                    <a:pt x="14182" y="14618"/>
                    <a:pt x="14543" y="9932"/>
                    <a:pt x="12242" y="5612"/>
                  </a:cubicBezTo>
                  <a:cubicBezTo>
                    <a:pt x="10408" y="2171"/>
                    <a:pt x="7439" y="1"/>
                    <a:pt x="4919"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29" name="Google Shape;855;p39">
              <a:extLst>
                <a:ext uri="{FF2B5EF4-FFF2-40B4-BE49-F238E27FC236}">
                  <a16:creationId xmlns:a16="http://schemas.microsoft.com/office/drawing/2014/main" xmlns="" id="{8885A832-9A79-4AFC-AFDC-E351DEAAF4FD}"/>
                </a:ext>
              </a:extLst>
            </p:cNvPr>
            <p:cNvSpPr/>
            <p:nvPr/>
          </p:nvSpPr>
          <p:spPr>
            <a:xfrm>
              <a:off x="1563850" y="1196125"/>
              <a:ext cx="1681100" cy="1175525"/>
            </a:xfrm>
            <a:custGeom>
              <a:avLst/>
              <a:gdLst/>
              <a:ahLst/>
              <a:cxnLst/>
              <a:rect l="l" t="t" r="r" b="b"/>
              <a:pathLst>
                <a:path w="67244" h="47021" extrusionOk="0">
                  <a:moveTo>
                    <a:pt x="8330" y="1"/>
                  </a:moveTo>
                  <a:lnTo>
                    <a:pt x="1" y="15642"/>
                  </a:lnTo>
                  <a:lnTo>
                    <a:pt x="58913" y="47020"/>
                  </a:lnTo>
                  <a:lnTo>
                    <a:pt x="67244" y="31378"/>
                  </a:lnTo>
                  <a:lnTo>
                    <a:pt x="8330" y="1"/>
                  </a:ln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30" name="Google Shape;856;p39">
              <a:extLst>
                <a:ext uri="{FF2B5EF4-FFF2-40B4-BE49-F238E27FC236}">
                  <a16:creationId xmlns:a16="http://schemas.microsoft.com/office/drawing/2014/main" xmlns="" id="{31AEAD88-9D72-4F13-B0A4-1ACB39C96A10}"/>
                </a:ext>
              </a:extLst>
            </p:cNvPr>
            <p:cNvSpPr/>
            <p:nvPr/>
          </p:nvSpPr>
          <p:spPr>
            <a:xfrm>
              <a:off x="2959650" y="1969900"/>
              <a:ext cx="363550" cy="412950"/>
            </a:xfrm>
            <a:custGeom>
              <a:avLst/>
              <a:gdLst/>
              <a:ahLst/>
              <a:cxnLst/>
              <a:rect l="l" t="t" r="r" b="b"/>
              <a:pathLst>
                <a:path w="14542" h="16518" extrusionOk="0">
                  <a:moveTo>
                    <a:pt x="9623" y="0"/>
                  </a:moveTo>
                  <a:cubicBezTo>
                    <a:pt x="7103" y="0"/>
                    <a:pt x="4134" y="2169"/>
                    <a:pt x="2302" y="5611"/>
                  </a:cubicBezTo>
                  <a:cubicBezTo>
                    <a:pt x="0" y="9929"/>
                    <a:pt x="360" y="14616"/>
                    <a:pt x="3105" y="16080"/>
                  </a:cubicBezTo>
                  <a:cubicBezTo>
                    <a:pt x="3663" y="16377"/>
                    <a:pt x="4276" y="16518"/>
                    <a:pt x="4919" y="16518"/>
                  </a:cubicBezTo>
                  <a:cubicBezTo>
                    <a:pt x="7439" y="16518"/>
                    <a:pt x="10408" y="14348"/>
                    <a:pt x="12242" y="10907"/>
                  </a:cubicBezTo>
                  <a:cubicBezTo>
                    <a:pt x="14542" y="6587"/>
                    <a:pt x="14182" y="1901"/>
                    <a:pt x="11437" y="439"/>
                  </a:cubicBezTo>
                  <a:cubicBezTo>
                    <a:pt x="10879" y="141"/>
                    <a:pt x="10266" y="0"/>
                    <a:pt x="9623" y="0"/>
                  </a:cubicBezTo>
                  <a:close/>
                </a:path>
              </a:pathLst>
            </a:custGeom>
            <a:solidFill>
              <a:srgbClr val="EBB370"/>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31" name="Google Shape;857;p39">
              <a:extLst>
                <a:ext uri="{FF2B5EF4-FFF2-40B4-BE49-F238E27FC236}">
                  <a16:creationId xmlns:a16="http://schemas.microsoft.com/office/drawing/2014/main" xmlns="" id="{DC2E7FE7-CAE6-44BF-9EF9-57F89297CD8E}"/>
                </a:ext>
              </a:extLst>
            </p:cNvPr>
            <p:cNvSpPr/>
            <p:nvPr/>
          </p:nvSpPr>
          <p:spPr>
            <a:xfrm>
              <a:off x="1486400" y="1185075"/>
              <a:ext cx="363600" cy="412950"/>
            </a:xfrm>
            <a:custGeom>
              <a:avLst/>
              <a:gdLst/>
              <a:ahLst/>
              <a:cxnLst/>
              <a:rect l="l" t="t" r="r" b="b"/>
              <a:pathLst>
                <a:path w="14544" h="16518" extrusionOk="0">
                  <a:moveTo>
                    <a:pt x="9624" y="0"/>
                  </a:moveTo>
                  <a:cubicBezTo>
                    <a:pt x="7104" y="0"/>
                    <a:pt x="4134" y="2170"/>
                    <a:pt x="2302" y="5611"/>
                  </a:cubicBezTo>
                  <a:cubicBezTo>
                    <a:pt x="0" y="9931"/>
                    <a:pt x="360" y="14617"/>
                    <a:pt x="3106" y="16079"/>
                  </a:cubicBezTo>
                  <a:cubicBezTo>
                    <a:pt x="3664" y="16377"/>
                    <a:pt x="4278" y="16518"/>
                    <a:pt x="4920" y="16518"/>
                  </a:cubicBezTo>
                  <a:cubicBezTo>
                    <a:pt x="7440" y="16518"/>
                    <a:pt x="10409" y="14349"/>
                    <a:pt x="12242" y="10907"/>
                  </a:cubicBezTo>
                  <a:cubicBezTo>
                    <a:pt x="14543" y="6589"/>
                    <a:pt x="14182" y="1902"/>
                    <a:pt x="11437" y="438"/>
                  </a:cubicBezTo>
                  <a:cubicBezTo>
                    <a:pt x="10880" y="141"/>
                    <a:pt x="10267" y="0"/>
                    <a:pt x="9624" y="0"/>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32" name="Google Shape;858;p39">
              <a:extLst>
                <a:ext uri="{FF2B5EF4-FFF2-40B4-BE49-F238E27FC236}">
                  <a16:creationId xmlns:a16="http://schemas.microsoft.com/office/drawing/2014/main" xmlns="" id="{93B7C781-A9DF-40E0-9EDB-E73BE332404A}"/>
                </a:ext>
              </a:extLst>
            </p:cNvPr>
            <p:cNvSpPr/>
            <p:nvPr/>
          </p:nvSpPr>
          <p:spPr>
            <a:xfrm>
              <a:off x="1775525" y="793875"/>
              <a:ext cx="1407525" cy="1075775"/>
            </a:xfrm>
            <a:custGeom>
              <a:avLst/>
              <a:gdLst/>
              <a:ahLst/>
              <a:cxnLst/>
              <a:rect l="l" t="t" r="r" b="b"/>
              <a:pathLst>
                <a:path w="56301" h="43031" extrusionOk="0">
                  <a:moveTo>
                    <a:pt x="18171" y="0"/>
                  </a:moveTo>
                  <a:cubicBezTo>
                    <a:pt x="17111" y="4846"/>
                    <a:pt x="15142" y="8632"/>
                    <a:pt x="7570" y="17566"/>
                  </a:cubicBezTo>
                  <a:cubicBezTo>
                    <a:pt x="0" y="26501"/>
                    <a:pt x="8631" y="40129"/>
                    <a:pt x="8631" y="40129"/>
                  </a:cubicBezTo>
                  <a:lnTo>
                    <a:pt x="11865" y="43031"/>
                  </a:lnTo>
                  <a:cubicBezTo>
                    <a:pt x="14340" y="37302"/>
                    <a:pt x="19231" y="35889"/>
                    <a:pt x="19231" y="35889"/>
                  </a:cubicBezTo>
                  <a:lnTo>
                    <a:pt x="19231" y="35889"/>
                  </a:lnTo>
                  <a:cubicBezTo>
                    <a:pt x="17867" y="39523"/>
                    <a:pt x="20594" y="41038"/>
                    <a:pt x="20594" y="41038"/>
                  </a:cubicBezTo>
                  <a:cubicBezTo>
                    <a:pt x="26953" y="35585"/>
                    <a:pt x="20897" y="27864"/>
                    <a:pt x="20896" y="27863"/>
                  </a:cubicBezTo>
                  <a:lnTo>
                    <a:pt x="20896" y="27863"/>
                  </a:lnTo>
                  <a:cubicBezTo>
                    <a:pt x="27257" y="28620"/>
                    <a:pt x="32254" y="41794"/>
                    <a:pt x="32254" y="41794"/>
                  </a:cubicBezTo>
                  <a:cubicBezTo>
                    <a:pt x="31648" y="38766"/>
                    <a:pt x="34071" y="36343"/>
                    <a:pt x="34071" y="36343"/>
                  </a:cubicBezTo>
                  <a:cubicBezTo>
                    <a:pt x="34223" y="39221"/>
                    <a:pt x="40037" y="43031"/>
                    <a:pt x="40037" y="43031"/>
                  </a:cubicBezTo>
                  <a:cubicBezTo>
                    <a:pt x="56301" y="32305"/>
                    <a:pt x="33466" y="10401"/>
                    <a:pt x="33466" y="10401"/>
                  </a:cubicBezTo>
                  <a:lnTo>
                    <a:pt x="30437" y="15143"/>
                  </a:lnTo>
                  <a:cubicBezTo>
                    <a:pt x="32254" y="8178"/>
                    <a:pt x="18171" y="0"/>
                    <a:pt x="18171" y="0"/>
                  </a:cubicBezTo>
                  <a:close/>
                </a:path>
              </a:pathLst>
            </a:custGeom>
            <a:solidFill>
              <a:srgbClr val="F8DB03"/>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33" name="Google Shape;859;p39">
              <a:extLst>
                <a:ext uri="{FF2B5EF4-FFF2-40B4-BE49-F238E27FC236}">
                  <a16:creationId xmlns:a16="http://schemas.microsoft.com/office/drawing/2014/main" xmlns="" id="{163372E0-7780-4992-BC31-8D5377D57246}"/>
                </a:ext>
              </a:extLst>
            </p:cNvPr>
            <p:cNvSpPr/>
            <p:nvPr/>
          </p:nvSpPr>
          <p:spPr>
            <a:xfrm>
              <a:off x="1650000" y="238075"/>
              <a:ext cx="1574800" cy="1631575"/>
            </a:xfrm>
            <a:custGeom>
              <a:avLst/>
              <a:gdLst/>
              <a:ahLst/>
              <a:cxnLst/>
              <a:rect l="l" t="t" r="r" b="b"/>
              <a:pathLst>
                <a:path w="62992" h="65263" extrusionOk="0">
                  <a:moveTo>
                    <a:pt x="35735" y="1"/>
                  </a:moveTo>
                  <a:cubicBezTo>
                    <a:pt x="35686" y="1"/>
                    <a:pt x="35636" y="4"/>
                    <a:pt x="35586" y="11"/>
                  </a:cubicBezTo>
                  <a:cubicBezTo>
                    <a:pt x="31400" y="581"/>
                    <a:pt x="22557" y="3508"/>
                    <a:pt x="20506" y="17958"/>
                  </a:cubicBezTo>
                  <a:cubicBezTo>
                    <a:pt x="20503" y="17988"/>
                    <a:pt x="20503" y="18018"/>
                    <a:pt x="20498" y="18048"/>
                  </a:cubicBezTo>
                  <a:cubicBezTo>
                    <a:pt x="18121" y="15959"/>
                    <a:pt x="14816" y="15424"/>
                    <a:pt x="12051" y="15424"/>
                  </a:cubicBezTo>
                  <a:cubicBezTo>
                    <a:pt x="11785" y="15424"/>
                    <a:pt x="11525" y="15429"/>
                    <a:pt x="11271" y="15438"/>
                  </a:cubicBezTo>
                  <a:cubicBezTo>
                    <a:pt x="10165" y="15476"/>
                    <a:pt x="9842" y="16985"/>
                    <a:pt x="10833" y="17470"/>
                  </a:cubicBezTo>
                  <a:cubicBezTo>
                    <a:pt x="22592" y="23230"/>
                    <a:pt x="7586" y="34611"/>
                    <a:pt x="4838" y="44308"/>
                  </a:cubicBezTo>
                  <a:cubicBezTo>
                    <a:pt x="1" y="61376"/>
                    <a:pt x="16887" y="65263"/>
                    <a:pt x="16887" y="65263"/>
                  </a:cubicBezTo>
                  <a:cubicBezTo>
                    <a:pt x="11887" y="58610"/>
                    <a:pt x="14477" y="47490"/>
                    <a:pt x="19639" y="42274"/>
                  </a:cubicBezTo>
                  <a:cubicBezTo>
                    <a:pt x="24275" y="37590"/>
                    <a:pt x="24904" y="33815"/>
                    <a:pt x="24454" y="28697"/>
                  </a:cubicBezTo>
                  <a:cubicBezTo>
                    <a:pt x="24394" y="28023"/>
                    <a:pt x="24945" y="27520"/>
                    <a:pt x="25533" y="27520"/>
                  </a:cubicBezTo>
                  <a:cubicBezTo>
                    <a:pt x="25745" y="27520"/>
                    <a:pt x="25962" y="27585"/>
                    <a:pt x="26157" y="27731"/>
                  </a:cubicBezTo>
                  <a:cubicBezTo>
                    <a:pt x="30830" y="31246"/>
                    <a:pt x="32695" y="39307"/>
                    <a:pt x="30785" y="45467"/>
                  </a:cubicBezTo>
                  <a:cubicBezTo>
                    <a:pt x="30567" y="46170"/>
                    <a:pt x="31106" y="46855"/>
                    <a:pt x="31797" y="46855"/>
                  </a:cubicBezTo>
                  <a:cubicBezTo>
                    <a:pt x="31874" y="46855"/>
                    <a:pt x="31952" y="46846"/>
                    <a:pt x="32032" y="46829"/>
                  </a:cubicBezTo>
                  <a:cubicBezTo>
                    <a:pt x="33730" y="46453"/>
                    <a:pt x="36169" y="45440"/>
                    <a:pt x="37427" y="42718"/>
                  </a:cubicBezTo>
                  <a:cubicBezTo>
                    <a:pt x="37610" y="42320"/>
                    <a:pt x="38000" y="42062"/>
                    <a:pt x="38413" y="42062"/>
                  </a:cubicBezTo>
                  <a:cubicBezTo>
                    <a:pt x="38522" y="42062"/>
                    <a:pt x="38633" y="42080"/>
                    <a:pt x="38741" y="42118"/>
                  </a:cubicBezTo>
                  <a:cubicBezTo>
                    <a:pt x="45431" y="44442"/>
                    <a:pt x="48658" y="56169"/>
                    <a:pt x="45058" y="65263"/>
                  </a:cubicBezTo>
                  <a:cubicBezTo>
                    <a:pt x="54373" y="65263"/>
                    <a:pt x="62992" y="40696"/>
                    <a:pt x="44299" y="25104"/>
                  </a:cubicBezTo>
                  <a:cubicBezTo>
                    <a:pt x="31612" y="14519"/>
                    <a:pt x="34620" y="5275"/>
                    <a:pt x="36667" y="1590"/>
                  </a:cubicBezTo>
                  <a:cubicBezTo>
                    <a:pt x="37068" y="868"/>
                    <a:pt x="36527" y="1"/>
                    <a:pt x="35735" y="1"/>
                  </a:cubicBezTo>
                  <a:close/>
                </a:path>
              </a:pathLst>
            </a:custGeom>
            <a:solidFill>
              <a:srgbClr val="D1511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134" name="Google Shape;860;p39">
            <a:extLst>
              <a:ext uri="{FF2B5EF4-FFF2-40B4-BE49-F238E27FC236}">
                <a16:creationId xmlns:a16="http://schemas.microsoft.com/office/drawing/2014/main" xmlns="" id="{FF0972B2-5B95-40E7-ACAE-3A739F647FF5}"/>
              </a:ext>
            </a:extLst>
          </p:cNvPr>
          <p:cNvGrpSpPr/>
          <p:nvPr/>
        </p:nvGrpSpPr>
        <p:grpSpPr>
          <a:xfrm>
            <a:off x="9308827" y="2682543"/>
            <a:ext cx="1107817" cy="1097863"/>
            <a:chOff x="4528625" y="3297200"/>
            <a:chExt cx="2198225" cy="2178475"/>
          </a:xfrm>
        </p:grpSpPr>
        <p:sp>
          <p:nvSpPr>
            <p:cNvPr id="135" name="Google Shape;861;p39">
              <a:extLst>
                <a:ext uri="{FF2B5EF4-FFF2-40B4-BE49-F238E27FC236}">
                  <a16:creationId xmlns:a16="http://schemas.microsoft.com/office/drawing/2014/main" xmlns="" id="{35E0D6A5-3BDE-4313-AA2E-4618371B3614}"/>
                </a:ext>
              </a:extLst>
            </p:cNvPr>
            <p:cNvSpPr/>
            <p:nvPr/>
          </p:nvSpPr>
          <p:spPr>
            <a:xfrm>
              <a:off x="6111525" y="3346275"/>
              <a:ext cx="593500" cy="538675"/>
            </a:xfrm>
            <a:custGeom>
              <a:avLst/>
              <a:gdLst/>
              <a:ahLst/>
              <a:cxnLst/>
              <a:rect l="l" t="t" r="r" b="b"/>
              <a:pathLst>
                <a:path w="23740" h="21547" extrusionOk="0">
                  <a:moveTo>
                    <a:pt x="2298" y="0"/>
                  </a:moveTo>
                  <a:cubicBezTo>
                    <a:pt x="1913" y="0"/>
                    <a:pt x="1609" y="99"/>
                    <a:pt x="1402" y="307"/>
                  </a:cubicBezTo>
                  <a:cubicBezTo>
                    <a:pt x="0" y="1708"/>
                    <a:pt x="3550" y="7531"/>
                    <a:pt x="9330" y="13312"/>
                  </a:cubicBezTo>
                  <a:cubicBezTo>
                    <a:pt x="14259" y="18240"/>
                    <a:pt x="19217" y="21546"/>
                    <a:pt x="21441" y="21546"/>
                  </a:cubicBezTo>
                  <a:cubicBezTo>
                    <a:pt x="21826" y="21546"/>
                    <a:pt x="22129" y="21447"/>
                    <a:pt x="22336" y="21240"/>
                  </a:cubicBezTo>
                  <a:cubicBezTo>
                    <a:pt x="23739" y="19837"/>
                    <a:pt x="20189" y="14015"/>
                    <a:pt x="14408" y="8235"/>
                  </a:cubicBezTo>
                  <a:cubicBezTo>
                    <a:pt x="9481" y="3307"/>
                    <a:pt x="4524" y="0"/>
                    <a:pt x="2298" y="0"/>
                  </a:cubicBezTo>
                  <a:close/>
                </a:path>
              </a:pathLst>
            </a:custGeom>
            <a:solidFill>
              <a:srgbClr val="F8DB03"/>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36" name="Google Shape;862;p39">
              <a:extLst>
                <a:ext uri="{FF2B5EF4-FFF2-40B4-BE49-F238E27FC236}">
                  <a16:creationId xmlns:a16="http://schemas.microsoft.com/office/drawing/2014/main" xmlns="" id="{A999CBD5-2BB7-4EF0-BEDA-700E82C24F4F}"/>
                </a:ext>
              </a:extLst>
            </p:cNvPr>
            <p:cNvSpPr/>
            <p:nvPr/>
          </p:nvSpPr>
          <p:spPr>
            <a:xfrm>
              <a:off x="4552275" y="3997550"/>
              <a:ext cx="1474025" cy="1474025"/>
            </a:xfrm>
            <a:custGeom>
              <a:avLst/>
              <a:gdLst/>
              <a:ahLst/>
              <a:cxnLst/>
              <a:rect l="l" t="t" r="r" b="b"/>
              <a:pathLst>
                <a:path w="58961" h="58961" extrusionOk="0">
                  <a:moveTo>
                    <a:pt x="46436" y="1"/>
                  </a:moveTo>
                  <a:lnTo>
                    <a:pt x="1" y="46436"/>
                  </a:lnTo>
                  <a:lnTo>
                    <a:pt x="12525" y="58961"/>
                  </a:lnTo>
                  <a:lnTo>
                    <a:pt x="58960" y="12525"/>
                  </a:lnTo>
                  <a:lnTo>
                    <a:pt x="46436" y="1"/>
                  </a:lnTo>
                  <a:close/>
                </a:path>
              </a:pathLst>
            </a:custGeom>
            <a:solidFill>
              <a:srgbClr val="D1511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37" name="Google Shape;863;p39">
              <a:extLst>
                <a:ext uri="{FF2B5EF4-FFF2-40B4-BE49-F238E27FC236}">
                  <a16:creationId xmlns:a16="http://schemas.microsoft.com/office/drawing/2014/main" xmlns="" id="{45B0212D-3A83-4CA0-A572-89CD2DB25D02}"/>
                </a:ext>
              </a:extLst>
            </p:cNvPr>
            <p:cNvSpPr/>
            <p:nvPr/>
          </p:nvSpPr>
          <p:spPr>
            <a:xfrm>
              <a:off x="5737800" y="3297200"/>
              <a:ext cx="989050" cy="988900"/>
            </a:xfrm>
            <a:custGeom>
              <a:avLst/>
              <a:gdLst/>
              <a:ahLst/>
              <a:cxnLst/>
              <a:rect l="l" t="t" r="r" b="b"/>
              <a:pathLst>
                <a:path w="39562" h="39556" extrusionOk="0">
                  <a:moveTo>
                    <a:pt x="14090" y="0"/>
                  </a:moveTo>
                  <a:cubicBezTo>
                    <a:pt x="14069" y="0"/>
                    <a:pt x="14047" y="8"/>
                    <a:pt x="14032" y="24"/>
                  </a:cubicBezTo>
                  <a:lnTo>
                    <a:pt x="0" y="14057"/>
                  </a:lnTo>
                  <a:lnTo>
                    <a:pt x="25497" y="39556"/>
                  </a:lnTo>
                  <a:lnTo>
                    <a:pt x="39530" y="25523"/>
                  </a:lnTo>
                  <a:cubicBezTo>
                    <a:pt x="39562" y="25491"/>
                    <a:pt x="39562" y="25440"/>
                    <a:pt x="39530" y="25408"/>
                  </a:cubicBezTo>
                  <a:lnTo>
                    <a:pt x="14147" y="24"/>
                  </a:lnTo>
                  <a:cubicBezTo>
                    <a:pt x="14132" y="8"/>
                    <a:pt x="14111" y="0"/>
                    <a:pt x="14090" y="0"/>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38" name="Google Shape;864;p39">
              <a:extLst>
                <a:ext uri="{FF2B5EF4-FFF2-40B4-BE49-F238E27FC236}">
                  <a16:creationId xmlns:a16="http://schemas.microsoft.com/office/drawing/2014/main" xmlns="" id="{D1702E43-DD20-4463-BEB9-8B01B878B207}"/>
                </a:ext>
              </a:extLst>
            </p:cNvPr>
            <p:cNvSpPr/>
            <p:nvPr/>
          </p:nvSpPr>
          <p:spPr>
            <a:xfrm>
              <a:off x="5619075" y="3648625"/>
              <a:ext cx="756175" cy="726450"/>
            </a:xfrm>
            <a:custGeom>
              <a:avLst/>
              <a:gdLst/>
              <a:ahLst/>
              <a:cxnLst/>
              <a:rect l="l" t="t" r="r" b="b"/>
              <a:pathLst>
                <a:path w="30247" h="29058" extrusionOk="0">
                  <a:moveTo>
                    <a:pt x="4748" y="0"/>
                  </a:moveTo>
                  <a:cubicBezTo>
                    <a:pt x="1" y="4747"/>
                    <a:pt x="1" y="12442"/>
                    <a:pt x="4748" y="17189"/>
                  </a:cubicBezTo>
                  <a:lnTo>
                    <a:pt x="13056" y="25499"/>
                  </a:lnTo>
                  <a:cubicBezTo>
                    <a:pt x="15430" y="27871"/>
                    <a:pt x="18540" y="29058"/>
                    <a:pt x="21651" y="29058"/>
                  </a:cubicBezTo>
                  <a:cubicBezTo>
                    <a:pt x="24762" y="29058"/>
                    <a:pt x="27873" y="27871"/>
                    <a:pt x="30246" y="25499"/>
                  </a:cubicBezTo>
                  <a:lnTo>
                    <a:pt x="4748" y="0"/>
                  </a:lnTo>
                  <a:close/>
                </a:path>
              </a:pathLst>
            </a:custGeom>
            <a:solidFill>
              <a:srgbClr val="94A71C"/>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39" name="Google Shape;865;p39">
              <a:extLst>
                <a:ext uri="{FF2B5EF4-FFF2-40B4-BE49-F238E27FC236}">
                  <a16:creationId xmlns:a16="http://schemas.microsoft.com/office/drawing/2014/main" xmlns="" id="{BFF9E0B8-68ED-4D24-B521-293456ADF848}"/>
                </a:ext>
              </a:extLst>
            </p:cNvPr>
            <p:cNvSpPr/>
            <p:nvPr/>
          </p:nvSpPr>
          <p:spPr>
            <a:xfrm>
              <a:off x="5137825" y="4327525"/>
              <a:ext cx="558700" cy="558300"/>
            </a:xfrm>
            <a:custGeom>
              <a:avLst/>
              <a:gdLst/>
              <a:ahLst/>
              <a:cxnLst/>
              <a:rect l="l" t="t" r="r" b="b"/>
              <a:pathLst>
                <a:path w="22348" h="22332" extrusionOk="0">
                  <a:moveTo>
                    <a:pt x="16747" y="0"/>
                  </a:moveTo>
                  <a:cubicBezTo>
                    <a:pt x="16731" y="0"/>
                    <a:pt x="16714" y="6"/>
                    <a:pt x="16701" y="18"/>
                  </a:cubicBezTo>
                  <a:lnTo>
                    <a:pt x="26" y="16696"/>
                  </a:lnTo>
                  <a:cubicBezTo>
                    <a:pt x="0" y="16720"/>
                    <a:pt x="0" y="16760"/>
                    <a:pt x="26" y="16786"/>
                  </a:cubicBezTo>
                  <a:lnTo>
                    <a:pt x="5556" y="22313"/>
                  </a:lnTo>
                  <a:cubicBezTo>
                    <a:pt x="5569" y="22325"/>
                    <a:pt x="5585" y="22331"/>
                    <a:pt x="5602" y="22331"/>
                  </a:cubicBezTo>
                  <a:cubicBezTo>
                    <a:pt x="5618" y="22331"/>
                    <a:pt x="5634" y="22325"/>
                    <a:pt x="5646" y="22313"/>
                  </a:cubicBezTo>
                  <a:lnTo>
                    <a:pt x="22324" y="5636"/>
                  </a:lnTo>
                  <a:cubicBezTo>
                    <a:pt x="22348" y="5612"/>
                    <a:pt x="22348" y="5571"/>
                    <a:pt x="22324" y="5546"/>
                  </a:cubicBezTo>
                  <a:lnTo>
                    <a:pt x="16792" y="18"/>
                  </a:lnTo>
                  <a:cubicBezTo>
                    <a:pt x="16780" y="6"/>
                    <a:pt x="16763" y="0"/>
                    <a:pt x="16747" y="0"/>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40" name="Google Shape;866;p39">
              <a:extLst>
                <a:ext uri="{FF2B5EF4-FFF2-40B4-BE49-F238E27FC236}">
                  <a16:creationId xmlns:a16="http://schemas.microsoft.com/office/drawing/2014/main" xmlns="" id="{35682EEA-427F-4230-B263-B8825E28EFB2}"/>
                </a:ext>
              </a:extLst>
            </p:cNvPr>
            <p:cNvSpPr/>
            <p:nvPr/>
          </p:nvSpPr>
          <p:spPr>
            <a:xfrm>
              <a:off x="5410325" y="4414825"/>
              <a:ext cx="198700" cy="198725"/>
            </a:xfrm>
            <a:custGeom>
              <a:avLst/>
              <a:gdLst/>
              <a:ahLst/>
              <a:cxnLst/>
              <a:rect l="l" t="t" r="r" b="b"/>
              <a:pathLst>
                <a:path w="7948" h="7949" extrusionOk="0">
                  <a:moveTo>
                    <a:pt x="3974" y="1"/>
                  </a:moveTo>
                  <a:cubicBezTo>
                    <a:pt x="1779" y="1"/>
                    <a:pt x="0" y="1780"/>
                    <a:pt x="0" y="3975"/>
                  </a:cubicBezTo>
                  <a:cubicBezTo>
                    <a:pt x="0" y="6169"/>
                    <a:pt x="1779" y="7948"/>
                    <a:pt x="3974" y="7948"/>
                  </a:cubicBezTo>
                  <a:cubicBezTo>
                    <a:pt x="6168" y="7948"/>
                    <a:pt x="7948" y="6169"/>
                    <a:pt x="7948" y="3975"/>
                  </a:cubicBezTo>
                  <a:cubicBezTo>
                    <a:pt x="7948" y="1780"/>
                    <a:pt x="6168" y="1"/>
                    <a:pt x="3974" y="1"/>
                  </a:cubicBezTo>
                  <a:close/>
                </a:path>
              </a:pathLst>
            </a:custGeom>
            <a:solidFill>
              <a:srgbClr val="F0880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41" name="Google Shape;867;p39">
              <a:extLst>
                <a:ext uri="{FF2B5EF4-FFF2-40B4-BE49-F238E27FC236}">
                  <a16:creationId xmlns:a16="http://schemas.microsoft.com/office/drawing/2014/main" xmlns="" id="{3EB39989-E623-4A36-A3C4-5592F1B5DA68}"/>
                </a:ext>
              </a:extLst>
            </p:cNvPr>
            <p:cNvSpPr/>
            <p:nvPr/>
          </p:nvSpPr>
          <p:spPr>
            <a:xfrm>
              <a:off x="4528625" y="5147350"/>
              <a:ext cx="367425" cy="328325"/>
            </a:xfrm>
            <a:custGeom>
              <a:avLst/>
              <a:gdLst/>
              <a:ahLst/>
              <a:cxnLst/>
              <a:rect l="l" t="t" r="r" b="b"/>
              <a:pathLst>
                <a:path w="14697" h="13133" extrusionOk="0">
                  <a:moveTo>
                    <a:pt x="1964" y="1"/>
                  </a:moveTo>
                  <a:cubicBezTo>
                    <a:pt x="1591" y="1"/>
                    <a:pt x="1292" y="99"/>
                    <a:pt x="1086" y="305"/>
                  </a:cubicBezTo>
                  <a:cubicBezTo>
                    <a:pt x="0" y="1391"/>
                    <a:pt x="1924" y="5074"/>
                    <a:pt x="5382" y="8533"/>
                  </a:cubicBezTo>
                  <a:cubicBezTo>
                    <a:pt x="8187" y="11337"/>
                    <a:pt x="11139" y="13132"/>
                    <a:pt x="12735" y="13132"/>
                  </a:cubicBezTo>
                  <a:cubicBezTo>
                    <a:pt x="13107" y="13132"/>
                    <a:pt x="13405" y="13034"/>
                    <a:pt x="13611" y="12829"/>
                  </a:cubicBezTo>
                  <a:cubicBezTo>
                    <a:pt x="14697" y="11742"/>
                    <a:pt x="12775" y="8058"/>
                    <a:pt x="9315" y="4599"/>
                  </a:cubicBezTo>
                  <a:cubicBezTo>
                    <a:pt x="6512" y="1796"/>
                    <a:pt x="3560" y="1"/>
                    <a:pt x="1964" y="1"/>
                  </a:cubicBezTo>
                  <a:close/>
                </a:path>
              </a:pathLst>
            </a:custGeom>
            <a:solidFill>
              <a:srgbClr val="94A71C"/>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42" name="Google Shape;868;p39">
              <a:extLst>
                <a:ext uri="{FF2B5EF4-FFF2-40B4-BE49-F238E27FC236}">
                  <a16:creationId xmlns:a16="http://schemas.microsoft.com/office/drawing/2014/main" xmlns="" id="{40468F4A-D65F-4695-B6EB-95FE8B6CEB40}"/>
                </a:ext>
              </a:extLst>
            </p:cNvPr>
            <p:cNvSpPr/>
            <p:nvPr/>
          </p:nvSpPr>
          <p:spPr>
            <a:xfrm>
              <a:off x="5913875" y="3434400"/>
              <a:ext cx="675575" cy="675575"/>
            </a:xfrm>
            <a:custGeom>
              <a:avLst/>
              <a:gdLst/>
              <a:ahLst/>
              <a:cxnLst/>
              <a:rect l="l" t="t" r="r" b="b"/>
              <a:pathLst>
                <a:path w="27023" h="27023" extrusionOk="0">
                  <a:moveTo>
                    <a:pt x="1524" y="0"/>
                  </a:moveTo>
                  <a:lnTo>
                    <a:pt x="1" y="1524"/>
                  </a:lnTo>
                  <a:lnTo>
                    <a:pt x="25498" y="27023"/>
                  </a:lnTo>
                  <a:lnTo>
                    <a:pt x="27023" y="25498"/>
                  </a:lnTo>
                  <a:lnTo>
                    <a:pt x="1524" y="0"/>
                  </a:lnTo>
                  <a:close/>
                </a:path>
              </a:pathLst>
            </a:custGeom>
            <a:solidFill>
              <a:srgbClr val="94A71C"/>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143" name="Google Shape;869;p39">
            <a:extLst>
              <a:ext uri="{FF2B5EF4-FFF2-40B4-BE49-F238E27FC236}">
                <a16:creationId xmlns:a16="http://schemas.microsoft.com/office/drawing/2014/main" xmlns="" id="{C60A49AD-13C2-4F72-81A3-6AD816676EAD}"/>
              </a:ext>
            </a:extLst>
          </p:cNvPr>
          <p:cNvGrpSpPr/>
          <p:nvPr/>
        </p:nvGrpSpPr>
        <p:grpSpPr>
          <a:xfrm>
            <a:off x="6617673" y="2812199"/>
            <a:ext cx="1510964" cy="838551"/>
            <a:chOff x="3625000" y="478175"/>
            <a:chExt cx="2216075" cy="1229625"/>
          </a:xfrm>
        </p:grpSpPr>
        <p:sp>
          <p:nvSpPr>
            <p:cNvPr id="144" name="Google Shape;870;p39">
              <a:extLst>
                <a:ext uri="{FF2B5EF4-FFF2-40B4-BE49-F238E27FC236}">
                  <a16:creationId xmlns:a16="http://schemas.microsoft.com/office/drawing/2014/main" xmlns="" id="{D770B122-C238-4F76-86F1-6FBA260D12DC}"/>
                </a:ext>
              </a:extLst>
            </p:cNvPr>
            <p:cNvSpPr/>
            <p:nvPr/>
          </p:nvSpPr>
          <p:spPr>
            <a:xfrm>
              <a:off x="5434225" y="897425"/>
              <a:ext cx="406850" cy="574200"/>
            </a:xfrm>
            <a:custGeom>
              <a:avLst/>
              <a:gdLst/>
              <a:ahLst/>
              <a:cxnLst/>
              <a:rect l="l" t="t" r="r" b="b"/>
              <a:pathLst>
                <a:path w="16274" h="22968" extrusionOk="0">
                  <a:moveTo>
                    <a:pt x="15574" y="1"/>
                  </a:moveTo>
                  <a:cubicBezTo>
                    <a:pt x="9231" y="1"/>
                    <a:pt x="1" y="5143"/>
                    <a:pt x="1" y="11484"/>
                  </a:cubicBezTo>
                  <a:cubicBezTo>
                    <a:pt x="1" y="17827"/>
                    <a:pt x="9233" y="22968"/>
                    <a:pt x="15574" y="22968"/>
                  </a:cubicBezTo>
                  <a:cubicBezTo>
                    <a:pt x="15875" y="22968"/>
                    <a:pt x="16135" y="22763"/>
                    <a:pt x="16204" y="22472"/>
                  </a:cubicBezTo>
                  <a:cubicBezTo>
                    <a:pt x="16273" y="22180"/>
                    <a:pt x="16133" y="21877"/>
                    <a:pt x="15866" y="21744"/>
                  </a:cubicBezTo>
                  <a:cubicBezTo>
                    <a:pt x="12115" y="19853"/>
                    <a:pt x="9543" y="15971"/>
                    <a:pt x="9543" y="11484"/>
                  </a:cubicBezTo>
                  <a:cubicBezTo>
                    <a:pt x="9543" y="6999"/>
                    <a:pt x="12115" y="3116"/>
                    <a:pt x="15866" y="1226"/>
                  </a:cubicBezTo>
                  <a:cubicBezTo>
                    <a:pt x="16133" y="1091"/>
                    <a:pt x="16273" y="790"/>
                    <a:pt x="16204" y="498"/>
                  </a:cubicBezTo>
                  <a:cubicBezTo>
                    <a:pt x="16133" y="207"/>
                    <a:pt x="15873" y="1"/>
                    <a:pt x="15574" y="1"/>
                  </a:cubicBezTo>
                  <a:close/>
                </a:path>
              </a:pathLst>
            </a:custGeom>
            <a:solidFill>
              <a:srgbClr val="ADC22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45" name="Google Shape;871;p39">
              <a:extLst>
                <a:ext uri="{FF2B5EF4-FFF2-40B4-BE49-F238E27FC236}">
                  <a16:creationId xmlns:a16="http://schemas.microsoft.com/office/drawing/2014/main" xmlns="" id="{D7D166EF-8309-44DA-8A05-93B47791F081}"/>
                </a:ext>
              </a:extLst>
            </p:cNvPr>
            <p:cNvSpPr/>
            <p:nvPr/>
          </p:nvSpPr>
          <p:spPr>
            <a:xfrm>
              <a:off x="4277300" y="712075"/>
              <a:ext cx="673325" cy="277400"/>
            </a:xfrm>
            <a:custGeom>
              <a:avLst/>
              <a:gdLst/>
              <a:ahLst/>
              <a:cxnLst/>
              <a:rect l="l" t="t" r="r" b="b"/>
              <a:pathLst>
                <a:path w="26933" h="11096" extrusionOk="0">
                  <a:moveTo>
                    <a:pt x="3212" y="0"/>
                  </a:moveTo>
                  <a:cubicBezTo>
                    <a:pt x="2991" y="0"/>
                    <a:pt x="2772" y="107"/>
                    <a:pt x="2641" y="315"/>
                  </a:cubicBezTo>
                  <a:cubicBezTo>
                    <a:pt x="0" y="4557"/>
                    <a:pt x="480" y="11095"/>
                    <a:pt x="480" y="11095"/>
                  </a:cubicBezTo>
                  <a:lnTo>
                    <a:pt x="26932" y="10107"/>
                  </a:lnTo>
                  <a:cubicBezTo>
                    <a:pt x="26932" y="10107"/>
                    <a:pt x="22152" y="7961"/>
                    <a:pt x="14315" y="6461"/>
                  </a:cubicBezTo>
                  <a:cubicBezTo>
                    <a:pt x="8276" y="5306"/>
                    <a:pt x="4949" y="1804"/>
                    <a:pt x="3739" y="257"/>
                  </a:cubicBezTo>
                  <a:cubicBezTo>
                    <a:pt x="3604" y="85"/>
                    <a:pt x="3407" y="0"/>
                    <a:pt x="3212" y="0"/>
                  </a:cubicBezTo>
                  <a:close/>
                </a:path>
              </a:pathLst>
            </a:custGeom>
            <a:solidFill>
              <a:srgbClr val="ADC22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46" name="Google Shape;872;p39">
              <a:extLst>
                <a:ext uri="{FF2B5EF4-FFF2-40B4-BE49-F238E27FC236}">
                  <a16:creationId xmlns:a16="http://schemas.microsoft.com/office/drawing/2014/main" xmlns="" id="{9CA8A68F-B952-4914-AD9C-34EF7EA3FE71}"/>
                </a:ext>
              </a:extLst>
            </p:cNvPr>
            <p:cNvSpPr/>
            <p:nvPr/>
          </p:nvSpPr>
          <p:spPr>
            <a:xfrm>
              <a:off x="4256900" y="1432475"/>
              <a:ext cx="248800" cy="275325"/>
            </a:xfrm>
            <a:custGeom>
              <a:avLst/>
              <a:gdLst/>
              <a:ahLst/>
              <a:cxnLst/>
              <a:rect l="l" t="t" r="r" b="b"/>
              <a:pathLst>
                <a:path w="9952" h="11013" extrusionOk="0">
                  <a:moveTo>
                    <a:pt x="1" y="0"/>
                  </a:moveTo>
                  <a:cubicBezTo>
                    <a:pt x="1" y="0"/>
                    <a:pt x="2892" y="7731"/>
                    <a:pt x="7106" y="10879"/>
                  </a:cubicBezTo>
                  <a:cubicBezTo>
                    <a:pt x="7226" y="10969"/>
                    <a:pt x="7367" y="11013"/>
                    <a:pt x="7506" y="11013"/>
                  </a:cubicBezTo>
                  <a:cubicBezTo>
                    <a:pt x="7713" y="11013"/>
                    <a:pt x="7918" y="10917"/>
                    <a:pt x="8049" y="10736"/>
                  </a:cubicBezTo>
                  <a:cubicBezTo>
                    <a:pt x="8686" y="9862"/>
                    <a:pt x="9839" y="7853"/>
                    <a:pt x="9943" y="4688"/>
                  </a:cubicBezTo>
                  <a:cubicBezTo>
                    <a:pt x="9952" y="4412"/>
                    <a:pt x="9790" y="4157"/>
                    <a:pt x="9535" y="4049"/>
                  </a:cubicBezTo>
                  <a:lnTo>
                    <a:pt x="1" y="0"/>
                  </a:lnTo>
                  <a:close/>
                </a:path>
              </a:pathLst>
            </a:custGeom>
            <a:solidFill>
              <a:srgbClr val="ADC22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47" name="Google Shape;873;p39">
              <a:extLst>
                <a:ext uri="{FF2B5EF4-FFF2-40B4-BE49-F238E27FC236}">
                  <a16:creationId xmlns:a16="http://schemas.microsoft.com/office/drawing/2014/main" xmlns="" id="{AEE5B40A-04C5-47D8-8B5E-B001465CD9C4}"/>
                </a:ext>
              </a:extLst>
            </p:cNvPr>
            <p:cNvSpPr/>
            <p:nvPr/>
          </p:nvSpPr>
          <p:spPr>
            <a:xfrm>
              <a:off x="3688750" y="911975"/>
              <a:ext cx="1931225" cy="601800"/>
            </a:xfrm>
            <a:custGeom>
              <a:avLst/>
              <a:gdLst/>
              <a:ahLst/>
              <a:cxnLst/>
              <a:rect l="l" t="t" r="r" b="b"/>
              <a:pathLst>
                <a:path w="77249" h="24072" extrusionOk="0">
                  <a:moveTo>
                    <a:pt x="34842" y="1"/>
                  </a:moveTo>
                  <a:cubicBezTo>
                    <a:pt x="33700" y="1"/>
                    <a:pt x="32524" y="33"/>
                    <a:pt x="31314" y="101"/>
                  </a:cubicBezTo>
                  <a:cubicBezTo>
                    <a:pt x="17712" y="865"/>
                    <a:pt x="3484" y="4463"/>
                    <a:pt x="334" y="9849"/>
                  </a:cubicBezTo>
                  <a:cubicBezTo>
                    <a:pt x="0" y="10421"/>
                    <a:pt x="229" y="11158"/>
                    <a:pt x="829" y="11439"/>
                  </a:cubicBezTo>
                  <a:lnTo>
                    <a:pt x="7316" y="14476"/>
                  </a:lnTo>
                  <a:cubicBezTo>
                    <a:pt x="7450" y="14539"/>
                    <a:pt x="7527" y="14683"/>
                    <a:pt x="7504" y="14829"/>
                  </a:cubicBezTo>
                  <a:cubicBezTo>
                    <a:pt x="7482" y="14975"/>
                    <a:pt x="7366" y="15090"/>
                    <a:pt x="7218" y="15109"/>
                  </a:cubicBezTo>
                  <a:lnTo>
                    <a:pt x="2190" y="15786"/>
                  </a:lnTo>
                  <a:cubicBezTo>
                    <a:pt x="1908" y="15825"/>
                    <a:pt x="1799" y="16176"/>
                    <a:pt x="2013" y="16367"/>
                  </a:cubicBezTo>
                  <a:cubicBezTo>
                    <a:pt x="7030" y="20873"/>
                    <a:pt x="19397" y="24072"/>
                    <a:pt x="31314" y="24072"/>
                  </a:cubicBezTo>
                  <a:cubicBezTo>
                    <a:pt x="40961" y="24072"/>
                    <a:pt x="56530" y="18978"/>
                    <a:pt x="66790" y="14288"/>
                  </a:cubicBezTo>
                  <a:cubicBezTo>
                    <a:pt x="69741" y="12937"/>
                    <a:pt x="77248" y="13253"/>
                    <a:pt x="77248" y="11209"/>
                  </a:cubicBezTo>
                  <a:cubicBezTo>
                    <a:pt x="77248" y="9300"/>
                    <a:pt x="70208" y="8562"/>
                    <a:pt x="67094" y="7598"/>
                  </a:cubicBezTo>
                  <a:cubicBezTo>
                    <a:pt x="57593" y="4653"/>
                    <a:pt x="48560" y="1"/>
                    <a:pt x="34842" y="1"/>
                  </a:cubicBezTo>
                  <a:close/>
                </a:path>
              </a:pathLst>
            </a:custGeom>
            <a:solidFill>
              <a:srgbClr val="D1511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48" name="Google Shape;874;p39">
              <a:extLst>
                <a:ext uri="{FF2B5EF4-FFF2-40B4-BE49-F238E27FC236}">
                  <a16:creationId xmlns:a16="http://schemas.microsoft.com/office/drawing/2014/main" xmlns="" id="{F67DBA12-0F8F-4627-BD97-89F19916E1F4}"/>
                </a:ext>
              </a:extLst>
            </p:cNvPr>
            <p:cNvSpPr/>
            <p:nvPr/>
          </p:nvSpPr>
          <p:spPr>
            <a:xfrm>
              <a:off x="3688750" y="925475"/>
              <a:ext cx="650525" cy="548875"/>
            </a:xfrm>
            <a:custGeom>
              <a:avLst/>
              <a:gdLst/>
              <a:ahLst/>
              <a:cxnLst/>
              <a:rect l="l" t="t" r="r" b="b"/>
              <a:pathLst>
                <a:path w="26021" h="21955" extrusionOk="0">
                  <a:moveTo>
                    <a:pt x="26021" y="1"/>
                  </a:moveTo>
                  <a:lnTo>
                    <a:pt x="26021" y="1"/>
                  </a:lnTo>
                  <a:cubicBezTo>
                    <a:pt x="14212" y="1290"/>
                    <a:pt x="3076" y="4621"/>
                    <a:pt x="334" y="9309"/>
                  </a:cubicBezTo>
                  <a:cubicBezTo>
                    <a:pt x="0" y="9882"/>
                    <a:pt x="229" y="10618"/>
                    <a:pt x="829" y="10901"/>
                  </a:cubicBezTo>
                  <a:lnTo>
                    <a:pt x="7316" y="13936"/>
                  </a:lnTo>
                  <a:cubicBezTo>
                    <a:pt x="7450" y="13999"/>
                    <a:pt x="7527" y="14143"/>
                    <a:pt x="7504" y="14289"/>
                  </a:cubicBezTo>
                  <a:cubicBezTo>
                    <a:pt x="7482" y="14437"/>
                    <a:pt x="7366" y="14551"/>
                    <a:pt x="7218" y="14571"/>
                  </a:cubicBezTo>
                  <a:lnTo>
                    <a:pt x="2190" y="15247"/>
                  </a:lnTo>
                  <a:cubicBezTo>
                    <a:pt x="1908" y="15285"/>
                    <a:pt x="1799" y="15637"/>
                    <a:pt x="2013" y="15827"/>
                  </a:cubicBezTo>
                  <a:cubicBezTo>
                    <a:pt x="4905" y="18426"/>
                    <a:pt x="10245" y="20588"/>
                    <a:pt x="16530" y="21954"/>
                  </a:cubicBezTo>
                  <a:cubicBezTo>
                    <a:pt x="17245" y="21721"/>
                    <a:pt x="20546" y="21371"/>
                    <a:pt x="21522" y="19430"/>
                  </a:cubicBezTo>
                  <a:cubicBezTo>
                    <a:pt x="22867" y="16765"/>
                    <a:pt x="22999" y="13903"/>
                    <a:pt x="22983" y="10689"/>
                  </a:cubicBezTo>
                  <a:cubicBezTo>
                    <a:pt x="22965" y="6888"/>
                    <a:pt x="23620" y="2994"/>
                    <a:pt x="26021" y="1"/>
                  </a:cubicBezTo>
                  <a:close/>
                </a:path>
              </a:pathLst>
            </a:custGeom>
            <a:solidFill>
              <a:srgbClr val="94A71C"/>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49" name="Google Shape;875;p39">
              <a:extLst>
                <a:ext uri="{FF2B5EF4-FFF2-40B4-BE49-F238E27FC236}">
                  <a16:creationId xmlns:a16="http://schemas.microsoft.com/office/drawing/2014/main" xmlns="" id="{2D545B49-0EA8-4923-82BF-7ABDD54221BF}"/>
                </a:ext>
              </a:extLst>
            </p:cNvPr>
            <p:cNvSpPr/>
            <p:nvPr/>
          </p:nvSpPr>
          <p:spPr>
            <a:xfrm>
              <a:off x="3911575" y="1079750"/>
              <a:ext cx="120425" cy="115875"/>
            </a:xfrm>
            <a:custGeom>
              <a:avLst/>
              <a:gdLst/>
              <a:ahLst/>
              <a:cxnLst/>
              <a:rect l="l" t="t" r="r" b="b"/>
              <a:pathLst>
                <a:path w="4817" h="4635" extrusionOk="0">
                  <a:moveTo>
                    <a:pt x="2500" y="1"/>
                  </a:moveTo>
                  <a:cubicBezTo>
                    <a:pt x="1563" y="1"/>
                    <a:pt x="718" y="565"/>
                    <a:pt x="358" y="1431"/>
                  </a:cubicBezTo>
                  <a:cubicBezTo>
                    <a:pt x="1" y="2296"/>
                    <a:pt x="199" y="3293"/>
                    <a:pt x="861" y="3955"/>
                  </a:cubicBezTo>
                  <a:cubicBezTo>
                    <a:pt x="1304" y="4399"/>
                    <a:pt x="1897" y="4634"/>
                    <a:pt x="2500" y="4634"/>
                  </a:cubicBezTo>
                  <a:cubicBezTo>
                    <a:pt x="2799" y="4634"/>
                    <a:pt x="3100" y="4577"/>
                    <a:pt x="3386" y="4457"/>
                  </a:cubicBezTo>
                  <a:cubicBezTo>
                    <a:pt x="4253" y="4099"/>
                    <a:pt x="4817" y="3254"/>
                    <a:pt x="4817" y="2317"/>
                  </a:cubicBezTo>
                  <a:cubicBezTo>
                    <a:pt x="4817" y="1037"/>
                    <a:pt x="3780" y="1"/>
                    <a:pt x="2500" y="1"/>
                  </a:cubicBezTo>
                  <a:close/>
                </a:path>
              </a:pathLst>
            </a:custGeom>
            <a:solidFill>
              <a:srgbClr val="FFFFFF"/>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50" name="Google Shape;876;p39">
              <a:extLst>
                <a:ext uri="{FF2B5EF4-FFF2-40B4-BE49-F238E27FC236}">
                  <a16:creationId xmlns:a16="http://schemas.microsoft.com/office/drawing/2014/main" xmlns="" id="{7A5AACAB-0391-49E1-9D1A-004BE62A06DA}"/>
                </a:ext>
              </a:extLst>
            </p:cNvPr>
            <p:cNvSpPr/>
            <p:nvPr/>
          </p:nvSpPr>
          <p:spPr>
            <a:xfrm>
              <a:off x="3944175" y="1110000"/>
              <a:ext cx="57600" cy="55400"/>
            </a:xfrm>
            <a:custGeom>
              <a:avLst/>
              <a:gdLst/>
              <a:ahLst/>
              <a:cxnLst/>
              <a:rect l="l" t="t" r="r" b="b"/>
              <a:pathLst>
                <a:path w="2304" h="2216" extrusionOk="0">
                  <a:moveTo>
                    <a:pt x="1196" y="0"/>
                  </a:moveTo>
                  <a:cubicBezTo>
                    <a:pt x="748" y="0"/>
                    <a:pt x="343" y="269"/>
                    <a:pt x="172" y="683"/>
                  </a:cubicBezTo>
                  <a:cubicBezTo>
                    <a:pt x="1" y="1098"/>
                    <a:pt x="95" y="1573"/>
                    <a:pt x="413" y="1891"/>
                  </a:cubicBezTo>
                  <a:cubicBezTo>
                    <a:pt x="625" y="2103"/>
                    <a:pt x="908" y="2216"/>
                    <a:pt x="1196" y="2216"/>
                  </a:cubicBezTo>
                  <a:cubicBezTo>
                    <a:pt x="1339" y="2216"/>
                    <a:pt x="1483" y="2188"/>
                    <a:pt x="1620" y="2131"/>
                  </a:cubicBezTo>
                  <a:cubicBezTo>
                    <a:pt x="2034" y="1960"/>
                    <a:pt x="2303" y="1555"/>
                    <a:pt x="2303" y="1107"/>
                  </a:cubicBezTo>
                  <a:cubicBezTo>
                    <a:pt x="2303" y="495"/>
                    <a:pt x="1807" y="0"/>
                    <a:pt x="1196" y="0"/>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51" name="Google Shape;877;p39">
              <a:extLst>
                <a:ext uri="{FF2B5EF4-FFF2-40B4-BE49-F238E27FC236}">
                  <a16:creationId xmlns:a16="http://schemas.microsoft.com/office/drawing/2014/main" xmlns="" id="{5311B05E-163C-4299-9EEA-B9902D8FE53D}"/>
                </a:ext>
              </a:extLst>
            </p:cNvPr>
            <p:cNvSpPr/>
            <p:nvPr/>
          </p:nvSpPr>
          <p:spPr>
            <a:xfrm>
              <a:off x="3625000" y="478175"/>
              <a:ext cx="1689150" cy="816175"/>
            </a:xfrm>
            <a:custGeom>
              <a:avLst/>
              <a:gdLst/>
              <a:ahLst/>
              <a:cxnLst/>
              <a:rect l="l" t="t" r="r" b="b"/>
              <a:pathLst>
                <a:path w="67566" h="32647" extrusionOk="0">
                  <a:moveTo>
                    <a:pt x="19612" y="0"/>
                  </a:moveTo>
                  <a:cubicBezTo>
                    <a:pt x="19491" y="0"/>
                    <a:pt x="19371" y="2"/>
                    <a:pt x="19252" y="6"/>
                  </a:cubicBezTo>
                  <a:cubicBezTo>
                    <a:pt x="7130" y="420"/>
                    <a:pt x="4924" y="9494"/>
                    <a:pt x="4688" y="14868"/>
                  </a:cubicBezTo>
                  <a:cubicBezTo>
                    <a:pt x="4570" y="17533"/>
                    <a:pt x="4658" y="20257"/>
                    <a:pt x="4716" y="21569"/>
                  </a:cubicBezTo>
                  <a:cubicBezTo>
                    <a:pt x="2050" y="21982"/>
                    <a:pt x="1" y="24292"/>
                    <a:pt x="1" y="27074"/>
                  </a:cubicBezTo>
                  <a:cubicBezTo>
                    <a:pt x="1" y="30146"/>
                    <a:pt x="2501" y="32646"/>
                    <a:pt x="5572" y="32646"/>
                  </a:cubicBezTo>
                  <a:cubicBezTo>
                    <a:pt x="8645" y="32646"/>
                    <a:pt x="11145" y="30146"/>
                    <a:pt x="11145" y="27075"/>
                  </a:cubicBezTo>
                  <a:lnTo>
                    <a:pt x="9508" y="27075"/>
                  </a:lnTo>
                  <a:cubicBezTo>
                    <a:pt x="9508" y="29245"/>
                    <a:pt x="7742" y="31011"/>
                    <a:pt x="5572" y="31011"/>
                  </a:cubicBezTo>
                  <a:cubicBezTo>
                    <a:pt x="3402" y="31011"/>
                    <a:pt x="1637" y="29245"/>
                    <a:pt x="1637" y="27075"/>
                  </a:cubicBezTo>
                  <a:cubicBezTo>
                    <a:pt x="1637" y="24905"/>
                    <a:pt x="3402" y="23139"/>
                    <a:pt x="5572" y="23139"/>
                  </a:cubicBezTo>
                  <a:lnTo>
                    <a:pt x="6441" y="23139"/>
                  </a:lnTo>
                  <a:lnTo>
                    <a:pt x="6389" y="22271"/>
                  </a:lnTo>
                  <a:cubicBezTo>
                    <a:pt x="6387" y="22235"/>
                    <a:pt x="6163" y="18532"/>
                    <a:pt x="6321" y="14940"/>
                  </a:cubicBezTo>
                  <a:cubicBezTo>
                    <a:pt x="6580" y="9067"/>
                    <a:pt x="9042" y="1991"/>
                    <a:pt x="19307" y="1641"/>
                  </a:cubicBezTo>
                  <a:cubicBezTo>
                    <a:pt x="19419" y="1637"/>
                    <a:pt x="19531" y="1635"/>
                    <a:pt x="19644" y="1635"/>
                  </a:cubicBezTo>
                  <a:cubicBezTo>
                    <a:pt x="23678" y="1635"/>
                    <a:pt x="28662" y="4113"/>
                    <a:pt x="33919" y="6729"/>
                  </a:cubicBezTo>
                  <a:cubicBezTo>
                    <a:pt x="40626" y="10067"/>
                    <a:pt x="47918" y="13696"/>
                    <a:pt x="55442" y="13696"/>
                  </a:cubicBezTo>
                  <a:cubicBezTo>
                    <a:pt x="59435" y="13696"/>
                    <a:pt x="63494" y="12674"/>
                    <a:pt x="67566" y="10043"/>
                  </a:cubicBezTo>
                  <a:lnTo>
                    <a:pt x="66678" y="8668"/>
                  </a:lnTo>
                  <a:cubicBezTo>
                    <a:pt x="62940" y="11084"/>
                    <a:pt x="59175" y="12027"/>
                    <a:pt x="55444" y="12027"/>
                  </a:cubicBezTo>
                  <a:cubicBezTo>
                    <a:pt x="48235" y="12027"/>
                    <a:pt x="41156" y="8504"/>
                    <a:pt x="34649" y="5266"/>
                  </a:cubicBezTo>
                  <a:cubicBezTo>
                    <a:pt x="29202" y="2555"/>
                    <a:pt x="24052" y="0"/>
                    <a:pt x="19612" y="0"/>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52" name="Google Shape;878;p39">
              <a:extLst>
                <a:ext uri="{FF2B5EF4-FFF2-40B4-BE49-F238E27FC236}">
                  <a16:creationId xmlns:a16="http://schemas.microsoft.com/office/drawing/2014/main" xmlns="" id="{E8927DB5-0888-4338-8E3E-3ABF3F8758C8}"/>
                </a:ext>
              </a:extLst>
            </p:cNvPr>
            <p:cNvSpPr/>
            <p:nvPr/>
          </p:nvSpPr>
          <p:spPr>
            <a:xfrm>
              <a:off x="3808650" y="989050"/>
              <a:ext cx="111475" cy="177075"/>
            </a:xfrm>
            <a:custGeom>
              <a:avLst/>
              <a:gdLst/>
              <a:ahLst/>
              <a:cxnLst/>
              <a:rect l="l" t="t" r="r" b="b"/>
              <a:pathLst>
                <a:path w="4459" h="7083" extrusionOk="0">
                  <a:moveTo>
                    <a:pt x="4266" y="1"/>
                  </a:moveTo>
                  <a:lnTo>
                    <a:pt x="4266" y="1"/>
                  </a:lnTo>
                  <a:cubicBezTo>
                    <a:pt x="3150" y="5208"/>
                    <a:pt x="1" y="6845"/>
                    <a:pt x="1" y="6845"/>
                  </a:cubicBezTo>
                  <a:lnTo>
                    <a:pt x="3769" y="7082"/>
                  </a:lnTo>
                  <a:cubicBezTo>
                    <a:pt x="3769" y="7082"/>
                    <a:pt x="4459" y="4628"/>
                    <a:pt x="4266"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156" name="组合 155">
            <a:extLst>
              <a:ext uri="{FF2B5EF4-FFF2-40B4-BE49-F238E27FC236}">
                <a16:creationId xmlns:a16="http://schemas.microsoft.com/office/drawing/2014/main" xmlns="" id="{B494CC41-EE73-4EB3-8D83-AF088A572BAB}"/>
              </a:ext>
            </a:extLst>
          </p:cNvPr>
          <p:cNvGrpSpPr/>
          <p:nvPr/>
        </p:nvGrpSpPr>
        <p:grpSpPr>
          <a:xfrm>
            <a:off x="3633664" y="4147042"/>
            <a:ext cx="2442984" cy="1160775"/>
            <a:chOff x="1291054" y="3994642"/>
            <a:chExt cx="2442984" cy="1160775"/>
          </a:xfrm>
        </p:grpSpPr>
        <p:sp>
          <p:nvSpPr>
            <p:cNvPr id="154" name="Google Shape;1593;p51">
              <a:extLst>
                <a:ext uri="{FF2B5EF4-FFF2-40B4-BE49-F238E27FC236}">
                  <a16:creationId xmlns:a16="http://schemas.microsoft.com/office/drawing/2014/main" xmlns="" id="{AF3998BA-D61E-4362-8EC5-62DE8A5E0F58}"/>
                </a:ext>
              </a:extLst>
            </p:cNvPr>
            <p:cNvSpPr txBox="1">
              <a:spLocks/>
            </p:cNvSpPr>
            <p:nvPr/>
          </p:nvSpPr>
          <p:spPr>
            <a:xfrm>
              <a:off x="1291054" y="3994642"/>
              <a:ext cx="2442984" cy="64376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322824"/>
                </a:buClr>
                <a:buSzPts val="1600"/>
                <a:buFont typeface="Chewy"/>
                <a:buNone/>
                <a:defRPr sz="1600" b="0" i="0" u="none" strike="noStrike" cap="none">
                  <a:solidFill>
                    <a:srgbClr val="322824"/>
                  </a:solidFill>
                  <a:latin typeface="Chewy"/>
                  <a:ea typeface="Chewy"/>
                  <a:cs typeface="Chewy"/>
                  <a:sym typeface="Chewy"/>
                </a:defRPr>
              </a:lvl1pPr>
              <a:lvl2pPr marR="0" lvl="1"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2pPr>
              <a:lvl3pPr marR="0" lvl="2"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3pPr>
              <a:lvl4pPr marR="0" lvl="3"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4pPr>
              <a:lvl5pPr marR="0" lvl="4"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5pPr>
              <a:lvl6pPr marR="0" lvl="5"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6pPr>
              <a:lvl7pPr marR="0" lvl="6"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7pPr>
              <a:lvl8pPr marR="0" lvl="7"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8pPr>
              <a:lvl9pPr marR="0" lvl="8"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322824"/>
                </a:buClr>
                <a:buSzPts val="1600"/>
                <a:buFont typeface="Chewy"/>
                <a:buNone/>
                <a:tabLst/>
                <a:defRPr/>
              </a:pPr>
              <a:r>
                <a:rPr kumimoji="0" lang="zh-CN" alt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rPr>
                <a:t>标题二</a:t>
              </a:r>
              <a:endParaRPr kumimoji="0" 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endParaRPr>
            </a:p>
          </p:txBody>
        </p:sp>
        <p:sp>
          <p:nvSpPr>
            <p:cNvPr id="155" name="iṧ1îḍê">
              <a:extLst>
                <a:ext uri="{FF2B5EF4-FFF2-40B4-BE49-F238E27FC236}">
                  <a16:creationId xmlns:a16="http://schemas.microsoft.com/office/drawing/2014/main" xmlns="" id="{522397D0-90CF-4DA7-A54D-2AD2249850F8}"/>
                </a:ext>
              </a:extLst>
            </p:cNvPr>
            <p:cNvSpPr txBox="1"/>
            <p:nvPr/>
          </p:nvSpPr>
          <p:spPr>
            <a:xfrm>
              <a:off x="1431441" y="4347443"/>
              <a:ext cx="2143631" cy="807974"/>
            </a:xfrm>
            <a:prstGeom prst="rect">
              <a:avLst/>
            </a:prstGeom>
            <a:noFill/>
          </p:spPr>
          <p:txBody>
            <a:bodyPr wrap="square" lIns="91440" tIns="45720" rIns="91440" bIns="45720" anchor="t" anchorCtr="0">
              <a:normAutofit/>
            </a:bodyPr>
            <a:lstStyle/>
            <a:p>
              <a:pPr algn="ctr">
                <a:lnSpc>
                  <a:spcPct val="120000"/>
                </a:lnSpc>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请在此输入正文请在此输入正文</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algn="ctr">
                <a:lnSpc>
                  <a:spcPct val="120000"/>
                </a:lnSpc>
              </a:pPr>
              <a:endParaRPr lang="en-US" altLang="zh-CN" sz="700" dirty="0">
                <a:solidFill>
                  <a:srgbClr val="25C56F"/>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157" name="组合 156">
            <a:extLst>
              <a:ext uri="{FF2B5EF4-FFF2-40B4-BE49-F238E27FC236}">
                <a16:creationId xmlns:a16="http://schemas.microsoft.com/office/drawing/2014/main" xmlns="" id="{0A61C5FF-8451-4773-9869-5F2C6290B58E}"/>
              </a:ext>
            </a:extLst>
          </p:cNvPr>
          <p:cNvGrpSpPr/>
          <p:nvPr/>
        </p:nvGrpSpPr>
        <p:grpSpPr>
          <a:xfrm>
            <a:off x="1107782" y="4147042"/>
            <a:ext cx="2442984" cy="1160775"/>
            <a:chOff x="1291054" y="3994642"/>
            <a:chExt cx="2442984" cy="1160775"/>
          </a:xfrm>
        </p:grpSpPr>
        <p:sp>
          <p:nvSpPr>
            <p:cNvPr id="158" name="Google Shape;1593;p51">
              <a:extLst>
                <a:ext uri="{FF2B5EF4-FFF2-40B4-BE49-F238E27FC236}">
                  <a16:creationId xmlns:a16="http://schemas.microsoft.com/office/drawing/2014/main" xmlns="" id="{72432B59-BE3E-4F90-8285-9D8D2E1CFAD5}"/>
                </a:ext>
              </a:extLst>
            </p:cNvPr>
            <p:cNvSpPr txBox="1">
              <a:spLocks/>
            </p:cNvSpPr>
            <p:nvPr/>
          </p:nvSpPr>
          <p:spPr>
            <a:xfrm>
              <a:off x="1291054" y="3994642"/>
              <a:ext cx="2442984" cy="64376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322824"/>
                </a:buClr>
                <a:buSzPts val="1600"/>
                <a:buFont typeface="Chewy"/>
                <a:buNone/>
                <a:defRPr sz="1600" b="0" i="0" u="none" strike="noStrike" cap="none">
                  <a:solidFill>
                    <a:srgbClr val="322824"/>
                  </a:solidFill>
                  <a:latin typeface="Chewy"/>
                  <a:ea typeface="Chewy"/>
                  <a:cs typeface="Chewy"/>
                  <a:sym typeface="Chewy"/>
                </a:defRPr>
              </a:lvl1pPr>
              <a:lvl2pPr marR="0" lvl="1"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2pPr>
              <a:lvl3pPr marR="0" lvl="2"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3pPr>
              <a:lvl4pPr marR="0" lvl="3"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4pPr>
              <a:lvl5pPr marR="0" lvl="4"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5pPr>
              <a:lvl6pPr marR="0" lvl="5"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6pPr>
              <a:lvl7pPr marR="0" lvl="6"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7pPr>
              <a:lvl8pPr marR="0" lvl="7"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8pPr>
              <a:lvl9pPr marR="0" lvl="8"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322824"/>
                </a:buClr>
                <a:buSzPts val="1600"/>
                <a:buFont typeface="Chewy"/>
                <a:buNone/>
                <a:tabLst/>
                <a:defRPr/>
              </a:pPr>
              <a:r>
                <a:rPr kumimoji="0" lang="zh-CN" alt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rPr>
                <a:t>标题一</a:t>
              </a:r>
              <a:endParaRPr kumimoji="0" 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endParaRPr>
            </a:p>
          </p:txBody>
        </p:sp>
        <p:sp>
          <p:nvSpPr>
            <p:cNvPr id="159" name="iṧ1îḍê">
              <a:extLst>
                <a:ext uri="{FF2B5EF4-FFF2-40B4-BE49-F238E27FC236}">
                  <a16:creationId xmlns:a16="http://schemas.microsoft.com/office/drawing/2014/main" xmlns="" id="{62CE076A-0790-414D-834A-E1A0389E4BA1}"/>
                </a:ext>
              </a:extLst>
            </p:cNvPr>
            <p:cNvSpPr txBox="1"/>
            <p:nvPr/>
          </p:nvSpPr>
          <p:spPr>
            <a:xfrm>
              <a:off x="1431441" y="4347443"/>
              <a:ext cx="2143631" cy="807974"/>
            </a:xfrm>
            <a:prstGeom prst="rect">
              <a:avLst/>
            </a:prstGeom>
            <a:noFill/>
          </p:spPr>
          <p:txBody>
            <a:bodyPr wrap="square" lIns="91440" tIns="45720" rIns="91440" bIns="45720" anchor="t" anchorCtr="0">
              <a:normAutofit/>
            </a:bodyPr>
            <a:lstStyle/>
            <a:p>
              <a:pPr algn="ctr">
                <a:lnSpc>
                  <a:spcPct val="120000"/>
                </a:lnSpc>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请在此输入正文请在此输入正文</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algn="ctr">
                <a:lnSpc>
                  <a:spcPct val="120000"/>
                </a:lnSpc>
              </a:pPr>
              <a:endParaRPr lang="en-US" altLang="zh-CN" sz="700" dirty="0">
                <a:solidFill>
                  <a:srgbClr val="25C56F"/>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160" name="组合 159">
            <a:extLst>
              <a:ext uri="{FF2B5EF4-FFF2-40B4-BE49-F238E27FC236}">
                <a16:creationId xmlns:a16="http://schemas.microsoft.com/office/drawing/2014/main" xmlns="" id="{E9D08686-6364-42E4-956F-8DDF4B085DAB}"/>
              </a:ext>
            </a:extLst>
          </p:cNvPr>
          <p:cNvGrpSpPr/>
          <p:nvPr/>
        </p:nvGrpSpPr>
        <p:grpSpPr>
          <a:xfrm>
            <a:off x="6159546" y="4147042"/>
            <a:ext cx="2442984" cy="1160775"/>
            <a:chOff x="1291054" y="3994642"/>
            <a:chExt cx="2442984" cy="1160775"/>
          </a:xfrm>
        </p:grpSpPr>
        <p:sp>
          <p:nvSpPr>
            <p:cNvPr id="161" name="Google Shape;1593;p51">
              <a:extLst>
                <a:ext uri="{FF2B5EF4-FFF2-40B4-BE49-F238E27FC236}">
                  <a16:creationId xmlns:a16="http://schemas.microsoft.com/office/drawing/2014/main" xmlns="" id="{B47C907F-0C0E-4C9E-BBC4-1F92A655262D}"/>
                </a:ext>
              </a:extLst>
            </p:cNvPr>
            <p:cNvSpPr txBox="1">
              <a:spLocks/>
            </p:cNvSpPr>
            <p:nvPr/>
          </p:nvSpPr>
          <p:spPr>
            <a:xfrm>
              <a:off x="1291054" y="3994642"/>
              <a:ext cx="2442984" cy="64376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322824"/>
                </a:buClr>
                <a:buSzPts val="1600"/>
                <a:buFont typeface="Chewy"/>
                <a:buNone/>
                <a:defRPr sz="1600" b="0" i="0" u="none" strike="noStrike" cap="none">
                  <a:solidFill>
                    <a:srgbClr val="322824"/>
                  </a:solidFill>
                  <a:latin typeface="Chewy"/>
                  <a:ea typeface="Chewy"/>
                  <a:cs typeface="Chewy"/>
                  <a:sym typeface="Chewy"/>
                </a:defRPr>
              </a:lvl1pPr>
              <a:lvl2pPr marR="0" lvl="1"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2pPr>
              <a:lvl3pPr marR="0" lvl="2"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3pPr>
              <a:lvl4pPr marR="0" lvl="3"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4pPr>
              <a:lvl5pPr marR="0" lvl="4"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5pPr>
              <a:lvl6pPr marR="0" lvl="5"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6pPr>
              <a:lvl7pPr marR="0" lvl="6"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7pPr>
              <a:lvl8pPr marR="0" lvl="7"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8pPr>
              <a:lvl9pPr marR="0" lvl="8"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322824"/>
                </a:buClr>
                <a:buSzPts val="1600"/>
                <a:buFont typeface="Chewy"/>
                <a:buNone/>
                <a:tabLst/>
                <a:defRPr/>
              </a:pPr>
              <a:r>
                <a:rPr kumimoji="0" lang="zh-CN" alt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rPr>
                <a:t>标题三</a:t>
              </a:r>
              <a:endParaRPr kumimoji="0" 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endParaRPr>
            </a:p>
          </p:txBody>
        </p:sp>
        <p:sp>
          <p:nvSpPr>
            <p:cNvPr id="162" name="iṧ1îḍê">
              <a:extLst>
                <a:ext uri="{FF2B5EF4-FFF2-40B4-BE49-F238E27FC236}">
                  <a16:creationId xmlns:a16="http://schemas.microsoft.com/office/drawing/2014/main" xmlns="" id="{09D20E7C-341D-4979-8404-2DC916990BDD}"/>
                </a:ext>
              </a:extLst>
            </p:cNvPr>
            <p:cNvSpPr txBox="1"/>
            <p:nvPr/>
          </p:nvSpPr>
          <p:spPr>
            <a:xfrm>
              <a:off x="1431441" y="4347443"/>
              <a:ext cx="2143631" cy="807974"/>
            </a:xfrm>
            <a:prstGeom prst="rect">
              <a:avLst/>
            </a:prstGeom>
            <a:noFill/>
          </p:spPr>
          <p:txBody>
            <a:bodyPr wrap="square" lIns="91440" tIns="45720" rIns="91440" bIns="45720" anchor="t" anchorCtr="0">
              <a:normAutofit/>
            </a:bodyPr>
            <a:lstStyle/>
            <a:p>
              <a:pPr algn="ctr">
                <a:lnSpc>
                  <a:spcPct val="120000"/>
                </a:lnSpc>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请在此输入正文请在此输入正文</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algn="ctr">
                <a:lnSpc>
                  <a:spcPct val="120000"/>
                </a:lnSpc>
              </a:pPr>
              <a:endParaRPr lang="en-US" altLang="zh-CN" sz="700" dirty="0">
                <a:solidFill>
                  <a:srgbClr val="25C56F"/>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163" name="组合 162">
            <a:extLst>
              <a:ext uri="{FF2B5EF4-FFF2-40B4-BE49-F238E27FC236}">
                <a16:creationId xmlns:a16="http://schemas.microsoft.com/office/drawing/2014/main" xmlns="" id="{8E68BE1B-B6B5-4BF5-A6E4-0CA9C6A87002}"/>
              </a:ext>
            </a:extLst>
          </p:cNvPr>
          <p:cNvGrpSpPr/>
          <p:nvPr/>
        </p:nvGrpSpPr>
        <p:grpSpPr>
          <a:xfrm>
            <a:off x="8685427" y="4147042"/>
            <a:ext cx="2442984" cy="1160775"/>
            <a:chOff x="1291054" y="3994642"/>
            <a:chExt cx="2442984" cy="1160775"/>
          </a:xfrm>
        </p:grpSpPr>
        <p:sp>
          <p:nvSpPr>
            <p:cNvPr id="164" name="Google Shape;1593;p51">
              <a:extLst>
                <a:ext uri="{FF2B5EF4-FFF2-40B4-BE49-F238E27FC236}">
                  <a16:creationId xmlns:a16="http://schemas.microsoft.com/office/drawing/2014/main" xmlns="" id="{ADC6F668-E962-4604-BD4B-FC9E09FF4067}"/>
                </a:ext>
              </a:extLst>
            </p:cNvPr>
            <p:cNvSpPr txBox="1">
              <a:spLocks/>
            </p:cNvSpPr>
            <p:nvPr/>
          </p:nvSpPr>
          <p:spPr>
            <a:xfrm>
              <a:off x="1291054" y="3994642"/>
              <a:ext cx="2442984" cy="64376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322824"/>
                </a:buClr>
                <a:buSzPts val="1600"/>
                <a:buFont typeface="Chewy"/>
                <a:buNone/>
                <a:defRPr sz="1600" b="0" i="0" u="none" strike="noStrike" cap="none">
                  <a:solidFill>
                    <a:srgbClr val="322824"/>
                  </a:solidFill>
                  <a:latin typeface="Chewy"/>
                  <a:ea typeface="Chewy"/>
                  <a:cs typeface="Chewy"/>
                  <a:sym typeface="Chewy"/>
                </a:defRPr>
              </a:lvl1pPr>
              <a:lvl2pPr marR="0" lvl="1"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2pPr>
              <a:lvl3pPr marR="0" lvl="2"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3pPr>
              <a:lvl4pPr marR="0" lvl="3"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4pPr>
              <a:lvl5pPr marR="0" lvl="4"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5pPr>
              <a:lvl6pPr marR="0" lvl="5"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6pPr>
              <a:lvl7pPr marR="0" lvl="6"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7pPr>
              <a:lvl8pPr marR="0" lvl="7"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8pPr>
              <a:lvl9pPr marR="0" lvl="8"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322824"/>
                </a:buClr>
                <a:buSzPts val="1600"/>
                <a:buFont typeface="Chewy"/>
                <a:buNone/>
                <a:tabLst/>
                <a:defRPr/>
              </a:pPr>
              <a:r>
                <a:rPr kumimoji="0" lang="zh-CN" alt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rPr>
                <a:t>标题四</a:t>
              </a:r>
              <a:endParaRPr kumimoji="0" 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endParaRPr>
            </a:p>
          </p:txBody>
        </p:sp>
        <p:sp>
          <p:nvSpPr>
            <p:cNvPr id="165" name="iṧ1îḍê">
              <a:extLst>
                <a:ext uri="{FF2B5EF4-FFF2-40B4-BE49-F238E27FC236}">
                  <a16:creationId xmlns:a16="http://schemas.microsoft.com/office/drawing/2014/main" xmlns="" id="{75FADD15-C8CA-4353-9171-57997E28AF01}"/>
                </a:ext>
              </a:extLst>
            </p:cNvPr>
            <p:cNvSpPr txBox="1"/>
            <p:nvPr/>
          </p:nvSpPr>
          <p:spPr>
            <a:xfrm>
              <a:off x="1431441" y="4347443"/>
              <a:ext cx="2143631" cy="807974"/>
            </a:xfrm>
            <a:prstGeom prst="rect">
              <a:avLst/>
            </a:prstGeom>
            <a:noFill/>
          </p:spPr>
          <p:txBody>
            <a:bodyPr wrap="square" lIns="91440" tIns="45720" rIns="91440" bIns="45720" anchor="t" anchorCtr="0">
              <a:normAutofit/>
            </a:bodyPr>
            <a:lstStyle/>
            <a:p>
              <a:pPr algn="ctr">
                <a:lnSpc>
                  <a:spcPct val="120000"/>
                </a:lnSpc>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请在此输入正文请在此输入正文</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algn="ctr">
                <a:lnSpc>
                  <a:spcPct val="120000"/>
                </a:lnSpc>
              </a:pPr>
              <a:endParaRPr lang="en-US" altLang="zh-CN" sz="700" dirty="0">
                <a:solidFill>
                  <a:srgbClr val="25C56F"/>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72" name="quotation-mark_32371">
            <a:extLst>
              <a:ext uri="{FF2B5EF4-FFF2-40B4-BE49-F238E27FC236}">
                <a16:creationId xmlns:a16="http://schemas.microsoft.com/office/drawing/2014/main" xmlns="" id="{AC7FFCA1-2737-4E1C-A139-17120C66EE1F}"/>
              </a:ext>
            </a:extLst>
          </p:cNvPr>
          <p:cNvSpPr>
            <a:spLocks noChangeAspect="1"/>
          </p:cNvSpPr>
          <p:nvPr/>
        </p:nvSpPr>
        <p:spPr bwMode="auto">
          <a:xfrm>
            <a:off x="1120253" y="853261"/>
            <a:ext cx="609685" cy="609283"/>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solidFill>
            <a:schemeClr val="accent5"/>
          </a:solidFill>
          <a:ln>
            <a:noFill/>
          </a:ln>
        </p:spPr>
        <p:txBody>
          <a:bodyPr/>
          <a:lstStyle/>
          <a:p>
            <a:endParaRPr lang="zh-CN" altLang="en-US"/>
          </a:p>
        </p:txBody>
      </p:sp>
      <p:sp>
        <p:nvSpPr>
          <p:cNvPr id="73" name="Google Shape;494;p33">
            <a:extLst>
              <a:ext uri="{FF2B5EF4-FFF2-40B4-BE49-F238E27FC236}">
                <a16:creationId xmlns:a16="http://schemas.microsoft.com/office/drawing/2014/main" xmlns="" id="{49686768-B474-4E10-A95E-1C874A2F221D}"/>
              </a:ext>
            </a:extLst>
          </p:cNvPr>
          <p:cNvSpPr txBox="1">
            <a:spLocks/>
          </p:cNvSpPr>
          <p:nvPr/>
        </p:nvSpPr>
        <p:spPr>
          <a:xfrm>
            <a:off x="1992696" y="767736"/>
            <a:ext cx="3142593"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lang="zh-CN" altLang="en-US" sz="4400" kern="0"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四段内容页</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spTree>
    <p:extLst>
      <p:ext uri="{BB962C8B-B14F-4D97-AF65-F5344CB8AC3E}">
        <p14:creationId xmlns:p14="http://schemas.microsoft.com/office/powerpoint/2010/main" val="3239106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5FFF3"/>
        </a:solidFill>
        <a:effectLst/>
      </p:bgPr>
    </p:bg>
    <p:spTree>
      <p:nvGrpSpPr>
        <p:cNvPr id="1" name=""/>
        <p:cNvGrpSpPr/>
        <p:nvPr/>
      </p:nvGrpSpPr>
      <p:grpSpPr>
        <a:xfrm>
          <a:off x="0" y="0"/>
          <a:ext cx="0" cy="0"/>
          <a:chOff x="0" y="0"/>
          <a:chExt cx="0" cy="0"/>
        </a:xfrm>
      </p:grpSpPr>
      <p:sp>
        <p:nvSpPr>
          <p:cNvPr id="2" name="Google Shape;493;p33">
            <a:extLst>
              <a:ext uri="{FF2B5EF4-FFF2-40B4-BE49-F238E27FC236}">
                <a16:creationId xmlns:a16="http://schemas.microsoft.com/office/drawing/2014/main" xmlns="" id="{FF06205C-A80B-4823-83B4-BF528CA9838D}"/>
              </a:ext>
            </a:extLst>
          </p:cNvPr>
          <p:cNvSpPr/>
          <p:nvPr/>
        </p:nvSpPr>
        <p:spPr>
          <a:xfrm flipH="1">
            <a:off x="0" y="-217714"/>
            <a:ext cx="12550978" cy="7075714"/>
          </a:xfrm>
          <a:custGeom>
            <a:avLst/>
            <a:gdLst/>
            <a:ahLst/>
            <a:cxnLst/>
            <a:rect l="l" t="t" r="r" b="b"/>
            <a:pathLst>
              <a:path w="46307" h="26227" extrusionOk="0">
                <a:moveTo>
                  <a:pt x="43978" y="0"/>
                </a:moveTo>
                <a:cubicBezTo>
                  <a:pt x="40052" y="0"/>
                  <a:pt x="36587" y="2763"/>
                  <a:pt x="33999" y="6111"/>
                </a:cubicBezTo>
                <a:cubicBezTo>
                  <a:pt x="32570" y="7960"/>
                  <a:pt x="30493" y="9268"/>
                  <a:pt x="28222" y="9800"/>
                </a:cubicBezTo>
                <a:cubicBezTo>
                  <a:pt x="26639" y="10170"/>
                  <a:pt x="24941" y="10367"/>
                  <a:pt x="23604" y="11370"/>
                </a:cubicBezTo>
                <a:cubicBezTo>
                  <a:pt x="22472" y="12217"/>
                  <a:pt x="21784" y="13486"/>
                  <a:pt x="21291" y="14784"/>
                </a:cubicBezTo>
                <a:cubicBezTo>
                  <a:pt x="20506" y="16853"/>
                  <a:pt x="20265" y="20071"/>
                  <a:pt x="18032" y="21173"/>
                </a:cubicBezTo>
                <a:cubicBezTo>
                  <a:pt x="17547" y="21412"/>
                  <a:pt x="17019" y="21512"/>
                  <a:pt x="16450" y="21512"/>
                </a:cubicBezTo>
                <a:cubicBezTo>
                  <a:pt x="13442" y="21512"/>
                  <a:pt x="9289" y="18702"/>
                  <a:pt x="4349" y="18702"/>
                </a:cubicBezTo>
                <a:cubicBezTo>
                  <a:pt x="2959" y="18702"/>
                  <a:pt x="1507" y="18924"/>
                  <a:pt x="1" y="19494"/>
                </a:cubicBezTo>
                <a:lnTo>
                  <a:pt x="1" y="26227"/>
                </a:lnTo>
                <a:lnTo>
                  <a:pt x="46307" y="26227"/>
                </a:lnTo>
                <a:lnTo>
                  <a:pt x="46307" y="327"/>
                </a:lnTo>
                <a:cubicBezTo>
                  <a:pt x="45515" y="104"/>
                  <a:pt x="44738" y="0"/>
                  <a:pt x="43978" y="0"/>
                </a:cubicBezTo>
                <a:close/>
              </a:path>
            </a:pathLst>
          </a:custGeom>
          <a:solidFill>
            <a:srgbClr val="25C5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494;p33">
            <a:extLst>
              <a:ext uri="{FF2B5EF4-FFF2-40B4-BE49-F238E27FC236}">
                <a16:creationId xmlns:a16="http://schemas.microsoft.com/office/drawing/2014/main" xmlns="" id="{1D3A44FB-C739-410F-8DD2-B03F78B0E551}"/>
              </a:ext>
            </a:extLst>
          </p:cNvPr>
          <p:cNvSpPr txBox="1">
            <a:spLocks/>
          </p:cNvSpPr>
          <p:nvPr/>
        </p:nvSpPr>
        <p:spPr>
          <a:xfrm>
            <a:off x="5615896" y="2251330"/>
            <a:ext cx="5315700"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r" defTabSz="914400" rtl="0" eaLnBrk="1" fontAlgn="auto" latinLnBrk="0" hangingPunct="1">
              <a:lnSpc>
                <a:spcPct val="100000"/>
              </a:lnSpc>
              <a:spcBef>
                <a:spcPts val="0"/>
              </a:spcBef>
              <a:spcAft>
                <a:spcPts val="0"/>
              </a:spcAft>
              <a:buClr>
                <a:srgbClr val="783F04"/>
              </a:buClr>
              <a:buSzPts val="3000"/>
              <a:buFont typeface="Comfortaa"/>
              <a:buNone/>
              <a:tabLst/>
              <a:defRPr/>
            </a:pPr>
            <a:r>
              <a:rPr lang="zh-CN" altLang="en-US" sz="6000" kern="0"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小组讨论</a:t>
            </a:r>
            <a:endParaRPr kumimoji="0" lang="en-US" sz="60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sp>
        <p:nvSpPr>
          <p:cNvPr id="72" name="Google Shape;495;p33">
            <a:extLst>
              <a:ext uri="{FF2B5EF4-FFF2-40B4-BE49-F238E27FC236}">
                <a16:creationId xmlns:a16="http://schemas.microsoft.com/office/drawing/2014/main" xmlns="" id="{5D72AA1C-71FA-41D5-880A-077B94A27F4D}"/>
              </a:ext>
            </a:extLst>
          </p:cNvPr>
          <p:cNvSpPr txBox="1">
            <a:spLocks/>
          </p:cNvSpPr>
          <p:nvPr/>
        </p:nvSpPr>
        <p:spPr>
          <a:xfrm>
            <a:off x="7810396" y="1512235"/>
            <a:ext cx="3121200" cy="841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accent1"/>
              </a:buClr>
              <a:buSzPts val="4800"/>
              <a:buFont typeface="Comfortaa"/>
              <a:buNone/>
              <a:defRPr sz="4800" b="1" i="0" u="none" strike="noStrike" cap="none">
                <a:solidFill>
                  <a:schemeClr val="accent1"/>
                </a:solidFill>
                <a:latin typeface="Comfortaa"/>
                <a:ea typeface="Comfortaa"/>
                <a:cs typeface="Comfortaa"/>
                <a:sym typeface="Comfortaa"/>
              </a:defRPr>
            </a:lvl1pPr>
            <a:lvl2pPr marR="0" lvl="1"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2pPr>
            <a:lvl3pPr marR="0" lvl="2"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3pPr>
            <a:lvl4pPr marR="0" lvl="3"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4pPr>
            <a:lvl5pPr marR="0" lvl="4"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5pPr>
            <a:lvl6pPr marR="0" lvl="5"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6pPr>
            <a:lvl7pPr marR="0" lvl="6"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7pPr>
            <a:lvl8pPr marR="0" lvl="7"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8pPr>
            <a:lvl9pPr marR="0" lvl="8"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9pPr>
          </a:lstStyle>
          <a:p>
            <a:pPr marL="0" marR="0" lvl="0" indent="0" algn="r" defTabSz="914400" rtl="0" eaLnBrk="1" fontAlgn="auto" latinLnBrk="0" hangingPunct="1">
              <a:lnSpc>
                <a:spcPct val="100000"/>
              </a:lnSpc>
              <a:spcBef>
                <a:spcPts val="0"/>
              </a:spcBef>
              <a:spcAft>
                <a:spcPts val="0"/>
              </a:spcAft>
              <a:buClr>
                <a:srgbClr val="FFAB40"/>
              </a:buClr>
              <a:buSzPts val="4800"/>
              <a:buFont typeface="Comfortaa"/>
              <a:buNone/>
              <a:tabLst/>
              <a:defRPr/>
            </a:pPr>
            <a:r>
              <a:rPr kumimoji="0" lang="en" sz="5400" b="1" i="0" u="none" strike="noStrike" kern="0" cap="none" spc="0" normalizeH="0" baseline="0" noProof="0" dirty="0">
                <a:ln>
                  <a:noFill/>
                </a:ln>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omfortaa"/>
              </a:rPr>
              <a:t>0</a:t>
            </a:r>
            <a:r>
              <a:rPr kumimoji="0" lang="en-US" altLang="zh-CN" sz="5400" b="1" i="0" u="none" strike="noStrike" kern="0" cap="none" spc="0" normalizeH="0" baseline="0" noProof="0" dirty="0">
                <a:ln>
                  <a:noFill/>
                </a:ln>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omfortaa"/>
              </a:rPr>
              <a:t>3</a:t>
            </a:r>
            <a:r>
              <a:rPr kumimoji="0" lang="en" sz="5400" b="1" i="0" u="none" strike="noStrike" kern="0" cap="none" spc="0" normalizeH="0" baseline="0" noProof="0" dirty="0">
                <a:ln>
                  <a:noFill/>
                </a:ln>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omfortaa"/>
              </a:rPr>
              <a:t>.</a:t>
            </a:r>
          </a:p>
        </p:txBody>
      </p:sp>
      <p:grpSp>
        <p:nvGrpSpPr>
          <p:cNvPr id="22" name="Google Shape;2210;p48">
            <a:extLst>
              <a:ext uri="{FF2B5EF4-FFF2-40B4-BE49-F238E27FC236}">
                <a16:creationId xmlns:a16="http://schemas.microsoft.com/office/drawing/2014/main" xmlns="" id="{AC682625-E052-4EA0-BD59-233F087FCEDA}"/>
              </a:ext>
            </a:extLst>
          </p:cNvPr>
          <p:cNvGrpSpPr/>
          <p:nvPr/>
        </p:nvGrpSpPr>
        <p:grpSpPr>
          <a:xfrm>
            <a:off x="953159" y="3320143"/>
            <a:ext cx="4525705" cy="2650359"/>
            <a:chOff x="5368075" y="1387975"/>
            <a:chExt cx="2801075" cy="1640375"/>
          </a:xfrm>
        </p:grpSpPr>
        <p:sp>
          <p:nvSpPr>
            <p:cNvPr id="23" name="Google Shape;2211;p48">
              <a:extLst>
                <a:ext uri="{FF2B5EF4-FFF2-40B4-BE49-F238E27FC236}">
                  <a16:creationId xmlns:a16="http://schemas.microsoft.com/office/drawing/2014/main" xmlns="" id="{33A51C37-094E-4863-8355-15D9CEEFA66A}"/>
                </a:ext>
              </a:extLst>
            </p:cNvPr>
            <p:cNvSpPr/>
            <p:nvPr/>
          </p:nvSpPr>
          <p:spPr>
            <a:xfrm>
              <a:off x="5710525" y="1387975"/>
              <a:ext cx="239625" cy="262450"/>
            </a:xfrm>
            <a:custGeom>
              <a:avLst/>
              <a:gdLst/>
              <a:ahLst/>
              <a:cxnLst/>
              <a:rect l="l" t="t" r="r" b="b"/>
              <a:pathLst>
                <a:path w="9585" h="10498" extrusionOk="0">
                  <a:moveTo>
                    <a:pt x="6218" y="0"/>
                  </a:moveTo>
                  <a:cubicBezTo>
                    <a:pt x="4892" y="0"/>
                    <a:pt x="3362" y="309"/>
                    <a:pt x="2375" y="1020"/>
                  </a:cubicBezTo>
                  <a:cubicBezTo>
                    <a:pt x="741" y="2198"/>
                    <a:pt x="1" y="2416"/>
                    <a:pt x="1144" y="4630"/>
                  </a:cubicBezTo>
                  <a:cubicBezTo>
                    <a:pt x="1356" y="5047"/>
                    <a:pt x="1639" y="5533"/>
                    <a:pt x="1993" y="6111"/>
                  </a:cubicBezTo>
                  <a:cubicBezTo>
                    <a:pt x="2433" y="6829"/>
                    <a:pt x="2837" y="7437"/>
                    <a:pt x="3201" y="7944"/>
                  </a:cubicBezTo>
                  <a:cubicBezTo>
                    <a:pt x="3373" y="8183"/>
                    <a:pt x="3535" y="8399"/>
                    <a:pt x="3687" y="8597"/>
                  </a:cubicBezTo>
                  <a:cubicBezTo>
                    <a:pt x="4870" y="10125"/>
                    <a:pt x="5524" y="10498"/>
                    <a:pt x="5524" y="10498"/>
                  </a:cubicBezTo>
                  <a:cubicBezTo>
                    <a:pt x="6185" y="7934"/>
                    <a:pt x="9240" y="7867"/>
                    <a:pt x="9558" y="7867"/>
                  </a:cubicBezTo>
                  <a:cubicBezTo>
                    <a:pt x="9576" y="7867"/>
                    <a:pt x="9585" y="7867"/>
                    <a:pt x="9585" y="7867"/>
                  </a:cubicBezTo>
                  <a:cubicBezTo>
                    <a:pt x="7668" y="5282"/>
                    <a:pt x="8601" y="2961"/>
                    <a:pt x="8836" y="1615"/>
                  </a:cubicBezTo>
                  <a:cubicBezTo>
                    <a:pt x="8896" y="1270"/>
                    <a:pt x="8909" y="987"/>
                    <a:pt x="8817" y="782"/>
                  </a:cubicBezTo>
                  <a:cubicBezTo>
                    <a:pt x="8606" y="321"/>
                    <a:pt x="7636" y="39"/>
                    <a:pt x="6458" y="4"/>
                  </a:cubicBezTo>
                  <a:cubicBezTo>
                    <a:pt x="6378" y="2"/>
                    <a:pt x="6298" y="0"/>
                    <a:pt x="6218"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212;p48">
              <a:extLst>
                <a:ext uri="{FF2B5EF4-FFF2-40B4-BE49-F238E27FC236}">
                  <a16:creationId xmlns:a16="http://schemas.microsoft.com/office/drawing/2014/main" xmlns="" id="{590A832A-456F-428B-A866-6DB7C18F22C5}"/>
                </a:ext>
              </a:extLst>
            </p:cNvPr>
            <p:cNvSpPr/>
            <p:nvPr/>
          </p:nvSpPr>
          <p:spPr>
            <a:xfrm>
              <a:off x="5994175" y="2279025"/>
              <a:ext cx="378025" cy="329975"/>
            </a:xfrm>
            <a:custGeom>
              <a:avLst/>
              <a:gdLst/>
              <a:ahLst/>
              <a:cxnLst/>
              <a:rect l="l" t="t" r="r" b="b"/>
              <a:pathLst>
                <a:path w="15121" h="13199" extrusionOk="0">
                  <a:moveTo>
                    <a:pt x="2833" y="0"/>
                  </a:moveTo>
                  <a:cubicBezTo>
                    <a:pt x="2725" y="0"/>
                    <a:pt x="2619" y="9"/>
                    <a:pt x="2515" y="28"/>
                  </a:cubicBezTo>
                  <a:cubicBezTo>
                    <a:pt x="1" y="477"/>
                    <a:pt x="1755" y="3678"/>
                    <a:pt x="2183" y="4793"/>
                  </a:cubicBezTo>
                  <a:cubicBezTo>
                    <a:pt x="3403" y="7987"/>
                    <a:pt x="5167" y="11663"/>
                    <a:pt x="13202" y="13198"/>
                  </a:cubicBezTo>
                  <a:lnTo>
                    <a:pt x="15121" y="8491"/>
                  </a:lnTo>
                  <a:lnTo>
                    <a:pt x="9655" y="5305"/>
                  </a:lnTo>
                  <a:cubicBezTo>
                    <a:pt x="9173" y="4990"/>
                    <a:pt x="8745" y="4604"/>
                    <a:pt x="8379" y="4159"/>
                  </a:cubicBezTo>
                  <a:cubicBezTo>
                    <a:pt x="7317" y="2856"/>
                    <a:pt x="4767" y="0"/>
                    <a:pt x="2833"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213;p48">
              <a:extLst>
                <a:ext uri="{FF2B5EF4-FFF2-40B4-BE49-F238E27FC236}">
                  <a16:creationId xmlns:a16="http://schemas.microsoft.com/office/drawing/2014/main" xmlns="" id="{63B05F96-ECD8-4AA5-A00B-6A2AEB1894B5}"/>
                </a:ext>
              </a:extLst>
            </p:cNvPr>
            <p:cNvSpPr/>
            <p:nvPr/>
          </p:nvSpPr>
          <p:spPr>
            <a:xfrm>
              <a:off x="6288800" y="2497200"/>
              <a:ext cx="350925" cy="260125"/>
            </a:xfrm>
            <a:custGeom>
              <a:avLst/>
              <a:gdLst/>
              <a:ahLst/>
              <a:cxnLst/>
              <a:rect l="l" t="t" r="r" b="b"/>
              <a:pathLst>
                <a:path w="14037" h="10405" extrusionOk="0">
                  <a:moveTo>
                    <a:pt x="2631" y="0"/>
                  </a:moveTo>
                  <a:cubicBezTo>
                    <a:pt x="1373" y="0"/>
                    <a:pt x="1" y="3335"/>
                    <a:pt x="260" y="3825"/>
                  </a:cubicBezTo>
                  <a:cubicBezTo>
                    <a:pt x="312" y="3924"/>
                    <a:pt x="447" y="3958"/>
                    <a:pt x="632" y="3958"/>
                  </a:cubicBezTo>
                  <a:cubicBezTo>
                    <a:pt x="1037" y="3958"/>
                    <a:pt x="1680" y="3795"/>
                    <a:pt x="2221" y="3795"/>
                  </a:cubicBezTo>
                  <a:cubicBezTo>
                    <a:pt x="2742" y="3795"/>
                    <a:pt x="3168" y="3947"/>
                    <a:pt x="3192" y="4543"/>
                  </a:cubicBezTo>
                  <a:cubicBezTo>
                    <a:pt x="3251" y="6039"/>
                    <a:pt x="5291" y="6465"/>
                    <a:pt x="5291" y="6465"/>
                  </a:cubicBezTo>
                  <a:cubicBezTo>
                    <a:pt x="5291" y="6465"/>
                    <a:pt x="4241" y="9359"/>
                    <a:pt x="5168" y="9560"/>
                  </a:cubicBezTo>
                  <a:cubicBezTo>
                    <a:pt x="5202" y="9567"/>
                    <a:pt x="5236" y="9571"/>
                    <a:pt x="5270" y="9571"/>
                  </a:cubicBezTo>
                  <a:cubicBezTo>
                    <a:pt x="6149" y="9571"/>
                    <a:pt x="6829" y="7139"/>
                    <a:pt x="6829" y="7139"/>
                  </a:cubicBezTo>
                  <a:cubicBezTo>
                    <a:pt x="6829" y="7139"/>
                    <a:pt x="6985" y="10405"/>
                    <a:pt x="8276" y="10405"/>
                  </a:cubicBezTo>
                  <a:cubicBezTo>
                    <a:pt x="8335" y="10405"/>
                    <a:pt x="8396" y="10398"/>
                    <a:pt x="8460" y="10384"/>
                  </a:cubicBezTo>
                  <a:cubicBezTo>
                    <a:pt x="9922" y="10056"/>
                    <a:pt x="9050" y="6229"/>
                    <a:pt x="9050" y="6229"/>
                  </a:cubicBezTo>
                  <a:cubicBezTo>
                    <a:pt x="9111" y="6103"/>
                    <a:pt x="9179" y="6049"/>
                    <a:pt x="9252" y="6049"/>
                  </a:cubicBezTo>
                  <a:cubicBezTo>
                    <a:pt x="9702" y="6049"/>
                    <a:pt x="10389" y="8072"/>
                    <a:pt x="11369" y="8072"/>
                  </a:cubicBezTo>
                  <a:cubicBezTo>
                    <a:pt x="11509" y="8072"/>
                    <a:pt x="11655" y="8030"/>
                    <a:pt x="11807" y="7935"/>
                  </a:cubicBezTo>
                  <a:cubicBezTo>
                    <a:pt x="14036" y="6547"/>
                    <a:pt x="8850" y="3436"/>
                    <a:pt x="9365" y="3436"/>
                  </a:cubicBezTo>
                  <a:cubicBezTo>
                    <a:pt x="9375" y="3436"/>
                    <a:pt x="9387" y="3437"/>
                    <a:pt x="9401" y="3440"/>
                  </a:cubicBezTo>
                  <a:cubicBezTo>
                    <a:pt x="9996" y="3540"/>
                    <a:pt x="11411" y="4779"/>
                    <a:pt x="12365" y="4779"/>
                  </a:cubicBezTo>
                  <a:cubicBezTo>
                    <a:pt x="12625" y="4779"/>
                    <a:pt x="12850" y="4687"/>
                    <a:pt x="13016" y="4455"/>
                  </a:cubicBezTo>
                  <a:cubicBezTo>
                    <a:pt x="13783" y="3383"/>
                    <a:pt x="10224" y="284"/>
                    <a:pt x="8498" y="284"/>
                  </a:cubicBezTo>
                  <a:cubicBezTo>
                    <a:pt x="8479" y="284"/>
                    <a:pt x="8460" y="284"/>
                    <a:pt x="8441" y="285"/>
                  </a:cubicBezTo>
                  <a:cubicBezTo>
                    <a:pt x="8261" y="292"/>
                    <a:pt x="8056" y="295"/>
                    <a:pt x="7834" y="295"/>
                  </a:cubicBezTo>
                  <a:cubicBezTo>
                    <a:pt x="5968" y="295"/>
                    <a:pt x="2911" y="59"/>
                    <a:pt x="2911" y="59"/>
                  </a:cubicBezTo>
                  <a:cubicBezTo>
                    <a:pt x="2819" y="19"/>
                    <a:pt x="2725" y="0"/>
                    <a:pt x="2631" y="0"/>
                  </a:cubicBezTo>
                  <a:close/>
                </a:path>
              </a:pathLst>
            </a:custGeom>
            <a:solidFill>
              <a:srgbClr val="F798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214;p48">
              <a:extLst>
                <a:ext uri="{FF2B5EF4-FFF2-40B4-BE49-F238E27FC236}">
                  <a16:creationId xmlns:a16="http://schemas.microsoft.com/office/drawing/2014/main" xmlns="" id="{1FBCA950-6828-49F8-B753-C5464778B3FA}"/>
                </a:ext>
              </a:extLst>
            </p:cNvPr>
            <p:cNvSpPr/>
            <p:nvPr/>
          </p:nvSpPr>
          <p:spPr>
            <a:xfrm>
              <a:off x="6391200" y="2531350"/>
              <a:ext cx="131875" cy="83750"/>
            </a:xfrm>
            <a:custGeom>
              <a:avLst/>
              <a:gdLst/>
              <a:ahLst/>
              <a:cxnLst/>
              <a:rect l="l" t="t" r="r" b="b"/>
              <a:pathLst>
                <a:path w="5275" h="3350" extrusionOk="0">
                  <a:moveTo>
                    <a:pt x="2914" y="0"/>
                  </a:moveTo>
                  <a:lnTo>
                    <a:pt x="2857" y="116"/>
                  </a:lnTo>
                  <a:cubicBezTo>
                    <a:pt x="2878" y="126"/>
                    <a:pt x="4847" y="1089"/>
                    <a:pt x="5079" y="2126"/>
                  </a:cubicBezTo>
                  <a:cubicBezTo>
                    <a:pt x="5140" y="2397"/>
                    <a:pt x="5074" y="2652"/>
                    <a:pt x="4884" y="2886"/>
                  </a:cubicBezTo>
                  <a:cubicBezTo>
                    <a:pt x="4707" y="3105"/>
                    <a:pt x="4477" y="3218"/>
                    <a:pt x="4205" y="3221"/>
                  </a:cubicBezTo>
                  <a:lnTo>
                    <a:pt x="4193" y="3221"/>
                  </a:lnTo>
                  <a:cubicBezTo>
                    <a:pt x="3046" y="3221"/>
                    <a:pt x="1460" y="1364"/>
                    <a:pt x="1445" y="1345"/>
                  </a:cubicBezTo>
                  <a:lnTo>
                    <a:pt x="1351" y="1235"/>
                  </a:lnTo>
                  <a:lnTo>
                    <a:pt x="1331" y="1377"/>
                  </a:lnTo>
                  <a:cubicBezTo>
                    <a:pt x="1329" y="1386"/>
                    <a:pt x="1209" y="2176"/>
                    <a:pt x="741" y="2462"/>
                  </a:cubicBezTo>
                  <a:cubicBezTo>
                    <a:pt x="630" y="2529"/>
                    <a:pt x="507" y="2563"/>
                    <a:pt x="373" y="2563"/>
                  </a:cubicBezTo>
                  <a:cubicBezTo>
                    <a:pt x="269" y="2563"/>
                    <a:pt x="158" y="2543"/>
                    <a:pt x="42" y="2503"/>
                  </a:cubicBezTo>
                  <a:lnTo>
                    <a:pt x="1" y="2624"/>
                  </a:lnTo>
                  <a:cubicBezTo>
                    <a:pt x="131" y="2670"/>
                    <a:pt x="255" y="2692"/>
                    <a:pt x="373" y="2692"/>
                  </a:cubicBezTo>
                  <a:cubicBezTo>
                    <a:pt x="530" y="2692"/>
                    <a:pt x="676" y="2652"/>
                    <a:pt x="808" y="2571"/>
                  </a:cubicBezTo>
                  <a:cubicBezTo>
                    <a:pt x="1209" y="2328"/>
                    <a:pt x="1376" y="1783"/>
                    <a:pt x="1433" y="1529"/>
                  </a:cubicBezTo>
                  <a:cubicBezTo>
                    <a:pt x="1789" y="1927"/>
                    <a:pt x="3132" y="3350"/>
                    <a:pt x="4193" y="3350"/>
                  </a:cubicBezTo>
                  <a:lnTo>
                    <a:pt x="4206" y="3350"/>
                  </a:lnTo>
                  <a:cubicBezTo>
                    <a:pt x="4520" y="3347"/>
                    <a:pt x="4782" y="3218"/>
                    <a:pt x="4985" y="2966"/>
                  </a:cubicBezTo>
                  <a:cubicBezTo>
                    <a:pt x="5200" y="2702"/>
                    <a:pt x="5275" y="2410"/>
                    <a:pt x="5204" y="2099"/>
                  </a:cubicBezTo>
                  <a:cubicBezTo>
                    <a:pt x="4960" y="1000"/>
                    <a:pt x="2998" y="40"/>
                    <a:pt x="2914" y="0"/>
                  </a:cubicBezTo>
                  <a:close/>
                </a:path>
              </a:pathLst>
            </a:custGeom>
            <a:solidFill>
              <a:srgbClr val="CC6A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215;p48">
              <a:extLst>
                <a:ext uri="{FF2B5EF4-FFF2-40B4-BE49-F238E27FC236}">
                  <a16:creationId xmlns:a16="http://schemas.microsoft.com/office/drawing/2014/main" xmlns="" id="{2456A9EF-CD19-4A27-96BE-638134CEDE10}"/>
                </a:ext>
              </a:extLst>
            </p:cNvPr>
            <p:cNvSpPr/>
            <p:nvPr/>
          </p:nvSpPr>
          <p:spPr>
            <a:xfrm>
              <a:off x="5368075" y="2641425"/>
              <a:ext cx="284950" cy="150350"/>
            </a:xfrm>
            <a:custGeom>
              <a:avLst/>
              <a:gdLst/>
              <a:ahLst/>
              <a:cxnLst/>
              <a:rect l="l" t="t" r="r" b="b"/>
              <a:pathLst>
                <a:path w="11398" h="6014" extrusionOk="0">
                  <a:moveTo>
                    <a:pt x="9529" y="0"/>
                  </a:moveTo>
                  <a:cubicBezTo>
                    <a:pt x="9470" y="0"/>
                    <a:pt x="9409" y="5"/>
                    <a:pt x="9347" y="15"/>
                  </a:cubicBezTo>
                  <a:cubicBezTo>
                    <a:pt x="7744" y="276"/>
                    <a:pt x="7952" y="1458"/>
                    <a:pt x="6278" y="1783"/>
                  </a:cubicBezTo>
                  <a:cubicBezTo>
                    <a:pt x="4604" y="2108"/>
                    <a:pt x="559" y="1736"/>
                    <a:pt x="280" y="3131"/>
                  </a:cubicBezTo>
                  <a:cubicBezTo>
                    <a:pt x="0" y="4525"/>
                    <a:pt x="7999" y="6014"/>
                    <a:pt x="7999" y="6014"/>
                  </a:cubicBezTo>
                  <a:lnTo>
                    <a:pt x="11397" y="2990"/>
                  </a:lnTo>
                  <a:lnTo>
                    <a:pt x="11022" y="1224"/>
                  </a:lnTo>
                  <a:cubicBezTo>
                    <a:pt x="11022" y="1224"/>
                    <a:pt x="10480" y="0"/>
                    <a:pt x="9529"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216;p48">
              <a:extLst>
                <a:ext uri="{FF2B5EF4-FFF2-40B4-BE49-F238E27FC236}">
                  <a16:creationId xmlns:a16="http://schemas.microsoft.com/office/drawing/2014/main" xmlns="" id="{EC7531C5-7089-42B0-A275-5B9F9E823FAB}"/>
                </a:ext>
              </a:extLst>
            </p:cNvPr>
            <p:cNvSpPr/>
            <p:nvPr/>
          </p:nvSpPr>
          <p:spPr>
            <a:xfrm>
              <a:off x="5543025" y="2580975"/>
              <a:ext cx="515425" cy="347300"/>
            </a:xfrm>
            <a:custGeom>
              <a:avLst/>
              <a:gdLst/>
              <a:ahLst/>
              <a:cxnLst/>
              <a:rect l="l" t="t" r="r" b="b"/>
              <a:pathLst>
                <a:path w="20617" h="13892" extrusionOk="0">
                  <a:moveTo>
                    <a:pt x="3348" y="1"/>
                  </a:moveTo>
                  <a:cubicBezTo>
                    <a:pt x="3348" y="1"/>
                    <a:pt x="1771" y="2442"/>
                    <a:pt x="4024" y="5092"/>
                  </a:cubicBezTo>
                  <a:lnTo>
                    <a:pt x="2441" y="5092"/>
                  </a:lnTo>
                  <a:cubicBezTo>
                    <a:pt x="2441" y="5092"/>
                    <a:pt x="628" y="5790"/>
                    <a:pt x="0" y="8718"/>
                  </a:cubicBezTo>
                  <a:cubicBezTo>
                    <a:pt x="0" y="8718"/>
                    <a:pt x="5347" y="13891"/>
                    <a:pt x="13230" y="13891"/>
                  </a:cubicBezTo>
                  <a:cubicBezTo>
                    <a:pt x="13983" y="13891"/>
                    <a:pt x="14758" y="13844"/>
                    <a:pt x="15555" y="13741"/>
                  </a:cubicBezTo>
                  <a:cubicBezTo>
                    <a:pt x="20074" y="13155"/>
                    <a:pt x="20616" y="11487"/>
                    <a:pt x="20012" y="9951"/>
                  </a:cubicBezTo>
                  <a:cubicBezTo>
                    <a:pt x="19395" y="8380"/>
                    <a:pt x="17580" y="6946"/>
                    <a:pt x="17580" y="6946"/>
                  </a:cubicBezTo>
                  <a:lnTo>
                    <a:pt x="14927" y="3209"/>
                  </a:lnTo>
                  <a:cubicBezTo>
                    <a:pt x="14927" y="3209"/>
                    <a:pt x="14541" y="3238"/>
                    <a:pt x="13895" y="3238"/>
                  </a:cubicBezTo>
                  <a:cubicBezTo>
                    <a:pt x="11716" y="3238"/>
                    <a:pt x="6577" y="2906"/>
                    <a:pt x="3348"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217;p48">
              <a:extLst>
                <a:ext uri="{FF2B5EF4-FFF2-40B4-BE49-F238E27FC236}">
                  <a16:creationId xmlns:a16="http://schemas.microsoft.com/office/drawing/2014/main" xmlns="" id="{80C0A55D-2B8C-4491-8E3F-D80C0738B113}"/>
                </a:ext>
              </a:extLst>
            </p:cNvPr>
            <p:cNvSpPr/>
            <p:nvPr/>
          </p:nvSpPr>
          <p:spPr>
            <a:xfrm>
              <a:off x="5916175" y="2580550"/>
              <a:ext cx="388900" cy="246825"/>
            </a:xfrm>
            <a:custGeom>
              <a:avLst/>
              <a:gdLst/>
              <a:ahLst/>
              <a:cxnLst/>
              <a:rect l="l" t="t" r="r" b="b"/>
              <a:pathLst>
                <a:path w="15556" h="9873" extrusionOk="0">
                  <a:moveTo>
                    <a:pt x="4659" y="0"/>
                  </a:moveTo>
                  <a:lnTo>
                    <a:pt x="1" y="3125"/>
                  </a:lnTo>
                  <a:lnTo>
                    <a:pt x="2651" y="6862"/>
                  </a:lnTo>
                  <a:cubicBezTo>
                    <a:pt x="2651" y="6862"/>
                    <a:pt x="4467" y="8296"/>
                    <a:pt x="5085" y="9867"/>
                  </a:cubicBezTo>
                  <a:cubicBezTo>
                    <a:pt x="5307" y="9870"/>
                    <a:pt x="5550" y="9872"/>
                    <a:pt x="5809" y="9872"/>
                  </a:cubicBezTo>
                  <a:cubicBezTo>
                    <a:pt x="8643" y="9872"/>
                    <a:pt x="13425" y="9604"/>
                    <a:pt x="14298" y="7833"/>
                  </a:cubicBezTo>
                  <a:cubicBezTo>
                    <a:pt x="15555" y="5288"/>
                    <a:pt x="4659" y="0"/>
                    <a:pt x="4659"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218;p48">
              <a:extLst>
                <a:ext uri="{FF2B5EF4-FFF2-40B4-BE49-F238E27FC236}">
                  <a16:creationId xmlns:a16="http://schemas.microsoft.com/office/drawing/2014/main" xmlns="" id="{14D47F64-9260-4CA6-A9AE-F97BCAD08583}"/>
                </a:ext>
              </a:extLst>
            </p:cNvPr>
            <p:cNvSpPr/>
            <p:nvPr/>
          </p:nvSpPr>
          <p:spPr>
            <a:xfrm>
              <a:off x="6098925" y="1709350"/>
              <a:ext cx="573375" cy="751375"/>
            </a:xfrm>
            <a:custGeom>
              <a:avLst/>
              <a:gdLst/>
              <a:ahLst/>
              <a:cxnLst/>
              <a:rect l="l" t="t" r="r" b="b"/>
              <a:pathLst>
                <a:path w="22935" h="30055" extrusionOk="0">
                  <a:moveTo>
                    <a:pt x="14708" y="0"/>
                  </a:moveTo>
                  <a:lnTo>
                    <a:pt x="14705" y="3"/>
                  </a:lnTo>
                  <a:cubicBezTo>
                    <a:pt x="15507" y="3277"/>
                    <a:pt x="15445" y="8251"/>
                    <a:pt x="15779" y="11468"/>
                  </a:cubicBezTo>
                  <a:cubicBezTo>
                    <a:pt x="15779" y="11468"/>
                    <a:pt x="19405" y="16281"/>
                    <a:pt x="13964" y="21581"/>
                  </a:cubicBezTo>
                  <a:cubicBezTo>
                    <a:pt x="11474" y="24009"/>
                    <a:pt x="8451" y="24667"/>
                    <a:pt x="5905" y="24667"/>
                  </a:cubicBezTo>
                  <a:cubicBezTo>
                    <a:pt x="2890" y="24667"/>
                    <a:pt x="545" y="23744"/>
                    <a:pt x="545" y="23744"/>
                  </a:cubicBezTo>
                  <a:lnTo>
                    <a:pt x="0" y="25200"/>
                  </a:lnTo>
                  <a:cubicBezTo>
                    <a:pt x="919" y="26770"/>
                    <a:pt x="2030" y="28228"/>
                    <a:pt x="3068" y="28417"/>
                  </a:cubicBezTo>
                  <a:cubicBezTo>
                    <a:pt x="3247" y="28449"/>
                    <a:pt x="3422" y="28464"/>
                    <a:pt x="3593" y="28464"/>
                  </a:cubicBezTo>
                  <a:cubicBezTo>
                    <a:pt x="5667" y="28464"/>
                    <a:pt x="7092" y="26241"/>
                    <a:pt x="7092" y="26241"/>
                  </a:cubicBezTo>
                  <a:cubicBezTo>
                    <a:pt x="7092" y="26241"/>
                    <a:pt x="9609" y="30055"/>
                    <a:pt x="12042" y="30055"/>
                  </a:cubicBezTo>
                  <a:cubicBezTo>
                    <a:pt x="12266" y="30055"/>
                    <a:pt x="12490" y="30022"/>
                    <a:pt x="12710" y="29952"/>
                  </a:cubicBezTo>
                  <a:cubicBezTo>
                    <a:pt x="15327" y="29115"/>
                    <a:pt x="12710" y="25348"/>
                    <a:pt x="12710" y="25348"/>
                  </a:cubicBezTo>
                  <a:lnTo>
                    <a:pt x="12710" y="25348"/>
                  </a:lnTo>
                  <a:cubicBezTo>
                    <a:pt x="12710" y="25348"/>
                    <a:pt x="14880" y="26154"/>
                    <a:pt x="16988" y="26154"/>
                  </a:cubicBezTo>
                  <a:cubicBezTo>
                    <a:pt x="18042" y="26154"/>
                    <a:pt x="19081" y="25952"/>
                    <a:pt x="19825" y="25348"/>
                  </a:cubicBezTo>
                  <a:cubicBezTo>
                    <a:pt x="22057" y="23535"/>
                    <a:pt x="19544" y="19211"/>
                    <a:pt x="19544" y="19211"/>
                  </a:cubicBezTo>
                  <a:lnTo>
                    <a:pt x="19544" y="19211"/>
                  </a:lnTo>
                  <a:cubicBezTo>
                    <a:pt x="19544" y="19211"/>
                    <a:pt x="20050" y="19527"/>
                    <a:pt x="20643" y="19527"/>
                  </a:cubicBezTo>
                  <a:cubicBezTo>
                    <a:pt x="21295" y="19527"/>
                    <a:pt x="22052" y="19144"/>
                    <a:pt x="22355" y="17536"/>
                  </a:cubicBezTo>
                  <a:cubicBezTo>
                    <a:pt x="22935" y="14468"/>
                    <a:pt x="19405" y="12236"/>
                    <a:pt x="19405" y="12236"/>
                  </a:cubicBezTo>
                  <a:cubicBezTo>
                    <a:pt x="19405" y="12236"/>
                    <a:pt x="21916" y="12095"/>
                    <a:pt x="22335" y="10423"/>
                  </a:cubicBezTo>
                  <a:cubicBezTo>
                    <a:pt x="22753" y="8749"/>
                    <a:pt x="16857" y="8143"/>
                    <a:pt x="16857" y="8143"/>
                  </a:cubicBezTo>
                  <a:cubicBezTo>
                    <a:pt x="16262" y="5168"/>
                    <a:pt x="14708" y="0"/>
                    <a:pt x="14708"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219;p48">
              <a:extLst>
                <a:ext uri="{FF2B5EF4-FFF2-40B4-BE49-F238E27FC236}">
                  <a16:creationId xmlns:a16="http://schemas.microsoft.com/office/drawing/2014/main" xmlns="" id="{CE1CDC22-DD8B-44E5-90D9-8DB5CF4C8EFD}"/>
                </a:ext>
              </a:extLst>
            </p:cNvPr>
            <p:cNvSpPr/>
            <p:nvPr/>
          </p:nvSpPr>
          <p:spPr>
            <a:xfrm>
              <a:off x="5581400" y="2189600"/>
              <a:ext cx="556575" cy="496425"/>
            </a:xfrm>
            <a:custGeom>
              <a:avLst/>
              <a:gdLst/>
              <a:ahLst/>
              <a:cxnLst/>
              <a:rect l="l" t="t" r="r" b="b"/>
              <a:pathLst>
                <a:path w="22263" h="19857" extrusionOk="0">
                  <a:moveTo>
                    <a:pt x="14647" y="1"/>
                  </a:moveTo>
                  <a:cubicBezTo>
                    <a:pt x="12136" y="838"/>
                    <a:pt x="7532" y="3418"/>
                    <a:pt x="4952" y="5790"/>
                  </a:cubicBezTo>
                  <a:cubicBezTo>
                    <a:pt x="2372" y="8160"/>
                    <a:pt x="0" y="16392"/>
                    <a:pt x="0" y="16392"/>
                  </a:cubicBezTo>
                  <a:cubicBezTo>
                    <a:pt x="0" y="16392"/>
                    <a:pt x="1885" y="19600"/>
                    <a:pt x="6417" y="19809"/>
                  </a:cubicBezTo>
                  <a:cubicBezTo>
                    <a:pt x="7133" y="19842"/>
                    <a:pt x="7870" y="19856"/>
                    <a:pt x="8604" y="19856"/>
                  </a:cubicBezTo>
                  <a:cubicBezTo>
                    <a:pt x="12513" y="19856"/>
                    <a:pt x="16322" y="19461"/>
                    <a:pt x="16322" y="19461"/>
                  </a:cubicBezTo>
                  <a:lnTo>
                    <a:pt x="19809" y="11718"/>
                  </a:lnTo>
                  <a:cubicBezTo>
                    <a:pt x="19809" y="11718"/>
                    <a:pt x="22263" y="8021"/>
                    <a:pt x="21839" y="6627"/>
                  </a:cubicBezTo>
                  <a:cubicBezTo>
                    <a:pt x="21754" y="6347"/>
                    <a:pt x="21411" y="5913"/>
                    <a:pt x="20924" y="5399"/>
                  </a:cubicBezTo>
                  <a:lnTo>
                    <a:pt x="20647" y="6138"/>
                  </a:lnTo>
                  <a:cubicBezTo>
                    <a:pt x="16182" y="5651"/>
                    <a:pt x="14996" y="1465"/>
                    <a:pt x="14996" y="1465"/>
                  </a:cubicBezTo>
                  <a:lnTo>
                    <a:pt x="14647" y="1"/>
                  </a:ln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220;p48">
              <a:extLst>
                <a:ext uri="{FF2B5EF4-FFF2-40B4-BE49-F238E27FC236}">
                  <a16:creationId xmlns:a16="http://schemas.microsoft.com/office/drawing/2014/main" xmlns="" id="{3562D1E3-A2DE-4893-979A-C84422F15C3C}"/>
                </a:ext>
              </a:extLst>
            </p:cNvPr>
            <p:cNvSpPr/>
            <p:nvPr/>
          </p:nvSpPr>
          <p:spPr>
            <a:xfrm>
              <a:off x="5691075" y="1491775"/>
              <a:ext cx="896750" cy="851300"/>
            </a:xfrm>
            <a:custGeom>
              <a:avLst/>
              <a:gdLst/>
              <a:ahLst/>
              <a:cxnLst/>
              <a:rect l="l" t="t" r="r" b="b"/>
              <a:pathLst>
                <a:path w="35870" h="34052" extrusionOk="0">
                  <a:moveTo>
                    <a:pt x="16773" y="0"/>
                  </a:moveTo>
                  <a:cubicBezTo>
                    <a:pt x="14674" y="0"/>
                    <a:pt x="12425" y="407"/>
                    <a:pt x="10089" y="1408"/>
                  </a:cubicBezTo>
                  <a:cubicBezTo>
                    <a:pt x="0" y="5733"/>
                    <a:pt x="350" y="16474"/>
                    <a:pt x="3854" y="22124"/>
                  </a:cubicBezTo>
                  <a:cubicBezTo>
                    <a:pt x="7356" y="27774"/>
                    <a:pt x="10298" y="27914"/>
                    <a:pt x="10298" y="27914"/>
                  </a:cubicBezTo>
                  <a:lnTo>
                    <a:pt x="10648" y="29378"/>
                  </a:lnTo>
                  <a:cubicBezTo>
                    <a:pt x="10648" y="29378"/>
                    <a:pt x="11839" y="33564"/>
                    <a:pt x="16323" y="34051"/>
                  </a:cubicBezTo>
                  <a:lnTo>
                    <a:pt x="16601" y="33312"/>
                  </a:lnTo>
                  <a:lnTo>
                    <a:pt x="16926" y="32447"/>
                  </a:lnTo>
                  <a:cubicBezTo>
                    <a:pt x="16926" y="32447"/>
                    <a:pt x="19283" y="33370"/>
                    <a:pt x="22311" y="33370"/>
                  </a:cubicBezTo>
                  <a:cubicBezTo>
                    <a:pt x="24868" y="33370"/>
                    <a:pt x="27904" y="32712"/>
                    <a:pt x="30406" y="30286"/>
                  </a:cubicBezTo>
                  <a:cubicBezTo>
                    <a:pt x="35870" y="24984"/>
                    <a:pt x="32226" y="20171"/>
                    <a:pt x="32226" y="20171"/>
                  </a:cubicBezTo>
                  <a:cubicBezTo>
                    <a:pt x="31806" y="16126"/>
                    <a:pt x="32017" y="9290"/>
                    <a:pt x="30335" y="6570"/>
                  </a:cubicBezTo>
                  <a:cubicBezTo>
                    <a:pt x="29043" y="4479"/>
                    <a:pt x="23738" y="0"/>
                    <a:pt x="16773"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221;p48">
              <a:extLst>
                <a:ext uri="{FF2B5EF4-FFF2-40B4-BE49-F238E27FC236}">
                  <a16:creationId xmlns:a16="http://schemas.microsoft.com/office/drawing/2014/main" xmlns="" id="{A38024E9-C23B-408F-A561-516D6C2B3B4D}"/>
                </a:ext>
              </a:extLst>
            </p:cNvPr>
            <p:cNvSpPr/>
            <p:nvPr/>
          </p:nvSpPr>
          <p:spPr>
            <a:xfrm>
              <a:off x="5949225" y="2752100"/>
              <a:ext cx="233675" cy="271250"/>
            </a:xfrm>
            <a:custGeom>
              <a:avLst/>
              <a:gdLst/>
              <a:ahLst/>
              <a:cxnLst/>
              <a:rect l="l" t="t" r="r" b="b"/>
              <a:pathLst>
                <a:path w="9347" h="10850" extrusionOk="0">
                  <a:moveTo>
                    <a:pt x="4172" y="0"/>
                  </a:moveTo>
                  <a:cubicBezTo>
                    <a:pt x="3035" y="0"/>
                    <a:pt x="1430" y="632"/>
                    <a:pt x="1307" y="959"/>
                  </a:cubicBezTo>
                  <a:cubicBezTo>
                    <a:pt x="1124" y="1440"/>
                    <a:pt x="3457" y="2375"/>
                    <a:pt x="2520" y="3270"/>
                  </a:cubicBezTo>
                  <a:cubicBezTo>
                    <a:pt x="1585" y="4165"/>
                    <a:pt x="2478" y="5729"/>
                    <a:pt x="2478" y="5729"/>
                  </a:cubicBezTo>
                  <a:cubicBezTo>
                    <a:pt x="2478" y="5729"/>
                    <a:pt x="0" y="6707"/>
                    <a:pt x="401" y="7423"/>
                  </a:cubicBezTo>
                  <a:cubicBezTo>
                    <a:pt x="505" y="7607"/>
                    <a:pt x="723" y="7676"/>
                    <a:pt x="990" y="7676"/>
                  </a:cubicBezTo>
                  <a:cubicBezTo>
                    <a:pt x="1756" y="7676"/>
                    <a:pt x="2921" y="7113"/>
                    <a:pt x="2921" y="7112"/>
                  </a:cubicBezTo>
                  <a:lnTo>
                    <a:pt x="2921" y="7112"/>
                  </a:lnTo>
                  <a:cubicBezTo>
                    <a:pt x="2921" y="7113"/>
                    <a:pt x="704" y="9268"/>
                    <a:pt x="1752" y="10026"/>
                  </a:cubicBezTo>
                  <a:cubicBezTo>
                    <a:pt x="1879" y="10118"/>
                    <a:pt x="2020" y="10158"/>
                    <a:pt x="2169" y="10158"/>
                  </a:cubicBezTo>
                  <a:cubicBezTo>
                    <a:pt x="3252" y="10158"/>
                    <a:pt x="4783" y="8031"/>
                    <a:pt x="4783" y="8031"/>
                  </a:cubicBezTo>
                  <a:cubicBezTo>
                    <a:pt x="4827" y="8019"/>
                    <a:pt x="4864" y="8013"/>
                    <a:pt x="4897" y="8013"/>
                  </a:cubicBezTo>
                  <a:cubicBezTo>
                    <a:pt x="5548" y="8013"/>
                    <a:pt x="3961" y="10407"/>
                    <a:pt x="5255" y="10793"/>
                  </a:cubicBezTo>
                  <a:cubicBezTo>
                    <a:pt x="5385" y="10832"/>
                    <a:pt x="5503" y="10850"/>
                    <a:pt x="5612" y="10850"/>
                  </a:cubicBezTo>
                  <a:cubicBezTo>
                    <a:pt x="7263" y="10850"/>
                    <a:pt x="6546" y="6620"/>
                    <a:pt x="6746" y="6620"/>
                  </a:cubicBezTo>
                  <a:cubicBezTo>
                    <a:pt x="6757" y="6620"/>
                    <a:pt x="6771" y="6633"/>
                    <a:pt x="6789" y="6662"/>
                  </a:cubicBezTo>
                  <a:cubicBezTo>
                    <a:pt x="7132" y="7211"/>
                    <a:pt x="7060" y="9588"/>
                    <a:pt x="8123" y="9588"/>
                  </a:cubicBezTo>
                  <a:cubicBezTo>
                    <a:pt x="8149" y="9588"/>
                    <a:pt x="8174" y="9587"/>
                    <a:pt x="8201" y="9584"/>
                  </a:cubicBezTo>
                  <a:cubicBezTo>
                    <a:pt x="9347" y="9467"/>
                    <a:pt x="9305" y="5296"/>
                    <a:pt x="8285" y="4234"/>
                  </a:cubicBezTo>
                  <a:cubicBezTo>
                    <a:pt x="7263" y="3170"/>
                    <a:pt x="5264" y="521"/>
                    <a:pt x="5264" y="521"/>
                  </a:cubicBezTo>
                  <a:cubicBezTo>
                    <a:pt x="5141" y="141"/>
                    <a:pt x="4709" y="0"/>
                    <a:pt x="4172" y="0"/>
                  </a:cubicBezTo>
                  <a:close/>
                </a:path>
              </a:pathLst>
            </a:custGeom>
            <a:solidFill>
              <a:srgbClr val="F798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222;p48">
              <a:extLst>
                <a:ext uri="{FF2B5EF4-FFF2-40B4-BE49-F238E27FC236}">
                  <a16:creationId xmlns:a16="http://schemas.microsoft.com/office/drawing/2014/main" xmlns="" id="{6FD8BC4B-74C7-494B-A268-8D3D5D90FEA5}"/>
                </a:ext>
              </a:extLst>
            </p:cNvPr>
            <p:cNvSpPr/>
            <p:nvPr/>
          </p:nvSpPr>
          <p:spPr>
            <a:xfrm>
              <a:off x="5810550" y="2262350"/>
              <a:ext cx="302700" cy="562400"/>
            </a:xfrm>
            <a:custGeom>
              <a:avLst/>
              <a:gdLst/>
              <a:ahLst/>
              <a:cxnLst/>
              <a:rect l="l" t="t" r="r" b="b"/>
              <a:pathLst>
                <a:path w="12108" h="22496" extrusionOk="0">
                  <a:moveTo>
                    <a:pt x="3155" y="1"/>
                  </a:moveTo>
                  <a:cubicBezTo>
                    <a:pt x="3072" y="1"/>
                    <a:pt x="2987" y="7"/>
                    <a:pt x="2901" y="20"/>
                  </a:cubicBezTo>
                  <a:cubicBezTo>
                    <a:pt x="1" y="467"/>
                    <a:pt x="1296" y="9854"/>
                    <a:pt x="1924" y="12993"/>
                  </a:cubicBezTo>
                  <a:cubicBezTo>
                    <a:pt x="2552" y="16132"/>
                    <a:pt x="7246" y="22495"/>
                    <a:pt x="7246" y="22495"/>
                  </a:cubicBezTo>
                  <a:lnTo>
                    <a:pt x="12108" y="20875"/>
                  </a:lnTo>
                  <a:lnTo>
                    <a:pt x="8884" y="12728"/>
                  </a:lnTo>
                  <a:cubicBezTo>
                    <a:pt x="8471" y="11691"/>
                    <a:pt x="8156" y="10618"/>
                    <a:pt x="7944" y="9522"/>
                  </a:cubicBezTo>
                  <a:cubicBezTo>
                    <a:pt x="7368" y="6519"/>
                    <a:pt x="5810" y="1"/>
                    <a:pt x="3155"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223;p48">
              <a:extLst>
                <a:ext uri="{FF2B5EF4-FFF2-40B4-BE49-F238E27FC236}">
                  <a16:creationId xmlns:a16="http://schemas.microsoft.com/office/drawing/2014/main" xmlns="" id="{02B5F89C-66CD-4837-8BAC-5CAE084FA12B}"/>
                </a:ext>
              </a:extLst>
            </p:cNvPr>
            <p:cNvSpPr/>
            <p:nvPr/>
          </p:nvSpPr>
          <p:spPr>
            <a:xfrm>
              <a:off x="5474675" y="1460475"/>
              <a:ext cx="1012175" cy="904900"/>
            </a:xfrm>
            <a:custGeom>
              <a:avLst/>
              <a:gdLst/>
              <a:ahLst/>
              <a:cxnLst/>
              <a:rect l="l" t="t" r="r" b="b"/>
              <a:pathLst>
                <a:path w="40487" h="36196" extrusionOk="0">
                  <a:moveTo>
                    <a:pt x="25088" y="0"/>
                  </a:moveTo>
                  <a:cubicBezTo>
                    <a:pt x="24811" y="0"/>
                    <a:pt x="24528" y="4"/>
                    <a:pt x="24240" y="10"/>
                  </a:cubicBezTo>
                  <a:cubicBezTo>
                    <a:pt x="7966" y="382"/>
                    <a:pt x="7874" y="14971"/>
                    <a:pt x="9082" y="18278"/>
                  </a:cubicBezTo>
                  <a:cubicBezTo>
                    <a:pt x="9082" y="18278"/>
                    <a:pt x="8844" y="18265"/>
                    <a:pt x="8472" y="18265"/>
                  </a:cubicBezTo>
                  <a:cubicBezTo>
                    <a:pt x="7007" y="18265"/>
                    <a:pt x="3472" y="18468"/>
                    <a:pt x="4269" y="20470"/>
                  </a:cubicBezTo>
                  <a:cubicBezTo>
                    <a:pt x="4843" y="21912"/>
                    <a:pt x="5579" y="22219"/>
                    <a:pt x="6101" y="22219"/>
                  </a:cubicBezTo>
                  <a:cubicBezTo>
                    <a:pt x="6200" y="22219"/>
                    <a:pt x="6292" y="22208"/>
                    <a:pt x="6373" y="22192"/>
                  </a:cubicBezTo>
                  <a:lnTo>
                    <a:pt x="6373" y="22192"/>
                  </a:lnTo>
                  <a:cubicBezTo>
                    <a:pt x="4921" y="22750"/>
                    <a:pt x="1" y="24905"/>
                    <a:pt x="2734" y="27538"/>
                  </a:cubicBezTo>
                  <a:cubicBezTo>
                    <a:pt x="3942" y="28702"/>
                    <a:pt x="5201" y="29063"/>
                    <a:pt x="6297" y="29063"/>
                  </a:cubicBezTo>
                  <a:cubicBezTo>
                    <a:pt x="8092" y="29063"/>
                    <a:pt x="9454" y="28096"/>
                    <a:pt x="9454" y="28096"/>
                  </a:cubicBezTo>
                  <a:lnTo>
                    <a:pt x="9454" y="28096"/>
                  </a:lnTo>
                  <a:cubicBezTo>
                    <a:pt x="9454" y="28096"/>
                    <a:pt x="5436" y="33584"/>
                    <a:pt x="10281" y="35722"/>
                  </a:cubicBezTo>
                  <a:cubicBezTo>
                    <a:pt x="11037" y="36055"/>
                    <a:pt x="11660" y="36196"/>
                    <a:pt x="12173" y="36196"/>
                  </a:cubicBezTo>
                  <a:cubicBezTo>
                    <a:pt x="14952" y="36196"/>
                    <a:pt x="14522" y="32075"/>
                    <a:pt x="14522" y="32075"/>
                  </a:cubicBezTo>
                  <a:lnTo>
                    <a:pt x="14522" y="32075"/>
                  </a:lnTo>
                  <a:cubicBezTo>
                    <a:pt x="14522" y="32075"/>
                    <a:pt x="16033" y="33059"/>
                    <a:pt x="17878" y="33059"/>
                  </a:cubicBezTo>
                  <a:cubicBezTo>
                    <a:pt x="18430" y="33059"/>
                    <a:pt x="19011" y="32971"/>
                    <a:pt x="19591" y="32742"/>
                  </a:cubicBezTo>
                  <a:cubicBezTo>
                    <a:pt x="22108" y="31750"/>
                    <a:pt x="18916" y="29166"/>
                    <a:pt x="18916" y="29166"/>
                  </a:cubicBezTo>
                  <a:cubicBezTo>
                    <a:pt x="18916" y="29166"/>
                    <a:pt x="14173" y="26793"/>
                    <a:pt x="15987" y="23656"/>
                  </a:cubicBezTo>
                  <a:cubicBezTo>
                    <a:pt x="16672" y="22469"/>
                    <a:pt x="17498" y="22099"/>
                    <a:pt x="18260" y="22099"/>
                  </a:cubicBezTo>
                  <a:cubicBezTo>
                    <a:pt x="19512" y="22099"/>
                    <a:pt x="20591" y="23097"/>
                    <a:pt x="20591" y="23097"/>
                  </a:cubicBezTo>
                  <a:cubicBezTo>
                    <a:pt x="20591" y="23097"/>
                    <a:pt x="20815" y="23166"/>
                    <a:pt x="21135" y="23166"/>
                  </a:cubicBezTo>
                  <a:cubicBezTo>
                    <a:pt x="21972" y="23166"/>
                    <a:pt x="23462" y="22692"/>
                    <a:pt x="23311" y="19261"/>
                  </a:cubicBezTo>
                  <a:cubicBezTo>
                    <a:pt x="23138" y="15352"/>
                    <a:pt x="24067" y="12343"/>
                    <a:pt x="26875" y="12343"/>
                  </a:cubicBezTo>
                  <a:cubicBezTo>
                    <a:pt x="27473" y="12343"/>
                    <a:pt x="28158" y="12480"/>
                    <a:pt x="28935" y="12774"/>
                  </a:cubicBezTo>
                  <a:cubicBezTo>
                    <a:pt x="30190" y="13249"/>
                    <a:pt x="31562" y="13467"/>
                    <a:pt x="32895" y="13467"/>
                  </a:cubicBezTo>
                  <a:cubicBezTo>
                    <a:pt x="36255" y="13467"/>
                    <a:pt x="39360" y="12083"/>
                    <a:pt x="39678" y="9955"/>
                  </a:cubicBezTo>
                  <a:cubicBezTo>
                    <a:pt x="39678" y="9955"/>
                    <a:pt x="40487" y="0"/>
                    <a:pt x="25088"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224;p48">
              <a:extLst>
                <a:ext uri="{FF2B5EF4-FFF2-40B4-BE49-F238E27FC236}">
                  <a16:creationId xmlns:a16="http://schemas.microsoft.com/office/drawing/2014/main" xmlns="" id="{B4D570B5-1A95-46F3-85DD-FC7F81CE32F9}"/>
                </a:ext>
              </a:extLst>
            </p:cNvPr>
            <p:cNvSpPr/>
            <p:nvPr/>
          </p:nvSpPr>
          <p:spPr>
            <a:xfrm>
              <a:off x="6818700" y="2759175"/>
              <a:ext cx="638725" cy="240375"/>
            </a:xfrm>
            <a:custGeom>
              <a:avLst/>
              <a:gdLst/>
              <a:ahLst/>
              <a:cxnLst/>
              <a:rect l="l" t="t" r="r" b="b"/>
              <a:pathLst>
                <a:path w="25549" h="9615" extrusionOk="0">
                  <a:moveTo>
                    <a:pt x="6397" y="1"/>
                  </a:moveTo>
                  <a:cubicBezTo>
                    <a:pt x="1" y="1"/>
                    <a:pt x="507" y="6386"/>
                    <a:pt x="507" y="6386"/>
                  </a:cubicBezTo>
                  <a:lnTo>
                    <a:pt x="3322" y="8701"/>
                  </a:lnTo>
                  <a:lnTo>
                    <a:pt x="25549" y="9614"/>
                  </a:lnTo>
                  <a:lnTo>
                    <a:pt x="25061" y="6752"/>
                  </a:lnTo>
                  <a:lnTo>
                    <a:pt x="21722" y="4580"/>
                  </a:lnTo>
                  <a:cubicBezTo>
                    <a:pt x="21696" y="4581"/>
                    <a:pt x="21670" y="4581"/>
                    <a:pt x="21644" y="4581"/>
                  </a:cubicBezTo>
                  <a:cubicBezTo>
                    <a:pt x="20285" y="4581"/>
                    <a:pt x="18055" y="3432"/>
                    <a:pt x="12273" y="1271"/>
                  </a:cubicBezTo>
                  <a:cubicBezTo>
                    <a:pt x="9852" y="366"/>
                    <a:pt x="7927" y="1"/>
                    <a:pt x="6397" y="1"/>
                  </a:cubicBezTo>
                  <a:close/>
                </a:path>
              </a:pathLst>
            </a:custGeom>
            <a:solidFill>
              <a:srgbClr val="E3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225;p48">
              <a:extLst>
                <a:ext uri="{FF2B5EF4-FFF2-40B4-BE49-F238E27FC236}">
                  <a16:creationId xmlns:a16="http://schemas.microsoft.com/office/drawing/2014/main" xmlns="" id="{8D7CDCB5-6F25-49B5-85BD-BF4AB6519DED}"/>
                </a:ext>
              </a:extLst>
            </p:cNvPr>
            <p:cNvSpPr/>
            <p:nvPr/>
          </p:nvSpPr>
          <p:spPr>
            <a:xfrm>
              <a:off x="6831350" y="2765075"/>
              <a:ext cx="633675" cy="154875"/>
            </a:xfrm>
            <a:custGeom>
              <a:avLst/>
              <a:gdLst/>
              <a:ahLst/>
              <a:cxnLst/>
              <a:rect l="l" t="t" r="r" b="b"/>
              <a:pathLst>
                <a:path w="25347" h="6195" extrusionOk="0">
                  <a:moveTo>
                    <a:pt x="9027" y="1"/>
                  </a:moveTo>
                  <a:cubicBezTo>
                    <a:pt x="3547" y="1"/>
                    <a:pt x="1" y="6150"/>
                    <a:pt x="1" y="6150"/>
                  </a:cubicBezTo>
                  <a:cubicBezTo>
                    <a:pt x="3274" y="3140"/>
                    <a:pt x="5962" y="2158"/>
                    <a:pt x="8310" y="2158"/>
                  </a:cubicBezTo>
                  <a:cubicBezTo>
                    <a:pt x="11282" y="2158"/>
                    <a:pt x="13710" y="3730"/>
                    <a:pt x="16091" y="4751"/>
                  </a:cubicBezTo>
                  <a:cubicBezTo>
                    <a:pt x="18997" y="5996"/>
                    <a:pt x="22244" y="6195"/>
                    <a:pt x="24016" y="6195"/>
                  </a:cubicBezTo>
                  <a:cubicBezTo>
                    <a:pt x="24842" y="6195"/>
                    <a:pt x="25347" y="6151"/>
                    <a:pt x="25347" y="6151"/>
                  </a:cubicBezTo>
                  <a:lnTo>
                    <a:pt x="21328" y="3715"/>
                  </a:lnTo>
                  <a:cubicBezTo>
                    <a:pt x="20983" y="3797"/>
                    <a:pt x="20645" y="3835"/>
                    <a:pt x="20312" y="3835"/>
                  </a:cubicBezTo>
                  <a:cubicBezTo>
                    <a:pt x="16935" y="3835"/>
                    <a:pt x="14015" y="1"/>
                    <a:pt x="9027" y="1"/>
                  </a:cubicBez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226;p48">
              <a:extLst>
                <a:ext uri="{FF2B5EF4-FFF2-40B4-BE49-F238E27FC236}">
                  <a16:creationId xmlns:a16="http://schemas.microsoft.com/office/drawing/2014/main" xmlns="" id="{C7572045-878A-441C-A8E1-A4DEDE4AB9CC}"/>
                </a:ext>
              </a:extLst>
            </p:cNvPr>
            <p:cNvSpPr/>
            <p:nvPr/>
          </p:nvSpPr>
          <p:spPr>
            <a:xfrm>
              <a:off x="6831350" y="2819025"/>
              <a:ext cx="651550" cy="181650"/>
            </a:xfrm>
            <a:custGeom>
              <a:avLst/>
              <a:gdLst/>
              <a:ahLst/>
              <a:cxnLst/>
              <a:rect l="l" t="t" r="r" b="b"/>
              <a:pathLst>
                <a:path w="26062" h="7266" extrusionOk="0">
                  <a:moveTo>
                    <a:pt x="8265" y="1"/>
                  </a:moveTo>
                  <a:cubicBezTo>
                    <a:pt x="8235" y="1"/>
                    <a:pt x="8204" y="1"/>
                    <a:pt x="8174" y="1"/>
                  </a:cubicBezTo>
                  <a:cubicBezTo>
                    <a:pt x="5617" y="33"/>
                    <a:pt x="3457" y="948"/>
                    <a:pt x="1" y="3992"/>
                  </a:cubicBezTo>
                  <a:lnTo>
                    <a:pt x="2816" y="6307"/>
                  </a:lnTo>
                  <a:lnTo>
                    <a:pt x="26061" y="7266"/>
                  </a:lnTo>
                  <a:lnTo>
                    <a:pt x="24555" y="4356"/>
                  </a:lnTo>
                  <a:cubicBezTo>
                    <a:pt x="24555" y="4356"/>
                    <a:pt x="20007" y="4349"/>
                    <a:pt x="16593" y="2793"/>
                  </a:cubicBezTo>
                  <a:cubicBezTo>
                    <a:pt x="13221" y="1256"/>
                    <a:pt x="10789" y="1"/>
                    <a:pt x="8265" y="1"/>
                  </a:cubicBezTo>
                  <a:close/>
                </a:path>
              </a:pathLst>
            </a:custGeom>
            <a:solidFill>
              <a:srgbClr val="E5E5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227;p48">
              <a:extLst>
                <a:ext uri="{FF2B5EF4-FFF2-40B4-BE49-F238E27FC236}">
                  <a16:creationId xmlns:a16="http://schemas.microsoft.com/office/drawing/2014/main" xmlns="" id="{C9DCEAD6-2503-443A-9B1C-FF5AE775F68F}"/>
                </a:ext>
              </a:extLst>
            </p:cNvPr>
            <p:cNvSpPr/>
            <p:nvPr/>
          </p:nvSpPr>
          <p:spPr>
            <a:xfrm>
              <a:off x="6796300" y="2808700"/>
              <a:ext cx="72225" cy="109050"/>
            </a:xfrm>
            <a:custGeom>
              <a:avLst/>
              <a:gdLst/>
              <a:ahLst/>
              <a:cxnLst/>
              <a:rect l="l" t="t" r="r" b="b"/>
              <a:pathLst>
                <a:path w="2889" h="4362" extrusionOk="0">
                  <a:moveTo>
                    <a:pt x="1" y="0"/>
                  </a:moveTo>
                  <a:lnTo>
                    <a:pt x="1" y="0"/>
                  </a:lnTo>
                  <a:cubicBezTo>
                    <a:pt x="904" y="1338"/>
                    <a:pt x="1453" y="2833"/>
                    <a:pt x="1453" y="4361"/>
                  </a:cubicBezTo>
                  <a:cubicBezTo>
                    <a:pt x="2888" y="3135"/>
                    <a:pt x="1947" y="1402"/>
                    <a:pt x="1" y="0"/>
                  </a:cubicBez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228;p48">
              <a:extLst>
                <a:ext uri="{FF2B5EF4-FFF2-40B4-BE49-F238E27FC236}">
                  <a16:creationId xmlns:a16="http://schemas.microsoft.com/office/drawing/2014/main" xmlns="" id="{C3465177-07C9-4818-BE5A-F89289B41F64}"/>
                </a:ext>
              </a:extLst>
            </p:cNvPr>
            <p:cNvSpPr/>
            <p:nvPr/>
          </p:nvSpPr>
          <p:spPr>
            <a:xfrm>
              <a:off x="6188225" y="2793550"/>
              <a:ext cx="643150" cy="206000"/>
            </a:xfrm>
            <a:custGeom>
              <a:avLst/>
              <a:gdLst/>
              <a:ahLst/>
              <a:cxnLst/>
              <a:rect l="l" t="t" r="r" b="b"/>
              <a:pathLst>
                <a:path w="25726" h="8240" extrusionOk="0">
                  <a:moveTo>
                    <a:pt x="17621" y="0"/>
                  </a:moveTo>
                  <a:cubicBezTo>
                    <a:pt x="17271" y="0"/>
                    <a:pt x="16924" y="19"/>
                    <a:pt x="16581" y="56"/>
                  </a:cubicBezTo>
                  <a:lnTo>
                    <a:pt x="16571" y="57"/>
                  </a:lnTo>
                  <a:cubicBezTo>
                    <a:pt x="16449" y="71"/>
                    <a:pt x="16326" y="85"/>
                    <a:pt x="16205" y="103"/>
                  </a:cubicBezTo>
                  <a:lnTo>
                    <a:pt x="16189" y="106"/>
                  </a:lnTo>
                  <a:cubicBezTo>
                    <a:pt x="16070" y="122"/>
                    <a:pt x="15952" y="142"/>
                    <a:pt x="15833" y="163"/>
                  </a:cubicBezTo>
                  <a:lnTo>
                    <a:pt x="15789" y="172"/>
                  </a:lnTo>
                  <a:cubicBezTo>
                    <a:pt x="15681" y="192"/>
                    <a:pt x="15573" y="212"/>
                    <a:pt x="15466" y="234"/>
                  </a:cubicBezTo>
                  <a:cubicBezTo>
                    <a:pt x="15426" y="243"/>
                    <a:pt x="15387" y="253"/>
                    <a:pt x="15346" y="262"/>
                  </a:cubicBezTo>
                  <a:cubicBezTo>
                    <a:pt x="15265" y="281"/>
                    <a:pt x="15183" y="299"/>
                    <a:pt x="15103" y="319"/>
                  </a:cubicBezTo>
                  <a:cubicBezTo>
                    <a:pt x="15046" y="334"/>
                    <a:pt x="14989" y="350"/>
                    <a:pt x="14932" y="366"/>
                  </a:cubicBezTo>
                  <a:cubicBezTo>
                    <a:pt x="14869" y="382"/>
                    <a:pt x="14806" y="398"/>
                    <a:pt x="14744" y="416"/>
                  </a:cubicBezTo>
                  <a:cubicBezTo>
                    <a:pt x="14646" y="444"/>
                    <a:pt x="14550" y="474"/>
                    <a:pt x="14452" y="504"/>
                  </a:cubicBezTo>
                  <a:cubicBezTo>
                    <a:pt x="14431" y="511"/>
                    <a:pt x="14412" y="517"/>
                    <a:pt x="14392" y="523"/>
                  </a:cubicBezTo>
                  <a:cubicBezTo>
                    <a:pt x="14275" y="559"/>
                    <a:pt x="14159" y="599"/>
                    <a:pt x="14045" y="640"/>
                  </a:cubicBezTo>
                  <a:cubicBezTo>
                    <a:pt x="13944" y="675"/>
                    <a:pt x="13844" y="710"/>
                    <a:pt x="13746" y="748"/>
                  </a:cubicBezTo>
                  <a:cubicBezTo>
                    <a:pt x="12924" y="1064"/>
                    <a:pt x="12141" y="1470"/>
                    <a:pt x="11408" y="1958"/>
                  </a:cubicBezTo>
                  <a:cubicBezTo>
                    <a:pt x="11134" y="2141"/>
                    <a:pt x="10842" y="2314"/>
                    <a:pt x="10539" y="2478"/>
                  </a:cubicBezTo>
                  <a:cubicBezTo>
                    <a:pt x="6813" y="4491"/>
                    <a:pt x="1259" y="5011"/>
                    <a:pt x="1259" y="5011"/>
                  </a:cubicBezTo>
                  <a:lnTo>
                    <a:pt x="1" y="8239"/>
                  </a:lnTo>
                  <a:lnTo>
                    <a:pt x="22856" y="7345"/>
                  </a:lnTo>
                  <a:lnTo>
                    <a:pt x="25723" y="5014"/>
                  </a:lnTo>
                  <a:lnTo>
                    <a:pt x="25726" y="5011"/>
                  </a:lnTo>
                  <a:cubicBezTo>
                    <a:pt x="23483" y="1291"/>
                    <a:pt x="20478" y="0"/>
                    <a:pt x="17621" y="0"/>
                  </a:cubicBezTo>
                  <a:close/>
                </a:path>
              </a:pathLst>
            </a:custGeom>
            <a:solidFill>
              <a:srgbClr val="E5E5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229;p48">
              <a:extLst>
                <a:ext uri="{FF2B5EF4-FFF2-40B4-BE49-F238E27FC236}">
                  <a16:creationId xmlns:a16="http://schemas.microsoft.com/office/drawing/2014/main" xmlns="" id="{D7538619-0DCB-4267-A54D-E8BE9CA264E4}"/>
                </a:ext>
              </a:extLst>
            </p:cNvPr>
            <p:cNvSpPr/>
            <p:nvPr/>
          </p:nvSpPr>
          <p:spPr>
            <a:xfrm>
              <a:off x="6830775" y="2917900"/>
              <a:ext cx="600" cy="1000"/>
            </a:xfrm>
            <a:custGeom>
              <a:avLst/>
              <a:gdLst/>
              <a:ahLst/>
              <a:cxnLst/>
              <a:rect l="l" t="t" r="r" b="b"/>
              <a:pathLst>
                <a:path w="24" h="40" extrusionOk="0">
                  <a:moveTo>
                    <a:pt x="0" y="0"/>
                  </a:moveTo>
                  <a:lnTo>
                    <a:pt x="0" y="0"/>
                  </a:lnTo>
                  <a:cubicBezTo>
                    <a:pt x="8" y="14"/>
                    <a:pt x="14" y="28"/>
                    <a:pt x="19" y="40"/>
                  </a:cubicBezTo>
                  <a:lnTo>
                    <a:pt x="24" y="37"/>
                  </a:lnTo>
                  <a:cubicBezTo>
                    <a:pt x="16" y="25"/>
                    <a:pt x="8" y="14"/>
                    <a:pt x="0" y="0"/>
                  </a:cubicBezTo>
                  <a:close/>
                </a:path>
              </a:pathLst>
            </a:custGeom>
            <a:solidFill>
              <a:srgbClr val="F6EC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230;p48">
              <a:extLst>
                <a:ext uri="{FF2B5EF4-FFF2-40B4-BE49-F238E27FC236}">
                  <a16:creationId xmlns:a16="http://schemas.microsoft.com/office/drawing/2014/main" xmlns="" id="{BD1767F1-060B-47F3-A71B-5AF895C97796}"/>
                </a:ext>
              </a:extLst>
            </p:cNvPr>
            <p:cNvSpPr/>
            <p:nvPr/>
          </p:nvSpPr>
          <p:spPr>
            <a:xfrm>
              <a:off x="6831275" y="2917725"/>
              <a:ext cx="1400" cy="1375"/>
            </a:xfrm>
            <a:custGeom>
              <a:avLst/>
              <a:gdLst/>
              <a:ahLst/>
              <a:cxnLst/>
              <a:rect l="l" t="t" r="r" b="b"/>
              <a:pathLst>
                <a:path w="56" h="55" extrusionOk="0">
                  <a:moveTo>
                    <a:pt x="54" y="0"/>
                  </a:moveTo>
                  <a:cubicBezTo>
                    <a:pt x="36" y="15"/>
                    <a:pt x="21" y="31"/>
                    <a:pt x="4" y="44"/>
                  </a:cubicBezTo>
                  <a:lnTo>
                    <a:pt x="1" y="47"/>
                  </a:lnTo>
                  <a:cubicBezTo>
                    <a:pt x="1" y="50"/>
                    <a:pt x="2" y="53"/>
                    <a:pt x="4" y="54"/>
                  </a:cubicBezTo>
                  <a:lnTo>
                    <a:pt x="55" y="35"/>
                  </a:lnTo>
                  <a:cubicBezTo>
                    <a:pt x="55" y="23"/>
                    <a:pt x="54" y="12"/>
                    <a:pt x="54" y="0"/>
                  </a:cubicBezTo>
                  <a:close/>
                </a:path>
              </a:pathLst>
            </a:custGeom>
            <a:solidFill>
              <a:srgbClr val="F6EC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231;p48">
              <a:extLst>
                <a:ext uri="{FF2B5EF4-FFF2-40B4-BE49-F238E27FC236}">
                  <a16:creationId xmlns:a16="http://schemas.microsoft.com/office/drawing/2014/main" xmlns="" id="{C6DEC7B4-2513-4421-BBC3-4F988089FE7F}"/>
                </a:ext>
              </a:extLst>
            </p:cNvPr>
            <p:cNvSpPr/>
            <p:nvPr/>
          </p:nvSpPr>
          <p:spPr>
            <a:xfrm>
              <a:off x="6246100" y="2625000"/>
              <a:ext cx="586525" cy="293875"/>
            </a:xfrm>
            <a:custGeom>
              <a:avLst/>
              <a:gdLst/>
              <a:ahLst/>
              <a:cxnLst/>
              <a:rect l="l" t="t" r="r" b="b"/>
              <a:pathLst>
                <a:path w="23461" h="11755" extrusionOk="0">
                  <a:moveTo>
                    <a:pt x="4142" y="0"/>
                  </a:moveTo>
                  <a:lnTo>
                    <a:pt x="1" y="4629"/>
                  </a:lnTo>
                  <a:cubicBezTo>
                    <a:pt x="1" y="4629"/>
                    <a:pt x="3885" y="6172"/>
                    <a:pt x="8026" y="6172"/>
                  </a:cubicBezTo>
                  <a:cubicBezTo>
                    <a:pt x="8760" y="6172"/>
                    <a:pt x="9502" y="6123"/>
                    <a:pt x="10231" y="6009"/>
                  </a:cubicBezTo>
                  <a:cubicBezTo>
                    <a:pt x="10567" y="5956"/>
                    <a:pt x="10943" y="5898"/>
                    <a:pt x="11347" y="5841"/>
                  </a:cubicBezTo>
                  <a:cubicBezTo>
                    <a:pt x="12307" y="5706"/>
                    <a:pt x="13438" y="5583"/>
                    <a:pt x="14618" y="5583"/>
                  </a:cubicBezTo>
                  <a:cubicBezTo>
                    <a:pt x="17720" y="5583"/>
                    <a:pt x="21166" y="6435"/>
                    <a:pt x="22774" y="10174"/>
                  </a:cubicBezTo>
                  <a:cubicBezTo>
                    <a:pt x="22997" y="10689"/>
                    <a:pt x="23237" y="11421"/>
                    <a:pt x="23387" y="11718"/>
                  </a:cubicBezTo>
                  <a:cubicBezTo>
                    <a:pt x="23395" y="11730"/>
                    <a:pt x="23402" y="11741"/>
                    <a:pt x="23409" y="11754"/>
                  </a:cubicBezTo>
                  <a:cubicBezTo>
                    <a:pt x="23428" y="11740"/>
                    <a:pt x="23443" y="11725"/>
                    <a:pt x="23461" y="11711"/>
                  </a:cubicBezTo>
                  <a:cubicBezTo>
                    <a:pt x="23461" y="10181"/>
                    <a:pt x="22912" y="8686"/>
                    <a:pt x="22009" y="7348"/>
                  </a:cubicBezTo>
                  <a:cubicBezTo>
                    <a:pt x="20074" y="4480"/>
                    <a:pt x="16511" y="2336"/>
                    <a:pt x="13195" y="2153"/>
                  </a:cubicBezTo>
                  <a:cubicBezTo>
                    <a:pt x="8039" y="1868"/>
                    <a:pt x="4142" y="0"/>
                    <a:pt x="4142" y="0"/>
                  </a:cubicBezTo>
                  <a:close/>
                </a:path>
              </a:pathLst>
            </a:custGeom>
            <a:solidFill>
              <a:srgbClr val="E3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232;p48">
              <a:extLst>
                <a:ext uri="{FF2B5EF4-FFF2-40B4-BE49-F238E27FC236}">
                  <a16:creationId xmlns:a16="http://schemas.microsoft.com/office/drawing/2014/main" xmlns="" id="{AE3F07FF-9BF2-48CF-A1C1-7D6880EA0A82}"/>
                </a:ext>
              </a:extLst>
            </p:cNvPr>
            <p:cNvSpPr/>
            <p:nvPr/>
          </p:nvSpPr>
          <p:spPr>
            <a:xfrm>
              <a:off x="6831275" y="2918800"/>
              <a:ext cx="100" cy="100"/>
            </a:xfrm>
            <a:custGeom>
              <a:avLst/>
              <a:gdLst/>
              <a:ahLst/>
              <a:cxnLst/>
              <a:rect l="l" t="t" r="r" b="b"/>
              <a:pathLst>
                <a:path w="4" h="4" extrusionOk="0">
                  <a:moveTo>
                    <a:pt x="1" y="4"/>
                  </a:moveTo>
                  <a:lnTo>
                    <a:pt x="1" y="4"/>
                  </a:lnTo>
                  <a:lnTo>
                    <a:pt x="4" y="1"/>
                  </a:lnTo>
                  <a:close/>
                </a:path>
              </a:pathLst>
            </a:custGeom>
            <a:solidFill>
              <a:srgbClr val="F6EC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233;p48">
              <a:extLst>
                <a:ext uri="{FF2B5EF4-FFF2-40B4-BE49-F238E27FC236}">
                  <a16:creationId xmlns:a16="http://schemas.microsoft.com/office/drawing/2014/main" xmlns="" id="{5B2B4A63-B993-4B59-B66D-D384BE96AA71}"/>
                </a:ext>
              </a:extLst>
            </p:cNvPr>
            <p:cNvSpPr/>
            <p:nvPr/>
          </p:nvSpPr>
          <p:spPr>
            <a:xfrm>
              <a:off x="6246100" y="2764550"/>
              <a:ext cx="584700" cy="153400"/>
            </a:xfrm>
            <a:custGeom>
              <a:avLst/>
              <a:gdLst/>
              <a:ahLst/>
              <a:cxnLst/>
              <a:rect l="l" t="t" r="r" b="b"/>
              <a:pathLst>
                <a:path w="23388" h="6136" extrusionOk="0">
                  <a:moveTo>
                    <a:pt x="14620" y="1"/>
                  </a:moveTo>
                  <a:cubicBezTo>
                    <a:pt x="13439" y="1"/>
                    <a:pt x="12308" y="124"/>
                    <a:pt x="11347" y="259"/>
                  </a:cubicBezTo>
                  <a:cubicBezTo>
                    <a:pt x="6577" y="2384"/>
                    <a:pt x="2721" y="2660"/>
                    <a:pt x="2721" y="2660"/>
                  </a:cubicBezTo>
                  <a:lnTo>
                    <a:pt x="1" y="5485"/>
                  </a:lnTo>
                  <a:cubicBezTo>
                    <a:pt x="1" y="5485"/>
                    <a:pt x="3" y="5485"/>
                    <a:pt x="6" y="5485"/>
                  </a:cubicBezTo>
                  <a:cubicBezTo>
                    <a:pt x="172" y="5485"/>
                    <a:pt x="4072" y="5465"/>
                    <a:pt x="8224" y="3638"/>
                  </a:cubicBezTo>
                  <a:cubicBezTo>
                    <a:pt x="8527" y="3474"/>
                    <a:pt x="8819" y="3301"/>
                    <a:pt x="9094" y="3117"/>
                  </a:cubicBezTo>
                  <a:cubicBezTo>
                    <a:pt x="9826" y="2630"/>
                    <a:pt x="10610" y="2224"/>
                    <a:pt x="11431" y="1908"/>
                  </a:cubicBezTo>
                  <a:cubicBezTo>
                    <a:pt x="11529" y="1867"/>
                    <a:pt x="11629" y="1831"/>
                    <a:pt x="11730" y="1800"/>
                  </a:cubicBezTo>
                  <a:cubicBezTo>
                    <a:pt x="12843" y="1405"/>
                    <a:pt x="14059" y="1160"/>
                    <a:pt x="15303" y="1160"/>
                  </a:cubicBezTo>
                  <a:cubicBezTo>
                    <a:pt x="18152" y="1160"/>
                    <a:pt x="21146" y="2442"/>
                    <a:pt x="23387" y="6136"/>
                  </a:cubicBezTo>
                  <a:cubicBezTo>
                    <a:pt x="23237" y="5839"/>
                    <a:pt x="22997" y="5107"/>
                    <a:pt x="22776" y="4592"/>
                  </a:cubicBezTo>
                  <a:cubicBezTo>
                    <a:pt x="21167" y="853"/>
                    <a:pt x="17722" y="1"/>
                    <a:pt x="14620" y="1"/>
                  </a:cubicBez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234;p48">
              <a:extLst>
                <a:ext uri="{FF2B5EF4-FFF2-40B4-BE49-F238E27FC236}">
                  <a16:creationId xmlns:a16="http://schemas.microsoft.com/office/drawing/2014/main" xmlns="" id="{239B29DF-BEFB-408D-8B31-BDF139B0C0B4}"/>
                </a:ext>
              </a:extLst>
            </p:cNvPr>
            <p:cNvSpPr/>
            <p:nvPr/>
          </p:nvSpPr>
          <p:spPr>
            <a:xfrm>
              <a:off x="6789075" y="2492550"/>
              <a:ext cx="587650" cy="426275"/>
            </a:xfrm>
            <a:custGeom>
              <a:avLst/>
              <a:gdLst/>
              <a:ahLst/>
              <a:cxnLst/>
              <a:rect l="l" t="t" r="r" b="b"/>
              <a:pathLst>
                <a:path w="23506" h="17051" extrusionOk="0">
                  <a:moveTo>
                    <a:pt x="16867" y="1"/>
                  </a:moveTo>
                  <a:cubicBezTo>
                    <a:pt x="16867" y="1"/>
                    <a:pt x="13935" y="3951"/>
                    <a:pt x="7307" y="7429"/>
                  </a:cubicBezTo>
                  <a:cubicBezTo>
                    <a:pt x="0" y="11266"/>
                    <a:pt x="1692" y="17051"/>
                    <a:pt x="1692" y="17051"/>
                  </a:cubicBezTo>
                  <a:cubicBezTo>
                    <a:pt x="1692" y="17051"/>
                    <a:pt x="3578" y="10915"/>
                    <a:pt x="9782" y="10915"/>
                  </a:cubicBezTo>
                  <a:cubicBezTo>
                    <a:pt x="9906" y="10915"/>
                    <a:pt x="10033" y="10917"/>
                    <a:pt x="10161" y="10922"/>
                  </a:cubicBezTo>
                  <a:cubicBezTo>
                    <a:pt x="10521" y="10937"/>
                    <a:pt x="10873" y="10943"/>
                    <a:pt x="11217" y="10943"/>
                  </a:cubicBezTo>
                  <a:cubicBezTo>
                    <a:pt x="19795" y="10943"/>
                    <a:pt x="23505" y="6699"/>
                    <a:pt x="23505" y="6699"/>
                  </a:cubicBezTo>
                  <a:lnTo>
                    <a:pt x="16867" y="1"/>
                  </a:lnTo>
                  <a:close/>
                </a:path>
              </a:pathLst>
            </a:custGeom>
            <a:solidFill>
              <a:srgbClr val="F0F3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235;p48">
              <a:extLst>
                <a:ext uri="{FF2B5EF4-FFF2-40B4-BE49-F238E27FC236}">
                  <a16:creationId xmlns:a16="http://schemas.microsoft.com/office/drawing/2014/main" xmlns="" id="{C75ADE0E-0C71-4B92-8936-FF1DD3933FD5}"/>
                </a:ext>
              </a:extLst>
            </p:cNvPr>
            <p:cNvSpPr/>
            <p:nvPr/>
          </p:nvSpPr>
          <p:spPr>
            <a:xfrm>
              <a:off x="6422700" y="2463650"/>
              <a:ext cx="427300" cy="455175"/>
            </a:xfrm>
            <a:custGeom>
              <a:avLst/>
              <a:gdLst/>
              <a:ahLst/>
              <a:cxnLst/>
              <a:rect l="l" t="t" r="r" b="b"/>
              <a:pathLst>
                <a:path w="17092" h="18207" extrusionOk="0">
                  <a:moveTo>
                    <a:pt x="5684" y="1"/>
                  </a:moveTo>
                  <a:lnTo>
                    <a:pt x="1" y="3289"/>
                  </a:lnTo>
                  <a:cubicBezTo>
                    <a:pt x="1" y="3289"/>
                    <a:pt x="7612" y="7236"/>
                    <a:pt x="12788" y="11613"/>
                  </a:cubicBezTo>
                  <a:cubicBezTo>
                    <a:pt x="16337" y="14614"/>
                    <a:pt x="16347" y="18207"/>
                    <a:pt x="16347" y="18207"/>
                  </a:cubicBezTo>
                  <a:cubicBezTo>
                    <a:pt x="16347" y="18207"/>
                    <a:pt x="17092" y="12484"/>
                    <a:pt x="15142" y="9683"/>
                  </a:cubicBezTo>
                  <a:cubicBezTo>
                    <a:pt x="13023" y="6636"/>
                    <a:pt x="6172" y="1381"/>
                    <a:pt x="5684" y="1"/>
                  </a:cubicBezTo>
                  <a:close/>
                </a:path>
              </a:pathLst>
            </a:custGeom>
            <a:solidFill>
              <a:srgbClr val="F0F3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236;p48">
              <a:extLst>
                <a:ext uri="{FF2B5EF4-FFF2-40B4-BE49-F238E27FC236}">
                  <a16:creationId xmlns:a16="http://schemas.microsoft.com/office/drawing/2014/main" xmlns="" id="{13D7C63A-9E30-4DDC-BE28-84CA8DBBA8BD}"/>
                </a:ext>
              </a:extLst>
            </p:cNvPr>
            <p:cNvSpPr/>
            <p:nvPr/>
          </p:nvSpPr>
          <p:spPr>
            <a:xfrm>
              <a:off x="6740225" y="2912750"/>
              <a:ext cx="175125" cy="110600"/>
            </a:xfrm>
            <a:custGeom>
              <a:avLst/>
              <a:gdLst/>
              <a:ahLst/>
              <a:cxnLst/>
              <a:rect l="l" t="t" r="r" b="b"/>
              <a:pathLst>
                <a:path w="7005" h="4424" extrusionOk="0">
                  <a:moveTo>
                    <a:pt x="3646" y="1"/>
                  </a:moveTo>
                  <a:cubicBezTo>
                    <a:pt x="3591" y="1"/>
                    <a:pt x="3536" y="19"/>
                    <a:pt x="3491" y="56"/>
                  </a:cubicBezTo>
                  <a:lnTo>
                    <a:pt x="119" y="2826"/>
                  </a:lnTo>
                  <a:cubicBezTo>
                    <a:pt x="2" y="2922"/>
                    <a:pt x="0" y="3102"/>
                    <a:pt x="118" y="3201"/>
                  </a:cubicBezTo>
                  <a:cubicBezTo>
                    <a:pt x="176" y="3250"/>
                    <a:pt x="1587" y="4424"/>
                    <a:pt x="3565" y="4424"/>
                  </a:cubicBezTo>
                  <a:cubicBezTo>
                    <a:pt x="4732" y="4424"/>
                    <a:pt x="5847" y="4014"/>
                    <a:pt x="6878" y="3206"/>
                  </a:cubicBezTo>
                  <a:cubicBezTo>
                    <a:pt x="6998" y="3113"/>
                    <a:pt x="7004" y="2934"/>
                    <a:pt x="6892" y="2833"/>
                  </a:cubicBezTo>
                  <a:lnTo>
                    <a:pt x="3808" y="63"/>
                  </a:lnTo>
                  <a:cubicBezTo>
                    <a:pt x="3762" y="21"/>
                    <a:pt x="3704" y="1"/>
                    <a:pt x="3646" y="1"/>
                  </a:cubicBezTo>
                  <a:close/>
                </a:path>
              </a:pathLst>
            </a:custGeom>
            <a:solidFill>
              <a:srgbClr val="F0A6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237;p48">
              <a:extLst>
                <a:ext uri="{FF2B5EF4-FFF2-40B4-BE49-F238E27FC236}">
                  <a16:creationId xmlns:a16="http://schemas.microsoft.com/office/drawing/2014/main" xmlns="" id="{AC38B21B-97C2-405D-AAA2-4A5880E55FCD}"/>
                </a:ext>
              </a:extLst>
            </p:cNvPr>
            <p:cNvSpPr/>
            <p:nvPr/>
          </p:nvSpPr>
          <p:spPr>
            <a:xfrm>
              <a:off x="6762975" y="2927875"/>
              <a:ext cx="133700" cy="77025"/>
            </a:xfrm>
            <a:custGeom>
              <a:avLst/>
              <a:gdLst/>
              <a:ahLst/>
              <a:cxnLst/>
              <a:rect l="l" t="t" r="r" b="b"/>
              <a:pathLst>
                <a:path w="5348" h="3081" extrusionOk="0">
                  <a:moveTo>
                    <a:pt x="2728" y="1"/>
                  </a:moveTo>
                  <a:lnTo>
                    <a:pt x="1" y="2193"/>
                  </a:lnTo>
                  <a:cubicBezTo>
                    <a:pt x="1" y="2193"/>
                    <a:pt x="1105" y="3080"/>
                    <a:pt x="2725" y="3080"/>
                  </a:cubicBezTo>
                  <a:cubicBezTo>
                    <a:pt x="3502" y="3080"/>
                    <a:pt x="4398" y="2876"/>
                    <a:pt x="5348" y="2271"/>
                  </a:cubicBezTo>
                  <a:lnTo>
                    <a:pt x="2728" y="1"/>
                  </a:lnTo>
                  <a:close/>
                </a:path>
              </a:pathLst>
            </a:custGeom>
            <a:solidFill>
              <a:srgbClr val="352C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2238;p48">
              <a:extLst>
                <a:ext uri="{FF2B5EF4-FFF2-40B4-BE49-F238E27FC236}">
                  <a16:creationId xmlns:a16="http://schemas.microsoft.com/office/drawing/2014/main" xmlns="" id="{59057D30-360C-40F7-9D80-37CE5C7EDD17}"/>
                </a:ext>
              </a:extLst>
            </p:cNvPr>
            <p:cNvSpPr/>
            <p:nvPr/>
          </p:nvSpPr>
          <p:spPr>
            <a:xfrm>
              <a:off x="6924275" y="2870050"/>
              <a:ext cx="458250" cy="80250"/>
            </a:xfrm>
            <a:custGeom>
              <a:avLst/>
              <a:gdLst/>
              <a:ahLst/>
              <a:cxnLst/>
              <a:rect l="l" t="t" r="r" b="b"/>
              <a:pathLst>
                <a:path w="18330" h="3210" extrusionOk="0">
                  <a:moveTo>
                    <a:pt x="4952" y="0"/>
                  </a:moveTo>
                  <a:cubicBezTo>
                    <a:pt x="4902" y="0"/>
                    <a:pt x="4852" y="2"/>
                    <a:pt x="4802" y="5"/>
                  </a:cubicBezTo>
                  <a:lnTo>
                    <a:pt x="4501" y="15"/>
                  </a:lnTo>
                  <a:cubicBezTo>
                    <a:pt x="2891" y="104"/>
                    <a:pt x="1340" y="644"/>
                    <a:pt x="21" y="1573"/>
                  </a:cubicBezTo>
                  <a:lnTo>
                    <a:pt x="21" y="1572"/>
                  </a:lnTo>
                  <a:lnTo>
                    <a:pt x="21" y="1572"/>
                  </a:lnTo>
                  <a:cubicBezTo>
                    <a:pt x="1" y="1588"/>
                    <a:pt x="15" y="1616"/>
                    <a:pt x="35" y="1616"/>
                  </a:cubicBezTo>
                  <a:cubicBezTo>
                    <a:pt x="40" y="1616"/>
                    <a:pt x="44" y="1615"/>
                    <a:pt x="49" y="1611"/>
                  </a:cubicBezTo>
                  <a:lnTo>
                    <a:pt x="51" y="1611"/>
                  </a:lnTo>
                  <a:cubicBezTo>
                    <a:pt x="377" y="1385"/>
                    <a:pt x="721" y="1186"/>
                    <a:pt x="1079" y="1017"/>
                  </a:cubicBezTo>
                  <a:cubicBezTo>
                    <a:pt x="1256" y="927"/>
                    <a:pt x="1442" y="855"/>
                    <a:pt x="1622" y="774"/>
                  </a:cubicBezTo>
                  <a:cubicBezTo>
                    <a:pt x="1808" y="706"/>
                    <a:pt x="1993" y="630"/>
                    <a:pt x="2181" y="570"/>
                  </a:cubicBezTo>
                  <a:cubicBezTo>
                    <a:pt x="2932" y="318"/>
                    <a:pt x="3715" y="171"/>
                    <a:pt x="4507" y="132"/>
                  </a:cubicBezTo>
                  <a:lnTo>
                    <a:pt x="4804" y="123"/>
                  </a:lnTo>
                  <a:cubicBezTo>
                    <a:pt x="4847" y="121"/>
                    <a:pt x="4890" y="120"/>
                    <a:pt x="4933" y="120"/>
                  </a:cubicBezTo>
                  <a:cubicBezTo>
                    <a:pt x="4988" y="120"/>
                    <a:pt x="5044" y="122"/>
                    <a:pt x="5099" y="126"/>
                  </a:cubicBezTo>
                  <a:cubicBezTo>
                    <a:pt x="5297" y="139"/>
                    <a:pt x="5494" y="144"/>
                    <a:pt x="5691" y="163"/>
                  </a:cubicBezTo>
                  <a:lnTo>
                    <a:pt x="6277" y="248"/>
                  </a:lnTo>
                  <a:cubicBezTo>
                    <a:pt x="6472" y="278"/>
                    <a:pt x="6662" y="335"/>
                    <a:pt x="6855" y="378"/>
                  </a:cubicBezTo>
                  <a:cubicBezTo>
                    <a:pt x="7621" y="577"/>
                    <a:pt x="8370" y="851"/>
                    <a:pt x="9097" y="1167"/>
                  </a:cubicBezTo>
                  <a:cubicBezTo>
                    <a:pt x="9826" y="1484"/>
                    <a:pt x="10537" y="1847"/>
                    <a:pt x="11268" y="2169"/>
                  </a:cubicBezTo>
                  <a:cubicBezTo>
                    <a:pt x="11996" y="2492"/>
                    <a:pt x="12756" y="2762"/>
                    <a:pt x="13539" y="2931"/>
                  </a:cubicBezTo>
                  <a:cubicBezTo>
                    <a:pt x="13635" y="2952"/>
                    <a:pt x="13732" y="2980"/>
                    <a:pt x="13831" y="2996"/>
                  </a:cubicBezTo>
                  <a:lnTo>
                    <a:pt x="14127" y="3044"/>
                  </a:lnTo>
                  <a:cubicBezTo>
                    <a:pt x="14325" y="3075"/>
                    <a:pt x="14521" y="3114"/>
                    <a:pt x="14721" y="3128"/>
                  </a:cubicBezTo>
                  <a:lnTo>
                    <a:pt x="15318" y="3183"/>
                  </a:lnTo>
                  <a:lnTo>
                    <a:pt x="15917" y="3201"/>
                  </a:lnTo>
                  <a:lnTo>
                    <a:pt x="16217" y="3210"/>
                  </a:lnTo>
                  <a:lnTo>
                    <a:pt x="16515" y="3201"/>
                  </a:lnTo>
                  <a:lnTo>
                    <a:pt x="17114" y="3182"/>
                  </a:lnTo>
                  <a:cubicBezTo>
                    <a:pt x="17512" y="3160"/>
                    <a:pt x="17909" y="3119"/>
                    <a:pt x="18307" y="3090"/>
                  </a:cubicBezTo>
                  <a:cubicBezTo>
                    <a:pt x="18320" y="3088"/>
                    <a:pt x="18330" y="3076"/>
                    <a:pt x="18329" y="3063"/>
                  </a:cubicBezTo>
                  <a:cubicBezTo>
                    <a:pt x="18329" y="3050"/>
                    <a:pt x="18317" y="3040"/>
                    <a:pt x="18304" y="3040"/>
                  </a:cubicBezTo>
                  <a:lnTo>
                    <a:pt x="18302" y="3040"/>
                  </a:lnTo>
                  <a:cubicBezTo>
                    <a:pt x="17904" y="3065"/>
                    <a:pt x="17508" y="3100"/>
                    <a:pt x="17111" y="3117"/>
                  </a:cubicBezTo>
                  <a:lnTo>
                    <a:pt x="16515" y="3128"/>
                  </a:lnTo>
                  <a:lnTo>
                    <a:pt x="16217" y="3132"/>
                  </a:lnTo>
                  <a:lnTo>
                    <a:pt x="15918" y="3120"/>
                  </a:lnTo>
                  <a:lnTo>
                    <a:pt x="15324" y="3094"/>
                  </a:lnTo>
                  <a:lnTo>
                    <a:pt x="14731" y="3035"/>
                  </a:lnTo>
                  <a:cubicBezTo>
                    <a:pt x="14532" y="3022"/>
                    <a:pt x="14338" y="2981"/>
                    <a:pt x="14143" y="2950"/>
                  </a:cubicBezTo>
                  <a:lnTo>
                    <a:pt x="13851" y="2902"/>
                  </a:lnTo>
                  <a:cubicBezTo>
                    <a:pt x="13752" y="2885"/>
                    <a:pt x="13656" y="2858"/>
                    <a:pt x="13559" y="2836"/>
                  </a:cubicBezTo>
                  <a:cubicBezTo>
                    <a:pt x="12785" y="2665"/>
                    <a:pt x="12037" y="2393"/>
                    <a:pt x="11311" y="2070"/>
                  </a:cubicBezTo>
                  <a:cubicBezTo>
                    <a:pt x="10586" y="1748"/>
                    <a:pt x="9877" y="1380"/>
                    <a:pt x="9146" y="1057"/>
                  </a:cubicBezTo>
                  <a:cubicBezTo>
                    <a:pt x="8415" y="735"/>
                    <a:pt x="7663" y="455"/>
                    <a:pt x="6888" y="253"/>
                  </a:cubicBezTo>
                  <a:cubicBezTo>
                    <a:pt x="6692" y="211"/>
                    <a:pt x="6498" y="154"/>
                    <a:pt x="6299" y="123"/>
                  </a:cubicBezTo>
                  <a:lnTo>
                    <a:pt x="5704" y="40"/>
                  </a:lnTo>
                  <a:cubicBezTo>
                    <a:pt x="5503" y="22"/>
                    <a:pt x="5304" y="16"/>
                    <a:pt x="5102" y="5"/>
                  </a:cubicBezTo>
                  <a:cubicBezTo>
                    <a:pt x="5053" y="2"/>
                    <a:pt x="5002" y="0"/>
                    <a:pt x="4952" y="0"/>
                  </a:cubicBezTo>
                  <a:close/>
                </a:path>
              </a:pathLst>
            </a:custGeom>
            <a:solidFill>
              <a:srgbClr val="C3C3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239;p48">
              <a:extLst>
                <a:ext uri="{FF2B5EF4-FFF2-40B4-BE49-F238E27FC236}">
                  <a16:creationId xmlns:a16="http://schemas.microsoft.com/office/drawing/2014/main" xmlns="" id="{92E01700-755E-40E9-8F02-3F79EE03F880}"/>
                </a:ext>
              </a:extLst>
            </p:cNvPr>
            <p:cNvSpPr/>
            <p:nvPr/>
          </p:nvSpPr>
          <p:spPr>
            <a:xfrm>
              <a:off x="6986125" y="2912400"/>
              <a:ext cx="178600" cy="28900"/>
            </a:xfrm>
            <a:custGeom>
              <a:avLst/>
              <a:gdLst/>
              <a:ahLst/>
              <a:cxnLst/>
              <a:rect l="l" t="t" r="r" b="b"/>
              <a:pathLst>
                <a:path w="7144" h="1156" extrusionOk="0">
                  <a:moveTo>
                    <a:pt x="2726" y="0"/>
                  </a:moveTo>
                  <a:cubicBezTo>
                    <a:pt x="2410" y="0"/>
                    <a:pt x="2093" y="19"/>
                    <a:pt x="1780" y="61"/>
                  </a:cubicBezTo>
                  <a:cubicBezTo>
                    <a:pt x="1172" y="147"/>
                    <a:pt x="569" y="299"/>
                    <a:pt x="26" y="596"/>
                  </a:cubicBezTo>
                  <a:lnTo>
                    <a:pt x="26" y="595"/>
                  </a:lnTo>
                  <a:lnTo>
                    <a:pt x="26" y="595"/>
                  </a:lnTo>
                  <a:cubicBezTo>
                    <a:pt x="1" y="610"/>
                    <a:pt x="15" y="646"/>
                    <a:pt x="40" y="646"/>
                  </a:cubicBezTo>
                  <a:cubicBezTo>
                    <a:pt x="44" y="646"/>
                    <a:pt x="47" y="645"/>
                    <a:pt x="51" y="643"/>
                  </a:cubicBezTo>
                  <a:lnTo>
                    <a:pt x="53" y="642"/>
                  </a:lnTo>
                  <a:cubicBezTo>
                    <a:pt x="320" y="506"/>
                    <a:pt x="612" y="412"/>
                    <a:pt x="903" y="336"/>
                  </a:cubicBezTo>
                  <a:lnTo>
                    <a:pt x="1122" y="282"/>
                  </a:lnTo>
                  <a:lnTo>
                    <a:pt x="1346" y="239"/>
                  </a:lnTo>
                  <a:cubicBezTo>
                    <a:pt x="1493" y="206"/>
                    <a:pt x="1643" y="193"/>
                    <a:pt x="1794" y="172"/>
                  </a:cubicBezTo>
                  <a:cubicBezTo>
                    <a:pt x="2083" y="138"/>
                    <a:pt x="2373" y="123"/>
                    <a:pt x="2663" y="123"/>
                  </a:cubicBezTo>
                  <a:cubicBezTo>
                    <a:pt x="2977" y="123"/>
                    <a:pt x="3291" y="141"/>
                    <a:pt x="3603" y="174"/>
                  </a:cubicBezTo>
                  <a:lnTo>
                    <a:pt x="4054" y="231"/>
                  </a:lnTo>
                  <a:cubicBezTo>
                    <a:pt x="4203" y="250"/>
                    <a:pt x="4351" y="286"/>
                    <a:pt x="4499" y="314"/>
                  </a:cubicBezTo>
                  <a:cubicBezTo>
                    <a:pt x="4799" y="364"/>
                    <a:pt x="5087" y="457"/>
                    <a:pt x="5381" y="531"/>
                  </a:cubicBezTo>
                  <a:cubicBezTo>
                    <a:pt x="5529" y="564"/>
                    <a:pt x="5671" y="620"/>
                    <a:pt x="5814" y="667"/>
                  </a:cubicBezTo>
                  <a:lnTo>
                    <a:pt x="6246" y="813"/>
                  </a:lnTo>
                  <a:cubicBezTo>
                    <a:pt x="6528" y="923"/>
                    <a:pt x="6809" y="1040"/>
                    <a:pt x="7092" y="1153"/>
                  </a:cubicBezTo>
                  <a:lnTo>
                    <a:pt x="7093" y="1153"/>
                  </a:lnTo>
                  <a:cubicBezTo>
                    <a:pt x="7097" y="1154"/>
                    <a:pt x="7101" y="1155"/>
                    <a:pt x="7105" y="1155"/>
                  </a:cubicBezTo>
                  <a:cubicBezTo>
                    <a:pt x="7131" y="1155"/>
                    <a:pt x="7143" y="1116"/>
                    <a:pt x="7115" y="1103"/>
                  </a:cubicBezTo>
                  <a:cubicBezTo>
                    <a:pt x="6836" y="978"/>
                    <a:pt x="6559" y="850"/>
                    <a:pt x="6278" y="728"/>
                  </a:cubicBezTo>
                  <a:lnTo>
                    <a:pt x="5848" y="572"/>
                  </a:lnTo>
                  <a:cubicBezTo>
                    <a:pt x="5703" y="522"/>
                    <a:pt x="5561" y="462"/>
                    <a:pt x="5413" y="424"/>
                  </a:cubicBezTo>
                  <a:cubicBezTo>
                    <a:pt x="5119" y="340"/>
                    <a:pt x="4826" y="248"/>
                    <a:pt x="4523" y="194"/>
                  </a:cubicBezTo>
                  <a:cubicBezTo>
                    <a:pt x="4373" y="166"/>
                    <a:pt x="4225" y="128"/>
                    <a:pt x="4073" y="106"/>
                  </a:cubicBezTo>
                  <a:lnTo>
                    <a:pt x="3616" y="45"/>
                  </a:lnTo>
                  <a:cubicBezTo>
                    <a:pt x="3321" y="16"/>
                    <a:pt x="3023" y="0"/>
                    <a:pt x="2726" y="0"/>
                  </a:cubicBezTo>
                  <a:close/>
                </a:path>
              </a:pathLst>
            </a:custGeom>
            <a:solidFill>
              <a:srgbClr val="C3C3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240;p48">
              <a:extLst>
                <a:ext uri="{FF2B5EF4-FFF2-40B4-BE49-F238E27FC236}">
                  <a16:creationId xmlns:a16="http://schemas.microsoft.com/office/drawing/2014/main" xmlns="" id="{F2E41888-215C-4C19-833E-BDA4982B9539}"/>
                </a:ext>
              </a:extLst>
            </p:cNvPr>
            <p:cNvSpPr/>
            <p:nvPr/>
          </p:nvSpPr>
          <p:spPr>
            <a:xfrm>
              <a:off x="6372550" y="2841000"/>
              <a:ext cx="391150" cy="87425"/>
            </a:xfrm>
            <a:custGeom>
              <a:avLst/>
              <a:gdLst/>
              <a:ahLst/>
              <a:cxnLst/>
              <a:rect l="l" t="t" r="r" b="b"/>
              <a:pathLst>
                <a:path w="15646" h="3497" extrusionOk="0">
                  <a:moveTo>
                    <a:pt x="10189" y="1"/>
                  </a:moveTo>
                  <a:cubicBezTo>
                    <a:pt x="10105" y="1"/>
                    <a:pt x="10021" y="2"/>
                    <a:pt x="9937" y="5"/>
                  </a:cubicBezTo>
                  <a:cubicBezTo>
                    <a:pt x="9223" y="47"/>
                    <a:pt x="8519" y="217"/>
                    <a:pt x="7860" y="488"/>
                  </a:cubicBezTo>
                  <a:cubicBezTo>
                    <a:pt x="6537" y="1025"/>
                    <a:pt x="5371" y="1846"/>
                    <a:pt x="4092" y="2438"/>
                  </a:cubicBezTo>
                  <a:cubicBezTo>
                    <a:pt x="3773" y="2588"/>
                    <a:pt x="3448" y="2722"/>
                    <a:pt x="3119" y="2845"/>
                  </a:cubicBezTo>
                  <a:cubicBezTo>
                    <a:pt x="2787" y="2964"/>
                    <a:pt x="2451" y="3071"/>
                    <a:pt x="2110" y="3158"/>
                  </a:cubicBezTo>
                  <a:cubicBezTo>
                    <a:pt x="1426" y="3328"/>
                    <a:pt x="725" y="3428"/>
                    <a:pt x="21" y="3455"/>
                  </a:cubicBezTo>
                  <a:cubicBezTo>
                    <a:pt x="9" y="3455"/>
                    <a:pt x="0" y="3466"/>
                    <a:pt x="2" y="3476"/>
                  </a:cubicBezTo>
                  <a:cubicBezTo>
                    <a:pt x="2" y="3488"/>
                    <a:pt x="11" y="3496"/>
                    <a:pt x="22" y="3496"/>
                  </a:cubicBezTo>
                  <a:cubicBezTo>
                    <a:pt x="731" y="3480"/>
                    <a:pt x="1437" y="3391"/>
                    <a:pt x="2128" y="3230"/>
                  </a:cubicBezTo>
                  <a:cubicBezTo>
                    <a:pt x="2473" y="3147"/>
                    <a:pt x="2813" y="3046"/>
                    <a:pt x="3148" y="2929"/>
                  </a:cubicBezTo>
                  <a:cubicBezTo>
                    <a:pt x="3482" y="2807"/>
                    <a:pt x="3811" y="2672"/>
                    <a:pt x="4133" y="2526"/>
                  </a:cubicBezTo>
                  <a:cubicBezTo>
                    <a:pt x="4778" y="2229"/>
                    <a:pt x="5399" y="1887"/>
                    <a:pt x="6016" y="1543"/>
                  </a:cubicBezTo>
                  <a:cubicBezTo>
                    <a:pt x="6632" y="1199"/>
                    <a:pt x="7253" y="861"/>
                    <a:pt x="7906" y="600"/>
                  </a:cubicBezTo>
                  <a:cubicBezTo>
                    <a:pt x="8555" y="335"/>
                    <a:pt x="9245" y="172"/>
                    <a:pt x="9943" y="132"/>
                  </a:cubicBezTo>
                  <a:lnTo>
                    <a:pt x="10205" y="126"/>
                  </a:lnTo>
                  <a:cubicBezTo>
                    <a:pt x="10217" y="126"/>
                    <a:pt x="10229" y="126"/>
                    <a:pt x="10242" y="126"/>
                  </a:cubicBezTo>
                  <a:cubicBezTo>
                    <a:pt x="10317" y="126"/>
                    <a:pt x="10391" y="132"/>
                    <a:pt x="10467" y="134"/>
                  </a:cubicBezTo>
                  <a:lnTo>
                    <a:pt x="10728" y="145"/>
                  </a:lnTo>
                  <a:cubicBezTo>
                    <a:pt x="10772" y="148"/>
                    <a:pt x="10816" y="148"/>
                    <a:pt x="10860" y="153"/>
                  </a:cubicBezTo>
                  <a:lnTo>
                    <a:pt x="10990" y="169"/>
                  </a:lnTo>
                  <a:lnTo>
                    <a:pt x="11251" y="204"/>
                  </a:lnTo>
                  <a:cubicBezTo>
                    <a:pt x="11337" y="213"/>
                    <a:pt x="11425" y="226"/>
                    <a:pt x="11510" y="246"/>
                  </a:cubicBezTo>
                  <a:cubicBezTo>
                    <a:pt x="11680" y="286"/>
                    <a:pt x="11854" y="315"/>
                    <a:pt x="12022" y="363"/>
                  </a:cubicBezTo>
                  <a:cubicBezTo>
                    <a:pt x="12700" y="551"/>
                    <a:pt x="13348" y="829"/>
                    <a:pt x="13949" y="1193"/>
                  </a:cubicBezTo>
                  <a:cubicBezTo>
                    <a:pt x="14548" y="1557"/>
                    <a:pt x="15120" y="1982"/>
                    <a:pt x="15602" y="2494"/>
                  </a:cubicBezTo>
                  <a:lnTo>
                    <a:pt x="15603" y="2495"/>
                  </a:lnTo>
                  <a:cubicBezTo>
                    <a:pt x="15607" y="2501"/>
                    <a:pt x="15613" y="2503"/>
                    <a:pt x="15617" y="2503"/>
                  </a:cubicBezTo>
                  <a:cubicBezTo>
                    <a:pt x="15632" y="2503"/>
                    <a:pt x="15646" y="2483"/>
                    <a:pt x="15632" y="2469"/>
                  </a:cubicBezTo>
                  <a:cubicBezTo>
                    <a:pt x="15397" y="2204"/>
                    <a:pt x="15139" y="1957"/>
                    <a:pt x="14864" y="1733"/>
                  </a:cubicBezTo>
                  <a:cubicBezTo>
                    <a:pt x="14589" y="1509"/>
                    <a:pt x="14304" y="1295"/>
                    <a:pt x="13999" y="1113"/>
                  </a:cubicBezTo>
                  <a:cubicBezTo>
                    <a:pt x="13396" y="736"/>
                    <a:pt x="12742" y="436"/>
                    <a:pt x="12054" y="248"/>
                  </a:cubicBezTo>
                  <a:cubicBezTo>
                    <a:pt x="11448" y="79"/>
                    <a:pt x="10818" y="1"/>
                    <a:pt x="10189" y="1"/>
                  </a:cubicBezTo>
                  <a:close/>
                </a:path>
              </a:pathLst>
            </a:custGeom>
            <a:solidFill>
              <a:srgbClr val="C3C3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241;p48">
              <a:extLst>
                <a:ext uri="{FF2B5EF4-FFF2-40B4-BE49-F238E27FC236}">
                  <a16:creationId xmlns:a16="http://schemas.microsoft.com/office/drawing/2014/main" xmlns="" id="{B01AECEF-EBA5-421C-AE34-E7146AD4B2E1}"/>
                </a:ext>
              </a:extLst>
            </p:cNvPr>
            <p:cNvSpPr/>
            <p:nvPr/>
          </p:nvSpPr>
          <p:spPr>
            <a:xfrm>
              <a:off x="6489875" y="2887050"/>
              <a:ext cx="258525" cy="46550"/>
            </a:xfrm>
            <a:custGeom>
              <a:avLst/>
              <a:gdLst/>
              <a:ahLst/>
              <a:cxnLst/>
              <a:rect l="l" t="t" r="r" b="b"/>
              <a:pathLst>
                <a:path w="10341" h="1862" extrusionOk="0">
                  <a:moveTo>
                    <a:pt x="5712" y="1"/>
                  </a:moveTo>
                  <a:lnTo>
                    <a:pt x="5541" y="15"/>
                  </a:lnTo>
                  <a:lnTo>
                    <a:pt x="5197" y="45"/>
                  </a:lnTo>
                  <a:cubicBezTo>
                    <a:pt x="4740" y="100"/>
                    <a:pt x="4290" y="192"/>
                    <a:pt x="3848" y="318"/>
                  </a:cubicBezTo>
                  <a:cubicBezTo>
                    <a:pt x="3407" y="447"/>
                    <a:pt x="2977" y="604"/>
                    <a:pt x="2556" y="788"/>
                  </a:cubicBezTo>
                  <a:cubicBezTo>
                    <a:pt x="1717" y="1148"/>
                    <a:pt x="887" y="1523"/>
                    <a:pt x="25" y="1820"/>
                  </a:cubicBezTo>
                  <a:cubicBezTo>
                    <a:pt x="0" y="1828"/>
                    <a:pt x="10" y="1862"/>
                    <a:pt x="31" y="1862"/>
                  </a:cubicBezTo>
                  <a:cubicBezTo>
                    <a:pt x="34" y="1862"/>
                    <a:pt x="36" y="1862"/>
                    <a:pt x="38" y="1861"/>
                  </a:cubicBezTo>
                  <a:cubicBezTo>
                    <a:pt x="475" y="1723"/>
                    <a:pt x="906" y="1574"/>
                    <a:pt x="1332" y="1407"/>
                  </a:cubicBezTo>
                  <a:cubicBezTo>
                    <a:pt x="1756" y="1240"/>
                    <a:pt x="2176" y="1059"/>
                    <a:pt x="2598" y="889"/>
                  </a:cubicBezTo>
                  <a:cubicBezTo>
                    <a:pt x="3021" y="719"/>
                    <a:pt x="3444" y="557"/>
                    <a:pt x="3881" y="435"/>
                  </a:cubicBezTo>
                  <a:cubicBezTo>
                    <a:pt x="4317" y="314"/>
                    <a:pt x="4762" y="225"/>
                    <a:pt x="5212" y="172"/>
                  </a:cubicBezTo>
                  <a:cubicBezTo>
                    <a:pt x="5474" y="141"/>
                    <a:pt x="5738" y="125"/>
                    <a:pt x="6002" y="125"/>
                  </a:cubicBezTo>
                  <a:cubicBezTo>
                    <a:pt x="6641" y="125"/>
                    <a:pt x="7281" y="217"/>
                    <a:pt x="7893" y="408"/>
                  </a:cubicBezTo>
                  <a:cubicBezTo>
                    <a:pt x="8327" y="536"/>
                    <a:pt x="8749" y="706"/>
                    <a:pt x="9151" y="915"/>
                  </a:cubicBezTo>
                  <a:cubicBezTo>
                    <a:pt x="9553" y="1122"/>
                    <a:pt x="9943" y="1363"/>
                    <a:pt x="10294" y="1650"/>
                  </a:cubicBezTo>
                  <a:lnTo>
                    <a:pt x="10295" y="1650"/>
                  </a:lnTo>
                  <a:cubicBezTo>
                    <a:pt x="10300" y="1654"/>
                    <a:pt x="10305" y="1656"/>
                    <a:pt x="10309" y="1656"/>
                  </a:cubicBezTo>
                  <a:cubicBezTo>
                    <a:pt x="10327" y="1656"/>
                    <a:pt x="10341" y="1631"/>
                    <a:pt x="10323" y="1616"/>
                  </a:cubicBezTo>
                  <a:cubicBezTo>
                    <a:pt x="9625" y="1021"/>
                    <a:pt x="8801" y="579"/>
                    <a:pt x="7925" y="304"/>
                  </a:cubicBezTo>
                  <a:cubicBezTo>
                    <a:pt x="7707" y="229"/>
                    <a:pt x="7481" y="182"/>
                    <a:pt x="7257" y="127"/>
                  </a:cubicBezTo>
                  <a:lnTo>
                    <a:pt x="6918" y="71"/>
                  </a:lnTo>
                  <a:lnTo>
                    <a:pt x="6747" y="43"/>
                  </a:lnTo>
                  <a:lnTo>
                    <a:pt x="6575" y="29"/>
                  </a:lnTo>
                  <a:lnTo>
                    <a:pt x="6230" y="1"/>
                  </a:lnTo>
                  <a:close/>
                </a:path>
              </a:pathLst>
            </a:custGeom>
            <a:solidFill>
              <a:srgbClr val="C3C3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242;p48">
              <a:extLst>
                <a:ext uri="{FF2B5EF4-FFF2-40B4-BE49-F238E27FC236}">
                  <a16:creationId xmlns:a16="http://schemas.microsoft.com/office/drawing/2014/main" xmlns="" id="{829B1D2E-C458-48E3-BC57-A466E71527BC}"/>
                </a:ext>
              </a:extLst>
            </p:cNvPr>
            <p:cNvSpPr/>
            <p:nvPr/>
          </p:nvSpPr>
          <p:spPr>
            <a:xfrm>
              <a:off x="6627025" y="2924825"/>
              <a:ext cx="103975" cy="16900"/>
            </a:xfrm>
            <a:custGeom>
              <a:avLst/>
              <a:gdLst/>
              <a:ahLst/>
              <a:cxnLst/>
              <a:rect l="l" t="t" r="r" b="b"/>
              <a:pathLst>
                <a:path w="4159" h="676" extrusionOk="0">
                  <a:moveTo>
                    <a:pt x="1646" y="1"/>
                  </a:moveTo>
                  <a:cubicBezTo>
                    <a:pt x="1453" y="1"/>
                    <a:pt x="1260" y="12"/>
                    <a:pt x="1068" y="35"/>
                  </a:cubicBezTo>
                  <a:cubicBezTo>
                    <a:pt x="719" y="66"/>
                    <a:pt x="383" y="170"/>
                    <a:pt x="53" y="285"/>
                  </a:cubicBezTo>
                  <a:cubicBezTo>
                    <a:pt x="1" y="303"/>
                    <a:pt x="19" y="376"/>
                    <a:pt x="67" y="376"/>
                  </a:cubicBezTo>
                  <a:cubicBezTo>
                    <a:pt x="72" y="376"/>
                    <a:pt x="77" y="375"/>
                    <a:pt x="83" y="373"/>
                  </a:cubicBezTo>
                  <a:lnTo>
                    <a:pt x="87" y="372"/>
                  </a:lnTo>
                  <a:lnTo>
                    <a:pt x="331" y="299"/>
                  </a:lnTo>
                  <a:lnTo>
                    <a:pt x="453" y="262"/>
                  </a:lnTo>
                  <a:lnTo>
                    <a:pt x="579" y="236"/>
                  </a:lnTo>
                  <a:lnTo>
                    <a:pt x="828" y="183"/>
                  </a:lnTo>
                  <a:lnTo>
                    <a:pt x="1081" y="151"/>
                  </a:lnTo>
                  <a:cubicBezTo>
                    <a:pt x="1254" y="132"/>
                    <a:pt x="1427" y="123"/>
                    <a:pt x="1601" y="123"/>
                  </a:cubicBezTo>
                  <a:cubicBezTo>
                    <a:pt x="1768" y="123"/>
                    <a:pt x="1934" y="131"/>
                    <a:pt x="2101" y="149"/>
                  </a:cubicBezTo>
                  <a:cubicBezTo>
                    <a:pt x="2781" y="217"/>
                    <a:pt x="3447" y="392"/>
                    <a:pt x="4070" y="672"/>
                  </a:cubicBezTo>
                  <a:lnTo>
                    <a:pt x="4073" y="672"/>
                  </a:lnTo>
                  <a:cubicBezTo>
                    <a:pt x="4080" y="675"/>
                    <a:pt x="4087" y="676"/>
                    <a:pt x="4093" y="676"/>
                  </a:cubicBezTo>
                  <a:cubicBezTo>
                    <a:pt x="4136" y="676"/>
                    <a:pt x="4159" y="613"/>
                    <a:pt x="4113" y="588"/>
                  </a:cubicBezTo>
                  <a:cubicBezTo>
                    <a:pt x="3801" y="432"/>
                    <a:pt x="3475" y="307"/>
                    <a:pt x="3138" y="215"/>
                  </a:cubicBezTo>
                  <a:cubicBezTo>
                    <a:pt x="2803" y="120"/>
                    <a:pt x="2459" y="56"/>
                    <a:pt x="2112" y="23"/>
                  </a:cubicBezTo>
                  <a:cubicBezTo>
                    <a:pt x="1958" y="8"/>
                    <a:pt x="1802" y="1"/>
                    <a:pt x="1646" y="1"/>
                  </a:cubicBezTo>
                  <a:close/>
                </a:path>
              </a:pathLst>
            </a:custGeom>
            <a:solidFill>
              <a:srgbClr val="C3C3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243;p48">
              <a:extLst>
                <a:ext uri="{FF2B5EF4-FFF2-40B4-BE49-F238E27FC236}">
                  <a16:creationId xmlns:a16="http://schemas.microsoft.com/office/drawing/2014/main" xmlns="" id="{68D7ECEC-BC33-4052-AF8C-03A36E7269C9}"/>
                </a:ext>
              </a:extLst>
            </p:cNvPr>
            <p:cNvSpPr/>
            <p:nvPr/>
          </p:nvSpPr>
          <p:spPr>
            <a:xfrm>
              <a:off x="7633150" y="2560825"/>
              <a:ext cx="536000" cy="361225"/>
            </a:xfrm>
            <a:custGeom>
              <a:avLst/>
              <a:gdLst/>
              <a:ahLst/>
              <a:cxnLst/>
              <a:rect l="l" t="t" r="r" b="b"/>
              <a:pathLst>
                <a:path w="21440" h="14449" extrusionOk="0">
                  <a:moveTo>
                    <a:pt x="17958" y="1"/>
                  </a:moveTo>
                  <a:lnTo>
                    <a:pt x="17958" y="1"/>
                  </a:lnTo>
                  <a:cubicBezTo>
                    <a:pt x="14600" y="3024"/>
                    <a:pt x="9254" y="3369"/>
                    <a:pt x="6988" y="3369"/>
                  </a:cubicBezTo>
                  <a:cubicBezTo>
                    <a:pt x="6318" y="3369"/>
                    <a:pt x="5917" y="3339"/>
                    <a:pt x="5917" y="3339"/>
                  </a:cubicBezTo>
                  <a:lnTo>
                    <a:pt x="3160" y="7225"/>
                  </a:lnTo>
                  <a:cubicBezTo>
                    <a:pt x="3160" y="7225"/>
                    <a:pt x="1271" y="8717"/>
                    <a:pt x="629" y="10350"/>
                  </a:cubicBezTo>
                  <a:cubicBezTo>
                    <a:pt x="1" y="11948"/>
                    <a:pt x="566" y="13682"/>
                    <a:pt x="5263" y="14292"/>
                  </a:cubicBezTo>
                  <a:cubicBezTo>
                    <a:pt x="6091" y="14400"/>
                    <a:pt x="6898" y="14449"/>
                    <a:pt x="7680" y="14449"/>
                  </a:cubicBezTo>
                  <a:cubicBezTo>
                    <a:pt x="15879" y="14449"/>
                    <a:pt x="21440" y="9069"/>
                    <a:pt x="21440" y="9069"/>
                  </a:cubicBezTo>
                  <a:cubicBezTo>
                    <a:pt x="20787" y="6023"/>
                    <a:pt x="18901" y="5297"/>
                    <a:pt x="18901" y="5297"/>
                  </a:cubicBezTo>
                  <a:lnTo>
                    <a:pt x="17254" y="5297"/>
                  </a:lnTo>
                  <a:cubicBezTo>
                    <a:pt x="19599" y="2540"/>
                    <a:pt x="17958" y="1"/>
                    <a:pt x="17958"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244;p48">
              <a:extLst>
                <a:ext uri="{FF2B5EF4-FFF2-40B4-BE49-F238E27FC236}">
                  <a16:creationId xmlns:a16="http://schemas.microsoft.com/office/drawing/2014/main" xmlns="" id="{D5B2C78A-D255-4EA7-A948-58D3F5339D4B}"/>
                </a:ext>
              </a:extLst>
            </p:cNvPr>
            <p:cNvSpPr/>
            <p:nvPr/>
          </p:nvSpPr>
          <p:spPr>
            <a:xfrm>
              <a:off x="7376650" y="2567825"/>
              <a:ext cx="404450" cy="256700"/>
            </a:xfrm>
            <a:custGeom>
              <a:avLst/>
              <a:gdLst/>
              <a:ahLst/>
              <a:cxnLst/>
              <a:rect l="l" t="t" r="r" b="b"/>
              <a:pathLst>
                <a:path w="16178" h="10268" extrusionOk="0">
                  <a:moveTo>
                    <a:pt x="11332" y="0"/>
                  </a:moveTo>
                  <a:cubicBezTo>
                    <a:pt x="11332" y="0"/>
                    <a:pt x="1" y="5498"/>
                    <a:pt x="1306" y="8145"/>
                  </a:cubicBezTo>
                  <a:cubicBezTo>
                    <a:pt x="2214" y="9988"/>
                    <a:pt x="7192" y="10267"/>
                    <a:pt x="10138" y="10267"/>
                  </a:cubicBezTo>
                  <a:cubicBezTo>
                    <a:pt x="10407" y="10267"/>
                    <a:pt x="10658" y="10265"/>
                    <a:pt x="10889" y="10261"/>
                  </a:cubicBezTo>
                  <a:cubicBezTo>
                    <a:pt x="11531" y="8627"/>
                    <a:pt x="13420" y="7136"/>
                    <a:pt x="13420" y="7136"/>
                  </a:cubicBezTo>
                  <a:lnTo>
                    <a:pt x="16177" y="3249"/>
                  </a:lnTo>
                  <a:lnTo>
                    <a:pt x="11332"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245;p48">
              <a:extLst>
                <a:ext uri="{FF2B5EF4-FFF2-40B4-BE49-F238E27FC236}">
                  <a16:creationId xmlns:a16="http://schemas.microsoft.com/office/drawing/2014/main" xmlns="" id="{945E1934-3830-44F6-8265-82A3E94242EA}"/>
                </a:ext>
              </a:extLst>
            </p:cNvPr>
            <p:cNvSpPr/>
            <p:nvPr/>
          </p:nvSpPr>
          <p:spPr>
            <a:xfrm>
              <a:off x="7396225" y="2644100"/>
              <a:ext cx="243250" cy="286800"/>
            </a:xfrm>
            <a:custGeom>
              <a:avLst/>
              <a:gdLst/>
              <a:ahLst/>
              <a:cxnLst/>
              <a:rect l="l" t="t" r="r" b="b"/>
              <a:pathLst>
                <a:path w="9730" h="11472" extrusionOk="0">
                  <a:moveTo>
                    <a:pt x="4664" y="1"/>
                  </a:moveTo>
                  <a:cubicBezTo>
                    <a:pt x="3872" y="1"/>
                    <a:pt x="3161" y="130"/>
                    <a:pt x="3027" y="306"/>
                  </a:cubicBezTo>
                  <a:cubicBezTo>
                    <a:pt x="2705" y="733"/>
                    <a:pt x="4760" y="2346"/>
                    <a:pt x="3566" y="2967"/>
                  </a:cubicBezTo>
                  <a:cubicBezTo>
                    <a:pt x="2370" y="3587"/>
                    <a:pt x="2805" y="5411"/>
                    <a:pt x="2805" y="5411"/>
                  </a:cubicBezTo>
                  <a:cubicBezTo>
                    <a:pt x="2805" y="5411"/>
                    <a:pt x="48" y="5662"/>
                    <a:pt x="238" y="6493"/>
                  </a:cubicBezTo>
                  <a:cubicBezTo>
                    <a:pt x="335" y="6914"/>
                    <a:pt x="1002" y="7018"/>
                    <a:pt x="1636" y="7018"/>
                  </a:cubicBezTo>
                  <a:cubicBezTo>
                    <a:pt x="2255" y="7018"/>
                    <a:pt x="2844" y="6919"/>
                    <a:pt x="2844" y="6919"/>
                  </a:cubicBezTo>
                  <a:lnTo>
                    <a:pt x="2844" y="6919"/>
                  </a:lnTo>
                  <a:cubicBezTo>
                    <a:pt x="2844" y="6919"/>
                    <a:pt x="1" y="8424"/>
                    <a:pt x="828" y="9488"/>
                  </a:cubicBezTo>
                  <a:cubicBezTo>
                    <a:pt x="990" y="9697"/>
                    <a:pt x="1228" y="9781"/>
                    <a:pt x="1506" y="9781"/>
                  </a:cubicBezTo>
                  <a:cubicBezTo>
                    <a:pt x="2639" y="9781"/>
                    <a:pt x="4433" y="8380"/>
                    <a:pt x="4433" y="8380"/>
                  </a:cubicBezTo>
                  <a:lnTo>
                    <a:pt x="4433" y="8380"/>
                  </a:lnTo>
                  <a:cubicBezTo>
                    <a:pt x="5439" y="8391"/>
                    <a:pt x="2863" y="10474"/>
                    <a:pt x="4100" y="11274"/>
                  </a:cubicBezTo>
                  <a:cubicBezTo>
                    <a:pt x="4311" y="11411"/>
                    <a:pt x="4506" y="11472"/>
                    <a:pt x="4686" y="11472"/>
                  </a:cubicBezTo>
                  <a:cubicBezTo>
                    <a:pt x="6132" y="11472"/>
                    <a:pt x="6611" y="7544"/>
                    <a:pt x="6803" y="7544"/>
                  </a:cubicBezTo>
                  <a:cubicBezTo>
                    <a:pt x="6816" y="7544"/>
                    <a:pt x="6827" y="7561"/>
                    <a:pt x="6838" y="7598"/>
                  </a:cubicBezTo>
                  <a:cubicBezTo>
                    <a:pt x="7024" y="8261"/>
                    <a:pt x="6217" y="10711"/>
                    <a:pt x="7394" y="10928"/>
                  </a:cubicBezTo>
                  <a:cubicBezTo>
                    <a:pt x="7424" y="10933"/>
                    <a:pt x="7453" y="10936"/>
                    <a:pt x="7483" y="10936"/>
                  </a:cubicBezTo>
                  <a:cubicBezTo>
                    <a:pt x="8630" y="10936"/>
                    <a:pt x="9729" y="6935"/>
                    <a:pt x="9037" y="5610"/>
                  </a:cubicBezTo>
                  <a:cubicBezTo>
                    <a:pt x="8329" y="4250"/>
                    <a:pt x="7106" y="1023"/>
                    <a:pt x="7106" y="1023"/>
                  </a:cubicBezTo>
                  <a:cubicBezTo>
                    <a:pt x="7083" y="263"/>
                    <a:pt x="5792" y="1"/>
                    <a:pt x="4664"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246;p48">
              <a:extLst>
                <a:ext uri="{FF2B5EF4-FFF2-40B4-BE49-F238E27FC236}">
                  <a16:creationId xmlns:a16="http://schemas.microsoft.com/office/drawing/2014/main" xmlns="" id="{C6C8B303-D2A9-49F1-999C-DF2EF0FD2662}"/>
                </a:ext>
              </a:extLst>
            </p:cNvPr>
            <p:cNvSpPr/>
            <p:nvPr/>
          </p:nvSpPr>
          <p:spPr>
            <a:xfrm>
              <a:off x="7436250" y="2309150"/>
              <a:ext cx="295800" cy="372175"/>
            </a:xfrm>
            <a:custGeom>
              <a:avLst/>
              <a:gdLst/>
              <a:ahLst/>
              <a:cxnLst/>
              <a:rect l="l" t="t" r="r" b="b"/>
              <a:pathLst>
                <a:path w="11832" h="14887" extrusionOk="0">
                  <a:moveTo>
                    <a:pt x="7997" y="0"/>
                  </a:moveTo>
                  <a:cubicBezTo>
                    <a:pt x="7118" y="0"/>
                    <a:pt x="5042" y="343"/>
                    <a:pt x="3482" y="3295"/>
                  </a:cubicBezTo>
                  <a:cubicBezTo>
                    <a:pt x="1451" y="7139"/>
                    <a:pt x="1" y="8301"/>
                    <a:pt x="290" y="9825"/>
                  </a:cubicBezTo>
                  <a:cubicBezTo>
                    <a:pt x="580" y="11348"/>
                    <a:pt x="1540" y="14202"/>
                    <a:pt x="1205" y="14733"/>
                  </a:cubicBezTo>
                  <a:cubicBezTo>
                    <a:pt x="1135" y="14845"/>
                    <a:pt x="1241" y="14886"/>
                    <a:pt x="1465" y="14886"/>
                  </a:cubicBezTo>
                  <a:cubicBezTo>
                    <a:pt x="2077" y="14886"/>
                    <a:pt x="3566" y="14580"/>
                    <a:pt x="4724" y="14580"/>
                  </a:cubicBezTo>
                  <a:cubicBezTo>
                    <a:pt x="5148" y="14580"/>
                    <a:pt x="5527" y="14621"/>
                    <a:pt x="5803" y="14733"/>
                  </a:cubicBezTo>
                  <a:cubicBezTo>
                    <a:pt x="5803" y="14733"/>
                    <a:pt x="7037" y="11493"/>
                    <a:pt x="6384" y="9970"/>
                  </a:cubicBezTo>
                  <a:cubicBezTo>
                    <a:pt x="6384" y="9970"/>
                    <a:pt x="5595" y="9592"/>
                    <a:pt x="4748" y="9592"/>
                  </a:cubicBezTo>
                  <a:cubicBezTo>
                    <a:pt x="4364" y="9592"/>
                    <a:pt x="3967" y="9670"/>
                    <a:pt x="3627" y="9896"/>
                  </a:cubicBezTo>
                  <a:cubicBezTo>
                    <a:pt x="3627" y="9896"/>
                    <a:pt x="4067" y="9423"/>
                    <a:pt x="5040" y="9423"/>
                  </a:cubicBezTo>
                  <a:cubicBezTo>
                    <a:pt x="5491" y="9423"/>
                    <a:pt x="6057" y="9525"/>
                    <a:pt x="6747" y="9823"/>
                  </a:cubicBezTo>
                  <a:cubicBezTo>
                    <a:pt x="6747" y="9823"/>
                    <a:pt x="6747" y="9823"/>
                    <a:pt x="6747" y="9823"/>
                  </a:cubicBezTo>
                  <a:cubicBezTo>
                    <a:pt x="6748" y="9823"/>
                    <a:pt x="11832" y="1918"/>
                    <a:pt x="8420" y="32"/>
                  </a:cubicBezTo>
                  <a:cubicBezTo>
                    <a:pt x="8420" y="32"/>
                    <a:pt x="8263" y="0"/>
                    <a:pt x="7997"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247;p48">
              <a:extLst>
                <a:ext uri="{FF2B5EF4-FFF2-40B4-BE49-F238E27FC236}">
                  <a16:creationId xmlns:a16="http://schemas.microsoft.com/office/drawing/2014/main" xmlns="" id="{216FB841-ED58-4386-BA86-BBBEA8987087}"/>
                </a:ext>
              </a:extLst>
            </p:cNvPr>
            <p:cNvSpPr/>
            <p:nvPr/>
          </p:nvSpPr>
          <p:spPr>
            <a:xfrm>
              <a:off x="7086475" y="1686950"/>
              <a:ext cx="792375" cy="633875"/>
            </a:xfrm>
            <a:custGeom>
              <a:avLst/>
              <a:gdLst/>
              <a:ahLst/>
              <a:cxnLst/>
              <a:rect l="l" t="t" r="r" b="b"/>
              <a:pathLst>
                <a:path w="31695" h="25355" extrusionOk="0">
                  <a:moveTo>
                    <a:pt x="8027" y="0"/>
                  </a:moveTo>
                  <a:cubicBezTo>
                    <a:pt x="5625" y="0"/>
                    <a:pt x="4753" y="6203"/>
                    <a:pt x="4023" y="7221"/>
                  </a:cubicBezTo>
                  <a:cubicBezTo>
                    <a:pt x="3953" y="8565"/>
                    <a:pt x="3884" y="9838"/>
                    <a:pt x="3773" y="10919"/>
                  </a:cubicBezTo>
                  <a:cubicBezTo>
                    <a:pt x="3773" y="10919"/>
                    <a:pt x="0" y="15924"/>
                    <a:pt x="5659" y="21437"/>
                  </a:cubicBezTo>
                  <a:cubicBezTo>
                    <a:pt x="8249" y="23961"/>
                    <a:pt x="11393" y="24646"/>
                    <a:pt x="14041" y="24646"/>
                  </a:cubicBezTo>
                  <a:cubicBezTo>
                    <a:pt x="17176" y="24646"/>
                    <a:pt x="19616" y="23686"/>
                    <a:pt x="19616" y="23686"/>
                  </a:cubicBezTo>
                  <a:lnTo>
                    <a:pt x="19952" y="24585"/>
                  </a:lnTo>
                  <a:lnTo>
                    <a:pt x="20239" y="25354"/>
                  </a:lnTo>
                  <a:cubicBezTo>
                    <a:pt x="24882" y="24846"/>
                    <a:pt x="26116" y="20494"/>
                    <a:pt x="26116" y="20494"/>
                  </a:cubicBezTo>
                  <a:lnTo>
                    <a:pt x="26479" y="18971"/>
                  </a:lnTo>
                  <a:cubicBezTo>
                    <a:pt x="26479" y="18971"/>
                    <a:pt x="28076" y="18893"/>
                    <a:pt x="30334" y="16622"/>
                  </a:cubicBezTo>
                  <a:cubicBezTo>
                    <a:pt x="31695" y="14816"/>
                    <a:pt x="31232" y="11623"/>
                    <a:pt x="28940" y="11499"/>
                  </a:cubicBezTo>
                  <a:cubicBezTo>
                    <a:pt x="28897" y="11496"/>
                    <a:pt x="28855" y="11495"/>
                    <a:pt x="28813" y="11495"/>
                  </a:cubicBezTo>
                  <a:cubicBezTo>
                    <a:pt x="26261" y="11495"/>
                    <a:pt x="26401" y="15779"/>
                    <a:pt x="26401" y="15779"/>
                  </a:cubicBezTo>
                  <a:cubicBezTo>
                    <a:pt x="23423" y="14069"/>
                    <a:pt x="24154" y="11645"/>
                    <a:pt x="24733" y="9759"/>
                  </a:cubicBezTo>
                  <a:cubicBezTo>
                    <a:pt x="25246" y="8095"/>
                    <a:pt x="26942" y="2933"/>
                    <a:pt x="23416" y="2933"/>
                  </a:cubicBezTo>
                  <a:cubicBezTo>
                    <a:pt x="22944" y="2933"/>
                    <a:pt x="22379" y="3025"/>
                    <a:pt x="21705" y="3231"/>
                  </a:cubicBezTo>
                  <a:cubicBezTo>
                    <a:pt x="20307" y="3656"/>
                    <a:pt x="19036" y="3839"/>
                    <a:pt x="17866" y="3839"/>
                  </a:cubicBezTo>
                  <a:cubicBezTo>
                    <a:pt x="14254" y="3839"/>
                    <a:pt x="11602" y="2099"/>
                    <a:pt x="9136" y="400"/>
                  </a:cubicBezTo>
                  <a:cubicBezTo>
                    <a:pt x="8734" y="123"/>
                    <a:pt x="8365" y="0"/>
                    <a:pt x="8027"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248;p48">
              <a:extLst>
                <a:ext uri="{FF2B5EF4-FFF2-40B4-BE49-F238E27FC236}">
                  <a16:creationId xmlns:a16="http://schemas.microsoft.com/office/drawing/2014/main" xmlns="" id="{0C36619B-3AC9-46A0-88A4-F5C09F21EB0A}"/>
                </a:ext>
              </a:extLst>
            </p:cNvPr>
            <p:cNvSpPr/>
            <p:nvPr/>
          </p:nvSpPr>
          <p:spPr>
            <a:xfrm>
              <a:off x="7187075" y="1435450"/>
              <a:ext cx="827950" cy="667025"/>
            </a:xfrm>
            <a:custGeom>
              <a:avLst/>
              <a:gdLst/>
              <a:ahLst/>
              <a:cxnLst/>
              <a:rect l="l" t="t" r="r" b="b"/>
              <a:pathLst>
                <a:path w="33118" h="26681" extrusionOk="0">
                  <a:moveTo>
                    <a:pt x="15751" y="1"/>
                  </a:moveTo>
                  <a:cubicBezTo>
                    <a:pt x="8539" y="1"/>
                    <a:pt x="3045" y="4659"/>
                    <a:pt x="1707" y="6834"/>
                  </a:cubicBezTo>
                  <a:cubicBezTo>
                    <a:pt x="413" y="8937"/>
                    <a:pt x="201" y="13400"/>
                    <a:pt x="0" y="17281"/>
                  </a:cubicBezTo>
                  <a:cubicBezTo>
                    <a:pt x="730" y="16261"/>
                    <a:pt x="1601" y="10060"/>
                    <a:pt x="4004" y="10060"/>
                  </a:cubicBezTo>
                  <a:cubicBezTo>
                    <a:pt x="4342" y="10060"/>
                    <a:pt x="4711" y="10183"/>
                    <a:pt x="5114" y="10460"/>
                  </a:cubicBezTo>
                  <a:cubicBezTo>
                    <a:pt x="7578" y="12159"/>
                    <a:pt x="10230" y="13898"/>
                    <a:pt x="13841" y="13898"/>
                  </a:cubicBezTo>
                  <a:cubicBezTo>
                    <a:pt x="15011" y="13898"/>
                    <a:pt x="16283" y="13716"/>
                    <a:pt x="17681" y="13289"/>
                  </a:cubicBezTo>
                  <a:cubicBezTo>
                    <a:pt x="18355" y="13084"/>
                    <a:pt x="18919" y="12992"/>
                    <a:pt x="19391" y="12992"/>
                  </a:cubicBezTo>
                  <a:cubicBezTo>
                    <a:pt x="22918" y="12992"/>
                    <a:pt x="21222" y="18155"/>
                    <a:pt x="20709" y="19819"/>
                  </a:cubicBezTo>
                  <a:cubicBezTo>
                    <a:pt x="20130" y="21705"/>
                    <a:pt x="19399" y="24127"/>
                    <a:pt x="22377" y="25839"/>
                  </a:cubicBezTo>
                  <a:cubicBezTo>
                    <a:pt x="22377" y="25839"/>
                    <a:pt x="22237" y="21555"/>
                    <a:pt x="24789" y="21555"/>
                  </a:cubicBezTo>
                  <a:cubicBezTo>
                    <a:pt x="24831" y="21555"/>
                    <a:pt x="24873" y="21556"/>
                    <a:pt x="24916" y="21559"/>
                  </a:cubicBezTo>
                  <a:cubicBezTo>
                    <a:pt x="27208" y="21683"/>
                    <a:pt x="27671" y="24876"/>
                    <a:pt x="26310" y="26681"/>
                  </a:cubicBezTo>
                  <a:cubicBezTo>
                    <a:pt x="27170" y="25814"/>
                    <a:pt x="28127" y="24632"/>
                    <a:pt x="29128" y="23009"/>
                  </a:cubicBezTo>
                  <a:cubicBezTo>
                    <a:pt x="32754" y="17135"/>
                    <a:pt x="33117" y="5963"/>
                    <a:pt x="22672" y="1465"/>
                  </a:cubicBezTo>
                  <a:cubicBezTo>
                    <a:pt x="20253" y="424"/>
                    <a:pt x="17924" y="1"/>
                    <a:pt x="15751"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249;p48">
              <a:extLst>
                <a:ext uri="{FF2B5EF4-FFF2-40B4-BE49-F238E27FC236}">
                  <a16:creationId xmlns:a16="http://schemas.microsoft.com/office/drawing/2014/main" xmlns="" id="{38BC1F1D-6461-47E6-9A5C-2836AF04E200}"/>
                </a:ext>
              </a:extLst>
            </p:cNvPr>
            <p:cNvSpPr/>
            <p:nvPr/>
          </p:nvSpPr>
          <p:spPr>
            <a:xfrm>
              <a:off x="7550400" y="2161200"/>
              <a:ext cx="578875" cy="516300"/>
            </a:xfrm>
            <a:custGeom>
              <a:avLst/>
              <a:gdLst/>
              <a:ahLst/>
              <a:cxnLst/>
              <a:rect l="l" t="t" r="r" b="b"/>
              <a:pathLst>
                <a:path w="23155" h="20652" extrusionOk="0">
                  <a:moveTo>
                    <a:pt x="7920" y="1"/>
                  </a:moveTo>
                  <a:lnTo>
                    <a:pt x="7559" y="1524"/>
                  </a:lnTo>
                  <a:cubicBezTo>
                    <a:pt x="7559" y="1524"/>
                    <a:pt x="6325" y="5876"/>
                    <a:pt x="1682" y="6384"/>
                  </a:cubicBezTo>
                  <a:lnTo>
                    <a:pt x="1394" y="5615"/>
                  </a:lnTo>
                  <a:cubicBezTo>
                    <a:pt x="887" y="6150"/>
                    <a:pt x="532" y="6602"/>
                    <a:pt x="442" y="6892"/>
                  </a:cubicBezTo>
                  <a:cubicBezTo>
                    <a:pt x="1" y="8344"/>
                    <a:pt x="2553" y="12188"/>
                    <a:pt x="2553" y="12188"/>
                  </a:cubicBezTo>
                  <a:lnTo>
                    <a:pt x="6180" y="20240"/>
                  </a:lnTo>
                  <a:cubicBezTo>
                    <a:pt x="6180" y="20240"/>
                    <a:pt x="10141" y="20652"/>
                    <a:pt x="14207" y="20652"/>
                  </a:cubicBezTo>
                  <a:cubicBezTo>
                    <a:pt x="14970" y="20652"/>
                    <a:pt x="15736" y="20637"/>
                    <a:pt x="16481" y="20603"/>
                  </a:cubicBezTo>
                  <a:cubicBezTo>
                    <a:pt x="21196" y="20385"/>
                    <a:pt x="23155" y="17048"/>
                    <a:pt x="23155" y="17048"/>
                  </a:cubicBezTo>
                  <a:cubicBezTo>
                    <a:pt x="23155" y="17048"/>
                    <a:pt x="20689" y="8489"/>
                    <a:pt x="18005" y="6021"/>
                  </a:cubicBezTo>
                  <a:cubicBezTo>
                    <a:pt x="15321" y="3556"/>
                    <a:pt x="10533" y="872"/>
                    <a:pt x="7920"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250;p48">
              <a:extLst>
                <a:ext uri="{FF2B5EF4-FFF2-40B4-BE49-F238E27FC236}">
                  <a16:creationId xmlns:a16="http://schemas.microsoft.com/office/drawing/2014/main" xmlns="" id="{F2A3D25C-A0F7-4098-88D2-56C5A8BB9B9E}"/>
                </a:ext>
              </a:extLst>
            </p:cNvPr>
            <p:cNvSpPr/>
            <p:nvPr/>
          </p:nvSpPr>
          <p:spPr>
            <a:xfrm>
              <a:off x="7503725" y="2746225"/>
              <a:ext cx="242975" cy="282125"/>
            </a:xfrm>
            <a:custGeom>
              <a:avLst/>
              <a:gdLst/>
              <a:ahLst/>
              <a:cxnLst/>
              <a:rect l="l" t="t" r="r" b="b"/>
              <a:pathLst>
                <a:path w="9719" h="11285" extrusionOk="0">
                  <a:moveTo>
                    <a:pt x="5382" y="1"/>
                  </a:moveTo>
                  <a:cubicBezTo>
                    <a:pt x="4824" y="1"/>
                    <a:pt x="4374" y="147"/>
                    <a:pt x="4246" y="543"/>
                  </a:cubicBezTo>
                  <a:cubicBezTo>
                    <a:pt x="4246" y="543"/>
                    <a:pt x="2166" y="3297"/>
                    <a:pt x="1104" y="4402"/>
                  </a:cubicBezTo>
                  <a:cubicBezTo>
                    <a:pt x="43" y="5508"/>
                    <a:pt x="0" y="9845"/>
                    <a:pt x="1190" y="9967"/>
                  </a:cubicBezTo>
                  <a:cubicBezTo>
                    <a:pt x="1218" y="9970"/>
                    <a:pt x="1245" y="9971"/>
                    <a:pt x="1271" y="9971"/>
                  </a:cubicBezTo>
                  <a:cubicBezTo>
                    <a:pt x="2377" y="9971"/>
                    <a:pt x="2302" y="7499"/>
                    <a:pt x="2659" y="6927"/>
                  </a:cubicBezTo>
                  <a:cubicBezTo>
                    <a:pt x="2678" y="6898"/>
                    <a:pt x="2692" y="6884"/>
                    <a:pt x="2704" y="6884"/>
                  </a:cubicBezTo>
                  <a:cubicBezTo>
                    <a:pt x="2912" y="6884"/>
                    <a:pt x="2167" y="11284"/>
                    <a:pt x="3885" y="11284"/>
                  </a:cubicBezTo>
                  <a:cubicBezTo>
                    <a:pt x="3997" y="11284"/>
                    <a:pt x="4120" y="11266"/>
                    <a:pt x="4254" y="11225"/>
                  </a:cubicBezTo>
                  <a:cubicBezTo>
                    <a:pt x="5599" y="10824"/>
                    <a:pt x="3949" y="8333"/>
                    <a:pt x="4628" y="8333"/>
                  </a:cubicBezTo>
                  <a:cubicBezTo>
                    <a:pt x="4662" y="8333"/>
                    <a:pt x="4701" y="8339"/>
                    <a:pt x="4746" y="8351"/>
                  </a:cubicBezTo>
                  <a:cubicBezTo>
                    <a:pt x="4746" y="8351"/>
                    <a:pt x="6338" y="10565"/>
                    <a:pt x="7464" y="10565"/>
                  </a:cubicBezTo>
                  <a:cubicBezTo>
                    <a:pt x="7619" y="10565"/>
                    <a:pt x="7765" y="10523"/>
                    <a:pt x="7897" y="10428"/>
                  </a:cubicBezTo>
                  <a:cubicBezTo>
                    <a:pt x="8987" y="9638"/>
                    <a:pt x="6682" y="7397"/>
                    <a:pt x="6682" y="7397"/>
                  </a:cubicBezTo>
                  <a:lnTo>
                    <a:pt x="6682" y="7397"/>
                  </a:lnTo>
                  <a:cubicBezTo>
                    <a:pt x="6682" y="7397"/>
                    <a:pt x="7893" y="7983"/>
                    <a:pt x="8689" y="7983"/>
                  </a:cubicBezTo>
                  <a:cubicBezTo>
                    <a:pt x="8966" y="7983"/>
                    <a:pt x="9194" y="7911"/>
                    <a:pt x="9302" y="7719"/>
                  </a:cubicBezTo>
                  <a:cubicBezTo>
                    <a:pt x="9719" y="6974"/>
                    <a:pt x="7143" y="5959"/>
                    <a:pt x="7143" y="5959"/>
                  </a:cubicBezTo>
                  <a:cubicBezTo>
                    <a:pt x="7143" y="5959"/>
                    <a:pt x="8071" y="4331"/>
                    <a:pt x="7098" y="3401"/>
                  </a:cubicBezTo>
                  <a:cubicBezTo>
                    <a:pt x="6126" y="2470"/>
                    <a:pt x="8549" y="1498"/>
                    <a:pt x="8361" y="996"/>
                  </a:cubicBezTo>
                  <a:cubicBezTo>
                    <a:pt x="8231" y="656"/>
                    <a:pt x="6564" y="1"/>
                    <a:pt x="5382"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251;p48">
              <a:extLst>
                <a:ext uri="{FF2B5EF4-FFF2-40B4-BE49-F238E27FC236}">
                  <a16:creationId xmlns:a16="http://schemas.microsoft.com/office/drawing/2014/main" xmlns="" id="{78DE1E60-3836-491B-ACD4-B7DF1BEFFC55}"/>
                </a:ext>
              </a:extLst>
            </p:cNvPr>
            <p:cNvSpPr/>
            <p:nvPr/>
          </p:nvSpPr>
          <p:spPr>
            <a:xfrm>
              <a:off x="7576125" y="2236875"/>
              <a:ext cx="314800" cy="584900"/>
            </a:xfrm>
            <a:custGeom>
              <a:avLst/>
              <a:gdLst/>
              <a:ahLst/>
              <a:cxnLst/>
              <a:rect l="l" t="t" r="r" b="b"/>
              <a:pathLst>
                <a:path w="12592" h="23396" extrusionOk="0">
                  <a:moveTo>
                    <a:pt x="9312" y="0"/>
                  </a:moveTo>
                  <a:cubicBezTo>
                    <a:pt x="6550" y="0"/>
                    <a:pt x="4931" y="6779"/>
                    <a:pt x="4331" y="9903"/>
                  </a:cubicBezTo>
                  <a:cubicBezTo>
                    <a:pt x="4110" y="11043"/>
                    <a:pt x="3783" y="12160"/>
                    <a:pt x="3353" y="13238"/>
                  </a:cubicBezTo>
                  <a:lnTo>
                    <a:pt x="0" y="21710"/>
                  </a:lnTo>
                  <a:lnTo>
                    <a:pt x="5056" y="23396"/>
                  </a:lnTo>
                  <a:cubicBezTo>
                    <a:pt x="5056" y="23396"/>
                    <a:pt x="9938" y="16778"/>
                    <a:pt x="10591" y="13513"/>
                  </a:cubicBezTo>
                  <a:cubicBezTo>
                    <a:pt x="11244" y="10248"/>
                    <a:pt x="12591" y="485"/>
                    <a:pt x="9575" y="21"/>
                  </a:cubicBezTo>
                  <a:cubicBezTo>
                    <a:pt x="9486" y="7"/>
                    <a:pt x="9399" y="0"/>
                    <a:pt x="9312"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252;p48">
              <a:extLst>
                <a:ext uri="{FF2B5EF4-FFF2-40B4-BE49-F238E27FC236}">
                  <a16:creationId xmlns:a16="http://schemas.microsoft.com/office/drawing/2014/main" xmlns="" id="{7B94FE13-C8EE-4CB8-B616-4BE8BD1168DB}"/>
                </a:ext>
              </a:extLst>
            </p:cNvPr>
            <p:cNvSpPr/>
            <p:nvPr/>
          </p:nvSpPr>
          <p:spPr>
            <a:xfrm>
              <a:off x="7807000" y="1440825"/>
              <a:ext cx="37750" cy="117125"/>
            </a:xfrm>
            <a:custGeom>
              <a:avLst/>
              <a:gdLst/>
              <a:ahLst/>
              <a:cxnLst/>
              <a:rect l="l" t="t" r="r" b="b"/>
              <a:pathLst>
                <a:path w="1510" h="4685" extrusionOk="0">
                  <a:moveTo>
                    <a:pt x="755" y="0"/>
                  </a:moveTo>
                  <a:cubicBezTo>
                    <a:pt x="337" y="0"/>
                    <a:pt x="1" y="1048"/>
                    <a:pt x="1" y="2343"/>
                  </a:cubicBezTo>
                  <a:cubicBezTo>
                    <a:pt x="1" y="3637"/>
                    <a:pt x="337" y="4684"/>
                    <a:pt x="755" y="4684"/>
                  </a:cubicBezTo>
                  <a:cubicBezTo>
                    <a:pt x="1172" y="4684"/>
                    <a:pt x="1510" y="3637"/>
                    <a:pt x="1510" y="2343"/>
                  </a:cubicBezTo>
                  <a:cubicBezTo>
                    <a:pt x="1510" y="1048"/>
                    <a:pt x="1172" y="0"/>
                    <a:pt x="755" y="0"/>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253;p48">
              <a:extLst>
                <a:ext uri="{FF2B5EF4-FFF2-40B4-BE49-F238E27FC236}">
                  <a16:creationId xmlns:a16="http://schemas.microsoft.com/office/drawing/2014/main" xmlns="" id="{CD1A7D03-0804-4C78-A73D-6FF2250DB014}"/>
                </a:ext>
              </a:extLst>
            </p:cNvPr>
            <p:cNvSpPr/>
            <p:nvPr/>
          </p:nvSpPr>
          <p:spPr>
            <a:xfrm>
              <a:off x="7802400" y="1481950"/>
              <a:ext cx="107400" cy="74800"/>
            </a:xfrm>
            <a:custGeom>
              <a:avLst/>
              <a:gdLst/>
              <a:ahLst/>
              <a:cxnLst/>
              <a:rect l="l" t="t" r="r" b="b"/>
              <a:pathLst>
                <a:path w="4296" h="2992" extrusionOk="0">
                  <a:moveTo>
                    <a:pt x="3705" y="1"/>
                  </a:moveTo>
                  <a:cubicBezTo>
                    <a:pt x="3254" y="1"/>
                    <a:pt x="2482" y="329"/>
                    <a:pt x="1708" y="882"/>
                  </a:cubicBezTo>
                  <a:cubicBezTo>
                    <a:pt x="656" y="1636"/>
                    <a:pt x="0" y="2520"/>
                    <a:pt x="243" y="2859"/>
                  </a:cubicBezTo>
                  <a:cubicBezTo>
                    <a:pt x="307" y="2949"/>
                    <a:pt x="428" y="2991"/>
                    <a:pt x="589" y="2991"/>
                  </a:cubicBezTo>
                  <a:cubicBezTo>
                    <a:pt x="1040" y="2991"/>
                    <a:pt x="1812" y="2664"/>
                    <a:pt x="2586" y="2110"/>
                  </a:cubicBezTo>
                  <a:cubicBezTo>
                    <a:pt x="3638" y="1357"/>
                    <a:pt x="4296" y="471"/>
                    <a:pt x="4053" y="133"/>
                  </a:cubicBezTo>
                  <a:cubicBezTo>
                    <a:pt x="3988" y="43"/>
                    <a:pt x="3868" y="1"/>
                    <a:pt x="3705"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254;p48">
              <a:extLst>
                <a:ext uri="{FF2B5EF4-FFF2-40B4-BE49-F238E27FC236}">
                  <a16:creationId xmlns:a16="http://schemas.microsoft.com/office/drawing/2014/main" xmlns="" id="{FC205862-2BE0-442B-B623-1BBB1AA673D5}"/>
                </a:ext>
              </a:extLst>
            </p:cNvPr>
            <p:cNvSpPr/>
            <p:nvPr/>
          </p:nvSpPr>
          <p:spPr>
            <a:xfrm>
              <a:off x="7188800" y="1872050"/>
              <a:ext cx="115550" cy="155175"/>
            </a:xfrm>
            <a:custGeom>
              <a:avLst/>
              <a:gdLst/>
              <a:ahLst/>
              <a:cxnLst/>
              <a:rect l="l" t="t" r="r" b="b"/>
              <a:pathLst>
                <a:path w="4622" h="6207" extrusionOk="0">
                  <a:moveTo>
                    <a:pt x="1115" y="0"/>
                  </a:moveTo>
                  <a:cubicBezTo>
                    <a:pt x="811" y="0"/>
                    <a:pt x="505" y="37"/>
                    <a:pt x="207" y="111"/>
                  </a:cubicBezTo>
                  <a:cubicBezTo>
                    <a:pt x="78" y="144"/>
                    <a:pt x="0" y="272"/>
                    <a:pt x="32" y="400"/>
                  </a:cubicBezTo>
                  <a:cubicBezTo>
                    <a:pt x="60" y="509"/>
                    <a:pt x="156" y="581"/>
                    <a:pt x="263" y="581"/>
                  </a:cubicBezTo>
                  <a:cubicBezTo>
                    <a:pt x="283" y="581"/>
                    <a:pt x="303" y="579"/>
                    <a:pt x="322" y="574"/>
                  </a:cubicBezTo>
                  <a:cubicBezTo>
                    <a:pt x="585" y="508"/>
                    <a:pt x="853" y="476"/>
                    <a:pt x="1120" y="476"/>
                  </a:cubicBezTo>
                  <a:cubicBezTo>
                    <a:pt x="2053" y="476"/>
                    <a:pt x="2971" y="864"/>
                    <a:pt x="3564" y="1547"/>
                  </a:cubicBezTo>
                  <a:cubicBezTo>
                    <a:pt x="3608" y="1625"/>
                    <a:pt x="3659" y="1698"/>
                    <a:pt x="3719" y="1764"/>
                  </a:cubicBezTo>
                  <a:cubicBezTo>
                    <a:pt x="4011" y="2238"/>
                    <a:pt x="4137" y="2816"/>
                    <a:pt x="4080" y="3435"/>
                  </a:cubicBezTo>
                  <a:cubicBezTo>
                    <a:pt x="4000" y="4246"/>
                    <a:pt x="3761" y="5062"/>
                    <a:pt x="3372" y="5864"/>
                  </a:cubicBezTo>
                  <a:cubicBezTo>
                    <a:pt x="3294" y="6022"/>
                    <a:pt x="3409" y="6206"/>
                    <a:pt x="3586" y="6206"/>
                  </a:cubicBezTo>
                  <a:cubicBezTo>
                    <a:pt x="3676" y="6206"/>
                    <a:pt x="3760" y="6154"/>
                    <a:pt x="3799" y="6072"/>
                  </a:cubicBezTo>
                  <a:cubicBezTo>
                    <a:pt x="4213" y="5220"/>
                    <a:pt x="4468" y="4348"/>
                    <a:pt x="4554" y="3480"/>
                  </a:cubicBezTo>
                  <a:cubicBezTo>
                    <a:pt x="4622" y="2746"/>
                    <a:pt x="4467" y="2056"/>
                    <a:pt x="4109" y="1490"/>
                  </a:cubicBezTo>
                  <a:cubicBezTo>
                    <a:pt x="4099" y="1475"/>
                    <a:pt x="4089" y="1461"/>
                    <a:pt x="4076" y="1449"/>
                  </a:cubicBezTo>
                  <a:cubicBezTo>
                    <a:pt x="4036" y="1405"/>
                    <a:pt x="4003" y="1357"/>
                    <a:pt x="3975" y="1306"/>
                  </a:cubicBezTo>
                  <a:cubicBezTo>
                    <a:pt x="3966" y="1288"/>
                    <a:pt x="3956" y="1272"/>
                    <a:pt x="3943" y="1257"/>
                  </a:cubicBezTo>
                  <a:cubicBezTo>
                    <a:pt x="3260" y="457"/>
                    <a:pt x="2196" y="0"/>
                    <a:pt x="1115" y="0"/>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255;p48">
              <a:extLst>
                <a:ext uri="{FF2B5EF4-FFF2-40B4-BE49-F238E27FC236}">
                  <a16:creationId xmlns:a16="http://schemas.microsoft.com/office/drawing/2014/main" xmlns="" id="{F36332C1-3995-447E-9E08-C75204C7567C}"/>
                </a:ext>
              </a:extLst>
            </p:cNvPr>
            <p:cNvSpPr/>
            <p:nvPr/>
          </p:nvSpPr>
          <p:spPr>
            <a:xfrm>
              <a:off x="7367575" y="1938375"/>
              <a:ext cx="188600" cy="159425"/>
            </a:xfrm>
            <a:custGeom>
              <a:avLst/>
              <a:gdLst/>
              <a:ahLst/>
              <a:cxnLst/>
              <a:rect l="l" t="t" r="r" b="b"/>
              <a:pathLst>
                <a:path w="7544" h="6377" extrusionOk="0">
                  <a:moveTo>
                    <a:pt x="3578" y="0"/>
                  </a:moveTo>
                  <a:cubicBezTo>
                    <a:pt x="3068" y="0"/>
                    <a:pt x="2595" y="127"/>
                    <a:pt x="2164" y="379"/>
                  </a:cubicBezTo>
                  <a:cubicBezTo>
                    <a:pt x="447" y="1388"/>
                    <a:pt x="37" y="4032"/>
                    <a:pt x="20" y="4145"/>
                  </a:cubicBezTo>
                  <a:cubicBezTo>
                    <a:pt x="1" y="4273"/>
                    <a:pt x="90" y="4395"/>
                    <a:pt x="220" y="4414"/>
                  </a:cubicBezTo>
                  <a:cubicBezTo>
                    <a:pt x="233" y="4416"/>
                    <a:pt x="245" y="4417"/>
                    <a:pt x="257" y="4417"/>
                  </a:cubicBezTo>
                  <a:cubicBezTo>
                    <a:pt x="373" y="4417"/>
                    <a:pt x="474" y="4331"/>
                    <a:pt x="491" y="4213"/>
                  </a:cubicBezTo>
                  <a:cubicBezTo>
                    <a:pt x="496" y="4189"/>
                    <a:pt x="886" y="1680"/>
                    <a:pt x="2405" y="789"/>
                  </a:cubicBezTo>
                  <a:cubicBezTo>
                    <a:pt x="2759" y="581"/>
                    <a:pt x="3152" y="478"/>
                    <a:pt x="3579" y="478"/>
                  </a:cubicBezTo>
                  <a:cubicBezTo>
                    <a:pt x="3958" y="478"/>
                    <a:pt x="4365" y="559"/>
                    <a:pt x="4796" y="723"/>
                  </a:cubicBezTo>
                  <a:cubicBezTo>
                    <a:pt x="5670" y="1054"/>
                    <a:pt x="6235" y="1579"/>
                    <a:pt x="6474" y="2288"/>
                  </a:cubicBezTo>
                  <a:cubicBezTo>
                    <a:pt x="7021" y="3906"/>
                    <a:pt x="5739" y="5990"/>
                    <a:pt x="5726" y="6012"/>
                  </a:cubicBezTo>
                  <a:cubicBezTo>
                    <a:pt x="5626" y="6170"/>
                    <a:pt x="5740" y="6375"/>
                    <a:pt x="5926" y="6376"/>
                  </a:cubicBezTo>
                  <a:cubicBezTo>
                    <a:pt x="6008" y="6376"/>
                    <a:pt x="6086" y="6334"/>
                    <a:pt x="6130" y="6264"/>
                  </a:cubicBezTo>
                  <a:cubicBezTo>
                    <a:pt x="6187" y="6172"/>
                    <a:pt x="7543" y="3971"/>
                    <a:pt x="6924" y="2137"/>
                  </a:cubicBezTo>
                  <a:cubicBezTo>
                    <a:pt x="6639" y="1287"/>
                    <a:pt x="5979" y="662"/>
                    <a:pt x="4965" y="277"/>
                  </a:cubicBezTo>
                  <a:cubicBezTo>
                    <a:pt x="4477" y="92"/>
                    <a:pt x="4014" y="0"/>
                    <a:pt x="3578" y="0"/>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256;p48">
              <a:extLst>
                <a:ext uri="{FF2B5EF4-FFF2-40B4-BE49-F238E27FC236}">
                  <a16:creationId xmlns:a16="http://schemas.microsoft.com/office/drawing/2014/main" xmlns="" id="{AEE4E506-DB6A-437B-AC4B-9C821DAEB6BA}"/>
                </a:ext>
              </a:extLst>
            </p:cNvPr>
            <p:cNvSpPr/>
            <p:nvPr/>
          </p:nvSpPr>
          <p:spPr>
            <a:xfrm>
              <a:off x="7254900" y="2055900"/>
              <a:ext cx="118975" cy="58300"/>
            </a:xfrm>
            <a:custGeom>
              <a:avLst/>
              <a:gdLst/>
              <a:ahLst/>
              <a:cxnLst/>
              <a:rect l="l" t="t" r="r" b="b"/>
              <a:pathLst>
                <a:path w="4759" h="2332" extrusionOk="0">
                  <a:moveTo>
                    <a:pt x="1459" y="1"/>
                  </a:moveTo>
                  <a:cubicBezTo>
                    <a:pt x="1" y="1"/>
                    <a:pt x="460" y="1463"/>
                    <a:pt x="1877" y="2261"/>
                  </a:cubicBezTo>
                  <a:cubicBezTo>
                    <a:pt x="1962" y="2309"/>
                    <a:pt x="2077" y="2331"/>
                    <a:pt x="2207" y="2331"/>
                  </a:cubicBezTo>
                  <a:cubicBezTo>
                    <a:pt x="2342" y="2331"/>
                    <a:pt x="2494" y="2308"/>
                    <a:pt x="2649" y="2264"/>
                  </a:cubicBezTo>
                  <a:cubicBezTo>
                    <a:pt x="3623" y="1999"/>
                    <a:pt x="4758" y="995"/>
                    <a:pt x="2914" y="307"/>
                  </a:cubicBezTo>
                  <a:cubicBezTo>
                    <a:pt x="2765" y="250"/>
                    <a:pt x="2611" y="202"/>
                    <a:pt x="2458" y="161"/>
                  </a:cubicBezTo>
                  <a:cubicBezTo>
                    <a:pt x="2057" y="50"/>
                    <a:pt x="1726" y="1"/>
                    <a:pt x="1459"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257;p48">
              <a:extLst>
                <a:ext uri="{FF2B5EF4-FFF2-40B4-BE49-F238E27FC236}">
                  <a16:creationId xmlns:a16="http://schemas.microsoft.com/office/drawing/2014/main" xmlns="" id="{5A6EC1CC-ACE4-4D67-9EF8-680240974C37}"/>
                </a:ext>
              </a:extLst>
            </p:cNvPr>
            <p:cNvSpPr/>
            <p:nvPr/>
          </p:nvSpPr>
          <p:spPr>
            <a:xfrm>
              <a:off x="7385725" y="2085375"/>
              <a:ext cx="194300" cy="177025"/>
            </a:xfrm>
            <a:custGeom>
              <a:avLst/>
              <a:gdLst/>
              <a:ahLst/>
              <a:cxnLst/>
              <a:rect l="l" t="t" r="r" b="b"/>
              <a:pathLst>
                <a:path w="7772" h="7081" extrusionOk="0">
                  <a:moveTo>
                    <a:pt x="3886" y="0"/>
                  </a:moveTo>
                  <a:cubicBezTo>
                    <a:pt x="2980" y="0"/>
                    <a:pt x="2074" y="346"/>
                    <a:pt x="1382" y="1036"/>
                  </a:cubicBezTo>
                  <a:cubicBezTo>
                    <a:pt x="1" y="2419"/>
                    <a:pt x="1" y="4661"/>
                    <a:pt x="1382" y="6044"/>
                  </a:cubicBezTo>
                  <a:cubicBezTo>
                    <a:pt x="2074" y="6735"/>
                    <a:pt x="2980" y="7080"/>
                    <a:pt x="3886" y="7080"/>
                  </a:cubicBezTo>
                  <a:cubicBezTo>
                    <a:pt x="4792" y="7080"/>
                    <a:pt x="5699" y="6735"/>
                    <a:pt x="6390" y="6044"/>
                  </a:cubicBezTo>
                  <a:cubicBezTo>
                    <a:pt x="7771" y="4661"/>
                    <a:pt x="7771" y="2419"/>
                    <a:pt x="6390" y="1036"/>
                  </a:cubicBezTo>
                  <a:cubicBezTo>
                    <a:pt x="5699" y="346"/>
                    <a:pt x="4792" y="0"/>
                    <a:pt x="3886" y="0"/>
                  </a:cubicBezTo>
                  <a:close/>
                </a:path>
              </a:pathLst>
            </a:custGeom>
            <a:solidFill>
              <a:srgbClr val="FF88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258;p48">
              <a:extLst>
                <a:ext uri="{FF2B5EF4-FFF2-40B4-BE49-F238E27FC236}">
                  <a16:creationId xmlns:a16="http://schemas.microsoft.com/office/drawing/2014/main" xmlns="" id="{263B2817-ED82-4B03-8198-DDFCE66873C0}"/>
                </a:ext>
              </a:extLst>
            </p:cNvPr>
            <p:cNvSpPr/>
            <p:nvPr/>
          </p:nvSpPr>
          <p:spPr>
            <a:xfrm>
              <a:off x="7150275" y="2033325"/>
              <a:ext cx="111300" cy="167525"/>
            </a:xfrm>
            <a:custGeom>
              <a:avLst/>
              <a:gdLst/>
              <a:ahLst/>
              <a:cxnLst/>
              <a:rect l="l" t="t" r="r" b="b"/>
              <a:pathLst>
                <a:path w="4452" h="6701" extrusionOk="0">
                  <a:moveTo>
                    <a:pt x="108" y="2125"/>
                  </a:moveTo>
                  <a:lnTo>
                    <a:pt x="108" y="2125"/>
                  </a:lnTo>
                  <a:cubicBezTo>
                    <a:pt x="109" y="2131"/>
                    <a:pt x="109" y="2137"/>
                    <a:pt x="110" y="2142"/>
                  </a:cubicBezTo>
                  <a:cubicBezTo>
                    <a:pt x="110" y="2136"/>
                    <a:pt x="109" y="2131"/>
                    <a:pt x="108" y="2125"/>
                  </a:cubicBezTo>
                  <a:close/>
                  <a:moveTo>
                    <a:pt x="540" y="0"/>
                  </a:moveTo>
                  <a:cubicBezTo>
                    <a:pt x="366" y="0"/>
                    <a:pt x="191" y="13"/>
                    <a:pt x="16" y="39"/>
                  </a:cubicBezTo>
                  <a:cubicBezTo>
                    <a:pt x="0" y="576"/>
                    <a:pt x="13" y="1115"/>
                    <a:pt x="56" y="1651"/>
                  </a:cubicBezTo>
                  <a:cubicBezTo>
                    <a:pt x="68" y="1774"/>
                    <a:pt x="79" y="1896"/>
                    <a:pt x="94" y="2018"/>
                  </a:cubicBezTo>
                  <a:lnTo>
                    <a:pt x="94" y="2018"/>
                  </a:lnTo>
                  <a:cubicBezTo>
                    <a:pt x="94" y="2015"/>
                    <a:pt x="94" y="2013"/>
                    <a:pt x="94" y="2013"/>
                  </a:cubicBezTo>
                  <a:lnTo>
                    <a:pt x="94" y="2013"/>
                  </a:lnTo>
                  <a:cubicBezTo>
                    <a:pt x="94" y="2013"/>
                    <a:pt x="97" y="2032"/>
                    <a:pt x="103" y="2088"/>
                  </a:cubicBezTo>
                  <a:lnTo>
                    <a:pt x="103" y="2088"/>
                  </a:lnTo>
                  <a:cubicBezTo>
                    <a:pt x="102" y="2079"/>
                    <a:pt x="101" y="2070"/>
                    <a:pt x="100" y="2062"/>
                  </a:cubicBezTo>
                  <a:cubicBezTo>
                    <a:pt x="98" y="2047"/>
                    <a:pt x="96" y="2033"/>
                    <a:pt x="94" y="2018"/>
                  </a:cubicBezTo>
                  <a:lnTo>
                    <a:pt x="94" y="2018"/>
                  </a:lnTo>
                  <a:cubicBezTo>
                    <a:pt x="96" y="2032"/>
                    <a:pt x="99" y="2066"/>
                    <a:pt x="103" y="2088"/>
                  </a:cubicBezTo>
                  <a:lnTo>
                    <a:pt x="104" y="2098"/>
                  </a:lnTo>
                  <a:cubicBezTo>
                    <a:pt x="104" y="2095"/>
                    <a:pt x="103" y="2091"/>
                    <a:pt x="103" y="2088"/>
                  </a:cubicBezTo>
                  <a:lnTo>
                    <a:pt x="103" y="2088"/>
                  </a:lnTo>
                  <a:cubicBezTo>
                    <a:pt x="104" y="2095"/>
                    <a:pt x="105" y="2103"/>
                    <a:pt x="106" y="2111"/>
                  </a:cubicBezTo>
                  <a:lnTo>
                    <a:pt x="106" y="2111"/>
                  </a:lnTo>
                  <a:cubicBezTo>
                    <a:pt x="105" y="2107"/>
                    <a:pt x="105" y="2103"/>
                    <a:pt x="104" y="2098"/>
                  </a:cubicBezTo>
                  <a:lnTo>
                    <a:pt x="104" y="2098"/>
                  </a:lnTo>
                  <a:cubicBezTo>
                    <a:pt x="105" y="2107"/>
                    <a:pt x="107" y="2116"/>
                    <a:pt x="108" y="2125"/>
                  </a:cubicBezTo>
                  <a:lnTo>
                    <a:pt x="108" y="2125"/>
                  </a:lnTo>
                  <a:cubicBezTo>
                    <a:pt x="107" y="2120"/>
                    <a:pt x="107" y="2116"/>
                    <a:pt x="106" y="2111"/>
                  </a:cubicBezTo>
                  <a:lnTo>
                    <a:pt x="106" y="2111"/>
                  </a:lnTo>
                  <a:cubicBezTo>
                    <a:pt x="114" y="2163"/>
                    <a:pt x="122" y="2215"/>
                    <a:pt x="131" y="2267"/>
                  </a:cubicBezTo>
                  <a:cubicBezTo>
                    <a:pt x="173" y="2518"/>
                    <a:pt x="224" y="2767"/>
                    <a:pt x="287" y="3014"/>
                  </a:cubicBezTo>
                  <a:cubicBezTo>
                    <a:pt x="347" y="3257"/>
                    <a:pt x="419" y="3497"/>
                    <a:pt x="501" y="3734"/>
                  </a:cubicBezTo>
                  <a:cubicBezTo>
                    <a:pt x="543" y="3856"/>
                    <a:pt x="587" y="3976"/>
                    <a:pt x="635" y="4096"/>
                  </a:cubicBezTo>
                  <a:cubicBezTo>
                    <a:pt x="653" y="4143"/>
                    <a:pt x="672" y="4188"/>
                    <a:pt x="691" y="4235"/>
                  </a:cubicBezTo>
                  <a:lnTo>
                    <a:pt x="712" y="4280"/>
                  </a:lnTo>
                  <a:cubicBezTo>
                    <a:pt x="1092" y="5139"/>
                    <a:pt x="1591" y="5937"/>
                    <a:pt x="2134" y="6701"/>
                  </a:cubicBezTo>
                  <a:cubicBezTo>
                    <a:pt x="2498" y="6516"/>
                    <a:pt x="2829" y="6271"/>
                    <a:pt x="3109" y="5973"/>
                  </a:cubicBezTo>
                  <a:cubicBezTo>
                    <a:pt x="4452" y="4553"/>
                    <a:pt x="4389" y="2312"/>
                    <a:pt x="2970" y="969"/>
                  </a:cubicBezTo>
                  <a:cubicBezTo>
                    <a:pt x="2308" y="342"/>
                    <a:pt x="1437" y="0"/>
                    <a:pt x="540" y="0"/>
                  </a:cubicBezTo>
                  <a:close/>
                </a:path>
              </a:pathLst>
            </a:custGeom>
            <a:solidFill>
              <a:srgbClr val="FF88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259;p48">
              <a:extLst>
                <a:ext uri="{FF2B5EF4-FFF2-40B4-BE49-F238E27FC236}">
                  <a16:creationId xmlns:a16="http://schemas.microsoft.com/office/drawing/2014/main" xmlns="" id="{04111A34-4AB9-4910-B9B1-B8B41A4FE3DD}"/>
                </a:ext>
              </a:extLst>
            </p:cNvPr>
            <p:cNvSpPr/>
            <p:nvPr/>
          </p:nvSpPr>
          <p:spPr>
            <a:xfrm>
              <a:off x="7191000" y="2167925"/>
              <a:ext cx="298500" cy="67900"/>
            </a:xfrm>
            <a:custGeom>
              <a:avLst/>
              <a:gdLst/>
              <a:ahLst/>
              <a:cxnLst/>
              <a:rect l="l" t="t" r="r" b="b"/>
              <a:pathLst>
                <a:path w="11940" h="2716" extrusionOk="0">
                  <a:moveTo>
                    <a:pt x="11674" y="0"/>
                  </a:moveTo>
                  <a:cubicBezTo>
                    <a:pt x="11617" y="0"/>
                    <a:pt x="11560" y="21"/>
                    <a:pt x="11514" y="63"/>
                  </a:cubicBezTo>
                  <a:cubicBezTo>
                    <a:pt x="9926" y="1517"/>
                    <a:pt x="8074" y="2248"/>
                    <a:pt x="5990" y="2248"/>
                  </a:cubicBezTo>
                  <a:cubicBezTo>
                    <a:pt x="5387" y="2248"/>
                    <a:pt x="4766" y="2187"/>
                    <a:pt x="4125" y="2065"/>
                  </a:cubicBezTo>
                  <a:cubicBezTo>
                    <a:pt x="1977" y="1653"/>
                    <a:pt x="416" y="667"/>
                    <a:pt x="400" y="658"/>
                  </a:cubicBezTo>
                  <a:cubicBezTo>
                    <a:pt x="359" y="632"/>
                    <a:pt x="315" y="620"/>
                    <a:pt x="271" y="620"/>
                  </a:cubicBezTo>
                  <a:cubicBezTo>
                    <a:pt x="193" y="620"/>
                    <a:pt x="117" y="659"/>
                    <a:pt x="72" y="730"/>
                  </a:cubicBezTo>
                  <a:cubicBezTo>
                    <a:pt x="0" y="841"/>
                    <a:pt x="32" y="988"/>
                    <a:pt x="143" y="1059"/>
                  </a:cubicBezTo>
                  <a:cubicBezTo>
                    <a:pt x="209" y="1102"/>
                    <a:pt x="1787" y="2097"/>
                    <a:pt x="4020" y="2528"/>
                  </a:cubicBezTo>
                  <a:cubicBezTo>
                    <a:pt x="4655" y="2651"/>
                    <a:pt x="5302" y="2714"/>
                    <a:pt x="5949" y="2716"/>
                  </a:cubicBezTo>
                  <a:cubicBezTo>
                    <a:pt x="7760" y="2716"/>
                    <a:pt x="9887" y="2198"/>
                    <a:pt x="11836" y="414"/>
                  </a:cubicBezTo>
                  <a:cubicBezTo>
                    <a:pt x="11933" y="325"/>
                    <a:pt x="11940" y="174"/>
                    <a:pt x="11851" y="77"/>
                  </a:cubicBezTo>
                  <a:cubicBezTo>
                    <a:pt x="11803" y="26"/>
                    <a:pt x="11739" y="0"/>
                    <a:pt x="11674" y="0"/>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260;p48">
              <a:extLst>
                <a:ext uri="{FF2B5EF4-FFF2-40B4-BE49-F238E27FC236}">
                  <a16:creationId xmlns:a16="http://schemas.microsoft.com/office/drawing/2014/main" xmlns="" id="{F4F9FD14-096B-449A-B943-095E7077FB6E}"/>
                </a:ext>
              </a:extLst>
            </p:cNvPr>
            <p:cNvSpPr/>
            <p:nvPr/>
          </p:nvSpPr>
          <p:spPr>
            <a:xfrm>
              <a:off x="7490075" y="2129725"/>
              <a:ext cx="20150" cy="16700"/>
            </a:xfrm>
            <a:custGeom>
              <a:avLst/>
              <a:gdLst/>
              <a:ahLst/>
              <a:cxnLst/>
              <a:rect l="l" t="t" r="r" b="b"/>
              <a:pathLst>
                <a:path w="806" h="668" extrusionOk="0">
                  <a:moveTo>
                    <a:pt x="390" y="0"/>
                  </a:moveTo>
                  <a:cubicBezTo>
                    <a:pt x="250" y="0"/>
                    <a:pt x="119" y="90"/>
                    <a:pt x="74" y="231"/>
                  </a:cubicBezTo>
                  <a:cubicBezTo>
                    <a:pt x="0" y="459"/>
                    <a:pt x="179" y="667"/>
                    <a:pt x="389" y="667"/>
                  </a:cubicBezTo>
                  <a:cubicBezTo>
                    <a:pt x="439" y="667"/>
                    <a:pt x="491" y="655"/>
                    <a:pt x="542" y="629"/>
                  </a:cubicBezTo>
                  <a:cubicBezTo>
                    <a:pt x="805" y="493"/>
                    <a:pt x="773" y="107"/>
                    <a:pt x="491" y="16"/>
                  </a:cubicBezTo>
                  <a:cubicBezTo>
                    <a:pt x="457" y="5"/>
                    <a:pt x="423" y="0"/>
                    <a:pt x="390" y="0"/>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261;p48">
              <a:extLst>
                <a:ext uri="{FF2B5EF4-FFF2-40B4-BE49-F238E27FC236}">
                  <a16:creationId xmlns:a16="http://schemas.microsoft.com/office/drawing/2014/main" xmlns="" id="{61FB8485-3D16-407A-A675-83D4B32E8CD1}"/>
                </a:ext>
              </a:extLst>
            </p:cNvPr>
            <p:cNvSpPr/>
            <p:nvPr/>
          </p:nvSpPr>
          <p:spPr>
            <a:xfrm>
              <a:off x="7447900" y="2148175"/>
              <a:ext cx="20125" cy="16675"/>
            </a:xfrm>
            <a:custGeom>
              <a:avLst/>
              <a:gdLst/>
              <a:ahLst/>
              <a:cxnLst/>
              <a:rect l="l" t="t" r="r" b="b"/>
              <a:pathLst>
                <a:path w="805" h="667" extrusionOk="0">
                  <a:moveTo>
                    <a:pt x="389" y="1"/>
                  </a:moveTo>
                  <a:cubicBezTo>
                    <a:pt x="248" y="1"/>
                    <a:pt x="118" y="91"/>
                    <a:pt x="73" y="232"/>
                  </a:cubicBezTo>
                  <a:cubicBezTo>
                    <a:pt x="0" y="460"/>
                    <a:pt x="178" y="667"/>
                    <a:pt x="388" y="667"/>
                  </a:cubicBezTo>
                  <a:cubicBezTo>
                    <a:pt x="439" y="667"/>
                    <a:pt x="491" y="655"/>
                    <a:pt x="542" y="629"/>
                  </a:cubicBezTo>
                  <a:cubicBezTo>
                    <a:pt x="805" y="494"/>
                    <a:pt x="773" y="108"/>
                    <a:pt x="492" y="17"/>
                  </a:cubicBezTo>
                  <a:cubicBezTo>
                    <a:pt x="458" y="6"/>
                    <a:pt x="423" y="1"/>
                    <a:pt x="389"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262;p48">
              <a:extLst>
                <a:ext uri="{FF2B5EF4-FFF2-40B4-BE49-F238E27FC236}">
                  <a16:creationId xmlns:a16="http://schemas.microsoft.com/office/drawing/2014/main" xmlns="" id="{0562D3BF-5E3B-4396-A176-9703C9AF58AD}"/>
                </a:ext>
              </a:extLst>
            </p:cNvPr>
            <p:cNvSpPr/>
            <p:nvPr/>
          </p:nvSpPr>
          <p:spPr>
            <a:xfrm>
              <a:off x="7414525" y="2102475"/>
              <a:ext cx="20150" cy="16700"/>
            </a:xfrm>
            <a:custGeom>
              <a:avLst/>
              <a:gdLst/>
              <a:ahLst/>
              <a:cxnLst/>
              <a:rect l="l" t="t" r="r" b="b"/>
              <a:pathLst>
                <a:path w="806" h="668" extrusionOk="0">
                  <a:moveTo>
                    <a:pt x="389" y="1"/>
                  </a:moveTo>
                  <a:cubicBezTo>
                    <a:pt x="249" y="1"/>
                    <a:pt x="118" y="91"/>
                    <a:pt x="74" y="232"/>
                  </a:cubicBezTo>
                  <a:cubicBezTo>
                    <a:pt x="0" y="460"/>
                    <a:pt x="179" y="667"/>
                    <a:pt x="389" y="667"/>
                  </a:cubicBezTo>
                  <a:cubicBezTo>
                    <a:pt x="439" y="667"/>
                    <a:pt x="491" y="655"/>
                    <a:pt x="542" y="629"/>
                  </a:cubicBezTo>
                  <a:cubicBezTo>
                    <a:pt x="805" y="494"/>
                    <a:pt x="775" y="108"/>
                    <a:pt x="492" y="17"/>
                  </a:cubicBezTo>
                  <a:cubicBezTo>
                    <a:pt x="458" y="6"/>
                    <a:pt x="423" y="1"/>
                    <a:pt x="389"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263;p48">
              <a:extLst>
                <a:ext uri="{FF2B5EF4-FFF2-40B4-BE49-F238E27FC236}">
                  <a16:creationId xmlns:a16="http://schemas.microsoft.com/office/drawing/2014/main" xmlns="" id="{0514C2D3-43EF-4919-A230-C30A080BFC7A}"/>
                </a:ext>
              </a:extLst>
            </p:cNvPr>
            <p:cNvSpPr/>
            <p:nvPr/>
          </p:nvSpPr>
          <p:spPr>
            <a:xfrm>
              <a:off x="7579825" y="2133025"/>
              <a:ext cx="20125" cy="16700"/>
            </a:xfrm>
            <a:custGeom>
              <a:avLst/>
              <a:gdLst/>
              <a:ahLst/>
              <a:cxnLst/>
              <a:rect l="l" t="t" r="r" b="b"/>
              <a:pathLst>
                <a:path w="805" h="668" extrusionOk="0">
                  <a:moveTo>
                    <a:pt x="388" y="1"/>
                  </a:moveTo>
                  <a:cubicBezTo>
                    <a:pt x="248" y="1"/>
                    <a:pt x="118" y="91"/>
                    <a:pt x="73" y="232"/>
                  </a:cubicBezTo>
                  <a:cubicBezTo>
                    <a:pt x="0" y="460"/>
                    <a:pt x="178" y="667"/>
                    <a:pt x="388" y="667"/>
                  </a:cubicBezTo>
                  <a:cubicBezTo>
                    <a:pt x="439" y="667"/>
                    <a:pt x="491" y="655"/>
                    <a:pt x="542" y="629"/>
                  </a:cubicBezTo>
                  <a:cubicBezTo>
                    <a:pt x="805" y="494"/>
                    <a:pt x="773" y="106"/>
                    <a:pt x="490" y="17"/>
                  </a:cubicBezTo>
                  <a:cubicBezTo>
                    <a:pt x="456" y="6"/>
                    <a:pt x="422" y="1"/>
                    <a:pt x="388"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264;p48">
              <a:extLst>
                <a:ext uri="{FF2B5EF4-FFF2-40B4-BE49-F238E27FC236}">
                  <a16:creationId xmlns:a16="http://schemas.microsoft.com/office/drawing/2014/main" xmlns="" id="{C4EC1B30-0316-4738-B262-F6BA1975DDFD}"/>
                </a:ext>
              </a:extLst>
            </p:cNvPr>
            <p:cNvSpPr/>
            <p:nvPr/>
          </p:nvSpPr>
          <p:spPr>
            <a:xfrm>
              <a:off x="7540050" y="2168975"/>
              <a:ext cx="20150" cy="16700"/>
            </a:xfrm>
            <a:custGeom>
              <a:avLst/>
              <a:gdLst/>
              <a:ahLst/>
              <a:cxnLst/>
              <a:rect l="l" t="t" r="r" b="b"/>
              <a:pathLst>
                <a:path w="806" h="668" extrusionOk="0">
                  <a:moveTo>
                    <a:pt x="390" y="1"/>
                  </a:moveTo>
                  <a:cubicBezTo>
                    <a:pt x="250" y="1"/>
                    <a:pt x="119" y="91"/>
                    <a:pt x="74" y="231"/>
                  </a:cubicBezTo>
                  <a:cubicBezTo>
                    <a:pt x="0" y="459"/>
                    <a:pt x="179" y="667"/>
                    <a:pt x="389" y="667"/>
                  </a:cubicBezTo>
                  <a:cubicBezTo>
                    <a:pt x="439" y="667"/>
                    <a:pt x="491" y="656"/>
                    <a:pt x="542" y="629"/>
                  </a:cubicBezTo>
                  <a:cubicBezTo>
                    <a:pt x="805" y="493"/>
                    <a:pt x="773" y="107"/>
                    <a:pt x="491" y="16"/>
                  </a:cubicBezTo>
                  <a:cubicBezTo>
                    <a:pt x="457" y="6"/>
                    <a:pt x="423" y="1"/>
                    <a:pt x="390"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265;p48">
              <a:extLst>
                <a:ext uri="{FF2B5EF4-FFF2-40B4-BE49-F238E27FC236}">
                  <a16:creationId xmlns:a16="http://schemas.microsoft.com/office/drawing/2014/main" xmlns="" id="{E35638AE-7F2D-4952-9FBD-9135B3F95D69}"/>
                </a:ext>
              </a:extLst>
            </p:cNvPr>
            <p:cNvSpPr/>
            <p:nvPr/>
          </p:nvSpPr>
          <p:spPr>
            <a:xfrm>
              <a:off x="7162250" y="2063850"/>
              <a:ext cx="20175" cy="16700"/>
            </a:xfrm>
            <a:custGeom>
              <a:avLst/>
              <a:gdLst/>
              <a:ahLst/>
              <a:cxnLst/>
              <a:rect l="l" t="t" r="r" b="b"/>
              <a:pathLst>
                <a:path w="807" h="668" extrusionOk="0">
                  <a:moveTo>
                    <a:pt x="389" y="0"/>
                  </a:moveTo>
                  <a:cubicBezTo>
                    <a:pt x="249" y="0"/>
                    <a:pt x="119" y="91"/>
                    <a:pt x="73" y="232"/>
                  </a:cubicBezTo>
                  <a:cubicBezTo>
                    <a:pt x="1" y="460"/>
                    <a:pt x="180" y="668"/>
                    <a:pt x="391" y="668"/>
                  </a:cubicBezTo>
                  <a:cubicBezTo>
                    <a:pt x="441" y="668"/>
                    <a:pt x="492" y="656"/>
                    <a:pt x="543" y="630"/>
                  </a:cubicBezTo>
                  <a:cubicBezTo>
                    <a:pt x="806" y="494"/>
                    <a:pt x="774" y="108"/>
                    <a:pt x="492" y="17"/>
                  </a:cubicBezTo>
                  <a:cubicBezTo>
                    <a:pt x="458" y="6"/>
                    <a:pt x="423" y="0"/>
                    <a:pt x="389" y="0"/>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266;p48">
              <a:extLst>
                <a:ext uri="{FF2B5EF4-FFF2-40B4-BE49-F238E27FC236}">
                  <a16:creationId xmlns:a16="http://schemas.microsoft.com/office/drawing/2014/main" xmlns="" id="{C493D590-D489-4AC6-B6E6-33503255FE8B}"/>
                </a:ext>
              </a:extLst>
            </p:cNvPr>
            <p:cNvSpPr/>
            <p:nvPr/>
          </p:nvSpPr>
          <p:spPr>
            <a:xfrm>
              <a:off x="7236500" y="2067150"/>
              <a:ext cx="20150" cy="16700"/>
            </a:xfrm>
            <a:custGeom>
              <a:avLst/>
              <a:gdLst/>
              <a:ahLst/>
              <a:cxnLst/>
              <a:rect l="l" t="t" r="r" b="b"/>
              <a:pathLst>
                <a:path w="806" h="668" extrusionOk="0">
                  <a:moveTo>
                    <a:pt x="390" y="1"/>
                  </a:moveTo>
                  <a:cubicBezTo>
                    <a:pt x="250" y="1"/>
                    <a:pt x="118" y="91"/>
                    <a:pt x="72" y="232"/>
                  </a:cubicBezTo>
                  <a:cubicBezTo>
                    <a:pt x="0" y="460"/>
                    <a:pt x="179" y="668"/>
                    <a:pt x="389" y="668"/>
                  </a:cubicBezTo>
                  <a:cubicBezTo>
                    <a:pt x="439" y="668"/>
                    <a:pt x="491" y="656"/>
                    <a:pt x="542" y="630"/>
                  </a:cubicBezTo>
                  <a:cubicBezTo>
                    <a:pt x="805" y="494"/>
                    <a:pt x="773" y="107"/>
                    <a:pt x="491" y="17"/>
                  </a:cubicBezTo>
                  <a:cubicBezTo>
                    <a:pt x="457" y="6"/>
                    <a:pt x="424" y="1"/>
                    <a:pt x="390"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267;p48">
              <a:extLst>
                <a:ext uri="{FF2B5EF4-FFF2-40B4-BE49-F238E27FC236}">
                  <a16:creationId xmlns:a16="http://schemas.microsoft.com/office/drawing/2014/main" xmlns="" id="{DCB3364D-2660-4916-AB47-DDB7D0F83C10}"/>
                </a:ext>
              </a:extLst>
            </p:cNvPr>
            <p:cNvSpPr/>
            <p:nvPr/>
          </p:nvSpPr>
          <p:spPr>
            <a:xfrm>
              <a:off x="7191600" y="2103100"/>
              <a:ext cx="20150" cy="16700"/>
            </a:xfrm>
            <a:custGeom>
              <a:avLst/>
              <a:gdLst/>
              <a:ahLst/>
              <a:cxnLst/>
              <a:rect l="l" t="t" r="r" b="b"/>
              <a:pathLst>
                <a:path w="806" h="668" extrusionOk="0">
                  <a:moveTo>
                    <a:pt x="390" y="1"/>
                  </a:moveTo>
                  <a:cubicBezTo>
                    <a:pt x="249" y="1"/>
                    <a:pt x="119" y="91"/>
                    <a:pt x="74" y="232"/>
                  </a:cubicBezTo>
                  <a:cubicBezTo>
                    <a:pt x="1" y="460"/>
                    <a:pt x="179" y="667"/>
                    <a:pt x="389" y="667"/>
                  </a:cubicBezTo>
                  <a:cubicBezTo>
                    <a:pt x="439" y="667"/>
                    <a:pt x="491" y="655"/>
                    <a:pt x="542" y="629"/>
                  </a:cubicBezTo>
                  <a:cubicBezTo>
                    <a:pt x="806" y="494"/>
                    <a:pt x="774" y="108"/>
                    <a:pt x="493" y="17"/>
                  </a:cubicBezTo>
                  <a:cubicBezTo>
                    <a:pt x="458" y="6"/>
                    <a:pt x="424" y="1"/>
                    <a:pt x="390"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268;p48">
              <a:extLst>
                <a:ext uri="{FF2B5EF4-FFF2-40B4-BE49-F238E27FC236}">
                  <a16:creationId xmlns:a16="http://schemas.microsoft.com/office/drawing/2014/main" xmlns="" id="{69D74D5B-F028-496D-B6B8-B699F98620C9}"/>
                </a:ext>
              </a:extLst>
            </p:cNvPr>
            <p:cNvSpPr/>
            <p:nvPr/>
          </p:nvSpPr>
          <p:spPr>
            <a:xfrm>
              <a:off x="7188800" y="1872050"/>
              <a:ext cx="115550" cy="155175"/>
            </a:xfrm>
            <a:custGeom>
              <a:avLst/>
              <a:gdLst/>
              <a:ahLst/>
              <a:cxnLst/>
              <a:rect l="l" t="t" r="r" b="b"/>
              <a:pathLst>
                <a:path w="4622" h="6207" extrusionOk="0">
                  <a:moveTo>
                    <a:pt x="1115" y="0"/>
                  </a:moveTo>
                  <a:cubicBezTo>
                    <a:pt x="811" y="0"/>
                    <a:pt x="505" y="37"/>
                    <a:pt x="207" y="111"/>
                  </a:cubicBezTo>
                  <a:cubicBezTo>
                    <a:pt x="78" y="144"/>
                    <a:pt x="0" y="272"/>
                    <a:pt x="32" y="400"/>
                  </a:cubicBezTo>
                  <a:cubicBezTo>
                    <a:pt x="60" y="509"/>
                    <a:pt x="156" y="581"/>
                    <a:pt x="263" y="581"/>
                  </a:cubicBezTo>
                  <a:cubicBezTo>
                    <a:pt x="283" y="581"/>
                    <a:pt x="303" y="579"/>
                    <a:pt x="322" y="574"/>
                  </a:cubicBezTo>
                  <a:cubicBezTo>
                    <a:pt x="585" y="508"/>
                    <a:pt x="853" y="476"/>
                    <a:pt x="1120" y="476"/>
                  </a:cubicBezTo>
                  <a:cubicBezTo>
                    <a:pt x="2053" y="476"/>
                    <a:pt x="2971" y="864"/>
                    <a:pt x="3564" y="1547"/>
                  </a:cubicBezTo>
                  <a:cubicBezTo>
                    <a:pt x="3608" y="1625"/>
                    <a:pt x="3659" y="1698"/>
                    <a:pt x="3719" y="1764"/>
                  </a:cubicBezTo>
                  <a:cubicBezTo>
                    <a:pt x="4011" y="2238"/>
                    <a:pt x="4137" y="2816"/>
                    <a:pt x="4080" y="3435"/>
                  </a:cubicBezTo>
                  <a:cubicBezTo>
                    <a:pt x="4000" y="4246"/>
                    <a:pt x="3761" y="5062"/>
                    <a:pt x="3372" y="5864"/>
                  </a:cubicBezTo>
                  <a:cubicBezTo>
                    <a:pt x="3294" y="6022"/>
                    <a:pt x="3409" y="6206"/>
                    <a:pt x="3586" y="6206"/>
                  </a:cubicBezTo>
                  <a:cubicBezTo>
                    <a:pt x="3676" y="6206"/>
                    <a:pt x="3760" y="6154"/>
                    <a:pt x="3799" y="6072"/>
                  </a:cubicBezTo>
                  <a:cubicBezTo>
                    <a:pt x="4213" y="5220"/>
                    <a:pt x="4468" y="4348"/>
                    <a:pt x="4554" y="3480"/>
                  </a:cubicBezTo>
                  <a:cubicBezTo>
                    <a:pt x="4622" y="2746"/>
                    <a:pt x="4467" y="2056"/>
                    <a:pt x="4109" y="1490"/>
                  </a:cubicBezTo>
                  <a:cubicBezTo>
                    <a:pt x="4099" y="1475"/>
                    <a:pt x="4089" y="1461"/>
                    <a:pt x="4076" y="1449"/>
                  </a:cubicBezTo>
                  <a:cubicBezTo>
                    <a:pt x="4036" y="1405"/>
                    <a:pt x="4003" y="1357"/>
                    <a:pt x="3975" y="1306"/>
                  </a:cubicBezTo>
                  <a:cubicBezTo>
                    <a:pt x="3966" y="1288"/>
                    <a:pt x="3956" y="1272"/>
                    <a:pt x="3943" y="1257"/>
                  </a:cubicBezTo>
                  <a:cubicBezTo>
                    <a:pt x="3260" y="457"/>
                    <a:pt x="2196" y="0"/>
                    <a:pt x="1115" y="0"/>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269;p48">
              <a:extLst>
                <a:ext uri="{FF2B5EF4-FFF2-40B4-BE49-F238E27FC236}">
                  <a16:creationId xmlns:a16="http://schemas.microsoft.com/office/drawing/2014/main" xmlns="" id="{CC71FBDC-002F-4C82-B650-CCB788DB1D8A}"/>
                </a:ext>
              </a:extLst>
            </p:cNvPr>
            <p:cNvSpPr/>
            <p:nvPr/>
          </p:nvSpPr>
          <p:spPr>
            <a:xfrm>
              <a:off x="7367575" y="1938375"/>
              <a:ext cx="188600" cy="159425"/>
            </a:xfrm>
            <a:custGeom>
              <a:avLst/>
              <a:gdLst/>
              <a:ahLst/>
              <a:cxnLst/>
              <a:rect l="l" t="t" r="r" b="b"/>
              <a:pathLst>
                <a:path w="7544" h="6377" extrusionOk="0">
                  <a:moveTo>
                    <a:pt x="3578" y="0"/>
                  </a:moveTo>
                  <a:cubicBezTo>
                    <a:pt x="3068" y="0"/>
                    <a:pt x="2595" y="127"/>
                    <a:pt x="2164" y="379"/>
                  </a:cubicBezTo>
                  <a:cubicBezTo>
                    <a:pt x="447" y="1388"/>
                    <a:pt x="37" y="4032"/>
                    <a:pt x="20" y="4145"/>
                  </a:cubicBezTo>
                  <a:cubicBezTo>
                    <a:pt x="1" y="4273"/>
                    <a:pt x="90" y="4395"/>
                    <a:pt x="220" y="4414"/>
                  </a:cubicBezTo>
                  <a:cubicBezTo>
                    <a:pt x="233" y="4416"/>
                    <a:pt x="245" y="4417"/>
                    <a:pt x="257" y="4417"/>
                  </a:cubicBezTo>
                  <a:cubicBezTo>
                    <a:pt x="373" y="4417"/>
                    <a:pt x="474" y="4331"/>
                    <a:pt x="491" y="4213"/>
                  </a:cubicBezTo>
                  <a:cubicBezTo>
                    <a:pt x="496" y="4189"/>
                    <a:pt x="886" y="1680"/>
                    <a:pt x="2405" y="789"/>
                  </a:cubicBezTo>
                  <a:cubicBezTo>
                    <a:pt x="2759" y="581"/>
                    <a:pt x="3152" y="478"/>
                    <a:pt x="3579" y="478"/>
                  </a:cubicBezTo>
                  <a:cubicBezTo>
                    <a:pt x="3958" y="478"/>
                    <a:pt x="4365" y="559"/>
                    <a:pt x="4796" y="723"/>
                  </a:cubicBezTo>
                  <a:cubicBezTo>
                    <a:pt x="5670" y="1054"/>
                    <a:pt x="6235" y="1579"/>
                    <a:pt x="6474" y="2288"/>
                  </a:cubicBezTo>
                  <a:cubicBezTo>
                    <a:pt x="7021" y="3906"/>
                    <a:pt x="5739" y="5990"/>
                    <a:pt x="5726" y="6012"/>
                  </a:cubicBezTo>
                  <a:cubicBezTo>
                    <a:pt x="5626" y="6170"/>
                    <a:pt x="5740" y="6375"/>
                    <a:pt x="5926" y="6376"/>
                  </a:cubicBezTo>
                  <a:cubicBezTo>
                    <a:pt x="6008" y="6376"/>
                    <a:pt x="6086" y="6334"/>
                    <a:pt x="6130" y="6264"/>
                  </a:cubicBezTo>
                  <a:cubicBezTo>
                    <a:pt x="6187" y="6172"/>
                    <a:pt x="7543" y="3971"/>
                    <a:pt x="6924" y="2137"/>
                  </a:cubicBezTo>
                  <a:cubicBezTo>
                    <a:pt x="6639" y="1287"/>
                    <a:pt x="5979" y="662"/>
                    <a:pt x="4965" y="277"/>
                  </a:cubicBezTo>
                  <a:cubicBezTo>
                    <a:pt x="4477" y="92"/>
                    <a:pt x="4014" y="0"/>
                    <a:pt x="3578" y="0"/>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270;p48">
              <a:extLst>
                <a:ext uri="{FF2B5EF4-FFF2-40B4-BE49-F238E27FC236}">
                  <a16:creationId xmlns:a16="http://schemas.microsoft.com/office/drawing/2014/main" xmlns="" id="{C3E3075F-4B34-446D-A76F-8BE38A59E405}"/>
                </a:ext>
              </a:extLst>
            </p:cNvPr>
            <p:cNvSpPr/>
            <p:nvPr/>
          </p:nvSpPr>
          <p:spPr>
            <a:xfrm>
              <a:off x="7254900" y="2055900"/>
              <a:ext cx="118975" cy="58300"/>
            </a:xfrm>
            <a:custGeom>
              <a:avLst/>
              <a:gdLst/>
              <a:ahLst/>
              <a:cxnLst/>
              <a:rect l="l" t="t" r="r" b="b"/>
              <a:pathLst>
                <a:path w="4759" h="2332" extrusionOk="0">
                  <a:moveTo>
                    <a:pt x="1459" y="1"/>
                  </a:moveTo>
                  <a:cubicBezTo>
                    <a:pt x="1" y="1"/>
                    <a:pt x="460" y="1463"/>
                    <a:pt x="1877" y="2261"/>
                  </a:cubicBezTo>
                  <a:cubicBezTo>
                    <a:pt x="1962" y="2309"/>
                    <a:pt x="2077" y="2331"/>
                    <a:pt x="2207" y="2331"/>
                  </a:cubicBezTo>
                  <a:cubicBezTo>
                    <a:pt x="2342" y="2331"/>
                    <a:pt x="2494" y="2308"/>
                    <a:pt x="2649" y="2264"/>
                  </a:cubicBezTo>
                  <a:cubicBezTo>
                    <a:pt x="3623" y="1999"/>
                    <a:pt x="4758" y="995"/>
                    <a:pt x="2914" y="307"/>
                  </a:cubicBezTo>
                  <a:cubicBezTo>
                    <a:pt x="2765" y="250"/>
                    <a:pt x="2611" y="202"/>
                    <a:pt x="2458" y="161"/>
                  </a:cubicBezTo>
                  <a:cubicBezTo>
                    <a:pt x="2057" y="50"/>
                    <a:pt x="1726" y="1"/>
                    <a:pt x="1459"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271;p48">
              <a:extLst>
                <a:ext uri="{FF2B5EF4-FFF2-40B4-BE49-F238E27FC236}">
                  <a16:creationId xmlns:a16="http://schemas.microsoft.com/office/drawing/2014/main" xmlns="" id="{122233A2-A4F0-47B6-AE97-2F4317E7903F}"/>
                </a:ext>
              </a:extLst>
            </p:cNvPr>
            <p:cNvSpPr/>
            <p:nvPr/>
          </p:nvSpPr>
          <p:spPr>
            <a:xfrm>
              <a:off x="7385725" y="2085375"/>
              <a:ext cx="194300" cy="177025"/>
            </a:xfrm>
            <a:custGeom>
              <a:avLst/>
              <a:gdLst/>
              <a:ahLst/>
              <a:cxnLst/>
              <a:rect l="l" t="t" r="r" b="b"/>
              <a:pathLst>
                <a:path w="7772" h="7081" extrusionOk="0">
                  <a:moveTo>
                    <a:pt x="3886" y="0"/>
                  </a:moveTo>
                  <a:cubicBezTo>
                    <a:pt x="2980" y="0"/>
                    <a:pt x="2074" y="346"/>
                    <a:pt x="1382" y="1036"/>
                  </a:cubicBezTo>
                  <a:cubicBezTo>
                    <a:pt x="1" y="2419"/>
                    <a:pt x="1" y="4661"/>
                    <a:pt x="1382" y="6044"/>
                  </a:cubicBezTo>
                  <a:cubicBezTo>
                    <a:pt x="2074" y="6735"/>
                    <a:pt x="2980" y="7080"/>
                    <a:pt x="3886" y="7080"/>
                  </a:cubicBezTo>
                  <a:cubicBezTo>
                    <a:pt x="4792" y="7080"/>
                    <a:pt x="5699" y="6735"/>
                    <a:pt x="6390" y="6044"/>
                  </a:cubicBezTo>
                  <a:cubicBezTo>
                    <a:pt x="7771" y="4661"/>
                    <a:pt x="7771" y="2419"/>
                    <a:pt x="6390" y="1036"/>
                  </a:cubicBezTo>
                  <a:cubicBezTo>
                    <a:pt x="5699" y="346"/>
                    <a:pt x="4792" y="0"/>
                    <a:pt x="3886" y="0"/>
                  </a:cubicBezTo>
                  <a:close/>
                </a:path>
              </a:pathLst>
            </a:custGeom>
            <a:solidFill>
              <a:srgbClr val="FF88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272;p48">
              <a:extLst>
                <a:ext uri="{FF2B5EF4-FFF2-40B4-BE49-F238E27FC236}">
                  <a16:creationId xmlns:a16="http://schemas.microsoft.com/office/drawing/2014/main" xmlns="" id="{CBDA0CD3-B26A-4D10-BD3B-A671101945BC}"/>
                </a:ext>
              </a:extLst>
            </p:cNvPr>
            <p:cNvSpPr/>
            <p:nvPr/>
          </p:nvSpPr>
          <p:spPr>
            <a:xfrm>
              <a:off x="7150275" y="2033325"/>
              <a:ext cx="111300" cy="167525"/>
            </a:xfrm>
            <a:custGeom>
              <a:avLst/>
              <a:gdLst/>
              <a:ahLst/>
              <a:cxnLst/>
              <a:rect l="l" t="t" r="r" b="b"/>
              <a:pathLst>
                <a:path w="4452" h="6701" extrusionOk="0">
                  <a:moveTo>
                    <a:pt x="108" y="2125"/>
                  </a:moveTo>
                  <a:lnTo>
                    <a:pt x="108" y="2125"/>
                  </a:lnTo>
                  <a:cubicBezTo>
                    <a:pt x="109" y="2131"/>
                    <a:pt x="109" y="2137"/>
                    <a:pt x="110" y="2142"/>
                  </a:cubicBezTo>
                  <a:cubicBezTo>
                    <a:pt x="110" y="2136"/>
                    <a:pt x="109" y="2131"/>
                    <a:pt x="108" y="2125"/>
                  </a:cubicBezTo>
                  <a:close/>
                  <a:moveTo>
                    <a:pt x="540" y="0"/>
                  </a:moveTo>
                  <a:cubicBezTo>
                    <a:pt x="366" y="0"/>
                    <a:pt x="191" y="13"/>
                    <a:pt x="16" y="39"/>
                  </a:cubicBezTo>
                  <a:cubicBezTo>
                    <a:pt x="0" y="576"/>
                    <a:pt x="13" y="1115"/>
                    <a:pt x="56" y="1651"/>
                  </a:cubicBezTo>
                  <a:cubicBezTo>
                    <a:pt x="68" y="1774"/>
                    <a:pt x="79" y="1896"/>
                    <a:pt x="94" y="2018"/>
                  </a:cubicBezTo>
                  <a:lnTo>
                    <a:pt x="94" y="2018"/>
                  </a:lnTo>
                  <a:cubicBezTo>
                    <a:pt x="94" y="2015"/>
                    <a:pt x="94" y="2013"/>
                    <a:pt x="94" y="2013"/>
                  </a:cubicBezTo>
                  <a:lnTo>
                    <a:pt x="94" y="2013"/>
                  </a:lnTo>
                  <a:cubicBezTo>
                    <a:pt x="94" y="2013"/>
                    <a:pt x="97" y="2032"/>
                    <a:pt x="103" y="2088"/>
                  </a:cubicBezTo>
                  <a:lnTo>
                    <a:pt x="103" y="2088"/>
                  </a:lnTo>
                  <a:cubicBezTo>
                    <a:pt x="102" y="2079"/>
                    <a:pt x="101" y="2070"/>
                    <a:pt x="100" y="2062"/>
                  </a:cubicBezTo>
                  <a:cubicBezTo>
                    <a:pt x="98" y="2047"/>
                    <a:pt x="96" y="2033"/>
                    <a:pt x="94" y="2018"/>
                  </a:cubicBezTo>
                  <a:lnTo>
                    <a:pt x="94" y="2018"/>
                  </a:lnTo>
                  <a:cubicBezTo>
                    <a:pt x="96" y="2032"/>
                    <a:pt x="99" y="2066"/>
                    <a:pt x="103" y="2088"/>
                  </a:cubicBezTo>
                  <a:lnTo>
                    <a:pt x="104" y="2098"/>
                  </a:lnTo>
                  <a:cubicBezTo>
                    <a:pt x="104" y="2095"/>
                    <a:pt x="103" y="2091"/>
                    <a:pt x="103" y="2088"/>
                  </a:cubicBezTo>
                  <a:lnTo>
                    <a:pt x="103" y="2088"/>
                  </a:lnTo>
                  <a:cubicBezTo>
                    <a:pt x="104" y="2095"/>
                    <a:pt x="105" y="2103"/>
                    <a:pt x="106" y="2111"/>
                  </a:cubicBezTo>
                  <a:lnTo>
                    <a:pt x="106" y="2111"/>
                  </a:lnTo>
                  <a:cubicBezTo>
                    <a:pt x="105" y="2107"/>
                    <a:pt x="105" y="2103"/>
                    <a:pt x="104" y="2098"/>
                  </a:cubicBezTo>
                  <a:lnTo>
                    <a:pt x="104" y="2098"/>
                  </a:lnTo>
                  <a:cubicBezTo>
                    <a:pt x="105" y="2107"/>
                    <a:pt x="107" y="2116"/>
                    <a:pt x="108" y="2125"/>
                  </a:cubicBezTo>
                  <a:lnTo>
                    <a:pt x="108" y="2125"/>
                  </a:lnTo>
                  <a:cubicBezTo>
                    <a:pt x="107" y="2120"/>
                    <a:pt x="107" y="2116"/>
                    <a:pt x="106" y="2111"/>
                  </a:cubicBezTo>
                  <a:lnTo>
                    <a:pt x="106" y="2111"/>
                  </a:lnTo>
                  <a:cubicBezTo>
                    <a:pt x="114" y="2163"/>
                    <a:pt x="122" y="2215"/>
                    <a:pt x="131" y="2267"/>
                  </a:cubicBezTo>
                  <a:cubicBezTo>
                    <a:pt x="173" y="2518"/>
                    <a:pt x="224" y="2767"/>
                    <a:pt x="287" y="3014"/>
                  </a:cubicBezTo>
                  <a:cubicBezTo>
                    <a:pt x="347" y="3257"/>
                    <a:pt x="419" y="3497"/>
                    <a:pt x="501" y="3734"/>
                  </a:cubicBezTo>
                  <a:cubicBezTo>
                    <a:pt x="543" y="3856"/>
                    <a:pt x="587" y="3976"/>
                    <a:pt x="635" y="4096"/>
                  </a:cubicBezTo>
                  <a:cubicBezTo>
                    <a:pt x="653" y="4143"/>
                    <a:pt x="672" y="4188"/>
                    <a:pt x="691" y="4235"/>
                  </a:cubicBezTo>
                  <a:lnTo>
                    <a:pt x="712" y="4280"/>
                  </a:lnTo>
                  <a:cubicBezTo>
                    <a:pt x="1092" y="5139"/>
                    <a:pt x="1591" y="5937"/>
                    <a:pt x="2134" y="6701"/>
                  </a:cubicBezTo>
                  <a:cubicBezTo>
                    <a:pt x="2498" y="6516"/>
                    <a:pt x="2829" y="6271"/>
                    <a:pt x="3109" y="5973"/>
                  </a:cubicBezTo>
                  <a:cubicBezTo>
                    <a:pt x="4452" y="4553"/>
                    <a:pt x="4389" y="2312"/>
                    <a:pt x="2970" y="969"/>
                  </a:cubicBezTo>
                  <a:cubicBezTo>
                    <a:pt x="2308" y="342"/>
                    <a:pt x="1437" y="0"/>
                    <a:pt x="540" y="0"/>
                  </a:cubicBezTo>
                  <a:close/>
                </a:path>
              </a:pathLst>
            </a:custGeom>
            <a:solidFill>
              <a:srgbClr val="FF88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273;p48">
              <a:extLst>
                <a:ext uri="{FF2B5EF4-FFF2-40B4-BE49-F238E27FC236}">
                  <a16:creationId xmlns:a16="http://schemas.microsoft.com/office/drawing/2014/main" xmlns="" id="{1DCB0F3A-03A5-4D75-A946-02A7B2418E9C}"/>
                </a:ext>
              </a:extLst>
            </p:cNvPr>
            <p:cNvSpPr/>
            <p:nvPr/>
          </p:nvSpPr>
          <p:spPr>
            <a:xfrm>
              <a:off x="7191000" y="2167925"/>
              <a:ext cx="298500" cy="67900"/>
            </a:xfrm>
            <a:custGeom>
              <a:avLst/>
              <a:gdLst/>
              <a:ahLst/>
              <a:cxnLst/>
              <a:rect l="l" t="t" r="r" b="b"/>
              <a:pathLst>
                <a:path w="11940" h="2716" extrusionOk="0">
                  <a:moveTo>
                    <a:pt x="11674" y="0"/>
                  </a:moveTo>
                  <a:cubicBezTo>
                    <a:pt x="11617" y="0"/>
                    <a:pt x="11560" y="21"/>
                    <a:pt x="11514" y="63"/>
                  </a:cubicBezTo>
                  <a:cubicBezTo>
                    <a:pt x="9926" y="1517"/>
                    <a:pt x="8074" y="2248"/>
                    <a:pt x="5990" y="2248"/>
                  </a:cubicBezTo>
                  <a:cubicBezTo>
                    <a:pt x="5387" y="2248"/>
                    <a:pt x="4766" y="2187"/>
                    <a:pt x="4125" y="2065"/>
                  </a:cubicBezTo>
                  <a:cubicBezTo>
                    <a:pt x="1977" y="1653"/>
                    <a:pt x="416" y="667"/>
                    <a:pt x="400" y="658"/>
                  </a:cubicBezTo>
                  <a:cubicBezTo>
                    <a:pt x="359" y="632"/>
                    <a:pt x="315" y="620"/>
                    <a:pt x="271" y="620"/>
                  </a:cubicBezTo>
                  <a:cubicBezTo>
                    <a:pt x="193" y="620"/>
                    <a:pt x="117" y="659"/>
                    <a:pt x="72" y="730"/>
                  </a:cubicBezTo>
                  <a:cubicBezTo>
                    <a:pt x="0" y="841"/>
                    <a:pt x="32" y="988"/>
                    <a:pt x="143" y="1059"/>
                  </a:cubicBezTo>
                  <a:cubicBezTo>
                    <a:pt x="209" y="1102"/>
                    <a:pt x="1787" y="2097"/>
                    <a:pt x="4020" y="2528"/>
                  </a:cubicBezTo>
                  <a:cubicBezTo>
                    <a:pt x="4655" y="2651"/>
                    <a:pt x="5302" y="2714"/>
                    <a:pt x="5949" y="2716"/>
                  </a:cubicBezTo>
                  <a:cubicBezTo>
                    <a:pt x="7760" y="2716"/>
                    <a:pt x="9887" y="2198"/>
                    <a:pt x="11836" y="414"/>
                  </a:cubicBezTo>
                  <a:cubicBezTo>
                    <a:pt x="11933" y="325"/>
                    <a:pt x="11940" y="174"/>
                    <a:pt x="11851" y="77"/>
                  </a:cubicBezTo>
                  <a:cubicBezTo>
                    <a:pt x="11803" y="26"/>
                    <a:pt x="11739" y="0"/>
                    <a:pt x="11674" y="0"/>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274;p48">
              <a:extLst>
                <a:ext uri="{FF2B5EF4-FFF2-40B4-BE49-F238E27FC236}">
                  <a16:creationId xmlns:a16="http://schemas.microsoft.com/office/drawing/2014/main" xmlns="" id="{01C4BB01-F0F4-4B1B-B004-121AE646D854}"/>
                </a:ext>
              </a:extLst>
            </p:cNvPr>
            <p:cNvSpPr/>
            <p:nvPr/>
          </p:nvSpPr>
          <p:spPr>
            <a:xfrm>
              <a:off x="7490075" y="2129725"/>
              <a:ext cx="20150" cy="16700"/>
            </a:xfrm>
            <a:custGeom>
              <a:avLst/>
              <a:gdLst/>
              <a:ahLst/>
              <a:cxnLst/>
              <a:rect l="l" t="t" r="r" b="b"/>
              <a:pathLst>
                <a:path w="806" h="668" extrusionOk="0">
                  <a:moveTo>
                    <a:pt x="390" y="0"/>
                  </a:moveTo>
                  <a:cubicBezTo>
                    <a:pt x="250" y="0"/>
                    <a:pt x="119" y="90"/>
                    <a:pt x="74" y="231"/>
                  </a:cubicBezTo>
                  <a:cubicBezTo>
                    <a:pt x="0" y="459"/>
                    <a:pt x="179" y="667"/>
                    <a:pt x="389" y="667"/>
                  </a:cubicBezTo>
                  <a:cubicBezTo>
                    <a:pt x="439" y="667"/>
                    <a:pt x="491" y="655"/>
                    <a:pt x="542" y="629"/>
                  </a:cubicBezTo>
                  <a:cubicBezTo>
                    <a:pt x="805" y="493"/>
                    <a:pt x="773" y="107"/>
                    <a:pt x="491" y="16"/>
                  </a:cubicBezTo>
                  <a:cubicBezTo>
                    <a:pt x="457" y="5"/>
                    <a:pt x="423" y="0"/>
                    <a:pt x="390" y="0"/>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275;p48">
              <a:extLst>
                <a:ext uri="{FF2B5EF4-FFF2-40B4-BE49-F238E27FC236}">
                  <a16:creationId xmlns:a16="http://schemas.microsoft.com/office/drawing/2014/main" xmlns="" id="{A53EDB64-9893-4744-B93A-E250B35DEA6E}"/>
                </a:ext>
              </a:extLst>
            </p:cNvPr>
            <p:cNvSpPr/>
            <p:nvPr/>
          </p:nvSpPr>
          <p:spPr>
            <a:xfrm>
              <a:off x="7447900" y="2148175"/>
              <a:ext cx="20125" cy="16675"/>
            </a:xfrm>
            <a:custGeom>
              <a:avLst/>
              <a:gdLst/>
              <a:ahLst/>
              <a:cxnLst/>
              <a:rect l="l" t="t" r="r" b="b"/>
              <a:pathLst>
                <a:path w="805" h="667" extrusionOk="0">
                  <a:moveTo>
                    <a:pt x="389" y="1"/>
                  </a:moveTo>
                  <a:cubicBezTo>
                    <a:pt x="248" y="1"/>
                    <a:pt x="118" y="91"/>
                    <a:pt x="73" y="232"/>
                  </a:cubicBezTo>
                  <a:cubicBezTo>
                    <a:pt x="0" y="460"/>
                    <a:pt x="178" y="667"/>
                    <a:pt x="388" y="667"/>
                  </a:cubicBezTo>
                  <a:cubicBezTo>
                    <a:pt x="439" y="667"/>
                    <a:pt x="491" y="655"/>
                    <a:pt x="542" y="629"/>
                  </a:cubicBezTo>
                  <a:cubicBezTo>
                    <a:pt x="805" y="494"/>
                    <a:pt x="773" y="108"/>
                    <a:pt x="492" y="17"/>
                  </a:cubicBezTo>
                  <a:cubicBezTo>
                    <a:pt x="458" y="6"/>
                    <a:pt x="423" y="1"/>
                    <a:pt x="389"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276;p48">
              <a:extLst>
                <a:ext uri="{FF2B5EF4-FFF2-40B4-BE49-F238E27FC236}">
                  <a16:creationId xmlns:a16="http://schemas.microsoft.com/office/drawing/2014/main" xmlns="" id="{4A410837-48DF-480E-A21B-5FBB3186C8AF}"/>
                </a:ext>
              </a:extLst>
            </p:cNvPr>
            <p:cNvSpPr/>
            <p:nvPr/>
          </p:nvSpPr>
          <p:spPr>
            <a:xfrm>
              <a:off x="7414525" y="2102475"/>
              <a:ext cx="20150" cy="16700"/>
            </a:xfrm>
            <a:custGeom>
              <a:avLst/>
              <a:gdLst/>
              <a:ahLst/>
              <a:cxnLst/>
              <a:rect l="l" t="t" r="r" b="b"/>
              <a:pathLst>
                <a:path w="806" h="668" extrusionOk="0">
                  <a:moveTo>
                    <a:pt x="389" y="1"/>
                  </a:moveTo>
                  <a:cubicBezTo>
                    <a:pt x="249" y="1"/>
                    <a:pt x="118" y="91"/>
                    <a:pt x="74" y="232"/>
                  </a:cubicBezTo>
                  <a:cubicBezTo>
                    <a:pt x="0" y="460"/>
                    <a:pt x="179" y="667"/>
                    <a:pt x="389" y="667"/>
                  </a:cubicBezTo>
                  <a:cubicBezTo>
                    <a:pt x="439" y="667"/>
                    <a:pt x="491" y="655"/>
                    <a:pt x="542" y="629"/>
                  </a:cubicBezTo>
                  <a:cubicBezTo>
                    <a:pt x="805" y="494"/>
                    <a:pt x="775" y="108"/>
                    <a:pt x="492" y="17"/>
                  </a:cubicBezTo>
                  <a:cubicBezTo>
                    <a:pt x="458" y="6"/>
                    <a:pt x="423" y="1"/>
                    <a:pt x="389"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277;p48">
              <a:extLst>
                <a:ext uri="{FF2B5EF4-FFF2-40B4-BE49-F238E27FC236}">
                  <a16:creationId xmlns:a16="http://schemas.microsoft.com/office/drawing/2014/main" xmlns="" id="{4BC2DFCE-546D-4992-B4D3-9819A224893E}"/>
                </a:ext>
              </a:extLst>
            </p:cNvPr>
            <p:cNvSpPr/>
            <p:nvPr/>
          </p:nvSpPr>
          <p:spPr>
            <a:xfrm>
              <a:off x="7579825" y="2133025"/>
              <a:ext cx="20125" cy="16700"/>
            </a:xfrm>
            <a:custGeom>
              <a:avLst/>
              <a:gdLst/>
              <a:ahLst/>
              <a:cxnLst/>
              <a:rect l="l" t="t" r="r" b="b"/>
              <a:pathLst>
                <a:path w="805" h="668" extrusionOk="0">
                  <a:moveTo>
                    <a:pt x="388" y="1"/>
                  </a:moveTo>
                  <a:cubicBezTo>
                    <a:pt x="248" y="1"/>
                    <a:pt x="118" y="91"/>
                    <a:pt x="73" y="232"/>
                  </a:cubicBezTo>
                  <a:cubicBezTo>
                    <a:pt x="0" y="460"/>
                    <a:pt x="178" y="667"/>
                    <a:pt x="388" y="667"/>
                  </a:cubicBezTo>
                  <a:cubicBezTo>
                    <a:pt x="439" y="667"/>
                    <a:pt x="491" y="655"/>
                    <a:pt x="542" y="629"/>
                  </a:cubicBezTo>
                  <a:cubicBezTo>
                    <a:pt x="805" y="494"/>
                    <a:pt x="773" y="106"/>
                    <a:pt x="490" y="17"/>
                  </a:cubicBezTo>
                  <a:cubicBezTo>
                    <a:pt x="456" y="6"/>
                    <a:pt x="422" y="1"/>
                    <a:pt x="388"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78;p48">
              <a:extLst>
                <a:ext uri="{FF2B5EF4-FFF2-40B4-BE49-F238E27FC236}">
                  <a16:creationId xmlns:a16="http://schemas.microsoft.com/office/drawing/2014/main" xmlns="" id="{8EB78808-05F7-4F60-9938-91EB8FAC34EC}"/>
                </a:ext>
              </a:extLst>
            </p:cNvPr>
            <p:cNvSpPr/>
            <p:nvPr/>
          </p:nvSpPr>
          <p:spPr>
            <a:xfrm>
              <a:off x="7540050" y="2168975"/>
              <a:ext cx="20150" cy="16700"/>
            </a:xfrm>
            <a:custGeom>
              <a:avLst/>
              <a:gdLst/>
              <a:ahLst/>
              <a:cxnLst/>
              <a:rect l="l" t="t" r="r" b="b"/>
              <a:pathLst>
                <a:path w="806" h="668" extrusionOk="0">
                  <a:moveTo>
                    <a:pt x="390" y="1"/>
                  </a:moveTo>
                  <a:cubicBezTo>
                    <a:pt x="250" y="1"/>
                    <a:pt x="119" y="91"/>
                    <a:pt x="74" y="231"/>
                  </a:cubicBezTo>
                  <a:cubicBezTo>
                    <a:pt x="0" y="459"/>
                    <a:pt x="179" y="667"/>
                    <a:pt x="389" y="667"/>
                  </a:cubicBezTo>
                  <a:cubicBezTo>
                    <a:pt x="439" y="667"/>
                    <a:pt x="491" y="656"/>
                    <a:pt x="542" y="629"/>
                  </a:cubicBezTo>
                  <a:cubicBezTo>
                    <a:pt x="805" y="493"/>
                    <a:pt x="773" y="107"/>
                    <a:pt x="491" y="16"/>
                  </a:cubicBezTo>
                  <a:cubicBezTo>
                    <a:pt x="457" y="6"/>
                    <a:pt x="423" y="1"/>
                    <a:pt x="390"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79;p48">
              <a:extLst>
                <a:ext uri="{FF2B5EF4-FFF2-40B4-BE49-F238E27FC236}">
                  <a16:creationId xmlns:a16="http://schemas.microsoft.com/office/drawing/2014/main" xmlns="" id="{7CD59421-396A-4DEC-A4F7-3BEA9A72AD1D}"/>
                </a:ext>
              </a:extLst>
            </p:cNvPr>
            <p:cNvSpPr/>
            <p:nvPr/>
          </p:nvSpPr>
          <p:spPr>
            <a:xfrm>
              <a:off x="7162250" y="2063850"/>
              <a:ext cx="20175" cy="16700"/>
            </a:xfrm>
            <a:custGeom>
              <a:avLst/>
              <a:gdLst/>
              <a:ahLst/>
              <a:cxnLst/>
              <a:rect l="l" t="t" r="r" b="b"/>
              <a:pathLst>
                <a:path w="807" h="668" extrusionOk="0">
                  <a:moveTo>
                    <a:pt x="389" y="0"/>
                  </a:moveTo>
                  <a:cubicBezTo>
                    <a:pt x="249" y="0"/>
                    <a:pt x="119" y="91"/>
                    <a:pt x="73" y="232"/>
                  </a:cubicBezTo>
                  <a:cubicBezTo>
                    <a:pt x="1" y="460"/>
                    <a:pt x="180" y="668"/>
                    <a:pt x="391" y="668"/>
                  </a:cubicBezTo>
                  <a:cubicBezTo>
                    <a:pt x="441" y="668"/>
                    <a:pt x="492" y="656"/>
                    <a:pt x="543" y="630"/>
                  </a:cubicBezTo>
                  <a:cubicBezTo>
                    <a:pt x="806" y="494"/>
                    <a:pt x="774" y="108"/>
                    <a:pt x="492" y="17"/>
                  </a:cubicBezTo>
                  <a:cubicBezTo>
                    <a:pt x="458" y="6"/>
                    <a:pt x="423" y="0"/>
                    <a:pt x="389" y="0"/>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280;p48">
              <a:extLst>
                <a:ext uri="{FF2B5EF4-FFF2-40B4-BE49-F238E27FC236}">
                  <a16:creationId xmlns:a16="http://schemas.microsoft.com/office/drawing/2014/main" xmlns="" id="{1CC65118-5CC0-4A5B-8A6E-2894F06D3BFF}"/>
                </a:ext>
              </a:extLst>
            </p:cNvPr>
            <p:cNvSpPr/>
            <p:nvPr/>
          </p:nvSpPr>
          <p:spPr>
            <a:xfrm>
              <a:off x="7236500" y="2067150"/>
              <a:ext cx="20150" cy="16700"/>
            </a:xfrm>
            <a:custGeom>
              <a:avLst/>
              <a:gdLst/>
              <a:ahLst/>
              <a:cxnLst/>
              <a:rect l="l" t="t" r="r" b="b"/>
              <a:pathLst>
                <a:path w="806" h="668" extrusionOk="0">
                  <a:moveTo>
                    <a:pt x="390" y="1"/>
                  </a:moveTo>
                  <a:cubicBezTo>
                    <a:pt x="250" y="1"/>
                    <a:pt x="118" y="91"/>
                    <a:pt x="72" y="232"/>
                  </a:cubicBezTo>
                  <a:cubicBezTo>
                    <a:pt x="0" y="460"/>
                    <a:pt x="179" y="668"/>
                    <a:pt x="389" y="668"/>
                  </a:cubicBezTo>
                  <a:cubicBezTo>
                    <a:pt x="439" y="668"/>
                    <a:pt x="491" y="656"/>
                    <a:pt x="542" y="630"/>
                  </a:cubicBezTo>
                  <a:cubicBezTo>
                    <a:pt x="805" y="494"/>
                    <a:pt x="773" y="107"/>
                    <a:pt x="491" y="17"/>
                  </a:cubicBezTo>
                  <a:cubicBezTo>
                    <a:pt x="457" y="6"/>
                    <a:pt x="424" y="1"/>
                    <a:pt x="390"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81;p48">
              <a:extLst>
                <a:ext uri="{FF2B5EF4-FFF2-40B4-BE49-F238E27FC236}">
                  <a16:creationId xmlns:a16="http://schemas.microsoft.com/office/drawing/2014/main" xmlns="" id="{8E694101-A554-499C-99C6-7F6AE0A508A0}"/>
                </a:ext>
              </a:extLst>
            </p:cNvPr>
            <p:cNvSpPr/>
            <p:nvPr/>
          </p:nvSpPr>
          <p:spPr>
            <a:xfrm>
              <a:off x="7191600" y="2103100"/>
              <a:ext cx="20150" cy="16700"/>
            </a:xfrm>
            <a:custGeom>
              <a:avLst/>
              <a:gdLst/>
              <a:ahLst/>
              <a:cxnLst/>
              <a:rect l="l" t="t" r="r" b="b"/>
              <a:pathLst>
                <a:path w="806" h="668" extrusionOk="0">
                  <a:moveTo>
                    <a:pt x="390" y="1"/>
                  </a:moveTo>
                  <a:cubicBezTo>
                    <a:pt x="249" y="1"/>
                    <a:pt x="119" y="91"/>
                    <a:pt x="74" y="232"/>
                  </a:cubicBezTo>
                  <a:cubicBezTo>
                    <a:pt x="1" y="460"/>
                    <a:pt x="179" y="667"/>
                    <a:pt x="389" y="667"/>
                  </a:cubicBezTo>
                  <a:cubicBezTo>
                    <a:pt x="439" y="667"/>
                    <a:pt x="491" y="655"/>
                    <a:pt x="542" y="629"/>
                  </a:cubicBezTo>
                  <a:cubicBezTo>
                    <a:pt x="806" y="494"/>
                    <a:pt x="774" y="108"/>
                    <a:pt x="493" y="17"/>
                  </a:cubicBezTo>
                  <a:cubicBezTo>
                    <a:pt x="458" y="6"/>
                    <a:pt x="424" y="1"/>
                    <a:pt x="390"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82;p48">
              <a:extLst>
                <a:ext uri="{FF2B5EF4-FFF2-40B4-BE49-F238E27FC236}">
                  <a16:creationId xmlns:a16="http://schemas.microsoft.com/office/drawing/2014/main" xmlns="" id="{BCDE332F-3ACB-470F-8CBC-606A1323CB65}"/>
                </a:ext>
              </a:extLst>
            </p:cNvPr>
            <p:cNvSpPr/>
            <p:nvPr/>
          </p:nvSpPr>
          <p:spPr>
            <a:xfrm>
              <a:off x="6372650" y="1900825"/>
              <a:ext cx="115575" cy="155150"/>
            </a:xfrm>
            <a:custGeom>
              <a:avLst/>
              <a:gdLst/>
              <a:ahLst/>
              <a:cxnLst/>
              <a:rect l="l" t="t" r="r" b="b"/>
              <a:pathLst>
                <a:path w="4623" h="6206" extrusionOk="0">
                  <a:moveTo>
                    <a:pt x="3506" y="1"/>
                  </a:moveTo>
                  <a:cubicBezTo>
                    <a:pt x="2426" y="1"/>
                    <a:pt x="1362" y="456"/>
                    <a:pt x="680" y="1257"/>
                  </a:cubicBezTo>
                  <a:cubicBezTo>
                    <a:pt x="667" y="1271"/>
                    <a:pt x="656" y="1287"/>
                    <a:pt x="647" y="1305"/>
                  </a:cubicBezTo>
                  <a:cubicBezTo>
                    <a:pt x="620" y="1357"/>
                    <a:pt x="586" y="1406"/>
                    <a:pt x="547" y="1448"/>
                  </a:cubicBezTo>
                  <a:cubicBezTo>
                    <a:pt x="533" y="1460"/>
                    <a:pt x="523" y="1475"/>
                    <a:pt x="513" y="1489"/>
                  </a:cubicBezTo>
                  <a:cubicBezTo>
                    <a:pt x="156" y="2056"/>
                    <a:pt x="1" y="2745"/>
                    <a:pt x="68" y="3482"/>
                  </a:cubicBezTo>
                  <a:cubicBezTo>
                    <a:pt x="154" y="4347"/>
                    <a:pt x="409" y="5219"/>
                    <a:pt x="823" y="6073"/>
                  </a:cubicBezTo>
                  <a:cubicBezTo>
                    <a:pt x="863" y="6154"/>
                    <a:pt x="946" y="6206"/>
                    <a:pt x="1037" y="6206"/>
                  </a:cubicBezTo>
                  <a:cubicBezTo>
                    <a:pt x="1214" y="6206"/>
                    <a:pt x="1328" y="6023"/>
                    <a:pt x="1252" y="5865"/>
                  </a:cubicBezTo>
                  <a:cubicBezTo>
                    <a:pt x="861" y="5061"/>
                    <a:pt x="623" y="4245"/>
                    <a:pt x="542" y="3437"/>
                  </a:cubicBezTo>
                  <a:cubicBezTo>
                    <a:pt x="485" y="2815"/>
                    <a:pt x="611" y="2237"/>
                    <a:pt x="904" y="1763"/>
                  </a:cubicBezTo>
                  <a:cubicBezTo>
                    <a:pt x="964" y="1697"/>
                    <a:pt x="1015" y="1624"/>
                    <a:pt x="1059" y="1546"/>
                  </a:cubicBezTo>
                  <a:cubicBezTo>
                    <a:pt x="1651" y="864"/>
                    <a:pt x="2569" y="476"/>
                    <a:pt x="3503" y="476"/>
                  </a:cubicBezTo>
                  <a:cubicBezTo>
                    <a:pt x="3770" y="476"/>
                    <a:pt x="4039" y="507"/>
                    <a:pt x="4302" y="573"/>
                  </a:cubicBezTo>
                  <a:cubicBezTo>
                    <a:pt x="4321" y="578"/>
                    <a:pt x="4341" y="580"/>
                    <a:pt x="4360" y="580"/>
                  </a:cubicBezTo>
                  <a:cubicBezTo>
                    <a:pt x="4466" y="580"/>
                    <a:pt x="4563" y="508"/>
                    <a:pt x="4590" y="400"/>
                  </a:cubicBezTo>
                  <a:cubicBezTo>
                    <a:pt x="4622" y="273"/>
                    <a:pt x="4545" y="143"/>
                    <a:pt x="4417" y="112"/>
                  </a:cubicBezTo>
                  <a:cubicBezTo>
                    <a:pt x="4118" y="37"/>
                    <a:pt x="3811" y="1"/>
                    <a:pt x="3506" y="1"/>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283;p48">
              <a:extLst>
                <a:ext uri="{FF2B5EF4-FFF2-40B4-BE49-F238E27FC236}">
                  <a16:creationId xmlns:a16="http://schemas.microsoft.com/office/drawing/2014/main" xmlns="" id="{A5D4FE94-1845-4738-9B99-83C7B35AEE47}"/>
                </a:ext>
              </a:extLst>
            </p:cNvPr>
            <p:cNvSpPr/>
            <p:nvPr/>
          </p:nvSpPr>
          <p:spPr>
            <a:xfrm>
              <a:off x="6120875" y="1967125"/>
              <a:ext cx="188575" cy="159425"/>
            </a:xfrm>
            <a:custGeom>
              <a:avLst/>
              <a:gdLst/>
              <a:ahLst/>
              <a:cxnLst/>
              <a:rect l="l" t="t" r="r" b="b"/>
              <a:pathLst>
                <a:path w="7543" h="6377" extrusionOk="0">
                  <a:moveTo>
                    <a:pt x="3967" y="1"/>
                  </a:moveTo>
                  <a:cubicBezTo>
                    <a:pt x="3530" y="1"/>
                    <a:pt x="3067" y="93"/>
                    <a:pt x="2578" y="279"/>
                  </a:cubicBezTo>
                  <a:cubicBezTo>
                    <a:pt x="1565" y="662"/>
                    <a:pt x="905" y="1287"/>
                    <a:pt x="618" y="2137"/>
                  </a:cubicBezTo>
                  <a:cubicBezTo>
                    <a:pt x="1" y="3971"/>
                    <a:pt x="1357" y="6172"/>
                    <a:pt x="1414" y="6264"/>
                  </a:cubicBezTo>
                  <a:cubicBezTo>
                    <a:pt x="1458" y="6334"/>
                    <a:pt x="1534" y="6377"/>
                    <a:pt x="1616" y="6377"/>
                  </a:cubicBezTo>
                  <a:lnTo>
                    <a:pt x="1618" y="6377"/>
                  </a:lnTo>
                  <a:cubicBezTo>
                    <a:pt x="1803" y="6377"/>
                    <a:pt x="1918" y="6170"/>
                    <a:pt x="1818" y="6012"/>
                  </a:cubicBezTo>
                  <a:cubicBezTo>
                    <a:pt x="1805" y="5992"/>
                    <a:pt x="523" y="3912"/>
                    <a:pt x="1070" y="2289"/>
                  </a:cubicBezTo>
                  <a:cubicBezTo>
                    <a:pt x="1309" y="1581"/>
                    <a:pt x="1872" y="1054"/>
                    <a:pt x="2747" y="724"/>
                  </a:cubicBezTo>
                  <a:cubicBezTo>
                    <a:pt x="3178" y="560"/>
                    <a:pt x="3585" y="478"/>
                    <a:pt x="3963" y="478"/>
                  </a:cubicBezTo>
                  <a:cubicBezTo>
                    <a:pt x="4391" y="478"/>
                    <a:pt x="4783" y="582"/>
                    <a:pt x="5137" y="789"/>
                  </a:cubicBezTo>
                  <a:cubicBezTo>
                    <a:pt x="6658" y="1681"/>
                    <a:pt x="7048" y="4189"/>
                    <a:pt x="7053" y="4215"/>
                  </a:cubicBezTo>
                  <a:cubicBezTo>
                    <a:pt x="7070" y="4332"/>
                    <a:pt x="7172" y="4418"/>
                    <a:pt x="7289" y="4418"/>
                  </a:cubicBezTo>
                  <a:cubicBezTo>
                    <a:pt x="7300" y="4418"/>
                    <a:pt x="7312" y="4417"/>
                    <a:pt x="7323" y="4416"/>
                  </a:cubicBezTo>
                  <a:cubicBezTo>
                    <a:pt x="7452" y="4395"/>
                    <a:pt x="7543" y="4275"/>
                    <a:pt x="7524" y="4145"/>
                  </a:cubicBezTo>
                  <a:cubicBezTo>
                    <a:pt x="7506" y="4032"/>
                    <a:pt x="7097" y="1388"/>
                    <a:pt x="5380" y="380"/>
                  </a:cubicBezTo>
                  <a:cubicBezTo>
                    <a:pt x="4949" y="127"/>
                    <a:pt x="4477" y="1"/>
                    <a:pt x="3967" y="1"/>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284;p48">
              <a:extLst>
                <a:ext uri="{FF2B5EF4-FFF2-40B4-BE49-F238E27FC236}">
                  <a16:creationId xmlns:a16="http://schemas.microsoft.com/office/drawing/2014/main" xmlns="" id="{83673137-4541-45E2-8BB9-D9D712B56E26}"/>
                </a:ext>
              </a:extLst>
            </p:cNvPr>
            <p:cNvSpPr/>
            <p:nvPr/>
          </p:nvSpPr>
          <p:spPr>
            <a:xfrm>
              <a:off x="6303150" y="2084675"/>
              <a:ext cx="118950" cy="58275"/>
            </a:xfrm>
            <a:custGeom>
              <a:avLst/>
              <a:gdLst/>
              <a:ahLst/>
              <a:cxnLst/>
              <a:rect l="l" t="t" r="r" b="b"/>
              <a:pathLst>
                <a:path w="4758" h="2331" extrusionOk="0">
                  <a:moveTo>
                    <a:pt x="3300" y="0"/>
                  </a:moveTo>
                  <a:cubicBezTo>
                    <a:pt x="3033" y="0"/>
                    <a:pt x="2702" y="49"/>
                    <a:pt x="2301" y="160"/>
                  </a:cubicBezTo>
                  <a:cubicBezTo>
                    <a:pt x="2131" y="207"/>
                    <a:pt x="1979" y="255"/>
                    <a:pt x="1844" y="306"/>
                  </a:cubicBezTo>
                  <a:cubicBezTo>
                    <a:pt x="0" y="994"/>
                    <a:pt x="1136" y="1998"/>
                    <a:pt x="2109" y="2263"/>
                  </a:cubicBezTo>
                  <a:cubicBezTo>
                    <a:pt x="2264" y="2307"/>
                    <a:pt x="2416" y="2331"/>
                    <a:pt x="2551" y="2331"/>
                  </a:cubicBezTo>
                  <a:cubicBezTo>
                    <a:pt x="2682" y="2331"/>
                    <a:pt x="2797" y="2308"/>
                    <a:pt x="2883" y="2260"/>
                  </a:cubicBezTo>
                  <a:cubicBezTo>
                    <a:pt x="4298" y="1462"/>
                    <a:pt x="4758" y="0"/>
                    <a:pt x="3300"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85;p48">
              <a:extLst>
                <a:ext uri="{FF2B5EF4-FFF2-40B4-BE49-F238E27FC236}">
                  <a16:creationId xmlns:a16="http://schemas.microsoft.com/office/drawing/2014/main" xmlns="" id="{64F10A3B-1DF9-443A-BC8F-B687ECF6C44B}"/>
                </a:ext>
              </a:extLst>
            </p:cNvPr>
            <p:cNvSpPr/>
            <p:nvPr/>
          </p:nvSpPr>
          <p:spPr>
            <a:xfrm>
              <a:off x="6096950" y="2114125"/>
              <a:ext cx="194325" cy="177050"/>
            </a:xfrm>
            <a:custGeom>
              <a:avLst/>
              <a:gdLst/>
              <a:ahLst/>
              <a:cxnLst/>
              <a:rect l="l" t="t" r="r" b="b"/>
              <a:pathLst>
                <a:path w="7773" h="7082" extrusionOk="0">
                  <a:moveTo>
                    <a:pt x="3887" y="1"/>
                  </a:moveTo>
                  <a:cubicBezTo>
                    <a:pt x="2981" y="1"/>
                    <a:pt x="2075" y="347"/>
                    <a:pt x="1383" y="1038"/>
                  </a:cubicBezTo>
                  <a:cubicBezTo>
                    <a:pt x="0" y="2420"/>
                    <a:pt x="0" y="4661"/>
                    <a:pt x="1383" y="6044"/>
                  </a:cubicBezTo>
                  <a:cubicBezTo>
                    <a:pt x="2075" y="6736"/>
                    <a:pt x="2981" y="7082"/>
                    <a:pt x="3887" y="7082"/>
                  </a:cubicBezTo>
                  <a:cubicBezTo>
                    <a:pt x="4793" y="7082"/>
                    <a:pt x="5699" y="6736"/>
                    <a:pt x="6390" y="6044"/>
                  </a:cubicBezTo>
                  <a:cubicBezTo>
                    <a:pt x="7773" y="4661"/>
                    <a:pt x="7773" y="2420"/>
                    <a:pt x="6390" y="1038"/>
                  </a:cubicBezTo>
                  <a:cubicBezTo>
                    <a:pt x="5699" y="347"/>
                    <a:pt x="4793" y="1"/>
                    <a:pt x="3887" y="1"/>
                  </a:cubicBezTo>
                  <a:close/>
                </a:path>
              </a:pathLst>
            </a:custGeom>
            <a:solidFill>
              <a:srgbClr val="FF88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286;p48">
              <a:extLst>
                <a:ext uri="{FF2B5EF4-FFF2-40B4-BE49-F238E27FC236}">
                  <a16:creationId xmlns:a16="http://schemas.microsoft.com/office/drawing/2014/main" xmlns="" id="{A54911B1-3E34-4D86-A656-98F3F645726A}"/>
                </a:ext>
              </a:extLst>
            </p:cNvPr>
            <p:cNvSpPr/>
            <p:nvPr/>
          </p:nvSpPr>
          <p:spPr>
            <a:xfrm>
              <a:off x="6415425" y="2062075"/>
              <a:ext cx="111350" cy="167575"/>
            </a:xfrm>
            <a:custGeom>
              <a:avLst/>
              <a:gdLst/>
              <a:ahLst/>
              <a:cxnLst/>
              <a:rect l="l" t="t" r="r" b="b"/>
              <a:pathLst>
                <a:path w="4454" h="6703" extrusionOk="0">
                  <a:moveTo>
                    <a:pt x="4358" y="2013"/>
                  </a:moveTo>
                  <a:cubicBezTo>
                    <a:pt x="4359" y="2013"/>
                    <a:pt x="4354" y="2060"/>
                    <a:pt x="4350" y="2090"/>
                  </a:cubicBezTo>
                  <a:lnTo>
                    <a:pt x="4348" y="2100"/>
                  </a:lnTo>
                  <a:cubicBezTo>
                    <a:pt x="4355" y="2035"/>
                    <a:pt x="4358" y="2013"/>
                    <a:pt x="4358" y="2013"/>
                  </a:cubicBezTo>
                  <a:close/>
                  <a:moveTo>
                    <a:pt x="3913" y="1"/>
                  </a:moveTo>
                  <a:cubicBezTo>
                    <a:pt x="3015" y="1"/>
                    <a:pt x="2144" y="344"/>
                    <a:pt x="1484" y="969"/>
                  </a:cubicBezTo>
                  <a:cubicBezTo>
                    <a:pt x="63" y="2312"/>
                    <a:pt x="0" y="4553"/>
                    <a:pt x="1344" y="5975"/>
                  </a:cubicBezTo>
                  <a:cubicBezTo>
                    <a:pt x="1625" y="6271"/>
                    <a:pt x="1954" y="6518"/>
                    <a:pt x="2318" y="6702"/>
                  </a:cubicBezTo>
                  <a:cubicBezTo>
                    <a:pt x="2861" y="5937"/>
                    <a:pt x="3362" y="5140"/>
                    <a:pt x="3741" y="4282"/>
                  </a:cubicBezTo>
                  <a:cubicBezTo>
                    <a:pt x="3748" y="4266"/>
                    <a:pt x="3755" y="4251"/>
                    <a:pt x="3761" y="4235"/>
                  </a:cubicBezTo>
                  <a:cubicBezTo>
                    <a:pt x="3780" y="4188"/>
                    <a:pt x="3799" y="4143"/>
                    <a:pt x="3818" y="4098"/>
                  </a:cubicBezTo>
                  <a:cubicBezTo>
                    <a:pt x="3865" y="3978"/>
                    <a:pt x="3909" y="3858"/>
                    <a:pt x="3952" y="3735"/>
                  </a:cubicBezTo>
                  <a:cubicBezTo>
                    <a:pt x="4034" y="3498"/>
                    <a:pt x="4105" y="3259"/>
                    <a:pt x="4167" y="3016"/>
                  </a:cubicBezTo>
                  <a:cubicBezTo>
                    <a:pt x="4228" y="2769"/>
                    <a:pt x="4281" y="2519"/>
                    <a:pt x="4322" y="2268"/>
                  </a:cubicBezTo>
                  <a:cubicBezTo>
                    <a:pt x="4331" y="2211"/>
                    <a:pt x="4339" y="2156"/>
                    <a:pt x="4348" y="2100"/>
                  </a:cubicBezTo>
                  <a:lnTo>
                    <a:pt x="4348" y="2100"/>
                  </a:lnTo>
                  <a:cubicBezTo>
                    <a:pt x="4347" y="2113"/>
                    <a:pt x="4345" y="2128"/>
                    <a:pt x="4344" y="2144"/>
                  </a:cubicBezTo>
                  <a:cubicBezTo>
                    <a:pt x="4347" y="2118"/>
                    <a:pt x="4350" y="2090"/>
                    <a:pt x="4354" y="2063"/>
                  </a:cubicBezTo>
                  <a:cubicBezTo>
                    <a:pt x="4370" y="1926"/>
                    <a:pt x="4385" y="1788"/>
                    <a:pt x="4396" y="1652"/>
                  </a:cubicBezTo>
                  <a:cubicBezTo>
                    <a:pt x="4440" y="1115"/>
                    <a:pt x="4454" y="577"/>
                    <a:pt x="4436" y="40"/>
                  </a:cubicBezTo>
                  <a:cubicBezTo>
                    <a:pt x="4262" y="14"/>
                    <a:pt x="4087" y="1"/>
                    <a:pt x="3913" y="1"/>
                  </a:cubicBezTo>
                  <a:close/>
                </a:path>
              </a:pathLst>
            </a:custGeom>
            <a:solidFill>
              <a:srgbClr val="FF88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87;p48">
              <a:extLst>
                <a:ext uri="{FF2B5EF4-FFF2-40B4-BE49-F238E27FC236}">
                  <a16:creationId xmlns:a16="http://schemas.microsoft.com/office/drawing/2014/main" xmlns="" id="{BBD4F754-57E8-4E20-A5CA-EF5A08F81E52}"/>
                </a:ext>
              </a:extLst>
            </p:cNvPr>
            <p:cNvSpPr/>
            <p:nvPr/>
          </p:nvSpPr>
          <p:spPr>
            <a:xfrm>
              <a:off x="6187500" y="2196675"/>
              <a:ext cx="298525" cy="67950"/>
            </a:xfrm>
            <a:custGeom>
              <a:avLst/>
              <a:gdLst/>
              <a:ahLst/>
              <a:cxnLst/>
              <a:rect l="l" t="t" r="r" b="b"/>
              <a:pathLst>
                <a:path w="11941" h="2718" extrusionOk="0">
                  <a:moveTo>
                    <a:pt x="266" y="1"/>
                  </a:moveTo>
                  <a:cubicBezTo>
                    <a:pt x="201" y="1"/>
                    <a:pt x="137" y="27"/>
                    <a:pt x="90" y="79"/>
                  </a:cubicBezTo>
                  <a:cubicBezTo>
                    <a:pt x="0" y="176"/>
                    <a:pt x="8" y="326"/>
                    <a:pt x="104" y="414"/>
                  </a:cubicBezTo>
                  <a:cubicBezTo>
                    <a:pt x="2054" y="2199"/>
                    <a:pt x="4180" y="2717"/>
                    <a:pt x="5992" y="2717"/>
                  </a:cubicBezTo>
                  <a:cubicBezTo>
                    <a:pt x="6638" y="2716"/>
                    <a:pt x="7284" y="2653"/>
                    <a:pt x="7920" y="2529"/>
                  </a:cubicBezTo>
                  <a:cubicBezTo>
                    <a:pt x="10153" y="2098"/>
                    <a:pt x="11731" y="1102"/>
                    <a:pt x="11797" y="1059"/>
                  </a:cubicBezTo>
                  <a:cubicBezTo>
                    <a:pt x="11907" y="989"/>
                    <a:pt x="11940" y="841"/>
                    <a:pt x="11869" y="732"/>
                  </a:cubicBezTo>
                  <a:cubicBezTo>
                    <a:pt x="11823" y="660"/>
                    <a:pt x="11746" y="621"/>
                    <a:pt x="11668" y="621"/>
                  </a:cubicBezTo>
                  <a:cubicBezTo>
                    <a:pt x="11624" y="621"/>
                    <a:pt x="11580" y="633"/>
                    <a:pt x="11541" y="658"/>
                  </a:cubicBezTo>
                  <a:cubicBezTo>
                    <a:pt x="11502" y="683"/>
                    <a:pt x="9024" y="2232"/>
                    <a:pt x="5969" y="2232"/>
                  </a:cubicBezTo>
                  <a:cubicBezTo>
                    <a:pt x="4194" y="2232"/>
                    <a:pt x="2225" y="1710"/>
                    <a:pt x="426" y="63"/>
                  </a:cubicBezTo>
                  <a:cubicBezTo>
                    <a:pt x="381" y="22"/>
                    <a:pt x="323" y="1"/>
                    <a:pt x="266" y="1"/>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288;p48">
              <a:extLst>
                <a:ext uri="{FF2B5EF4-FFF2-40B4-BE49-F238E27FC236}">
                  <a16:creationId xmlns:a16="http://schemas.microsoft.com/office/drawing/2014/main" xmlns="" id="{1E2A6178-82E1-491F-8DD1-4B436352DEA5}"/>
                </a:ext>
              </a:extLst>
            </p:cNvPr>
            <p:cNvSpPr/>
            <p:nvPr/>
          </p:nvSpPr>
          <p:spPr>
            <a:xfrm>
              <a:off x="6166750" y="2158500"/>
              <a:ext cx="20175" cy="16675"/>
            </a:xfrm>
            <a:custGeom>
              <a:avLst/>
              <a:gdLst/>
              <a:ahLst/>
              <a:cxnLst/>
              <a:rect l="l" t="t" r="r" b="b"/>
              <a:pathLst>
                <a:path w="807" h="667" extrusionOk="0">
                  <a:moveTo>
                    <a:pt x="418" y="0"/>
                  </a:moveTo>
                  <a:cubicBezTo>
                    <a:pt x="384" y="0"/>
                    <a:pt x="349" y="6"/>
                    <a:pt x="315" y="17"/>
                  </a:cubicBezTo>
                  <a:cubicBezTo>
                    <a:pt x="33" y="106"/>
                    <a:pt x="1" y="494"/>
                    <a:pt x="264" y="628"/>
                  </a:cubicBezTo>
                  <a:cubicBezTo>
                    <a:pt x="315" y="655"/>
                    <a:pt x="368" y="667"/>
                    <a:pt x="418" y="667"/>
                  </a:cubicBezTo>
                  <a:cubicBezTo>
                    <a:pt x="629" y="667"/>
                    <a:pt x="807" y="460"/>
                    <a:pt x="734" y="232"/>
                  </a:cubicBezTo>
                  <a:cubicBezTo>
                    <a:pt x="689" y="90"/>
                    <a:pt x="559" y="0"/>
                    <a:pt x="418" y="0"/>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2289;p48">
              <a:extLst>
                <a:ext uri="{FF2B5EF4-FFF2-40B4-BE49-F238E27FC236}">
                  <a16:creationId xmlns:a16="http://schemas.microsoft.com/office/drawing/2014/main" xmlns="" id="{811EFF9D-AB59-4CDD-9BA4-8A3C56720397}"/>
                </a:ext>
              </a:extLst>
            </p:cNvPr>
            <p:cNvSpPr/>
            <p:nvPr/>
          </p:nvSpPr>
          <p:spPr>
            <a:xfrm>
              <a:off x="6208975" y="2176950"/>
              <a:ext cx="20150" cy="16675"/>
            </a:xfrm>
            <a:custGeom>
              <a:avLst/>
              <a:gdLst/>
              <a:ahLst/>
              <a:cxnLst/>
              <a:rect l="l" t="t" r="r" b="b"/>
              <a:pathLst>
                <a:path w="806" h="667" extrusionOk="0">
                  <a:moveTo>
                    <a:pt x="416" y="1"/>
                  </a:moveTo>
                  <a:cubicBezTo>
                    <a:pt x="382" y="1"/>
                    <a:pt x="348" y="6"/>
                    <a:pt x="315" y="16"/>
                  </a:cubicBezTo>
                  <a:cubicBezTo>
                    <a:pt x="33" y="107"/>
                    <a:pt x="0" y="493"/>
                    <a:pt x="264" y="629"/>
                  </a:cubicBezTo>
                  <a:cubicBezTo>
                    <a:pt x="314" y="655"/>
                    <a:pt x="366" y="667"/>
                    <a:pt x="416" y="667"/>
                  </a:cubicBezTo>
                  <a:cubicBezTo>
                    <a:pt x="626" y="667"/>
                    <a:pt x="806" y="460"/>
                    <a:pt x="734" y="231"/>
                  </a:cubicBezTo>
                  <a:cubicBezTo>
                    <a:pt x="687" y="91"/>
                    <a:pt x="556" y="1"/>
                    <a:pt x="416"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290;p48">
              <a:extLst>
                <a:ext uri="{FF2B5EF4-FFF2-40B4-BE49-F238E27FC236}">
                  <a16:creationId xmlns:a16="http://schemas.microsoft.com/office/drawing/2014/main" xmlns="" id="{0FD3A492-F46E-42C9-ACFC-43AACF120DBD}"/>
                </a:ext>
              </a:extLst>
            </p:cNvPr>
            <p:cNvSpPr/>
            <p:nvPr/>
          </p:nvSpPr>
          <p:spPr>
            <a:xfrm>
              <a:off x="6242350" y="2131250"/>
              <a:ext cx="20150" cy="16700"/>
            </a:xfrm>
            <a:custGeom>
              <a:avLst/>
              <a:gdLst/>
              <a:ahLst/>
              <a:cxnLst/>
              <a:rect l="l" t="t" r="r" b="b"/>
              <a:pathLst>
                <a:path w="806" h="668" extrusionOk="0">
                  <a:moveTo>
                    <a:pt x="414" y="1"/>
                  </a:moveTo>
                  <a:cubicBezTo>
                    <a:pt x="381" y="1"/>
                    <a:pt x="347" y="6"/>
                    <a:pt x="313" y="16"/>
                  </a:cubicBezTo>
                  <a:cubicBezTo>
                    <a:pt x="31" y="107"/>
                    <a:pt x="0" y="494"/>
                    <a:pt x="263" y="630"/>
                  </a:cubicBezTo>
                  <a:cubicBezTo>
                    <a:pt x="314" y="655"/>
                    <a:pt x="366" y="667"/>
                    <a:pt x="416" y="667"/>
                  </a:cubicBezTo>
                  <a:cubicBezTo>
                    <a:pt x="626" y="667"/>
                    <a:pt x="805" y="460"/>
                    <a:pt x="732" y="232"/>
                  </a:cubicBezTo>
                  <a:cubicBezTo>
                    <a:pt x="687" y="91"/>
                    <a:pt x="556" y="1"/>
                    <a:pt x="414"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291;p48">
              <a:extLst>
                <a:ext uri="{FF2B5EF4-FFF2-40B4-BE49-F238E27FC236}">
                  <a16:creationId xmlns:a16="http://schemas.microsoft.com/office/drawing/2014/main" xmlns="" id="{99D5632F-5AA7-4A76-A034-328E0C680254}"/>
                </a:ext>
              </a:extLst>
            </p:cNvPr>
            <p:cNvSpPr/>
            <p:nvPr/>
          </p:nvSpPr>
          <p:spPr>
            <a:xfrm>
              <a:off x="6077050" y="2161800"/>
              <a:ext cx="20150" cy="16700"/>
            </a:xfrm>
            <a:custGeom>
              <a:avLst/>
              <a:gdLst/>
              <a:ahLst/>
              <a:cxnLst/>
              <a:rect l="l" t="t" r="r" b="b"/>
              <a:pathLst>
                <a:path w="806" h="668" extrusionOk="0">
                  <a:moveTo>
                    <a:pt x="417" y="0"/>
                  </a:moveTo>
                  <a:cubicBezTo>
                    <a:pt x="383" y="0"/>
                    <a:pt x="349" y="5"/>
                    <a:pt x="315" y="16"/>
                  </a:cubicBezTo>
                  <a:cubicBezTo>
                    <a:pt x="33" y="107"/>
                    <a:pt x="0" y="493"/>
                    <a:pt x="264" y="630"/>
                  </a:cubicBezTo>
                  <a:cubicBezTo>
                    <a:pt x="314" y="655"/>
                    <a:pt x="366" y="667"/>
                    <a:pt x="416" y="667"/>
                  </a:cubicBezTo>
                  <a:cubicBezTo>
                    <a:pt x="626" y="667"/>
                    <a:pt x="806" y="460"/>
                    <a:pt x="734" y="232"/>
                  </a:cubicBezTo>
                  <a:cubicBezTo>
                    <a:pt x="688" y="90"/>
                    <a:pt x="557" y="0"/>
                    <a:pt x="417" y="0"/>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292;p48">
              <a:extLst>
                <a:ext uri="{FF2B5EF4-FFF2-40B4-BE49-F238E27FC236}">
                  <a16:creationId xmlns:a16="http://schemas.microsoft.com/office/drawing/2014/main" xmlns="" id="{523D6336-33CA-4526-A747-8FA998FD9F5A}"/>
                </a:ext>
              </a:extLst>
            </p:cNvPr>
            <p:cNvSpPr/>
            <p:nvPr/>
          </p:nvSpPr>
          <p:spPr>
            <a:xfrm>
              <a:off x="6116825" y="2197750"/>
              <a:ext cx="20150" cy="16675"/>
            </a:xfrm>
            <a:custGeom>
              <a:avLst/>
              <a:gdLst/>
              <a:ahLst/>
              <a:cxnLst/>
              <a:rect l="l" t="t" r="r" b="b"/>
              <a:pathLst>
                <a:path w="806" h="667" extrusionOk="0">
                  <a:moveTo>
                    <a:pt x="417" y="1"/>
                  </a:moveTo>
                  <a:cubicBezTo>
                    <a:pt x="383" y="1"/>
                    <a:pt x="349" y="6"/>
                    <a:pt x="315" y="17"/>
                  </a:cubicBezTo>
                  <a:cubicBezTo>
                    <a:pt x="32" y="106"/>
                    <a:pt x="0" y="494"/>
                    <a:pt x="263" y="629"/>
                  </a:cubicBezTo>
                  <a:cubicBezTo>
                    <a:pt x="314" y="655"/>
                    <a:pt x="367" y="667"/>
                    <a:pt x="417" y="667"/>
                  </a:cubicBezTo>
                  <a:cubicBezTo>
                    <a:pt x="627" y="667"/>
                    <a:pt x="805" y="460"/>
                    <a:pt x="733" y="232"/>
                  </a:cubicBezTo>
                  <a:cubicBezTo>
                    <a:pt x="687" y="91"/>
                    <a:pt x="557" y="1"/>
                    <a:pt x="417"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293;p48">
              <a:extLst>
                <a:ext uri="{FF2B5EF4-FFF2-40B4-BE49-F238E27FC236}">
                  <a16:creationId xmlns:a16="http://schemas.microsoft.com/office/drawing/2014/main" xmlns="" id="{1CB38F80-9622-4A65-8C02-37F4879F485D}"/>
                </a:ext>
              </a:extLst>
            </p:cNvPr>
            <p:cNvSpPr/>
            <p:nvPr/>
          </p:nvSpPr>
          <p:spPr>
            <a:xfrm>
              <a:off x="6494600" y="2092625"/>
              <a:ext cx="20150" cy="16675"/>
            </a:xfrm>
            <a:custGeom>
              <a:avLst/>
              <a:gdLst/>
              <a:ahLst/>
              <a:cxnLst/>
              <a:rect l="l" t="t" r="r" b="b"/>
              <a:pathLst>
                <a:path w="806" h="667" extrusionOk="0">
                  <a:moveTo>
                    <a:pt x="415" y="0"/>
                  </a:moveTo>
                  <a:cubicBezTo>
                    <a:pt x="382" y="0"/>
                    <a:pt x="348" y="5"/>
                    <a:pt x="315" y="16"/>
                  </a:cubicBezTo>
                  <a:cubicBezTo>
                    <a:pt x="32" y="107"/>
                    <a:pt x="0" y="493"/>
                    <a:pt x="264" y="629"/>
                  </a:cubicBezTo>
                  <a:cubicBezTo>
                    <a:pt x="314" y="655"/>
                    <a:pt x="366" y="667"/>
                    <a:pt x="416" y="667"/>
                  </a:cubicBezTo>
                  <a:cubicBezTo>
                    <a:pt x="626" y="667"/>
                    <a:pt x="805" y="460"/>
                    <a:pt x="733" y="231"/>
                  </a:cubicBezTo>
                  <a:cubicBezTo>
                    <a:pt x="687" y="91"/>
                    <a:pt x="556" y="0"/>
                    <a:pt x="415" y="0"/>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294;p48">
              <a:extLst>
                <a:ext uri="{FF2B5EF4-FFF2-40B4-BE49-F238E27FC236}">
                  <a16:creationId xmlns:a16="http://schemas.microsoft.com/office/drawing/2014/main" xmlns="" id="{C4ECE96F-B449-47CE-AF8A-37673B8257B3}"/>
                </a:ext>
              </a:extLst>
            </p:cNvPr>
            <p:cNvSpPr/>
            <p:nvPr/>
          </p:nvSpPr>
          <p:spPr>
            <a:xfrm>
              <a:off x="6420350" y="2095925"/>
              <a:ext cx="20175" cy="16700"/>
            </a:xfrm>
            <a:custGeom>
              <a:avLst/>
              <a:gdLst/>
              <a:ahLst/>
              <a:cxnLst/>
              <a:rect l="l" t="t" r="r" b="b"/>
              <a:pathLst>
                <a:path w="807" h="668" extrusionOk="0">
                  <a:moveTo>
                    <a:pt x="418" y="1"/>
                  </a:moveTo>
                  <a:cubicBezTo>
                    <a:pt x="384" y="1"/>
                    <a:pt x="350" y="6"/>
                    <a:pt x="316" y="17"/>
                  </a:cubicBezTo>
                  <a:cubicBezTo>
                    <a:pt x="33" y="107"/>
                    <a:pt x="1" y="494"/>
                    <a:pt x="264" y="629"/>
                  </a:cubicBezTo>
                  <a:cubicBezTo>
                    <a:pt x="315" y="655"/>
                    <a:pt x="367" y="667"/>
                    <a:pt x="418" y="667"/>
                  </a:cubicBezTo>
                  <a:cubicBezTo>
                    <a:pt x="628" y="667"/>
                    <a:pt x="806" y="460"/>
                    <a:pt x="734" y="232"/>
                  </a:cubicBezTo>
                  <a:cubicBezTo>
                    <a:pt x="688" y="91"/>
                    <a:pt x="558" y="1"/>
                    <a:pt x="418"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295;p48">
              <a:extLst>
                <a:ext uri="{FF2B5EF4-FFF2-40B4-BE49-F238E27FC236}">
                  <a16:creationId xmlns:a16="http://schemas.microsoft.com/office/drawing/2014/main" xmlns="" id="{8220E8F0-F4B9-4F02-ADCD-4B7D20921276}"/>
                </a:ext>
              </a:extLst>
            </p:cNvPr>
            <p:cNvSpPr/>
            <p:nvPr/>
          </p:nvSpPr>
          <p:spPr>
            <a:xfrm>
              <a:off x="6465250" y="2131875"/>
              <a:ext cx="20150" cy="16700"/>
            </a:xfrm>
            <a:custGeom>
              <a:avLst/>
              <a:gdLst/>
              <a:ahLst/>
              <a:cxnLst/>
              <a:rect l="l" t="t" r="r" b="b"/>
              <a:pathLst>
                <a:path w="806" h="668" extrusionOk="0">
                  <a:moveTo>
                    <a:pt x="417" y="1"/>
                  </a:moveTo>
                  <a:cubicBezTo>
                    <a:pt x="383" y="1"/>
                    <a:pt x="349" y="6"/>
                    <a:pt x="315" y="16"/>
                  </a:cubicBezTo>
                  <a:cubicBezTo>
                    <a:pt x="33" y="107"/>
                    <a:pt x="1" y="493"/>
                    <a:pt x="264" y="630"/>
                  </a:cubicBezTo>
                  <a:cubicBezTo>
                    <a:pt x="314" y="655"/>
                    <a:pt x="366" y="667"/>
                    <a:pt x="416" y="667"/>
                  </a:cubicBezTo>
                  <a:cubicBezTo>
                    <a:pt x="627" y="667"/>
                    <a:pt x="806" y="460"/>
                    <a:pt x="732" y="231"/>
                  </a:cubicBezTo>
                  <a:cubicBezTo>
                    <a:pt x="687" y="90"/>
                    <a:pt x="557" y="1"/>
                    <a:pt x="417" y="1"/>
                  </a:cubicBezTo>
                  <a:close/>
                </a:path>
              </a:pathLst>
            </a:custGeom>
            <a:solidFill>
              <a:srgbClr val="ED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296;p48">
              <a:extLst>
                <a:ext uri="{FF2B5EF4-FFF2-40B4-BE49-F238E27FC236}">
                  <a16:creationId xmlns:a16="http://schemas.microsoft.com/office/drawing/2014/main" xmlns="" id="{3FB5F8E6-F422-4DD9-BEEC-D7BA135F18E3}"/>
                </a:ext>
              </a:extLst>
            </p:cNvPr>
            <p:cNvSpPr/>
            <p:nvPr/>
          </p:nvSpPr>
          <p:spPr>
            <a:xfrm>
              <a:off x="7752875" y="2036500"/>
              <a:ext cx="70125" cy="64525"/>
            </a:xfrm>
            <a:custGeom>
              <a:avLst/>
              <a:gdLst/>
              <a:ahLst/>
              <a:cxnLst/>
              <a:rect l="l" t="t" r="r" b="b"/>
              <a:pathLst>
                <a:path w="2805" h="2581" extrusionOk="0">
                  <a:moveTo>
                    <a:pt x="1309" y="0"/>
                  </a:moveTo>
                  <a:cubicBezTo>
                    <a:pt x="871" y="0"/>
                    <a:pt x="487" y="97"/>
                    <a:pt x="487" y="97"/>
                  </a:cubicBezTo>
                  <a:cubicBezTo>
                    <a:pt x="487" y="97"/>
                    <a:pt x="0" y="891"/>
                    <a:pt x="82" y="1715"/>
                  </a:cubicBezTo>
                  <a:cubicBezTo>
                    <a:pt x="126" y="2162"/>
                    <a:pt x="688" y="2581"/>
                    <a:pt x="1270" y="2581"/>
                  </a:cubicBezTo>
                  <a:cubicBezTo>
                    <a:pt x="1761" y="2581"/>
                    <a:pt x="2267" y="2281"/>
                    <a:pt x="2486" y="1446"/>
                  </a:cubicBezTo>
                  <a:cubicBezTo>
                    <a:pt x="2805" y="236"/>
                    <a:pt x="1992" y="0"/>
                    <a:pt x="1309"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297;p48">
              <a:extLst>
                <a:ext uri="{FF2B5EF4-FFF2-40B4-BE49-F238E27FC236}">
                  <a16:creationId xmlns:a16="http://schemas.microsoft.com/office/drawing/2014/main" xmlns="" id="{9FF0C6F6-F99C-440B-A6E0-E9F4BC0FCF7B}"/>
                </a:ext>
              </a:extLst>
            </p:cNvPr>
            <p:cNvSpPr/>
            <p:nvPr/>
          </p:nvSpPr>
          <p:spPr>
            <a:xfrm>
              <a:off x="5886550" y="2074425"/>
              <a:ext cx="99425" cy="67225"/>
            </a:xfrm>
            <a:custGeom>
              <a:avLst/>
              <a:gdLst/>
              <a:ahLst/>
              <a:cxnLst/>
              <a:rect l="l" t="t" r="r" b="b"/>
              <a:pathLst>
                <a:path w="3977" h="2689" extrusionOk="0">
                  <a:moveTo>
                    <a:pt x="2567" y="0"/>
                  </a:moveTo>
                  <a:cubicBezTo>
                    <a:pt x="2260" y="0"/>
                    <a:pt x="1911" y="129"/>
                    <a:pt x="1541" y="453"/>
                  </a:cubicBezTo>
                  <a:cubicBezTo>
                    <a:pt x="0" y="1807"/>
                    <a:pt x="2444" y="2689"/>
                    <a:pt x="2444" y="2689"/>
                  </a:cubicBezTo>
                  <a:cubicBezTo>
                    <a:pt x="2444" y="2689"/>
                    <a:pt x="3292" y="2303"/>
                    <a:pt x="3685" y="1574"/>
                  </a:cubicBezTo>
                  <a:cubicBezTo>
                    <a:pt x="3976" y="1035"/>
                    <a:pt x="3439" y="0"/>
                    <a:pt x="2567"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5946315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Google Shape;494;p33">
            <a:extLst>
              <a:ext uri="{FF2B5EF4-FFF2-40B4-BE49-F238E27FC236}">
                <a16:creationId xmlns:a16="http://schemas.microsoft.com/office/drawing/2014/main" xmlns="" id="{71E36864-C5AA-4691-8B73-C0811B1EB236}"/>
              </a:ext>
            </a:extLst>
          </p:cNvPr>
          <p:cNvSpPr txBox="1">
            <a:spLocks/>
          </p:cNvSpPr>
          <p:nvPr/>
        </p:nvSpPr>
        <p:spPr>
          <a:xfrm>
            <a:off x="4524704" y="766595"/>
            <a:ext cx="3142593"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lang="zh-CN" altLang="en-US" sz="4400" kern="0"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组员介绍</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grpSp>
        <p:nvGrpSpPr>
          <p:cNvPr id="10" name="组合 9">
            <a:extLst>
              <a:ext uri="{FF2B5EF4-FFF2-40B4-BE49-F238E27FC236}">
                <a16:creationId xmlns:a16="http://schemas.microsoft.com/office/drawing/2014/main" xmlns="" id="{0088993E-B58C-47EB-B69B-2DEE32669DAC}"/>
              </a:ext>
            </a:extLst>
          </p:cNvPr>
          <p:cNvGrpSpPr/>
          <p:nvPr/>
        </p:nvGrpSpPr>
        <p:grpSpPr>
          <a:xfrm>
            <a:off x="827191" y="4565783"/>
            <a:ext cx="2849860" cy="881081"/>
            <a:chOff x="836919" y="4390686"/>
            <a:chExt cx="2849860" cy="881081"/>
          </a:xfrm>
        </p:grpSpPr>
        <p:sp>
          <p:nvSpPr>
            <p:cNvPr id="221" name="矩形 220">
              <a:extLst>
                <a:ext uri="{FF2B5EF4-FFF2-40B4-BE49-F238E27FC236}">
                  <a16:creationId xmlns:a16="http://schemas.microsoft.com/office/drawing/2014/main" xmlns="" id="{43B5DD10-B047-4156-B256-36906C7B8766}"/>
                </a:ext>
              </a:extLst>
            </p:cNvPr>
            <p:cNvSpPr/>
            <p:nvPr/>
          </p:nvSpPr>
          <p:spPr>
            <a:xfrm>
              <a:off x="1714421" y="4390686"/>
              <a:ext cx="1093569" cy="511422"/>
            </a:xfrm>
            <a:prstGeom prst="rect">
              <a:avLst/>
            </a:prstGeom>
          </p:spPr>
          <p:txBody>
            <a:bodyPr wrap="none">
              <a:spAutoFit/>
            </a:bodyPr>
            <a:lstStyle/>
            <a:p>
              <a:pPr algn="ctr">
                <a:lnSpc>
                  <a:spcPct val="120000"/>
                </a:lnSpc>
              </a:pPr>
              <a:r>
                <a:rPr lang="zh-CN" altLang="en-US" sz="24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甲同学</a:t>
              </a:r>
              <a:endParaRPr lang="en-US" altLang="zh-CN" sz="24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sp>
          <p:nvSpPr>
            <p:cNvPr id="224" name="Google Shape;923;p45">
              <a:extLst>
                <a:ext uri="{FF2B5EF4-FFF2-40B4-BE49-F238E27FC236}">
                  <a16:creationId xmlns:a16="http://schemas.microsoft.com/office/drawing/2014/main" xmlns="" id="{B529A99F-EAAA-481C-BF29-D72A870843CB}"/>
                </a:ext>
              </a:extLst>
            </p:cNvPr>
            <p:cNvSpPr txBox="1">
              <a:spLocks/>
            </p:cNvSpPr>
            <p:nvPr/>
          </p:nvSpPr>
          <p:spPr>
            <a:xfrm>
              <a:off x="836919" y="4760345"/>
              <a:ext cx="2849860" cy="51142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spcAft>
                  <a:spcPts val="1000"/>
                </a:spcAft>
                <a:buNone/>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主要负责</a:t>
              </a:r>
              <a:r>
                <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XXX</a:t>
              </a:r>
            </a:p>
          </p:txBody>
        </p:sp>
      </p:grpSp>
      <p:sp>
        <p:nvSpPr>
          <p:cNvPr id="78" name="椭圆 77">
            <a:extLst>
              <a:ext uri="{FF2B5EF4-FFF2-40B4-BE49-F238E27FC236}">
                <a16:creationId xmlns:a16="http://schemas.microsoft.com/office/drawing/2014/main" xmlns="" id="{0F11A502-2389-40A7-86C4-7B65F14ADAE5}"/>
              </a:ext>
            </a:extLst>
          </p:cNvPr>
          <p:cNvSpPr/>
          <p:nvPr/>
        </p:nvSpPr>
        <p:spPr>
          <a:xfrm>
            <a:off x="1316888" y="2549035"/>
            <a:ext cx="1870466" cy="1870466"/>
          </a:xfrm>
          <a:prstGeom prst="ellipse">
            <a:avLst/>
          </a:prstGeom>
          <a:solidFill>
            <a:srgbClr val="46D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248" name="椭圆 247">
            <a:extLst>
              <a:ext uri="{FF2B5EF4-FFF2-40B4-BE49-F238E27FC236}">
                <a16:creationId xmlns:a16="http://schemas.microsoft.com/office/drawing/2014/main" xmlns="" id="{BBA3E6B9-E72D-441F-BED6-69F3B46467FE}"/>
              </a:ext>
            </a:extLst>
          </p:cNvPr>
          <p:cNvSpPr/>
          <p:nvPr/>
        </p:nvSpPr>
        <p:spPr>
          <a:xfrm>
            <a:off x="3872989" y="2549035"/>
            <a:ext cx="1870466" cy="1870466"/>
          </a:xfrm>
          <a:prstGeom prst="ellipse">
            <a:avLst/>
          </a:prstGeom>
          <a:solidFill>
            <a:srgbClr val="46D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249" name="椭圆 248">
            <a:extLst>
              <a:ext uri="{FF2B5EF4-FFF2-40B4-BE49-F238E27FC236}">
                <a16:creationId xmlns:a16="http://schemas.microsoft.com/office/drawing/2014/main" xmlns="" id="{F2FE8847-3234-49DC-AD67-0035AA28BFA7}"/>
              </a:ext>
            </a:extLst>
          </p:cNvPr>
          <p:cNvSpPr/>
          <p:nvPr/>
        </p:nvSpPr>
        <p:spPr>
          <a:xfrm>
            <a:off x="6429090" y="2549035"/>
            <a:ext cx="1870466" cy="1870466"/>
          </a:xfrm>
          <a:prstGeom prst="ellipse">
            <a:avLst/>
          </a:prstGeom>
          <a:solidFill>
            <a:srgbClr val="46D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250" name="椭圆 249">
            <a:extLst>
              <a:ext uri="{FF2B5EF4-FFF2-40B4-BE49-F238E27FC236}">
                <a16:creationId xmlns:a16="http://schemas.microsoft.com/office/drawing/2014/main" xmlns="" id="{9AF51CE1-1397-48BD-ACD4-2C53DA4904D1}"/>
              </a:ext>
            </a:extLst>
          </p:cNvPr>
          <p:cNvSpPr/>
          <p:nvPr/>
        </p:nvSpPr>
        <p:spPr>
          <a:xfrm>
            <a:off x="8985191" y="2549035"/>
            <a:ext cx="1870466" cy="1870466"/>
          </a:xfrm>
          <a:prstGeom prst="ellipse">
            <a:avLst/>
          </a:prstGeom>
          <a:solidFill>
            <a:srgbClr val="46D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nvGrpSpPr>
          <p:cNvPr id="251" name="组合 250">
            <a:extLst>
              <a:ext uri="{FF2B5EF4-FFF2-40B4-BE49-F238E27FC236}">
                <a16:creationId xmlns:a16="http://schemas.microsoft.com/office/drawing/2014/main" xmlns="" id="{5294AECE-523C-4066-8A5F-DD05B9A3560A}"/>
              </a:ext>
            </a:extLst>
          </p:cNvPr>
          <p:cNvGrpSpPr/>
          <p:nvPr/>
        </p:nvGrpSpPr>
        <p:grpSpPr>
          <a:xfrm>
            <a:off x="3383292" y="4565783"/>
            <a:ext cx="2849860" cy="881081"/>
            <a:chOff x="836919" y="4390686"/>
            <a:chExt cx="2849860" cy="881081"/>
          </a:xfrm>
        </p:grpSpPr>
        <p:sp>
          <p:nvSpPr>
            <p:cNvPr id="252" name="矩形 251">
              <a:extLst>
                <a:ext uri="{FF2B5EF4-FFF2-40B4-BE49-F238E27FC236}">
                  <a16:creationId xmlns:a16="http://schemas.microsoft.com/office/drawing/2014/main" xmlns="" id="{B23C3393-3F89-4CEB-96B8-98D78C382D6C}"/>
                </a:ext>
              </a:extLst>
            </p:cNvPr>
            <p:cNvSpPr/>
            <p:nvPr/>
          </p:nvSpPr>
          <p:spPr>
            <a:xfrm>
              <a:off x="1714421" y="4390686"/>
              <a:ext cx="1093569" cy="511422"/>
            </a:xfrm>
            <a:prstGeom prst="rect">
              <a:avLst/>
            </a:prstGeom>
          </p:spPr>
          <p:txBody>
            <a:bodyPr wrap="none">
              <a:spAutoFit/>
            </a:bodyPr>
            <a:lstStyle/>
            <a:p>
              <a:pPr algn="ctr">
                <a:lnSpc>
                  <a:spcPct val="120000"/>
                </a:lnSpc>
              </a:pPr>
              <a:r>
                <a:rPr lang="zh-CN" altLang="en-US" sz="24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乙同学</a:t>
              </a:r>
              <a:endParaRPr lang="en-US" altLang="zh-CN" sz="24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sp>
          <p:nvSpPr>
            <p:cNvPr id="253" name="Google Shape;923;p45">
              <a:extLst>
                <a:ext uri="{FF2B5EF4-FFF2-40B4-BE49-F238E27FC236}">
                  <a16:creationId xmlns:a16="http://schemas.microsoft.com/office/drawing/2014/main" xmlns="" id="{10CBA9E5-1AD2-43BF-B9DA-0E2EE5B3A831}"/>
                </a:ext>
              </a:extLst>
            </p:cNvPr>
            <p:cNvSpPr txBox="1">
              <a:spLocks/>
            </p:cNvSpPr>
            <p:nvPr/>
          </p:nvSpPr>
          <p:spPr>
            <a:xfrm>
              <a:off x="836919" y="4760345"/>
              <a:ext cx="2849860" cy="51142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spcAft>
                  <a:spcPts val="1000"/>
                </a:spcAft>
                <a:buNone/>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主要负责</a:t>
              </a:r>
              <a:r>
                <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XXX</a:t>
              </a:r>
            </a:p>
          </p:txBody>
        </p:sp>
      </p:grpSp>
      <p:grpSp>
        <p:nvGrpSpPr>
          <p:cNvPr id="254" name="组合 253">
            <a:extLst>
              <a:ext uri="{FF2B5EF4-FFF2-40B4-BE49-F238E27FC236}">
                <a16:creationId xmlns:a16="http://schemas.microsoft.com/office/drawing/2014/main" xmlns="" id="{B2207258-C516-4952-9000-39743DDD91B6}"/>
              </a:ext>
            </a:extLst>
          </p:cNvPr>
          <p:cNvGrpSpPr/>
          <p:nvPr/>
        </p:nvGrpSpPr>
        <p:grpSpPr>
          <a:xfrm>
            <a:off x="5939393" y="4565783"/>
            <a:ext cx="2849860" cy="881081"/>
            <a:chOff x="836919" y="4390686"/>
            <a:chExt cx="2849860" cy="881081"/>
          </a:xfrm>
        </p:grpSpPr>
        <p:sp>
          <p:nvSpPr>
            <p:cNvPr id="255" name="矩形 254">
              <a:extLst>
                <a:ext uri="{FF2B5EF4-FFF2-40B4-BE49-F238E27FC236}">
                  <a16:creationId xmlns:a16="http://schemas.microsoft.com/office/drawing/2014/main" xmlns="" id="{6FC29FD4-FA9A-40D4-BF75-6F7748FB5255}"/>
                </a:ext>
              </a:extLst>
            </p:cNvPr>
            <p:cNvSpPr/>
            <p:nvPr/>
          </p:nvSpPr>
          <p:spPr>
            <a:xfrm>
              <a:off x="1714421" y="4390686"/>
              <a:ext cx="1093569" cy="511422"/>
            </a:xfrm>
            <a:prstGeom prst="rect">
              <a:avLst/>
            </a:prstGeom>
          </p:spPr>
          <p:txBody>
            <a:bodyPr wrap="none">
              <a:spAutoFit/>
            </a:bodyPr>
            <a:lstStyle/>
            <a:p>
              <a:pPr algn="ctr">
                <a:lnSpc>
                  <a:spcPct val="120000"/>
                </a:lnSpc>
              </a:pPr>
              <a:r>
                <a:rPr lang="zh-CN" altLang="en-US" sz="24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丙同学</a:t>
              </a:r>
              <a:endParaRPr lang="en-US" altLang="zh-CN" sz="24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sp>
          <p:nvSpPr>
            <p:cNvPr id="256" name="Google Shape;923;p45">
              <a:extLst>
                <a:ext uri="{FF2B5EF4-FFF2-40B4-BE49-F238E27FC236}">
                  <a16:creationId xmlns:a16="http://schemas.microsoft.com/office/drawing/2014/main" xmlns="" id="{745620CE-97C4-4CA1-9BE2-35A0FCFFDD74}"/>
                </a:ext>
              </a:extLst>
            </p:cNvPr>
            <p:cNvSpPr txBox="1">
              <a:spLocks/>
            </p:cNvSpPr>
            <p:nvPr/>
          </p:nvSpPr>
          <p:spPr>
            <a:xfrm>
              <a:off x="836919" y="4760345"/>
              <a:ext cx="2849860" cy="51142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spcAft>
                  <a:spcPts val="1000"/>
                </a:spcAft>
                <a:buNone/>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主要负责</a:t>
              </a:r>
              <a:r>
                <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XXX</a:t>
              </a:r>
            </a:p>
          </p:txBody>
        </p:sp>
      </p:grpSp>
      <p:grpSp>
        <p:nvGrpSpPr>
          <p:cNvPr id="257" name="组合 256">
            <a:extLst>
              <a:ext uri="{FF2B5EF4-FFF2-40B4-BE49-F238E27FC236}">
                <a16:creationId xmlns:a16="http://schemas.microsoft.com/office/drawing/2014/main" xmlns="" id="{ED61F977-A573-4F50-8C8C-B13C0091451F}"/>
              </a:ext>
            </a:extLst>
          </p:cNvPr>
          <p:cNvGrpSpPr/>
          <p:nvPr/>
        </p:nvGrpSpPr>
        <p:grpSpPr>
          <a:xfrm>
            <a:off x="8495494" y="4565783"/>
            <a:ext cx="2849860" cy="881081"/>
            <a:chOff x="836919" y="4390686"/>
            <a:chExt cx="2849860" cy="881081"/>
          </a:xfrm>
        </p:grpSpPr>
        <p:sp>
          <p:nvSpPr>
            <p:cNvPr id="258" name="矩形 257">
              <a:extLst>
                <a:ext uri="{FF2B5EF4-FFF2-40B4-BE49-F238E27FC236}">
                  <a16:creationId xmlns:a16="http://schemas.microsoft.com/office/drawing/2014/main" xmlns="" id="{7F94A8B0-22E0-469D-82E4-943FCB827146}"/>
                </a:ext>
              </a:extLst>
            </p:cNvPr>
            <p:cNvSpPr/>
            <p:nvPr/>
          </p:nvSpPr>
          <p:spPr>
            <a:xfrm>
              <a:off x="1714421" y="4390686"/>
              <a:ext cx="1093569" cy="511422"/>
            </a:xfrm>
            <a:prstGeom prst="rect">
              <a:avLst/>
            </a:prstGeom>
          </p:spPr>
          <p:txBody>
            <a:bodyPr wrap="none">
              <a:spAutoFit/>
            </a:bodyPr>
            <a:lstStyle/>
            <a:p>
              <a:pPr algn="ctr">
                <a:lnSpc>
                  <a:spcPct val="120000"/>
                </a:lnSpc>
              </a:pPr>
              <a:r>
                <a:rPr lang="zh-CN" altLang="en-US" sz="24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丁同学</a:t>
              </a:r>
              <a:endParaRPr lang="en-US" altLang="zh-CN" sz="24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sp>
          <p:nvSpPr>
            <p:cNvPr id="259" name="Google Shape;923;p45">
              <a:extLst>
                <a:ext uri="{FF2B5EF4-FFF2-40B4-BE49-F238E27FC236}">
                  <a16:creationId xmlns:a16="http://schemas.microsoft.com/office/drawing/2014/main" xmlns="" id="{595F0CDE-760D-404D-8093-0D97A9DAFD8E}"/>
                </a:ext>
              </a:extLst>
            </p:cNvPr>
            <p:cNvSpPr txBox="1">
              <a:spLocks/>
            </p:cNvSpPr>
            <p:nvPr/>
          </p:nvSpPr>
          <p:spPr>
            <a:xfrm>
              <a:off x="836919" y="4760345"/>
              <a:ext cx="2849860" cy="51142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spcAft>
                  <a:spcPts val="1000"/>
                </a:spcAft>
                <a:buNone/>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主要负责</a:t>
              </a:r>
              <a:r>
                <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XXX</a:t>
              </a:r>
            </a:p>
          </p:txBody>
        </p:sp>
      </p:grpSp>
      <p:grpSp>
        <p:nvGrpSpPr>
          <p:cNvPr id="260" name="组合 259">
            <a:extLst>
              <a:ext uri="{FF2B5EF4-FFF2-40B4-BE49-F238E27FC236}">
                <a16:creationId xmlns:a16="http://schemas.microsoft.com/office/drawing/2014/main" xmlns="" id="{631ED0B5-083F-4C5B-B922-64ECD4525E91}"/>
              </a:ext>
            </a:extLst>
          </p:cNvPr>
          <p:cNvGrpSpPr/>
          <p:nvPr/>
        </p:nvGrpSpPr>
        <p:grpSpPr>
          <a:xfrm>
            <a:off x="1416697" y="2814646"/>
            <a:ext cx="1669559" cy="1339243"/>
            <a:chOff x="809770" y="4681558"/>
            <a:chExt cx="2377304" cy="1906964"/>
          </a:xfrm>
        </p:grpSpPr>
        <p:sp>
          <p:nvSpPr>
            <p:cNvPr id="261" name="Google Shape;181;p26">
              <a:extLst>
                <a:ext uri="{FF2B5EF4-FFF2-40B4-BE49-F238E27FC236}">
                  <a16:creationId xmlns:a16="http://schemas.microsoft.com/office/drawing/2014/main" xmlns="" id="{85367A33-2C6C-4528-9492-8C61603B7918}"/>
                </a:ext>
              </a:extLst>
            </p:cNvPr>
            <p:cNvSpPr/>
            <p:nvPr/>
          </p:nvSpPr>
          <p:spPr>
            <a:xfrm>
              <a:off x="809770" y="5349767"/>
              <a:ext cx="2377304" cy="474139"/>
            </a:xfrm>
            <a:custGeom>
              <a:avLst/>
              <a:gdLst/>
              <a:ahLst/>
              <a:cxnLst/>
              <a:rect l="l" t="t" r="r" b="b"/>
              <a:pathLst>
                <a:path w="134539" h="26833" extrusionOk="0">
                  <a:moveTo>
                    <a:pt x="21533" y="0"/>
                  </a:moveTo>
                  <a:cubicBezTo>
                    <a:pt x="15281" y="0"/>
                    <a:pt x="10274" y="1229"/>
                    <a:pt x="8155" y="4549"/>
                  </a:cubicBezTo>
                  <a:cubicBezTo>
                    <a:pt x="0" y="17331"/>
                    <a:pt x="48685" y="26832"/>
                    <a:pt x="67273" y="26832"/>
                  </a:cubicBezTo>
                  <a:cubicBezTo>
                    <a:pt x="85860" y="26832"/>
                    <a:pt x="134539" y="17331"/>
                    <a:pt x="126384" y="4549"/>
                  </a:cubicBezTo>
                  <a:cubicBezTo>
                    <a:pt x="124266" y="1229"/>
                    <a:pt x="119259" y="0"/>
                    <a:pt x="113007" y="0"/>
                  </a:cubicBezTo>
                  <a:cubicBezTo>
                    <a:pt x="95193" y="0"/>
                    <a:pt x="67271" y="9979"/>
                    <a:pt x="67271" y="9979"/>
                  </a:cubicBezTo>
                  <a:cubicBezTo>
                    <a:pt x="67271" y="9979"/>
                    <a:pt x="39348" y="0"/>
                    <a:pt x="21533" y="0"/>
                  </a:cubicBezTo>
                  <a:close/>
                </a:path>
              </a:pathLst>
            </a:custGeom>
            <a:solidFill>
              <a:srgbClr val="54413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182;p26">
              <a:extLst>
                <a:ext uri="{FF2B5EF4-FFF2-40B4-BE49-F238E27FC236}">
                  <a16:creationId xmlns:a16="http://schemas.microsoft.com/office/drawing/2014/main" xmlns="" id="{6C1585D2-ABFE-4B8A-99BC-19BCB724B89A}"/>
                </a:ext>
              </a:extLst>
            </p:cNvPr>
            <p:cNvSpPr/>
            <p:nvPr/>
          </p:nvSpPr>
          <p:spPr>
            <a:xfrm>
              <a:off x="1194163" y="4873348"/>
              <a:ext cx="1639016" cy="1715174"/>
            </a:xfrm>
            <a:custGeom>
              <a:avLst/>
              <a:gdLst/>
              <a:ahLst/>
              <a:cxnLst/>
              <a:rect l="l" t="t" r="r" b="b"/>
              <a:pathLst>
                <a:path w="92757" h="97067" extrusionOk="0">
                  <a:moveTo>
                    <a:pt x="47276" y="1"/>
                  </a:moveTo>
                  <a:cubicBezTo>
                    <a:pt x="46388" y="1"/>
                    <a:pt x="45498" y="17"/>
                    <a:pt x="44607" y="49"/>
                  </a:cubicBezTo>
                  <a:cubicBezTo>
                    <a:pt x="23504" y="803"/>
                    <a:pt x="3500" y="10223"/>
                    <a:pt x="1149" y="37755"/>
                  </a:cubicBezTo>
                  <a:cubicBezTo>
                    <a:pt x="0" y="51224"/>
                    <a:pt x="2641" y="62586"/>
                    <a:pt x="5218" y="72379"/>
                  </a:cubicBezTo>
                  <a:cubicBezTo>
                    <a:pt x="7563" y="81293"/>
                    <a:pt x="14069" y="88707"/>
                    <a:pt x="22903" y="92284"/>
                  </a:cubicBezTo>
                  <a:cubicBezTo>
                    <a:pt x="33436" y="96548"/>
                    <a:pt x="42447" y="97066"/>
                    <a:pt x="46205" y="97066"/>
                  </a:cubicBezTo>
                  <a:cubicBezTo>
                    <a:pt x="47411" y="97066"/>
                    <a:pt x="48076" y="97013"/>
                    <a:pt x="48076" y="97013"/>
                  </a:cubicBezTo>
                  <a:cubicBezTo>
                    <a:pt x="48076" y="97013"/>
                    <a:pt x="48085" y="97013"/>
                    <a:pt x="48103" y="97013"/>
                  </a:cubicBezTo>
                  <a:cubicBezTo>
                    <a:pt x="48725" y="97013"/>
                    <a:pt x="59756" y="96921"/>
                    <a:pt x="72845" y="90496"/>
                  </a:cubicBezTo>
                  <a:cubicBezTo>
                    <a:pt x="81402" y="86298"/>
                    <a:pt x="87362" y="78438"/>
                    <a:pt x="89063" y="69380"/>
                  </a:cubicBezTo>
                  <a:cubicBezTo>
                    <a:pt x="90935" y="59427"/>
                    <a:pt x="92757" y="47906"/>
                    <a:pt x="90647" y="34553"/>
                  </a:cubicBezTo>
                  <a:cubicBezTo>
                    <a:pt x="86519" y="8413"/>
                    <a:pt x="67423" y="1"/>
                    <a:pt x="47276"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183;p26">
              <a:extLst>
                <a:ext uri="{FF2B5EF4-FFF2-40B4-BE49-F238E27FC236}">
                  <a16:creationId xmlns:a16="http://schemas.microsoft.com/office/drawing/2014/main" xmlns="" id="{FE44F5AD-FACF-448A-8EF9-707521B6B3A8}"/>
                </a:ext>
              </a:extLst>
            </p:cNvPr>
            <p:cNvSpPr/>
            <p:nvPr/>
          </p:nvSpPr>
          <p:spPr>
            <a:xfrm>
              <a:off x="1151313" y="4847603"/>
              <a:ext cx="1716641" cy="945327"/>
            </a:xfrm>
            <a:custGeom>
              <a:avLst/>
              <a:gdLst/>
              <a:ahLst/>
              <a:cxnLst/>
              <a:rect l="l" t="t" r="r" b="b"/>
              <a:pathLst>
                <a:path w="97150" h="53499" extrusionOk="0">
                  <a:moveTo>
                    <a:pt x="48657" y="1"/>
                  </a:moveTo>
                  <a:cubicBezTo>
                    <a:pt x="21435" y="1"/>
                    <a:pt x="4802" y="13519"/>
                    <a:pt x="1819" y="38068"/>
                  </a:cubicBezTo>
                  <a:cubicBezTo>
                    <a:pt x="1585" y="40003"/>
                    <a:pt x="1" y="47897"/>
                    <a:pt x="3297" y="53499"/>
                  </a:cubicBezTo>
                  <a:cubicBezTo>
                    <a:pt x="3297" y="53499"/>
                    <a:pt x="9623" y="50306"/>
                    <a:pt x="13734" y="37149"/>
                  </a:cubicBezTo>
                  <a:cubicBezTo>
                    <a:pt x="13734" y="37149"/>
                    <a:pt x="15184" y="37300"/>
                    <a:pt x="17569" y="37300"/>
                  </a:cubicBezTo>
                  <a:cubicBezTo>
                    <a:pt x="24332" y="37300"/>
                    <a:pt x="38612" y="36084"/>
                    <a:pt x="48658" y="26750"/>
                  </a:cubicBezTo>
                  <a:cubicBezTo>
                    <a:pt x="58704" y="36084"/>
                    <a:pt x="72982" y="37300"/>
                    <a:pt x="79744" y="37300"/>
                  </a:cubicBezTo>
                  <a:cubicBezTo>
                    <a:pt x="82129" y="37300"/>
                    <a:pt x="83579" y="37149"/>
                    <a:pt x="83579" y="37149"/>
                  </a:cubicBezTo>
                  <a:cubicBezTo>
                    <a:pt x="87691" y="50306"/>
                    <a:pt x="93853" y="53499"/>
                    <a:pt x="93853" y="53499"/>
                  </a:cubicBezTo>
                  <a:cubicBezTo>
                    <a:pt x="97150" y="47897"/>
                    <a:pt x="95730" y="40002"/>
                    <a:pt x="95495" y="38068"/>
                  </a:cubicBezTo>
                  <a:cubicBezTo>
                    <a:pt x="92513" y="13519"/>
                    <a:pt x="75879" y="1"/>
                    <a:pt x="48657"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184;p26">
              <a:extLst>
                <a:ext uri="{FF2B5EF4-FFF2-40B4-BE49-F238E27FC236}">
                  <a16:creationId xmlns:a16="http://schemas.microsoft.com/office/drawing/2014/main" xmlns="" id="{DD602555-479E-4D80-8468-6DF975FC4586}"/>
                </a:ext>
              </a:extLst>
            </p:cNvPr>
            <p:cNvSpPr/>
            <p:nvPr/>
          </p:nvSpPr>
          <p:spPr>
            <a:xfrm>
              <a:off x="2695919" y="5771567"/>
              <a:ext cx="329528" cy="330906"/>
            </a:xfrm>
            <a:custGeom>
              <a:avLst/>
              <a:gdLst/>
              <a:ahLst/>
              <a:cxnLst/>
              <a:rect l="l" t="t" r="r" b="b"/>
              <a:pathLst>
                <a:path w="18649" h="18727" extrusionOk="0">
                  <a:moveTo>
                    <a:pt x="9875" y="0"/>
                  </a:moveTo>
                  <a:cubicBezTo>
                    <a:pt x="6099" y="0"/>
                    <a:pt x="2507" y="2911"/>
                    <a:pt x="1350" y="7226"/>
                  </a:cubicBezTo>
                  <a:cubicBezTo>
                    <a:pt x="0" y="12259"/>
                    <a:pt x="2478" y="17297"/>
                    <a:pt x="6882" y="18477"/>
                  </a:cubicBezTo>
                  <a:cubicBezTo>
                    <a:pt x="7510" y="18646"/>
                    <a:pt x="8144" y="18727"/>
                    <a:pt x="8773" y="18727"/>
                  </a:cubicBezTo>
                  <a:cubicBezTo>
                    <a:pt x="12550" y="18727"/>
                    <a:pt x="16143" y="15815"/>
                    <a:pt x="17299" y="11500"/>
                  </a:cubicBezTo>
                  <a:cubicBezTo>
                    <a:pt x="18649" y="6466"/>
                    <a:pt x="16171" y="1430"/>
                    <a:pt x="11768" y="250"/>
                  </a:cubicBezTo>
                  <a:cubicBezTo>
                    <a:pt x="11139" y="81"/>
                    <a:pt x="10505" y="0"/>
                    <a:pt x="9875"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185;p26">
              <a:extLst>
                <a:ext uri="{FF2B5EF4-FFF2-40B4-BE49-F238E27FC236}">
                  <a16:creationId xmlns:a16="http://schemas.microsoft.com/office/drawing/2014/main" xmlns="" id="{0D292848-6EDB-41DD-AB20-3812A1963AD9}"/>
                </a:ext>
              </a:extLst>
            </p:cNvPr>
            <p:cNvSpPr/>
            <p:nvPr/>
          </p:nvSpPr>
          <p:spPr>
            <a:xfrm>
              <a:off x="1000606" y="5771567"/>
              <a:ext cx="329493" cy="330906"/>
            </a:xfrm>
            <a:custGeom>
              <a:avLst/>
              <a:gdLst/>
              <a:ahLst/>
              <a:cxnLst/>
              <a:rect l="l" t="t" r="r" b="b"/>
              <a:pathLst>
                <a:path w="18647" h="18727" extrusionOk="0">
                  <a:moveTo>
                    <a:pt x="8774" y="0"/>
                  </a:moveTo>
                  <a:cubicBezTo>
                    <a:pt x="8145" y="0"/>
                    <a:pt x="7510" y="81"/>
                    <a:pt x="6881" y="250"/>
                  </a:cubicBezTo>
                  <a:cubicBezTo>
                    <a:pt x="2477" y="1430"/>
                    <a:pt x="0" y="6466"/>
                    <a:pt x="1349" y="11500"/>
                  </a:cubicBezTo>
                  <a:cubicBezTo>
                    <a:pt x="2505" y="15815"/>
                    <a:pt x="6097" y="18727"/>
                    <a:pt x="9874" y="18727"/>
                  </a:cubicBezTo>
                  <a:cubicBezTo>
                    <a:pt x="10502" y="18727"/>
                    <a:pt x="11136" y="18646"/>
                    <a:pt x="11765" y="18477"/>
                  </a:cubicBezTo>
                  <a:cubicBezTo>
                    <a:pt x="16170" y="17297"/>
                    <a:pt x="18646" y="12259"/>
                    <a:pt x="17298" y="7226"/>
                  </a:cubicBezTo>
                  <a:cubicBezTo>
                    <a:pt x="16141" y="2911"/>
                    <a:pt x="12550" y="0"/>
                    <a:pt x="8774"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186;p26">
              <a:extLst>
                <a:ext uri="{FF2B5EF4-FFF2-40B4-BE49-F238E27FC236}">
                  <a16:creationId xmlns:a16="http://schemas.microsoft.com/office/drawing/2014/main" xmlns="" id="{0000D765-E6D9-4C19-8DA7-D1CE9CC886F1}"/>
                </a:ext>
              </a:extLst>
            </p:cNvPr>
            <p:cNvSpPr/>
            <p:nvPr/>
          </p:nvSpPr>
          <p:spPr>
            <a:xfrm>
              <a:off x="1371464" y="5982883"/>
              <a:ext cx="294347" cy="281801"/>
            </a:xfrm>
            <a:custGeom>
              <a:avLst/>
              <a:gdLst/>
              <a:ahLst/>
              <a:cxnLst/>
              <a:rect l="l" t="t" r="r" b="b"/>
              <a:pathLst>
                <a:path w="16658" h="15948" extrusionOk="0">
                  <a:moveTo>
                    <a:pt x="8321" y="1"/>
                  </a:moveTo>
                  <a:cubicBezTo>
                    <a:pt x="4235" y="1"/>
                    <a:pt x="754" y="3126"/>
                    <a:pt x="388" y="7275"/>
                  </a:cubicBezTo>
                  <a:cubicBezTo>
                    <a:pt x="1" y="11660"/>
                    <a:pt x="3243" y="15529"/>
                    <a:pt x="7630" y="15916"/>
                  </a:cubicBezTo>
                  <a:cubicBezTo>
                    <a:pt x="7867" y="15937"/>
                    <a:pt x="8104" y="15948"/>
                    <a:pt x="8338" y="15948"/>
                  </a:cubicBezTo>
                  <a:cubicBezTo>
                    <a:pt x="12426" y="15948"/>
                    <a:pt x="15906" y="12822"/>
                    <a:pt x="16271" y="8674"/>
                  </a:cubicBezTo>
                  <a:cubicBezTo>
                    <a:pt x="16657" y="4288"/>
                    <a:pt x="13416" y="419"/>
                    <a:pt x="9029" y="32"/>
                  </a:cubicBezTo>
                  <a:cubicBezTo>
                    <a:pt x="8792" y="11"/>
                    <a:pt x="8556" y="1"/>
                    <a:pt x="8321"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187;p26">
              <a:extLst>
                <a:ext uri="{FF2B5EF4-FFF2-40B4-BE49-F238E27FC236}">
                  <a16:creationId xmlns:a16="http://schemas.microsoft.com/office/drawing/2014/main" xmlns="" id="{C62EB9E0-15D8-4896-A68C-D34EA9D9252C}"/>
                </a:ext>
              </a:extLst>
            </p:cNvPr>
            <p:cNvSpPr/>
            <p:nvPr/>
          </p:nvSpPr>
          <p:spPr>
            <a:xfrm>
              <a:off x="2255353" y="6060754"/>
              <a:ext cx="294329" cy="281801"/>
            </a:xfrm>
            <a:custGeom>
              <a:avLst/>
              <a:gdLst/>
              <a:ahLst/>
              <a:cxnLst/>
              <a:rect l="l" t="t" r="r" b="b"/>
              <a:pathLst>
                <a:path w="16657" h="15948" extrusionOk="0">
                  <a:moveTo>
                    <a:pt x="8320" y="1"/>
                  </a:moveTo>
                  <a:cubicBezTo>
                    <a:pt x="4233" y="1"/>
                    <a:pt x="752" y="3126"/>
                    <a:pt x="387" y="7275"/>
                  </a:cubicBezTo>
                  <a:cubicBezTo>
                    <a:pt x="1" y="11660"/>
                    <a:pt x="3243" y="15529"/>
                    <a:pt x="7630" y="15916"/>
                  </a:cubicBezTo>
                  <a:cubicBezTo>
                    <a:pt x="7867" y="15937"/>
                    <a:pt x="8103" y="15947"/>
                    <a:pt x="8338" y="15947"/>
                  </a:cubicBezTo>
                  <a:cubicBezTo>
                    <a:pt x="12424" y="15947"/>
                    <a:pt x="15905" y="12822"/>
                    <a:pt x="16271" y="8673"/>
                  </a:cubicBezTo>
                  <a:cubicBezTo>
                    <a:pt x="16657" y="4289"/>
                    <a:pt x="13415" y="419"/>
                    <a:pt x="9028" y="32"/>
                  </a:cubicBezTo>
                  <a:cubicBezTo>
                    <a:pt x="8790" y="11"/>
                    <a:pt x="8554" y="1"/>
                    <a:pt x="8320"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188;p26">
              <a:extLst>
                <a:ext uri="{FF2B5EF4-FFF2-40B4-BE49-F238E27FC236}">
                  <a16:creationId xmlns:a16="http://schemas.microsoft.com/office/drawing/2014/main" xmlns="" id="{1AC01D1E-C0A0-402D-84DF-D1CDE5346245}"/>
                </a:ext>
              </a:extLst>
            </p:cNvPr>
            <p:cNvSpPr/>
            <p:nvPr/>
          </p:nvSpPr>
          <p:spPr>
            <a:xfrm>
              <a:off x="2232611" y="5767150"/>
              <a:ext cx="309048" cy="219585"/>
            </a:xfrm>
            <a:custGeom>
              <a:avLst/>
              <a:gdLst/>
              <a:ahLst/>
              <a:cxnLst/>
              <a:rect l="l" t="t" r="r" b="b"/>
              <a:pathLst>
                <a:path w="17490" h="12427" fill="none" extrusionOk="0">
                  <a:moveTo>
                    <a:pt x="1337" y="11610"/>
                  </a:moveTo>
                  <a:cubicBezTo>
                    <a:pt x="1337" y="11610"/>
                    <a:pt x="0" y="0"/>
                    <a:pt x="8936" y="833"/>
                  </a:cubicBezTo>
                  <a:cubicBezTo>
                    <a:pt x="17489" y="1631"/>
                    <a:pt x="14350" y="12426"/>
                    <a:pt x="14350" y="12426"/>
                  </a:cubicBezTo>
                </a:path>
              </a:pathLst>
            </a:custGeom>
            <a:noFill/>
            <a:ln w="28575"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189;p26">
              <a:extLst>
                <a:ext uri="{FF2B5EF4-FFF2-40B4-BE49-F238E27FC236}">
                  <a16:creationId xmlns:a16="http://schemas.microsoft.com/office/drawing/2014/main" xmlns="" id="{5564D1BB-7090-4678-8504-AB41F311D585}"/>
                </a:ext>
              </a:extLst>
            </p:cNvPr>
            <p:cNvSpPr/>
            <p:nvPr/>
          </p:nvSpPr>
          <p:spPr>
            <a:xfrm>
              <a:off x="1459195" y="5698997"/>
              <a:ext cx="309031" cy="219585"/>
            </a:xfrm>
            <a:custGeom>
              <a:avLst/>
              <a:gdLst/>
              <a:ahLst/>
              <a:cxnLst/>
              <a:rect l="l" t="t" r="r" b="b"/>
              <a:pathLst>
                <a:path w="17489" h="12427" fill="none" extrusionOk="0">
                  <a:moveTo>
                    <a:pt x="1337" y="11612"/>
                  </a:moveTo>
                  <a:cubicBezTo>
                    <a:pt x="1337" y="11612"/>
                    <a:pt x="0" y="1"/>
                    <a:pt x="8936" y="834"/>
                  </a:cubicBezTo>
                  <a:cubicBezTo>
                    <a:pt x="17489" y="1631"/>
                    <a:pt x="14350" y="12427"/>
                    <a:pt x="14350" y="12427"/>
                  </a:cubicBezTo>
                </a:path>
              </a:pathLst>
            </a:custGeom>
            <a:noFill/>
            <a:ln w="28575"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190;p26">
              <a:extLst>
                <a:ext uri="{FF2B5EF4-FFF2-40B4-BE49-F238E27FC236}">
                  <a16:creationId xmlns:a16="http://schemas.microsoft.com/office/drawing/2014/main" xmlns="" id="{E185ACC2-3262-42D2-B9EB-78DBE4ECB890}"/>
                </a:ext>
              </a:extLst>
            </p:cNvPr>
            <p:cNvSpPr/>
            <p:nvPr/>
          </p:nvSpPr>
          <p:spPr>
            <a:xfrm>
              <a:off x="1887799" y="5946818"/>
              <a:ext cx="259572" cy="117081"/>
            </a:xfrm>
            <a:custGeom>
              <a:avLst/>
              <a:gdLst/>
              <a:ahLst/>
              <a:cxnLst/>
              <a:rect l="l" t="t" r="r" b="b"/>
              <a:pathLst>
                <a:path w="14690" h="6626" extrusionOk="0">
                  <a:moveTo>
                    <a:pt x="4053" y="0"/>
                  </a:moveTo>
                  <a:cubicBezTo>
                    <a:pt x="1347" y="0"/>
                    <a:pt x="160" y="865"/>
                    <a:pt x="86" y="1991"/>
                  </a:cubicBezTo>
                  <a:cubicBezTo>
                    <a:pt x="1" y="3129"/>
                    <a:pt x="1052" y="4539"/>
                    <a:pt x="2809" y="5598"/>
                  </a:cubicBezTo>
                  <a:lnTo>
                    <a:pt x="2810" y="5604"/>
                  </a:lnTo>
                  <a:cubicBezTo>
                    <a:pt x="3452" y="5991"/>
                    <a:pt x="4134" y="6307"/>
                    <a:pt x="4844" y="6549"/>
                  </a:cubicBezTo>
                  <a:cubicBezTo>
                    <a:pt x="4997" y="6601"/>
                    <a:pt x="5170" y="6625"/>
                    <a:pt x="5358" y="6625"/>
                  </a:cubicBezTo>
                  <a:cubicBezTo>
                    <a:pt x="8238" y="6625"/>
                    <a:pt x="14689" y="874"/>
                    <a:pt x="5417" y="64"/>
                  </a:cubicBezTo>
                  <a:cubicBezTo>
                    <a:pt x="4925" y="21"/>
                    <a:pt x="4471" y="0"/>
                    <a:pt x="4053"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191;p26">
              <a:extLst>
                <a:ext uri="{FF2B5EF4-FFF2-40B4-BE49-F238E27FC236}">
                  <a16:creationId xmlns:a16="http://schemas.microsoft.com/office/drawing/2014/main" xmlns="" id="{22B0914E-FB5D-489D-A0E8-15E30C024C65}"/>
                </a:ext>
              </a:extLst>
            </p:cNvPr>
            <p:cNvSpPr/>
            <p:nvPr/>
          </p:nvSpPr>
          <p:spPr>
            <a:xfrm>
              <a:off x="1518072" y="6012056"/>
              <a:ext cx="28060" cy="26505"/>
            </a:xfrm>
            <a:custGeom>
              <a:avLst/>
              <a:gdLst/>
              <a:ahLst/>
              <a:cxnLst/>
              <a:rect l="l" t="t" r="r" b="b"/>
              <a:pathLst>
                <a:path w="1588" h="1500" extrusionOk="0">
                  <a:moveTo>
                    <a:pt x="805" y="1"/>
                  </a:moveTo>
                  <a:cubicBezTo>
                    <a:pt x="527" y="1"/>
                    <a:pt x="270" y="154"/>
                    <a:pt x="140" y="403"/>
                  </a:cubicBezTo>
                  <a:cubicBezTo>
                    <a:pt x="0" y="673"/>
                    <a:pt x="36" y="999"/>
                    <a:pt x="230" y="1232"/>
                  </a:cubicBezTo>
                  <a:cubicBezTo>
                    <a:pt x="375" y="1404"/>
                    <a:pt x="587" y="1499"/>
                    <a:pt x="805" y="1499"/>
                  </a:cubicBezTo>
                  <a:cubicBezTo>
                    <a:pt x="880" y="1499"/>
                    <a:pt x="955" y="1488"/>
                    <a:pt x="1030" y="1465"/>
                  </a:cubicBezTo>
                  <a:cubicBezTo>
                    <a:pt x="1319" y="1374"/>
                    <a:pt x="1524" y="1117"/>
                    <a:pt x="1551" y="816"/>
                  </a:cubicBezTo>
                  <a:cubicBezTo>
                    <a:pt x="1588" y="403"/>
                    <a:pt x="1283" y="39"/>
                    <a:pt x="871" y="4"/>
                  </a:cubicBezTo>
                  <a:cubicBezTo>
                    <a:pt x="849" y="2"/>
                    <a:pt x="827" y="1"/>
                    <a:pt x="805"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192;p26">
              <a:extLst>
                <a:ext uri="{FF2B5EF4-FFF2-40B4-BE49-F238E27FC236}">
                  <a16:creationId xmlns:a16="http://schemas.microsoft.com/office/drawing/2014/main" xmlns="" id="{678CD20B-4333-4691-8173-78BAAA9DE635}"/>
                </a:ext>
              </a:extLst>
            </p:cNvPr>
            <p:cNvSpPr/>
            <p:nvPr/>
          </p:nvSpPr>
          <p:spPr>
            <a:xfrm>
              <a:off x="1568573" y="6065154"/>
              <a:ext cx="28078" cy="26505"/>
            </a:xfrm>
            <a:custGeom>
              <a:avLst/>
              <a:gdLst/>
              <a:ahLst/>
              <a:cxnLst/>
              <a:rect l="l" t="t" r="r" b="b"/>
              <a:pathLst>
                <a:path w="1589" h="1500" extrusionOk="0">
                  <a:moveTo>
                    <a:pt x="805" y="1"/>
                  </a:moveTo>
                  <a:cubicBezTo>
                    <a:pt x="527" y="1"/>
                    <a:pt x="271" y="155"/>
                    <a:pt x="140" y="404"/>
                  </a:cubicBezTo>
                  <a:cubicBezTo>
                    <a:pt x="1" y="672"/>
                    <a:pt x="36" y="1000"/>
                    <a:pt x="231" y="1231"/>
                  </a:cubicBezTo>
                  <a:cubicBezTo>
                    <a:pt x="376" y="1405"/>
                    <a:pt x="587" y="1500"/>
                    <a:pt x="805" y="1500"/>
                  </a:cubicBezTo>
                  <a:cubicBezTo>
                    <a:pt x="880" y="1500"/>
                    <a:pt x="956" y="1489"/>
                    <a:pt x="1030" y="1465"/>
                  </a:cubicBezTo>
                  <a:cubicBezTo>
                    <a:pt x="1319" y="1374"/>
                    <a:pt x="1525" y="1118"/>
                    <a:pt x="1551" y="817"/>
                  </a:cubicBezTo>
                  <a:cubicBezTo>
                    <a:pt x="1589" y="404"/>
                    <a:pt x="1284" y="40"/>
                    <a:pt x="871" y="3"/>
                  </a:cubicBezTo>
                  <a:cubicBezTo>
                    <a:pt x="849" y="2"/>
                    <a:pt x="827" y="1"/>
                    <a:pt x="805"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193;p26">
              <a:extLst>
                <a:ext uri="{FF2B5EF4-FFF2-40B4-BE49-F238E27FC236}">
                  <a16:creationId xmlns:a16="http://schemas.microsoft.com/office/drawing/2014/main" xmlns="" id="{F5A6191D-E25F-4BB3-9552-63A699A32567}"/>
                </a:ext>
              </a:extLst>
            </p:cNvPr>
            <p:cNvSpPr/>
            <p:nvPr/>
          </p:nvSpPr>
          <p:spPr>
            <a:xfrm>
              <a:off x="1645720" y="6018682"/>
              <a:ext cx="28060" cy="26523"/>
            </a:xfrm>
            <a:custGeom>
              <a:avLst/>
              <a:gdLst/>
              <a:ahLst/>
              <a:cxnLst/>
              <a:rect l="l" t="t" r="r" b="b"/>
              <a:pathLst>
                <a:path w="1588" h="1501" extrusionOk="0">
                  <a:moveTo>
                    <a:pt x="805" y="1"/>
                  </a:moveTo>
                  <a:cubicBezTo>
                    <a:pt x="527" y="1"/>
                    <a:pt x="270" y="155"/>
                    <a:pt x="140" y="404"/>
                  </a:cubicBezTo>
                  <a:cubicBezTo>
                    <a:pt x="0" y="672"/>
                    <a:pt x="36" y="1000"/>
                    <a:pt x="230" y="1232"/>
                  </a:cubicBezTo>
                  <a:cubicBezTo>
                    <a:pt x="375" y="1405"/>
                    <a:pt x="587" y="1500"/>
                    <a:pt x="805" y="1500"/>
                  </a:cubicBezTo>
                  <a:cubicBezTo>
                    <a:pt x="880" y="1500"/>
                    <a:pt x="955" y="1489"/>
                    <a:pt x="1030" y="1466"/>
                  </a:cubicBezTo>
                  <a:cubicBezTo>
                    <a:pt x="1319" y="1375"/>
                    <a:pt x="1524" y="1118"/>
                    <a:pt x="1551" y="817"/>
                  </a:cubicBezTo>
                  <a:cubicBezTo>
                    <a:pt x="1588" y="404"/>
                    <a:pt x="1282" y="40"/>
                    <a:pt x="871" y="4"/>
                  </a:cubicBezTo>
                  <a:cubicBezTo>
                    <a:pt x="849" y="2"/>
                    <a:pt x="827" y="1"/>
                    <a:pt x="805"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194;p26">
              <a:extLst>
                <a:ext uri="{FF2B5EF4-FFF2-40B4-BE49-F238E27FC236}">
                  <a16:creationId xmlns:a16="http://schemas.microsoft.com/office/drawing/2014/main" xmlns="" id="{B0A18D00-CCAB-4668-929F-1CF3FD5A9817}"/>
                </a:ext>
              </a:extLst>
            </p:cNvPr>
            <p:cNvSpPr/>
            <p:nvPr/>
          </p:nvSpPr>
          <p:spPr>
            <a:xfrm>
              <a:off x="1384328" y="5961537"/>
              <a:ext cx="28078" cy="26505"/>
            </a:xfrm>
            <a:custGeom>
              <a:avLst/>
              <a:gdLst/>
              <a:ahLst/>
              <a:cxnLst/>
              <a:rect l="l" t="t" r="r" b="b"/>
              <a:pathLst>
                <a:path w="1589" h="1500" extrusionOk="0">
                  <a:moveTo>
                    <a:pt x="805" y="0"/>
                  </a:moveTo>
                  <a:cubicBezTo>
                    <a:pt x="528" y="0"/>
                    <a:pt x="271" y="154"/>
                    <a:pt x="141" y="404"/>
                  </a:cubicBezTo>
                  <a:cubicBezTo>
                    <a:pt x="0" y="672"/>
                    <a:pt x="36" y="999"/>
                    <a:pt x="231" y="1231"/>
                  </a:cubicBezTo>
                  <a:cubicBezTo>
                    <a:pt x="376" y="1404"/>
                    <a:pt x="588" y="1500"/>
                    <a:pt x="806" y="1500"/>
                  </a:cubicBezTo>
                  <a:cubicBezTo>
                    <a:pt x="881" y="1500"/>
                    <a:pt x="957" y="1489"/>
                    <a:pt x="1031" y="1465"/>
                  </a:cubicBezTo>
                  <a:cubicBezTo>
                    <a:pt x="1319" y="1374"/>
                    <a:pt x="1526" y="1118"/>
                    <a:pt x="1552" y="816"/>
                  </a:cubicBezTo>
                  <a:cubicBezTo>
                    <a:pt x="1589" y="404"/>
                    <a:pt x="1284" y="40"/>
                    <a:pt x="871" y="3"/>
                  </a:cubicBezTo>
                  <a:cubicBezTo>
                    <a:pt x="849" y="1"/>
                    <a:pt x="827" y="0"/>
                    <a:pt x="805"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195;p26">
              <a:extLst>
                <a:ext uri="{FF2B5EF4-FFF2-40B4-BE49-F238E27FC236}">
                  <a16:creationId xmlns:a16="http://schemas.microsoft.com/office/drawing/2014/main" xmlns="" id="{9EA9423B-1B49-4982-B3A4-553817ED51DB}"/>
                </a:ext>
              </a:extLst>
            </p:cNvPr>
            <p:cNvSpPr/>
            <p:nvPr/>
          </p:nvSpPr>
          <p:spPr>
            <a:xfrm>
              <a:off x="1420162" y="6038755"/>
              <a:ext cx="29120" cy="26505"/>
            </a:xfrm>
            <a:custGeom>
              <a:avLst/>
              <a:gdLst/>
              <a:ahLst/>
              <a:cxnLst/>
              <a:rect l="l" t="t" r="r" b="b"/>
              <a:pathLst>
                <a:path w="1648" h="1500" extrusionOk="0">
                  <a:moveTo>
                    <a:pt x="822" y="1"/>
                  </a:moveTo>
                  <a:cubicBezTo>
                    <a:pt x="481" y="1"/>
                    <a:pt x="173" y="235"/>
                    <a:pt x="93" y="582"/>
                  </a:cubicBezTo>
                  <a:cubicBezTo>
                    <a:pt x="0" y="985"/>
                    <a:pt x="253" y="1388"/>
                    <a:pt x="656" y="1480"/>
                  </a:cubicBezTo>
                  <a:cubicBezTo>
                    <a:pt x="712" y="1493"/>
                    <a:pt x="769" y="1499"/>
                    <a:pt x="825" y="1499"/>
                  </a:cubicBezTo>
                  <a:cubicBezTo>
                    <a:pt x="1166" y="1499"/>
                    <a:pt x="1474" y="1264"/>
                    <a:pt x="1554" y="917"/>
                  </a:cubicBezTo>
                  <a:cubicBezTo>
                    <a:pt x="1647" y="515"/>
                    <a:pt x="1395" y="112"/>
                    <a:pt x="992" y="20"/>
                  </a:cubicBezTo>
                  <a:cubicBezTo>
                    <a:pt x="935" y="7"/>
                    <a:pt x="878" y="1"/>
                    <a:pt x="822"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196;p26">
              <a:extLst>
                <a:ext uri="{FF2B5EF4-FFF2-40B4-BE49-F238E27FC236}">
                  <a16:creationId xmlns:a16="http://schemas.microsoft.com/office/drawing/2014/main" xmlns="" id="{2019A8F0-4BFB-4F52-A4EF-E5AF28BF50F2}"/>
                </a:ext>
              </a:extLst>
            </p:cNvPr>
            <p:cNvSpPr/>
            <p:nvPr/>
          </p:nvSpPr>
          <p:spPr>
            <a:xfrm>
              <a:off x="2384273" y="6117546"/>
              <a:ext cx="27919" cy="26505"/>
            </a:xfrm>
            <a:custGeom>
              <a:avLst/>
              <a:gdLst/>
              <a:ahLst/>
              <a:cxnLst/>
              <a:rect l="l" t="t" r="r" b="b"/>
              <a:pathLst>
                <a:path w="1580" h="1500" extrusionOk="0">
                  <a:moveTo>
                    <a:pt x="774" y="0"/>
                  </a:moveTo>
                  <a:cubicBezTo>
                    <a:pt x="389" y="0"/>
                    <a:pt x="61" y="294"/>
                    <a:pt x="27" y="684"/>
                  </a:cubicBezTo>
                  <a:cubicBezTo>
                    <a:pt x="1" y="986"/>
                    <a:pt x="158" y="1274"/>
                    <a:pt x="427" y="1414"/>
                  </a:cubicBezTo>
                  <a:cubicBezTo>
                    <a:pt x="536" y="1471"/>
                    <a:pt x="656" y="1500"/>
                    <a:pt x="774" y="1500"/>
                  </a:cubicBezTo>
                  <a:cubicBezTo>
                    <a:pt x="946" y="1500"/>
                    <a:pt x="1117" y="1440"/>
                    <a:pt x="1255" y="1324"/>
                  </a:cubicBezTo>
                  <a:cubicBezTo>
                    <a:pt x="1487" y="1130"/>
                    <a:pt x="1579" y="814"/>
                    <a:pt x="1488" y="526"/>
                  </a:cubicBezTo>
                  <a:cubicBezTo>
                    <a:pt x="1397" y="236"/>
                    <a:pt x="1141" y="30"/>
                    <a:pt x="839" y="3"/>
                  </a:cubicBezTo>
                  <a:cubicBezTo>
                    <a:pt x="817" y="1"/>
                    <a:pt x="795" y="0"/>
                    <a:pt x="774"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197;p26">
              <a:extLst>
                <a:ext uri="{FF2B5EF4-FFF2-40B4-BE49-F238E27FC236}">
                  <a16:creationId xmlns:a16="http://schemas.microsoft.com/office/drawing/2014/main" xmlns="" id="{6DF529CC-2F55-4ECA-A842-3D7339379556}"/>
                </a:ext>
              </a:extLst>
            </p:cNvPr>
            <p:cNvSpPr/>
            <p:nvPr/>
          </p:nvSpPr>
          <p:spPr>
            <a:xfrm>
              <a:off x="2325238" y="6161014"/>
              <a:ext cx="27936" cy="26487"/>
            </a:xfrm>
            <a:custGeom>
              <a:avLst/>
              <a:gdLst/>
              <a:ahLst/>
              <a:cxnLst/>
              <a:rect l="l" t="t" r="r" b="b"/>
              <a:pathLst>
                <a:path w="1581" h="1499" extrusionOk="0">
                  <a:moveTo>
                    <a:pt x="774" y="0"/>
                  </a:moveTo>
                  <a:cubicBezTo>
                    <a:pt x="389" y="0"/>
                    <a:pt x="62" y="294"/>
                    <a:pt x="29" y="684"/>
                  </a:cubicBezTo>
                  <a:cubicBezTo>
                    <a:pt x="1" y="986"/>
                    <a:pt x="160" y="1274"/>
                    <a:pt x="428" y="1414"/>
                  </a:cubicBezTo>
                  <a:cubicBezTo>
                    <a:pt x="538" y="1471"/>
                    <a:pt x="657" y="1499"/>
                    <a:pt x="775" y="1499"/>
                  </a:cubicBezTo>
                  <a:cubicBezTo>
                    <a:pt x="947" y="1499"/>
                    <a:pt x="1118" y="1440"/>
                    <a:pt x="1257" y="1324"/>
                  </a:cubicBezTo>
                  <a:cubicBezTo>
                    <a:pt x="1488" y="1129"/>
                    <a:pt x="1580" y="814"/>
                    <a:pt x="1489" y="525"/>
                  </a:cubicBezTo>
                  <a:cubicBezTo>
                    <a:pt x="1399" y="235"/>
                    <a:pt x="1142" y="30"/>
                    <a:pt x="841" y="3"/>
                  </a:cubicBezTo>
                  <a:cubicBezTo>
                    <a:pt x="818" y="1"/>
                    <a:pt x="796" y="0"/>
                    <a:pt x="774"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198;p26">
              <a:extLst>
                <a:ext uri="{FF2B5EF4-FFF2-40B4-BE49-F238E27FC236}">
                  <a16:creationId xmlns:a16="http://schemas.microsoft.com/office/drawing/2014/main" xmlns="" id="{786FFA57-2B11-46D8-9449-56BF76CE6E38}"/>
                </a:ext>
              </a:extLst>
            </p:cNvPr>
            <p:cNvSpPr/>
            <p:nvPr/>
          </p:nvSpPr>
          <p:spPr>
            <a:xfrm>
              <a:off x="2257438" y="6101766"/>
              <a:ext cx="27901" cy="26487"/>
            </a:xfrm>
            <a:custGeom>
              <a:avLst/>
              <a:gdLst/>
              <a:ahLst/>
              <a:cxnLst/>
              <a:rect l="l" t="t" r="r" b="b"/>
              <a:pathLst>
                <a:path w="1579" h="1499" extrusionOk="0">
                  <a:moveTo>
                    <a:pt x="772" y="0"/>
                  </a:moveTo>
                  <a:cubicBezTo>
                    <a:pt x="389" y="0"/>
                    <a:pt x="62" y="294"/>
                    <a:pt x="27" y="684"/>
                  </a:cubicBezTo>
                  <a:cubicBezTo>
                    <a:pt x="0" y="986"/>
                    <a:pt x="158" y="1274"/>
                    <a:pt x="427" y="1414"/>
                  </a:cubicBezTo>
                  <a:cubicBezTo>
                    <a:pt x="536" y="1471"/>
                    <a:pt x="655" y="1499"/>
                    <a:pt x="773" y="1499"/>
                  </a:cubicBezTo>
                  <a:cubicBezTo>
                    <a:pt x="946" y="1499"/>
                    <a:pt x="1117" y="1440"/>
                    <a:pt x="1255" y="1324"/>
                  </a:cubicBezTo>
                  <a:cubicBezTo>
                    <a:pt x="1487" y="1129"/>
                    <a:pt x="1579" y="814"/>
                    <a:pt x="1488" y="525"/>
                  </a:cubicBezTo>
                  <a:cubicBezTo>
                    <a:pt x="1397" y="236"/>
                    <a:pt x="1141" y="30"/>
                    <a:pt x="839" y="3"/>
                  </a:cubicBezTo>
                  <a:cubicBezTo>
                    <a:pt x="816" y="1"/>
                    <a:pt x="794" y="0"/>
                    <a:pt x="772"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199;p26">
              <a:extLst>
                <a:ext uri="{FF2B5EF4-FFF2-40B4-BE49-F238E27FC236}">
                  <a16:creationId xmlns:a16="http://schemas.microsoft.com/office/drawing/2014/main" xmlns="" id="{FFFDE7FC-E564-4D0B-8C98-BE786887ED72}"/>
                </a:ext>
              </a:extLst>
            </p:cNvPr>
            <p:cNvSpPr/>
            <p:nvPr/>
          </p:nvSpPr>
          <p:spPr>
            <a:xfrm>
              <a:off x="2524785" y="6091200"/>
              <a:ext cx="27901" cy="26505"/>
            </a:xfrm>
            <a:custGeom>
              <a:avLst/>
              <a:gdLst/>
              <a:ahLst/>
              <a:cxnLst/>
              <a:rect l="l" t="t" r="r" b="b"/>
              <a:pathLst>
                <a:path w="1579" h="1500" extrusionOk="0">
                  <a:moveTo>
                    <a:pt x="770" y="0"/>
                  </a:moveTo>
                  <a:cubicBezTo>
                    <a:pt x="386" y="0"/>
                    <a:pt x="60" y="294"/>
                    <a:pt x="27" y="683"/>
                  </a:cubicBezTo>
                  <a:cubicBezTo>
                    <a:pt x="0" y="986"/>
                    <a:pt x="158" y="1274"/>
                    <a:pt x="427" y="1414"/>
                  </a:cubicBezTo>
                  <a:cubicBezTo>
                    <a:pt x="536" y="1471"/>
                    <a:pt x="655" y="1499"/>
                    <a:pt x="773" y="1499"/>
                  </a:cubicBezTo>
                  <a:cubicBezTo>
                    <a:pt x="945" y="1499"/>
                    <a:pt x="1116" y="1439"/>
                    <a:pt x="1255" y="1323"/>
                  </a:cubicBezTo>
                  <a:cubicBezTo>
                    <a:pt x="1487" y="1129"/>
                    <a:pt x="1579" y="813"/>
                    <a:pt x="1488" y="525"/>
                  </a:cubicBezTo>
                  <a:cubicBezTo>
                    <a:pt x="1397" y="235"/>
                    <a:pt x="1141" y="29"/>
                    <a:pt x="839" y="4"/>
                  </a:cubicBezTo>
                  <a:cubicBezTo>
                    <a:pt x="816" y="1"/>
                    <a:pt x="793" y="0"/>
                    <a:pt x="770"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00;p26">
              <a:extLst>
                <a:ext uri="{FF2B5EF4-FFF2-40B4-BE49-F238E27FC236}">
                  <a16:creationId xmlns:a16="http://schemas.microsoft.com/office/drawing/2014/main" xmlns="" id="{3EBD9C6F-DA30-4886-AAF5-B9A5AD1C43A5}"/>
                </a:ext>
              </a:extLst>
            </p:cNvPr>
            <p:cNvSpPr/>
            <p:nvPr/>
          </p:nvSpPr>
          <p:spPr>
            <a:xfrm>
              <a:off x="2475645" y="6160961"/>
              <a:ext cx="27901" cy="26505"/>
            </a:xfrm>
            <a:custGeom>
              <a:avLst/>
              <a:gdLst/>
              <a:ahLst/>
              <a:cxnLst/>
              <a:rect l="l" t="t" r="r" b="b"/>
              <a:pathLst>
                <a:path w="1579" h="1500" extrusionOk="0">
                  <a:moveTo>
                    <a:pt x="774" y="0"/>
                  </a:moveTo>
                  <a:cubicBezTo>
                    <a:pt x="389" y="0"/>
                    <a:pt x="61" y="293"/>
                    <a:pt x="27" y="684"/>
                  </a:cubicBezTo>
                  <a:cubicBezTo>
                    <a:pt x="1" y="986"/>
                    <a:pt x="158" y="1274"/>
                    <a:pt x="427" y="1415"/>
                  </a:cubicBezTo>
                  <a:cubicBezTo>
                    <a:pt x="536" y="1472"/>
                    <a:pt x="655" y="1500"/>
                    <a:pt x="773" y="1500"/>
                  </a:cubicBezTo>
                  <a:cubicBezTo>
                    <a:pt x="946" y="1500"/>
                    <a:pt x="1117" y="1440"/>
                    <a:pt x="1255" y="1324"/>
                  </a:cubicBezTo>
                  <a:cubicBezTo>
                    <a:pt x="1487" y="1130"/>
                    <a:pt x="1579" y="814"/>
                    <a:pt x="1488" y="525"/>
                  </a:cubicBezTo>
                  <a:cubicBezTo>
                    <a:pt x="1397" y="236"/>
                    <a:pt x="1141" y="30"/>
                    <a:pt x="839" y="3"/>
                  </a:cubicBezTo>
                  <a:cubicBezTo>
                    <a:pt x="817" y="1"/>
                    <a:pt x="795" y="0"/>
                    <a:pt x="774"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01;p26">
              <a:extLst>
                <a:ext uri="{FF2B5EF4-FFF2-40B4-BE49-F238E27FC236}">
                  <a16:creationId xmlns:a16="http://schemas.microsoft.com/office/drawing/2014/main" xmlns="" id="{A05A0A9E-FCC5-44D0-8EF6-3F3E5796FB77}"/>
                </a:ext>
              </a:extLst>
            </p:cNvPr>
            <p:cNvSpPr/>
            <p:nvPr/>
          </p:nvSpPr>
          <p:spPr>
            <a:xfrm>
              <a:off x="1751033" y="6115160"/>
              <a:ext cx="430265" cy="225558"/>
            </a:xfrm>
            <a:custGeom>
              <a:avLst/>
              <a:gdLst/>
              <a:ahLst/>
              <a:cxnLst/>
              <a:rect l="l" t="t" r="r" b="b"/>
              <a:pathLst>
                <a:path w="24350" h="12765" extrusionOk="0">
                  <a:moveTo>
                    <a:pt x="4265" y="0"/>
                  </a:moveTo>
                  <a:cubicBezTo>
                    <a:pt x="2721" y="0"/>
                    <a:pt x="1231" y="645"/>
                    <a:pt x="534" y="2040"/>
                  </a:cubicBezTo>
                  <a:cubicBezTo>
                    <a:pt x="138" y="2845"/>
                    <a:pt x="1" y="3899"/>
                    <a:pt x="273" y="5229"/>
                  </a:cubicBezTo>
                  <a:cubicBezTo>
                    <a:pt x="1200" y="9796"/>
                    <a:pt x="6037" y="12276"/>
                    <a:pt x="10170" y="12661"/>
                  </a:cubicBezTo>
                  <a:cubicBezTo>
                    <a:pt x="10919" y="12731"/>
                    <a:pt x="11635" y="12764"/>
                    <a:pt x="12320" y="12764"/>
                  </a:cubicBezTo>
                  <a:cubicBezTo>
                    <a:pt x="19200" y="12764"/>
                    <a:pt x="22862" y="9376"/>
                    <a:pt x="23820" y="5381"/>
                  </a:cubicBezTo>
                  <a:cubicBezTo>
                    <a:pt x="24349" y="3171"/>
                    <a:pt x="23572" y="1704"/>
                    <a:pt x="22096" y="959"/>
                  </a:cubicBezTo>
                  <a:cubicBezTo>
                    <a:pt x="21319" y="567"/>
                    <a:pt x="20348" y="372"/>
                    <a:pt x="19276" y="372"/>
                  </a:cubicBezTo>
                  <a:cubicBezTo>
                    <a:pt x="18598" y="372"/>
                    <a:pt x="17879" y="450"/>
                    <a:pt x="17143" y="605"/>
                  </a:cubicBezTo>
                  <a:cubicBezTo>
                    <a:pt x="16869" y="662"/>
                    <a:pt x="16597" y="728"/>
                    <a:pt x="16318" y="807"/>
                  </a:cubicBezTo>
                  <a:cubicBezTo>
                    <a:pt x="15493" y="1040"/>
                    <a:pt x="14723" y="1206"/>
                    <a:pt x="13993" y="1313"/>
                  </a:cubicBezTo>
                  <a:lnTo>
                    <a:pt x="13987" y="1314"/>
                  </a:lnTo>
                  <a:cubicBezTo>
                    <a:pt x="13245" y="1424"/>
                    <a:pt x="12550" y="1472"/>
                    <a:pt x="11890" y="1472"/>
                  </a:cubicBezTo>
                  <a:cubicBezTo>
                    <a:pt x="9737" y="1472"/>
                    <a:pt x="7960" y="952"/>
                    <a:pt x="6147" y="320"/>
                  </a:cubicBezTo>
                  <a:cubicBezTo>
                    <a:pt x="5545" y="109"/>
                    <a:pt x="4900" y="0"/>
                    <a:pt x="4265" y="0"/>
                  </a:cubicBezTo>
                  <a:close/>
                </a:path>
              </a:pathLst>
            </a:custGeom>
            <a:solidFill>
              <a:srgbClr val="40121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02;p26">
              <a:extLst>
                <a:ext uri="{FF2B5EF4-FFF2-40B4-BE49-F238E27FC236}">
                  <a16:creationId xmlns:a16="http://schemas.microsoft.com/office/drawing/2014/main" xmlns="" id="{A6C0FFC1-CBD8-4B6F-BB7E-4B455417B607}"/>
                </a:ext>
              </a:extLst>
            </p:cNvPr>
            <p:cNvSpPr/>
            <p:nvPr/>
          </p:nvSpPr>
          <p:spPr>
            <a:xfrm>
              <a:off x="1760469" y="6115178"/>
              <a:ext cx="239110" cy="90894"/>
            </a:xfrm>
            <a:custGeom>
              <a:avLst/>
              <a:gdLst/>
              <a:ahLst/>
              <a:cxnLst/>
              <a:rect l="l" t="t" r="r" b="b"/>
              <a:pathLst>
                <a:path w="13532" h="5144" extrusionOk="0">
                  <a:moveTo>
                    <a:pt x="3731" y="0"/>
                  </a:moveTo>
                  <a:cubicBezTo>
                    <a:pt x="2187" y="0"/>
                    <a:pt x="697" y="645"/>
                    <a:pt x="0" y="2041"/>
                  </a:cubicBezTo>
                  <a:cubicBezTo>
                    <a:pt x="1058" y="4417"/>
                    <a:pt x="5109" y="5144"/>
                    <a:pt x="8246" y="5144"/>
                  </a:cubicBezTo>
                  <a:cubicBezTo>
                    <a:pt x="9580" y="5144"/>
                    <a:pt x="10748" y="5012"/>
                    <a:pt x="11451" y="4820"/>
                  </a:cubicBezTo>
                  <a:cubicBezTo>
                    <a:pt x="13325" y="4307"/>
                    <a:pt x="13531" y="2493"/>
                    <a:pt x="13453" y="1314"/>
                  </a:cubicBezTo>
                  <a:lnTo>
                    <a:pt x="13453" y="1314"/>
                  </a:lnTo>
                  <a:cubicBezTo>
                    <a:pt x="12711" y="1424"/>
                    <a:pt x="12016" y="1472"/>
                    <a:pt x="11356" y="1472"/>
                  </a:cubicBezTo>
                  <a:cubicBezTo>
                    <a:pt x="9203" y="1472"/>
                    <a:pt x="7426" y="952"/>
                    <a:pt x="5613" y="320"/>
                  </a:cubicBezTo>
                  <a:cubicBezTo>
                    <a:pt x="5011" y="109"/>
                    <a:pt x="4366" y="0"/>
                    <a:pt x="37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03;p26">
              <a:extLst>
                <a:ext uri="{FF2B5EF4-FFF2-40B4-BE49-F238E27FC236}">
                  <a16:creationId xmlns:a16="http://schemas.microsoft.com/office/drawing/2014/main" xmlns="" id="{ACE23D27-58B4-4D91-8E86-4E2C5C001BFD}"/>
                </a:ext>
              </a:extLst>
            </p:cNvPr>
            <p:cNvSpPr/>
            <p:nvPr/>
          </p:nvSpPr>
          <p:spPr>
            <a:xfrm>
              <a:off x="2040167" y="6121734"/>
              <a:ext cx="108706" cy="71334"/>
            </a:xfrm>
            <a:custGeom>
              <a:avLst/>
              <a:gdLst/>
              <a:ahLst/>
              <a:cxnLst/>
              <a:rect l="l" t="t" r="r" b="b"/>
              <a:pathLst>
                <a:path w="6152" h="4037" extrusionOk="0">
                  <a:moveTo>
                    <a:pt x="2913" y="1"/>
                  </a:moveTo>
                  <a:cubicBezTo>
                    <a:pt x="2235" y="1"/>
                    <a:pt x="1516" y="78"/>
                    <a:pt x="780" y="233"/>
                  </a:cubicBezTo>
                  <a:cubicBezTo>
                    <a:pt x="223" y="1398"/>
                    <a:pt x="0" y="3120"/>
                    <a:pt x="2890" y="3854"/>
                  </a:cubicBezTo>
                  <a:cubicBezTo>
                    <a:pt x="3387" y="3980"/>
                    <a:pt x="3804" y="4037"/>
                    <a:pt x="4152" y="4037"/>
                  </a:cubicBezTo>
                  <a:cubicBezTo>
                    <a:pt x="6152" y="4037"/>
                    <a:pt x="5890" y="2148"/>
                    <a:pt x="5733" y="587"/>
                  </a:cubicBezTo>
                  <a:cubicBezTo>
                    <a:pt x="4956" y="195"/>
                    <a:pt x="3986" y="1"/>
                    <a:pt x="29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04;p26">
              <a:extLst>
                <a:ext uri="{FF2B5EF4-FFF2-40B4-BE49-F238E27FC236}">
                  <a16:creationId xmlns:a16="http://schemas.microsoft.com/office/drawing/2014/main" xmlns="" id="{0706EB43-78C6-44DC-96DF-888D85ABC913}"/>
                </a:ext>
              </a:extLst>
            </p:cNvPr>
            <p:cNvSpPr/>
            <p:nvPr/>
          </p:nvSpPr>
          <p:spPr>
            <a:xfrm>
              <a:off x="1182501" y="4681558"/>
              <a:ext cx="1631913" cy="792552"/>
            </a:xfrm>
            <a:custGeom>
              <a:avLst/>
              <a:gdLst/>
              <a:ahLst/>
              <a:cxnLst/>
              <a:rect l="l" t="t" r="r" b="b"/>
              <a:pathLst>
                <a:path w="92355" h="44853" extrusionOk="0">
                  <a:moveTo>
                    <a:pt x="46177" y="0"/>
                  </a:moveTo>
                  <a:cubicBezTo>
                    <a:pt x="23816" y="0"/>
                    <a:pt x="5071" y="15444"/>
                    <a:pt x="0" y="36244"/>
                  </a:cubicBezTo>
                  <a:cubicBezTo>
                    <a:pt x="2" y="36243"/>
                    <a:pt x="3" y="36243"/>
                    <a:pt x="5" y="36243"/>
                  </a:cubicBezTo>
                  <a:cubicBezTo>
                    <a:pt x="382" y="36243"/>
                    <a:pt x="13409" y="44852"/>
                    <a:pt x="46177" y="44852"/>
                  </a:cubicBezTo>
                  <a:cubicBezTo>
                    <a:pt x="78992" y="44852"/>
                    <a:pt x="92011" y="36243"/>
                    <a:pt x="92350" y="36243"/>
                  </a:cubicBezTo>
                  <a:cubicBezTo>
                    <a:pt x="92352" y="36243"/>
                    <a:pt x="92353" y="36244"/>
                    <a:pt x="92354" y="36244"/>
                  </a:cubicBezTo>
                  <a:cubicBezTo>
                    <a:pt x="87283" y="15444"/>
                    <a:pt x="68539" y="0"/>
                    <a:pt x="46177"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05;p26">
              <a:extLst>
                <a:ext uri="{FF2B5EF4-FFF2-40B4-BE49-F238E27FC236}">
                  <a16:creationId xmlns:a16="http://schemas.microsoft.com/office/drawing/2014/main" xmlns="" id="{F83532A7-5434-4D19-980A-F58716B91451}"/>
                </a:ext>
              </a:extLst>
            </p:cNvPr>
            <p:cNvSpPr/>
            <p:nvPr/>
          </p:nvSpPr>
          <p:spPr>
            <a:xfrm>
              <a:off x="1158434" y="5000307"/>
              <a:ext cx="1680046" cy="525788"/>
            </a:xfrm>
            <a:custGeom>
              <a:avLst/>
              <a:gdLst/>
              <a:ahLst/>
              <a:cxnLst/>
              <a:rect l="l" t="t" r="r" b="b"/>
              <a:pathLst>
                <a:path w="95079" h="29756" extrusionOk="0">
                  <a:moveTo>
                    <a:pt x="9362" y="0"/>
                  </a:moveTo>
                  <a:cubicBezTo>
                    <a:pt x="9362" y="0"/>
                    <a:pt x="1642" y="8660"/>
                    <a:pt x="0" y="21024"/>
                  </a:cubicBezTo>
                  <a:cubicBezTo>
                    <a:pt x="0" y="21024"/>
                    <a:pt x="2336" y="20536"/>
                    <a:pt x="6805" y="20536"/>
                  </a:cubicBezTo>
                  <a:cubicBezTo>
                    <a:pt x="14461" y="20536"/>
                    <a:pt x="28379" y="21970"/>
                    <a:pt x="47541" y="29756"/>
                  </a:cubicBezTo>
                  <a:cubicBezTo>
                    <a:pt x="66703" y="21970"/>
                    <a:pt x="80619" y="20536"/>
                    <a:pt x="88275" y="20536"/>
                  </a:cubicBezTo>
                  <a:cubicBezTo>
                    <a:pt x="92743" y="20536"/>
                    <a:pt x="95078" y="21024"/>
                    <a:pt x="95078" y="21024"/>
                  </a:cubicBezTo>
                  <a:cubicBezTo>
                    <a:pt x="93438" y="8660"/>
                    <a:pt x="85717" y="0"/>
                    <a:pt x="85717" y="0"/>
                  </a:cubicBezTo>
                  <a:cubicBezTo>
                    <a:pt x="65500" y="0"/>
                    <a:pt x="47540" y="9847"/>
                    <a:pt x="47540" y="9847"/>
                  </a:cubicBezTo>
                  <a:cubicBezTo>
                    <a:pt x="47540" y="9847"/>
                    <a:pt x="29578" y="0"/>
                    <a:pt x="9362"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06;p26">
              <a:extLst>
                <a:ext uri="{FF2B5EF4-FFF2-40B4-BE49-F238E27FC236}">
                  <a16:creationId xmlns:a16="http://schemas.microsoft.com/office/drawing/2014/main" xmlns="" id="{F36DA9DF-F2EA-4630-A4E2-0B4A1B79CE7F}"/>
                </a:ext>
              </a:extLst>
            </p:cNvPr>
            <p:cNvSpPr/>
            <p:nvPr/>
          </p:nvSpPr>
          <p:spPr>
            <a:xfrm>
              <a:off x="953851" y="5240849"/>
              <a:ext cx="2089142" cy="403176"/>
            </a:xfrm>
            <a:custGeom>
              <a:avLst/>
              <a:gdLst/>
              <a:ahLst/>
              <a:cxnLst/>
              <a:rect l="l" t="t" r="r" b="b"/>
              <a:pathLst>
                <a:path w="118231" h="22817" extrusionOk="0">
                  <a:moveTo>
                    <a:pt x="13340" y="0"/>
                  </a:moveTo>
                  <a:cubicBezTo>
                    <a:pt x="13340" y="0"/>
                    <a:pt x="3744" y="4153"/>
                    <a:pt x="1" y="10713"/>
                  </a:cubicBezTo>
                  <a:cubicBezTo>
                    <a:pt x="1" y="10713"/>
                    <a:pt x="2944" y="9003"/>
                    <a:pt x="8399" y="9003"/>
                  </a:cubicBezTo>
                  <a:cubicBezTo>
                    <a:pt x="11487" y="9003"/>
                    <a:pt x="15381" y="9551"/>
                    <a:pt x="20001" y="11268"/>
                  </a:cubicBezTo>
                  <a:cubicBezTo>
                    <a:pt x="32783" y="16019"/>
                    <a:pt x="50033" y="22817"/>
                    <a:pt x="59117" y="22817"/>
                  </a:cubicBezTo>
                  <a:cubicBezTo>
                    <a:pt x="68200" y="22817"/>
                    <a:pt x="85448" y="16019"/>
                    <a:pt x="98230" y="11268"/>
                  </a:cubicBezTo>
                  <a:cubicBezTo>
                    <a:pt x="102850" y="9551"/>
                    <a:pt x="106744" y="9003"/>
                    <a:pt x="109832" y="9003"/>
                  </a:cubicBezTo>
                  <a:cubicBezTo>
                    <a:pt x="115287" y="9003"/>
                    <a:pt x="118230" y="10713"/>
                    <a:pt x="118230" y="10713"/>
                  </a:cubicBezTo>
                  <a:cubicBezTo>
                    <a:pt x="114486" y="4153"/>
                    <a:pt x="104892" y="1"/>
                    <a:pt x="104892" y="1"/>
                  </a:cubicBezTo>
                  <a:cubicBezTo>
                    <a:pt x="78534" y="1"/>
                    <a:pt x="59119" y="10713"/>
                    <a:pt x="59119" y="10713"/>
                  </a:cubicBezTo>
                  <a:cubicBezTo>
                    <a:pt x="59119" y="10713"/>
                    <a:pt x="39698" y="0"/>
                    <a:pt x="13340"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7" name="组合 286">
            <a:extLst>
              <a:ext uri="{FF2B5EF4-FFF2-40B4-BE49-F238E27FC236}">
                <a16:creationId xmlns:a16="http://schemas.microsoft.com/office/drawing/2014/main" xmlns="" id="{1B2701A3-1093-448B-8BB4-2DE5526F2EE7}"/>
              </a:ext>
            </a:extLst>
          </p:cNvPr>
          <p:cNvGrpSpPr/>
          <p:nvPr/>
        </p:nvGrpSpPr>
        <p:grpSpPr>
          <a:xfrm>
            <a:off x="3935836" y="2827606"/>
            <a:ext cx="1743484" cy="1312985"/>
            <a:chOff x="8324233" y="2465289"/>
            <a:chExt cx="1651815" cy="1243951"/>
          </a:xfrm>
        </p:grpSpPr>
        <p:sp>
          <p:nvSpPr>
            <p:cNvPr id="288" name="Google Shape;497;p33">
              <a:extLst>
                <a:ext uri="{FF2B5EF4-FFF2-40B4-BE49-F238E27FC236}">
                  <a16:creationId xmlns:a16="http://schemas.microsoft.com/office/drawing/2014/main" xmlns="" id="{70BE9F8C-8DCA-4A93-9B5C-AFA497FB6DC5}"/>
                </a:ext>
              </a:extLst>
            </p:cNvPr>
            <p:cNvSpPr/>
            <p:nvPr/>
          </p:nvSpPr>
          <p:spPr>
            <a:xfrm>
              <a:off x="8324233" y="2820490"/>
              <a:ext cx="1651815" cy="386990"/>
            </a:xfrm>
            <a:custGeom>
              <a:avLst/>
              <a:gdLst/>
              <a:ahLst/>
              <a:cxnLst/>
              <a:rect l="l" t="t" r="r" b="b"/>
              <a:pathLst>
                <a:path w="150430" h="35243" extrusionOk="0">
                  <a:moveTo>
                    <a:pt x="75214" y="1"/>
                  </a:moveTo>
                  <a:cubicBezTo>
                    <a:pt x="40445" y="1"/>
                    <a:pt x="26926" y="5550"/>
                    <a:pt x="26926" y="5550"/>
                  </a:cubicBezTo>
                  <a:cubicBezTo>
                    <a:pt x="26926" y="5550"/>
                    <a:pt x="0" y="12774"/>
                    <a:pt x="0" y="22707"/>
                  </a:cubicBezTo>
                  <a:cubicBezTo>
                    <a:pt x="0" y="31965"/>
                    <a:pt x="53690" y="35243"/>
                    <a:pt x="75217" y="35243"/>
                  </a:cubicBezTo>
                  <a:cubicBezTo>
                    <a:pt x="96743" y="35243"/>
                    <a:pt x="150430" y="31965"/>
                    <a:pt x="150430" y="22707"/>
                  </a:cubicBezTo>
                  <a:cubicBezTo>
                    <a:pt x="150430" y="12774"/>
                    <a:pt x="123504" y="5550"/>
                    <a:pt x="123504" y="5550"/>
                  </a:cubicBezTo>
                  <a:cubicBezTo>
                    <a:pt x="123504" y="5550"/>
                    <a:pt x="109983" y="1"/>
                    <a:pt x="75214" y="1"/>
                  </a:cubicBezTo>
                  <a:close/>
                </a:path>
              </a:pathLst>
            </a:custGeom>
            <a:solidFill>
              <a:srgbClr val="F78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27;p33">
              <a:extLst>
                <a:ext uri="{FF2B5EF4-FFF2-40B4-BE49-F238E27FC236}">
                  <a16:creationId xmlns:a16="http://schemas.microsoft.com/office/drawing/2014/main" xmlns="" id="{002E53FE-A9FB-4069-AD2B-46C59787B510}"/>
                </a:ext>
              </a:extLst>
            </p:cNvPr>
            <p:cNvSpPr/>
            <p:nvPr/>
          </p:nvSpPr>
          <p:spPr>
            <a:xfrm>
              <a:off x="8324233" y="2820490"/>
              <a:ext cx="1651804" cy="249337"/>
            </a:xfrm>
            <a:custGeom>
              <a:avLst/>
              <a:gdLst/>
              <a:ahLst/>
              <a:cxnLst/>
              <a:rect l="l" t="t" r="r" b="b"/>
              <a:pathLst>
                <a:path w="150429" h="22707" extrusionOk="0">
                  <a:moveTo>
                    <a:pt x="75214" y="1"/>
                  </a:moveTo>
                  <a:cubicBezTo>
                    <a:pt x="40445" y="1"/>
                    <a:pt x="26925" y="5550"/>
                    <a:pt x="26925" y="5550"/>
                  </a:cubicBezTo>
                  <a:cubicBezTo>
                    <a:pt x="26925" y="5550"/>
                    <a:pt x="0" y="12774"/>
                    <a:pt x="0" y="22707"/>
                  </a:cubicBezTo>
                  <a:cubicBezTo>
                    <a:pt x="9756" y="15256"/>
                    <a:pt x="44347" y="12418"/>
                    <a:pt x="75214" y="12418"/>
                  </a:cubicBezTo>
                  <a:cubicBezTo>
                    <a:pt x="106078" y="12418"/>
                    <a:pt x="140670" y="15256"/>
                    <a:pt x="150429" y="22705"/>
                  </a:cubicBezTo>
                  <a:cubicBezTo>
                    <a:pt x="150425" y="12771"/>
                    <a:pt x="123504" y="5549"/>
                    <a:pt x="123504" y="5549"/>
                  </a:cubicBezTo>
                  <a:cubicBezTo>
                    <a:pt x="123504" y="5549"/>
                    <a:pt x="109984" y="1"/>
                    <a:pt x="75214"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0" name="组合 289">
              <a:extLst>
                <a:ext uri="{FF2B5EF4-FFF2-40B4-BE49-F238E27FC236}">
                  <a16:creationId xmlns:a16="http://schemas.microsoft.com/office/drawing/2014/main" xmlns="" id="{BFC28F51-D7E3-4968-B42E-2692AD93F44D}"/>
                </a:ext>
              </a:extLst>
            </p:cNvPr>
            <p:cNvGrpSpPr/>
            <p:nvPr/>
          </p:nvGrpSpPr>
          <p:grpSpPr>
            <a:xfrm>
              <a:off x="8450875" y="2465289"/>
              <a:ext cx="1357282" cy="1243951"/>
              <a:chOff x="8471505" y="2465289"/>
              <a:chExt cx="1357282" cy="1243951"/>
            </a:xfrm>
          </p:grpSpPr>
          <p:sp>
            <p:nvSpPr>
              <p:cNvPr id="291" name="Google Shape;498;p33">
                <a:extLst>
                  <a:ext uri="{FF2B5EF4-FFF2-40B4-BE49-F238E27FC236}">
                    <a16:creationId xmlns:a16="http://schemas.microsoft.com/office/drawing/2014/main" xmlns="" id="{0979C641-5A10-4AE6-8385-8499814F6B89}"/>
                  </a:ext>
                </a:extLst>
              </p:cNvPr>
              <p:cNvSpPr/>
              <p:nvPr/>
            </p:nvSpPr>
            <p:spPr>
              <a:xfrm>
                <a:off x="8471505" y="2603304"/>
                <a:ext cx="1357282" cy="1105936"/>
              </a:xfrm>
              <a:custGeom>
                <a:avLst/>
                <a:gdLst/>
                <a:ahLst/>
                <a:cxnLst/>
                <a:rect l="l" t="t" r="r" b="b"/>
                <a:pathLst>
                  <a:path w="123607" h="100717" extrusionOk="0">
                    <a:moveTo>
                      <a:pt x="61803" y="0"/>
                    </a:moveTo>
                    <a:cubicBezTo>
                      <a:pt x="34396" y="0"/>
                      <a:pt x="17649" y="13612"/>
                      <a:pt x="14646" y="38327"/>
                    </a:cubicBezTo>
                    <a:cubicBezTo>
                      <a:pt x="14410" y="40274"/>
                      <a:pt x="14253" y="42240"/>
                      <a:pt x="14167" y="44153"/>
                    </a:cubicBezTo>
                    <a:cubicBezTo>
                      <a:pt x="14082" y="45996"/>
                      <a:pt x="12770" y="47508"/>
                      <a:pt x="10970" y="47914"/>
                    </a:cubicBezTo>
                    <a:cubicBezTo>
                      <a:pt x="4690" y="49329"/>
                      <a:pt x="0" y="54942"/>
                      <a:pt x="0" y="61648"/>
                    </a:cubicBezTo>
                    <a:cubicBezTo>
                      <a:pt x="0" y="67724"/>
                      <a:pt x="3853" y="72897"/>
                      <a:pt x="9246" y="74869"/>
                    </a:cubicBezTo>
                    <a:cubicBezTo>
                      <a:pt x="10175" y="75207"/>
                      <a:pt x="10777" y="76151"/>
                      <a:pt x="10550" y="77113"/>
                    </a:cubicBezTo>
                    <a:cubicBezTo>
                      <a:pt x="10337" y="78011"/>
                      <a:pt x="10230" y="78932"/>
                      <a:pt x="10230" y="79855"/>
                    </a:cubicBezTo>
                    <a:cubicBezTo>
                      <a:pt x="10230" y="86062"/>
                      <a:pt x="15148" y="91836"/>
                      <a:pt x="22208" y="91901"/>
                    </a:cubicBezTo>
                    <a:cubicBezTo>
                      <a:pt x="23107" y="91910"/>
                      <a:pt x="23872" y="92506"/>
                      <a:pt x="24113" y="93371"/>
                    </a:cubicBezTo>
                    <a:cubicBezTo>
                      <a:pt x="25297" y="97607"/>
                      <a:pt x="29180" y="100716"/>
                      <a:pt x="33794" y="100716"/>
                    </a:cubicBezTo>
                    <a:cubicBezTo>
                      <a:pt x="39348" y="100716"/>
                      <a:pt x="43852" y="96214"/>
                      <a:pt x="43852" y="90659"/>
                    </a:cubicBezTo>
                    <a:lnTo>
                      <a:pt x="79756" y="90659"/>
                    </a:lnTo>
                    <a:cubicBezTo>
                      <a:pt x="79756" y="96214"/>
                      <a:pt x="84259" y="100716"/>
                      <a:pt x="89813" y="100716"/>
                    </a:cubicBezTo>
                    <a:cubicBezTo>
                      <a:pt x="94426" y="100716"/>
                      <a:pt x="98310" y="97607"/>
                      <a:pt x="99494" y="93371"/>
                    </a:cubicBezTo>
                    <a:cubicBezTo>
                      <a:pt x="99735" y="92506"/>
                      <a:pt x="100500" y="91910"/>
                      <a:pt x="101399" y="91901"/>
                    </a:cubicBezTo>
                    <a:cubicBezTo>
                      <a:pt x="108459" y="91836"/>
                      <a:pt x="113376" y="86062"/>
                      <a:pt x="113376" y="79855"/>
                    </a:cubicBezTo>
                    <a:cubicBezTo>
                      <a:pt x="113376" y="78932"/>
                      <a:pt x="113270" y="78011"/>
                      <a:pt x="113057" y="77113"/>
                    </a:cubicBezTo>
                    <a:cubicBezTo>
                      <a:pt x="112830" y="76151"/>
                      <a:pt x="113433" y="75209"/>
                      <a:pt x="114361" y="74869"/>
                    </a:cubicBezTo>
                    <a:cubicBezTo>
                      <a:pt x="119755" y="72897"/>
                      <a:pt x="123607" y="67724"/>
                      <a:pt x="123607" y="61648"/>
                    </a:cubicBezTo>
                    <a:cubicBezTo>
                      <a:pt x="123607" y="54942"/>
                      <a:pt x="118916" y="49329"/>
                      <a:pt x="112637" y="47914"/>
                    </a:cubicBezTo>
                    <a:cubicBezTo>
                      <a:pt x="110837" y="47508"/>
                      <a:pt x="109525" y="45996"/>
                      <a:pt x="109441" y="44153"/>
                    </a:cubicBezTo>
                    <a:cubicBezTo>
                      <a:pt x="109354" y="42240"/>
                      <a:pt x="109197" y="40274"/>
                      <a:pt x="108961" y="38327"/>
                    </a:cubicBezTo>
                    <a:cubicBezTo>
                      <a:pt x="105958" y="13612"/>
                      <a:pt x="89210" y="0"/>
                      <a:pt x="61803"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510;p33">
                <a:extLst>
                  <a:ext uri="{FF2B5EF4-FFF2-40B4-BE49-F238E27FC236}">
                    <a16:creationId xmlns:a16="http://schemas.microsoft.com/office/drawing/2014/main" xmlns="" id="{E4550FD1-9D6D-4ECD-A186-06CD38DD4293}"/>
                  </a:ext>
                </a:extLst>
              </p:cNvPr>
              <p:cNvSpPr/>
              <p:nvPr/>
            </p:nvSpPr>
            <p:spPr>
              <a:xfrm>
                <a:off x="9571182" y="3186024"/>
                <a:ext cx="184552" cy="200352"/>
              </a:xfrm>
              <a:custGeom>
                <a:avLst/>
                <a:gdLst/>
                <a:ahLst/>
                <a:cxnLst/>
                <a:rect l="l" t="t" r="r" b="b"/>
                <a:pathLst>
                  <a:path w="16807" h="18246" extrusionOk="0">
                    <a:moveTo>
                      <a:pt x="8946" y="1"/>
                    </a:moveTo>
                    <a:cubicBezTo>
                      <a:pt x="7448" y="1"/>
                      <a:pt x="5939" y="468"/>
                      <a:pt x="4591" y="1371"/>
                    </a:cubicBezTo>
                    <a:cubicBezTo>
                      <a:pt x="2688" y="2646"/>
                      <a:pt x="1263" y="4685"/>
                      <a:pt x="632" y="7041"/>
                    </a:cubicBezTo>
                    <a:cubicBezTo>
                      <a:pt x="1" y="9397"/>
                      <a:pt x="214" y="11875"/>
                      <a:pt x="1225" y="13931"/>
                    </a:cubicBezTo>
                    <a:cubicBezTo>
                      <a:pt x="2236" y="15988"/>
                      <a:pt x="3962" y="17452"/>
                      <a:pt x="6023" y="18005"/>
                    </a:cubicBezTo>
                    <a:cubicBezTo>
                      <a:pt x="6626" y="18166"/>
                      <a:pt x="7242" y="18246"/>
                      <a:pt x="7860" y="18246"/>
                    </a:cubicBezTo>
                    <a:cubicBezTo>
                      <a:pt x="9358" y="18246"/>
                      <a:pt x="10868" y="17779"/>
                      <a:pt x="12216" y="16876"/>
                    </a:cubicBezTo>
                    <a:cubicBezTo>
                      <a:pt x="14120" y="15601"/>
                      <a:pt x="15544" y="13561"/>
                      <a:pt x="16176" y="11205"/>
                    </a:cubicBezTo>
                    <a:cubicBezTo>
                      <a:pt x="16806" y="8851"/>
                      <a:pt x="16593" y="6371"/>
                      <a:pt x="15582" y="4315"/>
                    </a:cubicBezTo>
                    <a:cubicBezTo>
                      <a:pt x="14571" y="2260"/>
                      <a:pt x="12845" y="794"/>
                      <a:pt x="10784" y="242"/>
                    </a:cubicBezTo>
                    <a:cubicBezTo>
                      <a:pt x="10181" y="80"/>
                      <a:pt x="9565" y="1"/>
                      <a:pt x="8946"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511;p33">
                <a:extLst>
                  <a:ext uri="{FF2B5EF4-FFF2-40B4-BE49-F238E27FC236}">
                    <a16:creationId xmlns:a16="http://schemas.microsoft.com/office/drawing/2014/main" xmlns="" id="{615A91FC-A1CF-442A-9A30-8FD4361D9D15}"/>
                  </a:ext>
                </a:extLst>
              </p:cNvPr>
              <p:cNvSpPr/>
              <p:nvPr/>
            </p:nvSpPr>
            <p:spPr>
              <a:xfrm>
                <a:off x="9576814" y="3206130"/>
                <a:ext cx="136412" cy="159109"/>
              </a:xfrm>
              <a:custGeom>
                <a:avLst/>
                <a:gdLst/>
                <a:ahLst/>
                <a:cxnLst/>
                <a:rect l="l" t="t" r="r" b="b"/>
                <a:pathLst>
                  <a:path w="12423" h="14490" fill="none" extrusionOk="0">
                    <a:moveTo>
                      <a:pt x="12423" y="4904"/>
                    </a:moveTo>
                    <a:cubicBezTo>
                      <a:pt x="12423" y="4904"/>
                      <a:pt x="10406" y="0"/>
                      <a:pt x="5644" y="2445"/>
                    </a:cubicBezTo>
                    <a:cubicBezTo>
                      <a:pt x="0" y="5341"/>
                      <a:pt x="1880" y="14489"/>
                      <a:pt x="1880" y="14489"/>
                    </a:cubicBezTo>
                  </a:path>
                </a:pathLst>
              </a:custGeom>
              <a:noFill/>
              <a:ln w="525" cap="rnd" cmpd="sng">
                <a:solidFill>
                  <a:srgbClr val="E4C9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512;p33">
                <a:extLst>
                  <a:ext uri="{FF2B5EF4-FFF2-40B4-BE49-F238E27FC236}">
                    <a16:creationId xmlns:a16="http://schemas.microsoft.com/office/drawing/2014/main" xmlns="" id="{5D0A60D7-FB0B-4DB1-ADC1-77CE853334FC}"/>
                  </a:ext>
                </a:extLst>
              </p:cNvPr>
              <p:cNvSpPr/>
              <p:nvPr/>
            </p:nvSpPr>
            <p:spPr>
              <a:xfrm>
                <a:off x="9626074" y="3241399"/>
                <a:ext cx="55815" cy="99781"/>
              </a:xfrm>
              <a:custGeom>
                <a:avLst/>
                <a:gdLst/>
                <a:ahLst/>
                <a:cxnLst/>
                <a:rect l="l" t="t" r="r" b="b"/>
                <a:pathLst>
                  <a:path w="5083" h="9087" fill="none" extrusionOk="0">
                    <a:moveTo>
                      <a:pt x="0" y="0"/>
                    </a:moveTo>
                    <a:cubicBezTo>
                      <a:pt x="0" y="0"/>
                      <a:pt x="5083" y="3774"/>
                      <a:pt x="3659" y="9086"/>
                    </a:cubicBezTo>
                  </a:path>
                </a:pathLst>
              </a:custGeom>
              <a:noFill/>
              <a:ln w="525" cap="rnd" cmpd="sng">
                <a:solidFill>
                  <a:srgbClr val="E4C9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513;p33">
                <a:extLst>
                  <a:ext uri="{FF2B5EF4-FFF2-40B4-BE49-F238E27FC236}">
                    <a16:creationId xmlns:a16="http://schemas.microsoft.com/office/drawing/2014/main" xmlns="" id="{14E09F3B-B92C-4B5F-8A1C-58664DD18DD7}"/>
                  </a:ext>
                </a:extLst>
              </p:cNvPr>
              <p:cNvSpPr/>
              <p:nvPr/>
            </p:nvSpPr>
            <p:spPr>
              <a:xfrm>
                <a:off x="8537027" y="3186024"/>
                <a:ext cx="199540" cy="200396"/>
              </a:xfrm>
              <a:custGeom>
                <a:avLst/>
                <a:gdLst/>
                <a:ahLst/>
                <a:cxnLst/>
                <a:rect l="l" t="t" r="r" b="b"/>
                <a:pathLst>
                  <a:path w="18172" h="18250" extrusionOk="0">
                    <a:moveTo>
                      <a:pt x="8550" y="0"/>
                    </a:moveTo>
                    <a:cubicBezTo>
                      <a:pt x="7937" y="0"/>
                      <a:pt x="7319" y="79"/>
                      <a:pt x="6706" y="243"/>
                    </a:cubicBezTo>
                    <a:cubicBezTo>
                      <a:pt x="2414" y="1393"/>
                      <a:pt x="0" y="6301"/>
                      <a:pt x="1315" y="11206"/>
                    </a:cubicBezTo>
                    <a:cubicBezTo>
                      <a:pt x="2442" y="15412"/>
                      <a:pt x="5942" y="18249"/>
                      <a:pt x="9623" y="18249"/>
                    </a:cubicBezTo>
                    <a:cubicBezTo>
                      <a:pt x="10235" y="18249"/>
                      <a:pt x="10853" y="18171"/>
                      <a:pt x="11466" y="18006"/>
                    </a:cubicBezTo>
                    <a:cubicBezTo>
                      <a:pt x="15758" y="16856"/>
                      <a:pt x="18172" y="11947"/>
                      <a:pt x="16857" y="7042"/>
                    </a:cubicBezTo>
                    <a:cubicBezTo>
                      <a:pt x="15731" y="2837"/>
                      <a:pt x="12231" y="0"/>
                      <a:pt x="8550"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514;p33">
                <a:extLst>
                  <a:ext uri="{FF2B5EF4-FFF2-40B4-BE49-F238E27FC236}">
                    <a16:creationId xmlns:a16="http://schemas.microsoft.com/office/drawing/2014/main" xmlns="" id="{0E3125DE-7ED9-458E-8B55-AA56965780AC}"/>
                  </a:ext>
                </a:extLst>
              </p:cNvPr>
              <p:cNvSpPr/>
              <p:nvPr/>
            </p:nvSpPr>
            <p:spPr>
              <a:xfrm>
                <a:off x="8587043" y="3225477"/>
                <a:ext cx="136412" cy="139762"/>
              </a:xfrm>
              <a:custGeom>
                <a:avLst/>
                <a:gdLst/>
                <a:ahLst/>
                <a:cxnLst/>
                <a:rect l="l" t="t" r="r" b="b"/>
                <a:pathLst>
                  <a:path w="12423" h="12728" extrusionOk="0">
                    <a:moveTo>
                      <a:pt x="4251" y="0"/>
                    </a:moveTo>
                    <a:cubicBezTo>
                      <a:pt x="1292" y="0"/>
                      <a:pt x="1" y="3142"/>
                      <a:pt x="1" y="3142"/>
                    </a:cubicBezTo>
                    <a:lnTo>
                      <a:pt x="10544" y="12727"/>
                    </a:lnTo>
                    <a:cubicBezTo>
                      <a:pt x="10544" y="12727"/>
                      <a:pt x="12422" y="3579"/>
                      <a:pt x="6780" y="683"/>
                    </a:cubicBezTo>
                    <a:cubicBezTo>
                      <a:pt x="5829" y="195"/>
                      <a:pt x="4988" y="0"/>
                      <a:pt x="4251"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515;p33">
                <a:extLst>
                  <a:ext uri="{FF2B5EF4-FFF2-40B4-BE49-F238E27FC236}">
                    <a16:creationId xmlns:a16="http://schemas.microsoft.com/office/drawing/2014/main" xmlns="" id="{F26C72CC-93AF-41CD-914F-1A799A366B51}"/>
                  </a:ext>
                </a:extLst>
              </p:cNvPr>
              <p:cNvSpPr/>
              <p:nvPr/>
            </p:nvSpPr>
            <p:spPr>
              <a:xfrm>
                <a:off x="8618371" y="3241399"/>
                <a:ext cx="55837" cy="99781"/>
              </a:xfrm>
              <a:custGeom>
                <a:avLst/>
                <a:gdLst/>
                <a:ahLst/>
                <a:cxnLst/>
                <a:rect l="l" t="t" r="r" b="b"/>
                <a:pathLst>
                  <a:path w="5085" h="9087" fill="none" extrusionOk="0">
                    <a:moveTo>
                      <a:pt x="5085" y="0"/>
                    </a:moveTo>
                    <a:cubicBezTo>
                      <a:pt x="5085" y="0"/>
                      <a:pt x="1" y="3774"/>
                      <a:pt x="1424" y="9086"/>
                    </a:cubicBezTo>
                  </a:path>
                </a:pathLst>
              </a:custGeom>
              <a:noFill/>
              <a:ln w="525" cap="rnd" cmpd="sng">
                <a:solidFill>
                  <a:srgbClr val="E4C9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520;p33">
                <a:extLst>
                  <a:ext uri="{FF2B5EF4-FFF2-40B4-BE49-F238E27FC236}">
                    <a16:creationId xmlns:a16="http://schemas.microsoft.com/office/drawing/2014/main" xmlns="" id="{06911A55-45C9-4335-844B-F604C4EC8B65}"/>
                  </a:ext>
                </a:extLst>
              </p:cNvPr>
              <p:cNvSpPr/>
              <p:nvPr/>
            </p:nvSpPr>
            <p:spPr>
              <a:xfrm>
                <a:off x="8653531" y="2642264"/>
                <a:ext cx="993197" cy="1038361"/>
              </a:xfrm>
              <a:custGeom>
                <a:avLst/>
                <a:gdLst/>
                <a:ahLst/>
                <a:cxnLst/>
                <a:rect l="l" t="t" r="r" b="b"/>
                <a:pathLst>
                  <a:path w="90450" h="94563" extrusionOk="0">
                    <a:moveTo>
                      <a:pt x="45226" y="0"/>
                    </a:moveTo>
                    <a:cubicBezTo>
                      <a:pt x="24648" y="0"/>
                      <a:pt x="4838" y="8478"/>
                      <a:pt x="1589" y="35207"/>
                    </a:cubicBezTo>
                    <a:cubicBezTo>
                      <a:pt x="1" y="48285"/>
                      <a:pt x="2176" y="59442"/>
                      <a:pt x="4345" y="69070"/>
                    </a:cubicBezTo>
                    <a:cubicBezTo>
                      <a:pt x="6318" y="77831"/>
                      <a:pt x="12395" y="85280"/>
                      <a:pt x="20875" y="89070"/>
                    </a:cubicBezTo>
                    <a:cubicBezTo>
                      <a:pt x="32356" y="94203"/>
                      <a:pt x="42093" y="94563"/>
                      <a:pt x="44599" y="94563"/>
                    </a:cubicBezTo>
                    <a:cubicBezTo>
                      <a:pt x="45008" y="94563"/>
                      <a:pt x="45225" y="94553"/>
                      <a:pt x="45225" y="94553"/>
                    </a:cubicBezTo>
                    <a:cubicBezTo>
                      <a:pt x="45225" y="94553"/>
                      <a:pt x="45441" y="94563"/>
                      <a:pt x="45850" y="94563"/>
                    </a:cubicBezTo>
                    <a:cubicBezTo>
                      <a:pt x="48357" y="94563"/>
                      <a:pt x="58096" y="94203"/>
                      <a:pt x="69576" y="89070"/>
                    </a:cubicBezTo>
                    <a:cubicBezTo>
                      <a:pt x="78055" y="85280"/>
                      <a:pt x="84132" y="77831"/>
                      <a:pt x="86105" y="69070"/>
                    </a:cubicBezTo>
                    <a:cubicBezTo>
                      <a:pt x="88274" y="59442"/>
                      <a:pt x="90450" y="48285"/>
                      <a:pt x="88862" y="35207"/>
                    </a:cubicBezTo>
                    <a:cubicBezTo>
                      <a:pt x="85614" y="8478"/>
                      <a:pt x="65804" y="0"/>
                      <a:pt x="45226"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521;p33">
                <a:extLst>
                  <a:ext uri="{FF2B5EF4-FFF2-40B4-BE49-F238E27FC236}">
                    <a16:creationId xmlns:a16="http://schemas.microsoft.com/office/drawing/2014/main" xmlns="" id="{2CD86FA6-63F8-4EF2-BE39-56C6F60575CC}"/>
                  </a:ext>
                </a:extLst>
              </p:cNvPr>
              <p:cNvSpPr/>
              <p:nvPr/>
            </p:nvSpPr>
            <p:spPr>
              <a:xfrm>
                <a:off x="8724444" y="3305175"/>
                <a:ext cx="154607" cy="154618"/>
              </a:xfrm>
              <a:custGeom>
                <a:avLst/>
                <a:gdLst/>
                <a:ahLst/>
                <a:cxnLst/>
                <a:rect l="l" t="t" r="r" b="b"/>
                <a:pathLst>
                  <a:path w="14080" h="14081" extrusionOk="0">
                    <a:moveTo>
                      <a:pt x="7041" y="0"/>
                    </a:moveTo>
                    <a:cubicBezTo>
                      <a:pt x="5173" y="0"/>
                      <a:pt x="3383" y="742"/>
                      <a:pt x="2062" y="2063"/>
                    </a:cubicBezTo>
                    <a:cubicBezTo>
                      <a:pt x="742" y="3383"/>
                      <a:pt x="0" y="5173"/>
                      <a:pt x="0" y="7041"/>
                    </a:cubicBezTo>
                    <a:cubicBezTo>
                      <a:pt x="0" y="8907"/>
                      <a:pt x="742" y="10698"/>
                      <a:pt x="2062" y="12018"/>
                    </a:cubicBezTo>
                    <a:cubicBezTo>
                      <a:pt x="3383" y="13338"/>
                      <a:pt x="5173" y="14080"/>
                      <a:pt x="7041" y="14080"/>
                    </a:cubicBezTo>
                    <a:cubicBezTo>
                      <a:pt x="8908" y="14080"/>
                      <a:pt x="10698" y="13338"/>
                      <a:pt x="12018" y="12018"/>
                    </a:cubicBezTo>
                    <a:cubicBezTo>
                      <a:pt x="13339" y="10698"/>
                      <a:pt x="14080" y="8907"/>
                      <a:pt x="14080" y="7041"/>
                    </a:cubicBezTo>
                    <a:cubicBezTo>
                      <a:pt x="14080" y="5173"/>
                      <a:pt x="13339" y="3383"/>
                      <a:pt x="12018" y="2063"/>
                    </a:cubicBezTo>
                    <a:cubicBezTo>
                      <a:pt x="10698" y="742"/>
                      <a:pt x="8908" y="0"/>
                      <a:pt x="7041" y="0"/>
                    </a:cubicBezTo>
                    <a:close/>
                  </a:path>
                </a:pathLst>
              </a:custGeom>
              <a:solidFill>
                <a:srgbClr val="F78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522;p33">
                <a:extLst>
                  <a:ext uri="{FF2B5EF4-FFF2-40B4-BE49-F238E27FC236}">
                    <a16:creationId xmlns:a16="http://schemas.microsoft.com/office/drawing/2014/main" xmlns="" id="{C9FDD70E-4456-4983-8145-8917F175A696}"/>
                  </a:ext>
                </a:extLst>
              </p:cNvPr>
              <p:cNvSpPr/>
              <p:nvPr/>
            </p:nvSpPr>
            <p:spPr>
              <a:xfrm>
                <a:off x="9421219" y="3305175"/>
                <a:ext cx="154618" cy="154618"/>
              </a:xfrm>
              <a:custGeom>
                <a:avLst/>
                <a:gdLst/>
                <a:ahLst/>
                <a:cxnLst/>
                <a:rect l="l" t="t" r="r" b="b"/>
                <a:pathLst>
                  <a:path w="14081" h="14081" extrusionOk="0">
                    <a:moveTo>
                      <a:pt x="7041" y="0"/>
                    </a:moveTo>
                    <a:cubicBezTo>
                      <a:pt x="5174" y="0"/>
                      <a:pt x="3383" y="742"/>
                      <a:pt x="2063" y="2063"/>
                    </a:cubicBezTo>
                    <a:cubicBezTo>
                      <a:pt x="743" y="3383"/>
                      <a:pt x="1" y="5173"/>
                      <a:pt x="1" y="7040"/>
                    </a:cubicBezTo>
                    <a:cubicBezTo>
                      <a:pt x="1" y="8907"/>
                      <a:pt x="743" y="10698"/>
                      <a:pt x="2063" y="12018"/>
                    </a:cubicBezTo>
                    <a:cubicBezTo>
                      <a:pt x="3383" y="13338"/>
                      <a:pt x="5174" y="14080"/>
                      <a:pt x="7041" y="14080"/>
                    </a:cubicBezTo>
                    <a:cubicBezTo>
                      <a:pt x="8907" y="14080"/>
                      <a:pt x="10698" y="13338"/>
                      <a:pt x="12018" y="12018"/>
                    </a:cubicBezTo>
                    <a:cubicBezTo>
                      <a:pt x="13339" y="10698"/>
                      <a:pt x="14080" y="8907"/>
                      <a:pt x="14080" y="7040"/>
                    </a:cubicBezTo>
                    <a:cubicBezTo>
                      <a:pt x="14080" y="5173"/>
                      <a:pt x="13339" y="3383"/>
                      <a:pt x="12018" y="2063"/>
                    </a:cubicBezTo>
                    <a:cubicBezTo>
                      <a:pt x="10698" y="742"/>
                      <a:pt x="8907" y="0"/>
                      <a:pt x="7041" y="0"/>
                    </a:cubicBezTo>
                    <a:close/>
                  </a:path>
                </a:pathLst>
              </a:custGeom>
              <a:solidFill>
                <a:srgbClr val="F78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523;p33">
                <a:extLst>
                  <a:ext uri="{FF2B5EF4-FFF2-40B4-BE49-F238E27FC236}">
                    <a16:creationId xmlns:a16="http://schemas.microsoft.com/office/drawing/2014/main" xmlns="" id="{3612DE01-D08A-476D-9151-C084A9D66242}"/>
                  </a:ext>
                </a:extLst>
              </p:cNvPr>
              <p:cNvSpPr/>
              <p:nvPr/>
            </p:nvSpPr>
            <p:spPr>
              <a:xfrm>
                <a:off x="9039709" y="3436690"/>
                <a:ext cx="220864" cy="43483"/>
              </a:xfrm>
              <a:custGeom>
                <a:avLst/>
                <a:gdLst/>
                <a:ahLst/>
                <a:cxnLst/>
                <a:rect l="l" t="t" r="r" b="b"/>
                <a:pathLst>
                  <a:path w="20114" h="3960" fill="none" extrusionOk="0">
                    <a:moveTo>
                      <a:pt x="0" y="1"/>
                    </a:moveTo>
                    <a:cubicBezTo>
                      <a:pt x="0" y="1"/>
                      <a:pt x="2032" y="3959"/>
                      <a:pt x="10057" y="3959"/>
                    </a:cubicBezTo>
                    <a:cubicBezTo>
                      <a:pt x="18082" y="3959"/>
                      <a:pt x="20114" y="1"/>
                      <a:pt x="20114" y="1"/>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524;p33">
                <a:extLst>
                  <a:ext uri="{FF2B5EF4-FFF2-40B4-BE49-F238E27FC236}">
                    <a16:creationId xmlns:a16="http://schemas.microsoft.com/office/drawing/2014/main" xmlns="" id="{6621530C-6A2E-4851-AB05-757AA1A2AA81}"/>
                  </a:ext>
                </a:extLst>
              </p:cNvPr>
              <p:cNvSpPr/>
              <p:nvPr/>
            </p:nvSpPr>
            <p:spPr>
              <a:xfrm>
                <a:off x="8624849" y="2603304"/>
                <a:ext cx="1050801" cy="620899"/>
              </a:xfrm>
              <a:custGeom>
                <a:avLst/>
                <a:gdLst/>
                <a:ahLst/>
                <a:cxnLst/>
                <a:rect l="l" t="t" r="r" b="b"/>
                <a:pathLst>
                  <a:path w="95696" h="56545" extrusionOk="0">
                    <a:moveTo>
                      <a:pt x="47837" y="0"/>
                    </a:moveTo>
                    <a:cubicBezTo>
                      <a:pt x="20429" y="0"/>
                      <a:pt x="3682" y="13612"/>
                      <a:pt x="679" y="38327"/>
                    </a:cubicBezTo>
                    <a:cubicBezTo>
                      <a:pt x="298" y="41457"/>
                      <a:pt x="0" y="49210"/>
                      <a:pt x="3912" y="53855"/>
                    </a:cubicBezTo>
                    <a:cubicBezTo>
                      <a:pt x="5552" y="55516"/>
                      <a:pt x="7831" y="56544"/>
                      <a:pt x="10349" y="56544"/>
                    </a:cubicBezTo>
                    <a:cubicBezTo>
                      <a:pt x="15349" y="56544"/>
                      <a:pt x="19401" y="52493"/>
                      <a:pt x="19401" y="47494"/>
                    </a:cubicBezTo>
                    <a:cubicBezTo>
                      <a:pt x="19398" y="46826"/>
                      <a:pt x="19323" y="46160"/>
                      <a:pt x="19175" y="45509"/>
                    </a:cubicBezTo>
                    <a:lnTo>
                      <a:pt x="19175" y="45509"/>
                    </a:lnTo>
                    <a:cubicBezTo>
                      <a:pt x="20828" y="46491"/>
                      <a:pt x="22752" y="47066"/>
                      <a:pt x="24815" y="47066"/>
                    </a:cubicBezTo>
                    <a:cubicBezTo>
                      <a:pt x="30005" y="47066"/>
                      <a:pt x="34347" y="43487"/>
                      <a:pt x="35540" y="38667"/>
                    </a:cubicBezTo>
                    <a:cubicBezTo>
                      <a:pt x="37257" y="41755"/>
                      <a:pt x="40550" y="43847"/>
                      <a:pt x="44333" y="43847"/>
                    </a:cubicBezTo>
                    <a:cubicBezTo>
                      <a:pt x="49888" y="43847"/>
                      <a:pt x="54390" y="39344"/>
                      <a:pt x="54390" y="33789"/>
                    </a:cubicBezTo>
                    <a:cubicBezTo>
                      <a:pt x="54390" y="33776"/>
                      <a:pt x="54389" y="33763"/>
                      <a:pt x="54388" y="33749"/>
                    </a:cubicBezTo>
                    <a:lnTo>
                      <a:pt x="54388" y="33749"/>
                    </a:lnTo>
                    <a:cubicBezTo>
                      <a:pt x="56048" y="34958"/>
                      <a:pt x="58086" y="35681"/>
                      <a:pt x="60298" y="35681"/>
                    </a:cubicBezTo>
                    <a:cubicBezTo>
                      <a:pt x="63158" y="35681"/>
                      <a:pt x="65733" y="34482"/>
                      <a:pt x="67564" y="32566"/>
                    </a:cubicBezTo>
                    <a:cubicBezTo>
                      <a:pt x="68451" y="37787"/>
                      <a:pt x="72984" y="41767"/>
                      <a:pt x="78458" y="41767"/>
                    </a:cubicBezTo>
                    <a:cubicBezTo>
                      <a:pt x="79737" y="41767"/>
                      <a:pt x="80962" y="41538"/>
                      <a:pt x="82105" y="41139"/>
                    </a:cubicBezTo>
                    <a:lnTo>
                      <a:pt x="82105" y="41139"/>
                    </a:lnTo>
                    <a:cubicBezTo>
                      <a:pt x="81864" y="42002"/>
                      <a:pt x="81726" y="42907"/>
                      <a:pt x="81726" y="43847"/>
                    </a:cubicBezTo>
                    <a:cubicBezTo>
                      <a:pt x="81727" y="49402"/>
                      <a:pt x="86229" y="53904"/>
                      <a:pt x="91784" y="53904"/>
                    </a:cubicBezTo>
                    <a:cubicBezTo>
                      <a:pt x="95696" y="49259"/>
                      <a:pt x="95375" y="41457"/>
                      <a:pt x="94995" y="38327"/>
                    </a:cubicBezTo>
                    <a:cubicBezTo>
                      <a:pt x="91992" y="13610"/>
                      <a:pt x="75244" y="0"/>
                      <a:pt x="47837"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525;p33">
                <a:extLst>
                  <a:ext uri="{FF2B5EF4-FFF2-40B4-BE49-F238E27FC236}">
                    <a16:creationId xmlns:a16="http://schemas.microsoft.com/office/drawing/2014/main" xmlns="" id="{8D5772E5-0646-454B-B00C-DD557230C94E}"/>
                  </a:ext>
                </a:extLst>
              </p:cNvPr>
              <p:cNvSpPr/>
              <p:nvPr/>
            </p:nvSpPr>
            <p:spPr>
              <a:xfrm>
                <a:off x="8620007" y="2465289"/>
                <a:ext cx="1060278" cy="416100"/>
              </a:xfrm>
              <a:custGeom>
                <a:avLst/>
                <a:gdLst/>
                <a:ahLst/>
                <a:cxnLst/>
                <a:rect l="l" t="t" r="r" b="b"/>
                <a:pathLst>
                  <a:path w="96559" h="37894" extrusionOk="0">
                    <a:moveTo>
                      <a:pt x="48279" y="0"/>
                    </a:moveTo>
                    <a:cubicBezTo>
                      <a:pt x="24900" y="0"/>
                      <a:pt x="5303" y="16146"/>
                      <a:pt x="1" y="37893"/>
                    </a:cubicBezTo>
                    <a:cubicBezTo>
                      <a:pt x="249" y="37792"/>
                      <a:pt x="13830" y="32349"/>
                      <a:pt x="48278" y="32349"/>
                    </a:cubicBezTo>
                    <a:cubicBezTo>
                      <a:pt x="82758" y="32349"/>
                      <a:pt x="96333" y="37802"/>
                      <a:pt x="96558" y="37893"/>
                    </a:cubicBezTo>
                    <a:cubicBezTo>
                      <a:pt x="91256" y="16146"/>
                      <a:pt x="71658" y="0"/>
                      <a:pt x="48279"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526;p33">
                <a:extLst>
                  <a:ext uri="{FF2B5EF4-FFF2-40B4-BE49-F238E27FC236}">
                    <a16:creationId xmlns:a16="http://schemas.microsoft.com/office/drawing/2014/main" xmlns="" id="{6121A350-1A03-408A-AD21-ED4B8A724BA2}"/>
                  </a:ext>
                </a:extLst>
              </p:cNvPr>
              <p:cNvSpPr/>
              <p:nvPr/>
            </p:nvSpPr>
            <p:spPr>
              <a:xfrm>
                <a:off x="8604382" y="2672394"/>
                <a:ext cx="1091540" cy="241365"/>
              </a:xfrm>
              <a:custGeom>
                <a:avLst/>
                <a:gdLst/>
                <a:ahLst/>
                <a:cxnLst/>
                <a:rect l="l" t="t" r="r" b="b"/>
                <a:pathLst>
                  <a:path w="99406" h="21981" extrusionOk="0">
                    <a:moveTo>
                      <a:pt x="9788" y="0"/>
                    </a:moveTo>
                    <a:cubicBezTo>
                      <a:pt x="9788" y="0"/>
                      <a:pt x="1716" y="9053"/>
                      <a:pt x="0" y="21981"/>
                    </a:cubicBezTo>
                    <a:lnTo>
                      <a:pt x="99406" y="21981"/>
                    </a:lnTo>
                    <a:cubicBezTo>
                      <a:pt x="97690" y="9052"/>
                      <a:pt x="89618" y="0"/>
                      <a:pt x="89618" y="0"/>
                    </a:cubicBezTo>
                    <a:cubicBezTo>
                      <a:pt x="68482" y="0"/>
                      <a:pt x="49703" y="10296"/>
                      <a:pt x="49703" y="10296"/>
                    </a:cubicBezTo>
                    <a:cubicBezTo>
                      <a:pt x="49703" y="10296"/>
                      <a:pt x="30924" y="0"/>
                      <a:pt x="9788"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530;p33">
                <a:extLst>
                  <a:ext uri="{FF2B5EF4-FFF2-40B4-BE49-F238E27FC236}">
                    <a16:creationId xmlns:a16="http://schemas.microsoft.com/office/drawing/2014/main" xmlns="" id="{98A42CEF-2B9E-4946-8994-A979754EBA5D}"/>
                  </a:ext>
                </a:extLst>
              </p:cNvPr>
              <p:cNvSpPr/>
              <p:nvPr/>
            </p:nvSpPr>
            <p:spPr>
              <a:xfrm>
                <a:off x="9078964" y="3308546"/>
                <a:ext cx="128012" cy="54661"/>
              </a:xfrm>
              <a:custGeom>
                <a:avLst/>
                <a:gdLst/>
                <a:ahLst/>
                <a:cxnLst/>
                <a:rect l="l" t="t" r="r" b="b"/>
                <a:pathLst>
                  <a:path w="11658" h="4978" extrusionOk="0">
                    <a:moveTo>
                      <a:pt x="6495" y="0"/>
                    </a:moveTo>
                    <a:cubicBezTo>
                      <a:pt x="6365" y="0"/>
                      <a:pt x="6236" y="2"/>
                      <a:pt x="6106" y="7"/>
                    </a:cubicBezTo>
                    <a:cubicBezTo>
                      <a:pt x="1" y="182"/>
                      <a:pt x="1979" y="4023"/>
                      <a:pt x="6245" y="4954"/>
                    </a:cubicBezTo>
                    <a:cubicBezTo>
                      <a:pt x="6317" y="4970"/>
                      <a:pt x="6393" y="4977"/>
                      <a:pt x="6473" y="4977"/>
                    </a:cubicBezTo>
                    <a:cubicBezTo>
                      <a:pt x="6892" y="4977"/>
                      <a:pt x="7416" y="4773"/>
                      <a:pt x="7927" y="4445"/>
                    </a:cubicBezTo>
                    <a:cubicBezTo>
                      <a:pt x="9861" y="3223"/>
                      <a:pt x="11657" y="285"/>
                      <a:pt x="7197" y="23"/>
                    </a:cubicBezTo>
                    <a:cubicBezTo>
                      <a:pt x="6963" y="8"/>
                      <a:pt x="6729" y="0"/>
                      <a:pt x="6495"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531;p33">
                <a:extLst>
                  <a:ext uri="{FF2B5EF4-FFF2-40B4-BE49-F238E27FC236}">
                    <a16:creationId xmlns:a16="http://schemas.microsoft.com/office/drawing/2014/main" xmlns="" id="{D37FCB78-81DF-427E-A5C4-8DB0178FC0C4}"/>
                  </a:ext>
                </a:extLst>
              </p:cNvPr>
              <p:cNvSpPr/>
              <p:nvPr/>
            </p:nvSpPr>
            <p:spPr>
              <a:xfrm>
                <a:off x="8731482" y="3165512"/>
                <a:ext cx="313595" cy="203251"/>
              </a:xfrm>
              <a:custGeom>
                <a:avLst/>
                <a:gdLst/>
                <a:ahLst/>
                <a:cxnLst/>
                <a:rect l="l" t="t" r="r" b="b"/>
                <a:pathLst>
                  <a:path w="28559" h="18510" fill="none" extrusionOk="0">
                    <a:moveTo>
                      <a:pt x="4323" y="18510"/>
                    </a:moveTo>
                    <a:cubicBezTo>
                      <a:pt x="4323" y="18510"/>
                      <a:pt x="0" y="659"/>
                      <a:pt x="14592" y="322"/>
                    </a:cubicBezTo>
                    <a:cubicBezTo>
                      <a:pt x="28558" y="0"/>
                      <a:pt x="25500" y="17400"/>
                      <a:pt x="25500" y="17400"/>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532;p33">
                <a:extLst>
                  <a:ext uri="{FF2B5EF4-FFF2-40B4-BE49-F238E27FC236}">
                    <a16:creationId xmlns:a16="http://schemas.microsoft.com/office/drawing/2014/main" xmlns="" id="{BDFD86FE-D1BC-4B1D-B6E0-9C260A316691}"/>
                  </a:ext>
                </a:extLst>
              </p:cNvPr>
              <p:cNvSpPr/>
              <p:nvPr/>
            </p:nvSpPr>
            <p:spPr>
              <a:xfrm>
                <a:off x="9244750" y="3145066"/>
                <a:ext cx="313595" cy="203251"/>
              </a:xfrm>
              <a:custGeom>
                <a:avLst/>
                <a:gdLst/>
                <a:ahLst/>
                <a:cxnLst/>
                <a:rect l="l" t="t" r="r" b="b"/>
                <a:pathLst>
                  <a:path w="28559" h="18510" fill="none" extrusionOk="0">
                    <a:moveTo>
                      <a:pt x="4323" y="18510"/>
                    </a:moveTo>
                    <a:cubicBezTo>
                      <a:pt x="4323" y="18510"/>
                      <a:pt x="0" y="659"/>
                      <a:pt x="14593" y="323"/>
                    </a:cubicBezTo>
                    <a:cubicBezTo>
                      <a:pt x="28559" y="0"/>
                      <a:pt x="25500" y="17401"/>
                      <a:pt x="25500" y="17401"/>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533;p33">
                <a:extLst>
                  <a:ext uri="{FF2B5EF4-FFF2-40B4-BE49-F238E27FC236}">
                    <a16:creationId xmlns:a16="http://schemas.microsoft.com/office/drawing/2014/main" xmlns="" id="{5BA5357C-94D9-4A71-8413-584C4905C334}"/>
                  </a:ext>
                </a:extLst>
              </p:cNvPr>
              <p:cNvSpPr/>
              <p:nvPr/>
            </p:nvSpPr>
            <p:spPr>
              <a:xfrm>
                <a:off x="8856595" y="3385125"/>
                <a:ext cx="21302" cy="20402"/>
              </a:xfrm>
              <a:custGeom>
                <a:avLst/>
                <a:gdLst/>
                <a:ahLst/>
                <a:cxnLst/>
                <a:rect l="l" t="t" r="r" b="b"/>
                <a:pathLst>
                  <a:path w="1940" h="1858" extrusionOk="0">
                    <a:moveTo>
                      <a:pt x="1003" y="1"/>
                    </a:moveTo>
                    <a:cubicBezTo>
                      <a:pt x="994" y="1"/>
                      <a:pt x="985" y="1"/>
                      <a:pt x="976" y="1"/>
                    </a:cubicBezTo>
                    <a:cubicBezTo>
                      <a:pt x="600" y="12"/>
                      <a:pt x="269" y="248"/>
                      <a:pt x="134" y="598"/>
                    </a:cubicBezTo>
                    <a:cubicBezTo>
                      <a:pt x="1" y="949"/>
                      <a:pt x="92" y="1346"/>
                      <a:pt x="364" y="1604"/>
                    </a:cubicBezTo>
                    <a:cubicBezTo>
                      <a:pt x="540" y="1770"/>
                      <a:pt x="769" y="1857"/>
                      <a:pt x="1002" y="1857"/>
                    </a:cubicBezTo>
                    <a:cubicBezTo>
                      <a:pt x="1130" y="1857"/>
                      <a:pt x="1259" y="1831"/>
                      <a:pt x="1381" y="1776"/>
                    </a:cubicBezTo>
                    <a:cubicBezTo>
                      <a:pt x="1724" y="1623"/>
                      <a:pt x="1939" y="1278"/>
                      <a:pt x="1929" y="903"/>
                    </a:cubicBezTo>
                    <a:cubicBezTo>
                      <a:pt x="1915" y="399"/>
                      <a:pt x="1502" y="1"/>
                      <a:pt x="1003"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534;p33">
                <a:extLst>
                  <a:ext uri="{FF2B5EF4-FFF2-40B4-BE49-F238E27FC236}">
                    <a16:creationId xmlns:a16="http://schemas.microsoft.com/office/drawing/2014/main" xmlns="" id="{DFCACAC1-2E4D-4E46-8ACF-67FD0B433748}"/>
                  </a:ext>
                </a:extLst>
              </p:cNvPr>
              <p:cNvSpPr/>
              <p:nvPr/>
            </p:nvSpPr>
            <p:spPr>
              <a:xfrm>
                <a:off x="8899925" y="3421229"/>
                <a:ext cx="21302" cy="20391"/>
              </a:xfrm>
              <a:custGeom>
                <a:avLst/>
                <a:gdLst/>
                <a:ahLst/>
                <a:cxnLst/>
                <a:rect l="l" t="t" r="r" b="b"/>
                <a:pathLst>
                  <a:path w="1940" h="1857" extrusionOk="0">
                    <a:moveTo>
                      <a:pt x="1002" y="1"/>
                    </a:moveTo>
                    <a:cubicBezTo>
                      <a:pt x="993" y="1"/>
                      <a:pt x="984" y="1"/>
                      <a:pt x="975" y="1"/>
                    </a:cubicBezTo>
                    <a:cubicBezTo>
                      <a:pt x="600" y="12"/>
                      <a:pt x="269" y="247"/>
                      <a:pt x="134" y="598"/>
                    </a:cubicBezTo>
                    <a:cubicBezTo>
                      <a:pt x="1" y="949"/>
                      <a:pt x="91" y="1346"/>
                      <a:pt x="363" y="1604"/>
                    </a:cubicBezTo>
                    <a:cubicBezTo>
                      <a:pt x="540" y="1769"/>
                      <a:pt x="769" y="1857"/>
                      <a:pt x="1002" y="1857"/>
                    </a:cubicBezTo>
                    <a:cubicBezTo>
                      <a:pt x="1130" y="1857"/>
                      <a:pt x="1258" y="1830"/>
                      <a:pt x="1380" y="1776"/>
                    </a:cubicBezTo>
                    <a:cubicBezTo>
                      <a:pt x="1723" y="1623"/>
                      <a:pt x="1939" y="1278"/>
                      <a:pt x="1929" y="903"/>
                    </a:cubicBezTo>
                    <a:cubicBezTo>
                      <a:pt x="1915" y="399"/>
                      <a:pt x="1503" y="1"/>
                      <a:pt x="1002"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535;p33">
                <a:extLst>
                  <a:ext uri="{FF2B5EF4-FFF2-40B4-BE49-F238E27FC236}">
                    <a16:creationId xmlns:a16="http://schemas.microsoft.com/office/drawing/2014/main" xmlns="" id="{0CE663B6-D8C0-4602-AB8B-DA4CA3772277}"/>
                  </a:ext>
                </a:extLst>
              </p:cNvPr>
              <p:cNvSpPr/>
              <p:nvPr/>
            </p:nvSpPr>
            <p:spPr>
              <a:xfrm>
                <a:off x="8954763" y="3378855"/>
                <a:ext cx="21302" cy="20391"/>
              </a:xfrm>
              <a:custGeom>
                <a:avLst/>
                <a:gdLst/>
                <a:ahLst/>
                <a:cxnLst/>
                <a:rect l="l" t="t" r="r" b="b"/>
                <a:pathLst>
                  <a:path w="1940" h="1857" extrusionOk="0">
                    <a:moveTo>
                      <a:pt x="1002" y="0"/>
                    </a:moveTo>
                    <a:cubicBezTo>
                      <a:pt x="993" y="0"/>
                      <a:pt x="984" y="0"/>
                      <a:pt x="975" y="0"/>
                    </a:cubicBezTo>
                    <a:cubicBezTo>
                      <a:pt x="600" y="12"/>
                      <a:pt x="268" y="246"/>
                      <a:pt x="134" y="598"/>
                    </a:cubicBezTo>
                    <a:cubicBezTo>
                      <a:pt x="1" y="948"/>
                      <a:pt x="91" y="1345"/>
                      <a:pt x="363" y="1603"/>
                    </a:cubicBezTo>
                    <a:cubicBezTo>
                      <a:pt x="539" y="1769"/>
                      <a:pt x="769" y="1857"/>
                      <a:pt x="1001" y="1857"/>
                    </a:cubicBezTo>
                    <a:cubicBezTo>
                      <a:pt x="1129" y="1857"/>
                      <a:pt x="1258" y="1830"/>
                      <a:pt x="1380" y="1776"/>
                    </a:cubicBezTo>
                    <a:cubicBezTo>
                      <a:pt x="1722" y="1622"/>
                      <a:pt x="1939" y="1277"/>
                      <a:pt x="1929" y="903"/>
                    </a:cubicBezTo>
                    <a:cubicBezTo>
                      <a:pt x="1915" y="399"/>
                      <a:pt x="1503" y="0"/>
                      <a:pt x="1002"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536;p33">
                <a:extLst>
                  <a:ext uri="{FF2B5EF4-FFF2-40B4-BE49-F238E27FC236}">
                    <a16:creationId xmlns:a16="http://schemas.microsoft.com/office/drawing/2014/main" xmlns="" id="{F202AD14-950B-417E-B6A6-9A5AFFDE3142}"/>
                  </a:ext>
                </a:extLst>
              </p:cNvPr>
              <p:cNvSpPr/>
              <p:nvPr/>
            </p:nvSpPr>
            <p:spPr>
              <a:xfrm>
                <a:off x="8749897" y="3358420"/>
                <a:ext cx="21292" cy="20380"/>
              </a:xfrm>
              <a:custGeom>
                <a:avLst/>
                <a:gdLst/>
                <a:ahLst/>
                <a:cxnLst/>
                <a:rect l="l" t="t" r="r" b="b"/>
                <a:pathLst>
                  <a:path w="1939" h="1856" extrusionOk="0">
                    <a:moveTo>
                      <a:pt x="1001" y="0"/>
                    </a:moveTo>
                    <a:cubicBezTo>
                      <a:pt x="992" y="0"/>
                      <a:pt x="983" y="1"/>
                      <a:pt x="975" y="1"/>
                    </a:cubicBezTo>
                    <a:cubicBezTo>
                      <a:pt x="600" y="11"/>
                      <a:pt x="267" y="247"/>
                      <a:pt x="134" y="597"/>
                    </a:cubicBezTo>
                    <a:cubicBezTo>
                      <a:pt x="0" y="947"/>
                      <a:pt x="90" y="1344"/>
                      <a:pt x="363" y="1602"/>
                    </a:cubicBezTo>
                    <a:cubicBezTo>
                      <a:pt x="538" y="1769"/>
                      <a:pt x="768" y="1856"/>
                      <a:pt x="1000" y="1856"/>
                    </a:cubicBezTo>
                    <a:cubicBezTo>
                      <a:pt x="1128" y="1856"/>
                      <a:pt x="1258" y="1829"/>
                      <a:pt x="1379" y="1775"/>
                    </a:cubicBezTo>
                    <a:cubicBezTo>
                      <a:pt x="1722" y="1622"/>
                      <a:pt x="1939" y="1278"/>
                      <a:pt x="1929" y="903"/>
                    </a:cubicBezTo>
                    <a:cubicBezTo>
                      <a:pt x="1915" y="399"/>
                      <a:pt x="1502" y="0"/>
                      <a:pt x="1001"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537;p33">
                <a:extLst>
                  <a:ext uri="{FF2B5EF4-FFF2-40B4-BE49-F238E27FC236}">
                    <a16:creationId xmlns:a16="http://schemas.microsoft.com/office/drawing/2014/main" xmlns="" id="{99758325-0658-4231-8A0C-38F427A1D845}"/>
                  </a:ext>
                </a:extLst>
              </p:cNvPr>
              <p:cNvSpPr/>
              <p:nvPr/>
            </p:nvSpPr>
            <p:spPr>
              <a:xfrm>
                <a:off x="8784420" y="3414268"/>
                <a:ext cx="21302" cy="20391"/>
              </a:xfrm>
              <a:custGeom>
                <a:avLst/>
                <a:gdLst/>
                <a:ahLst/>
                <a:cxnLst/>
                <a:rect l="l" t="t" r="r" b="b"/>
                <a:pathLst>
                  <a:path w="1940" h="1857" extrusionOk="0">
                    <a:moveTo>
                      <a:pt x="1003" y="1"/>
                    </a:moveTo>
                    <a:cubicBezTo>
                      <a:pt x="994" y="1"/>
                      <a:pt x="985" y="1"/>
                      <a:pt x="976" y="1"/>
                    </a:cubicBezTo>
                    <a:cubicBezTo>
                      <a:pt x="600" y="12"/>
                      <a:pt x="269" y="247"/>
                      <a:pt x="134" y="598"/>
                    </a:cubicBezTo>
                    <a:cubicBezTo>
                      <a:pt x="1" y="949"/>
                      <a:pt x="92" y="1346"/>
                      <a:pt x="364" y="1603"/>
                    </a:cubicBezTo>
                    <a:cubicBezTo>
                      <a:pt x="540" y="1769"/>
                      <a:pt x="770" y="1857"/>
                      <a:pt x="1003" y="1857"/>
                    </a:cubicBezTo>
                    <a:cubicBezTo>
                      <a:pt x="1131" y="1857"/>
                      <a:pt x="1259" y="1830"/>
                      <a:pt x="1381" y="1776"/>
                    </a:cubicBezTo>
                    <a:cubicBezTo>
                      <a:pt x="1723" y="1623"/>
                      <a:pt x="1939" y="1278"/>
                      <a:pt x="1929" y="903"/>
                    </a:cubicBezTo>
                    <a:cubicBezTo>
                      <a:pt x="1915" y="399"/>
                      <a:pt x="1502" y="1"/>
                      <a:pt x="1003"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538;p33">
                <a:extLst>
                  <a:ext uri="{FF2B5EF4-FFF2-40B4-BE49-F238E27FC236}">
                    <a16:creationId xmlns:a16="http://schemas.microsoft.com/office/drawing/2014/main" xmlns="" id="{78494F68-4AE6-476A-9341-8B4FEF786A77}"/>
                  </a:ext>
                </a:extLst>
              </p:cNvPr>
              <p:cNvSpPr/>
              <p:nvPr/>
            </p:nvSpPr>
            <p:spPr>
              <a:xfrm>
                <a:off x="9448616" y="3368588"/>
                <a:ext cx="21335" cy="20391"/>
              </a:xfrm>
              <a:custGeom>
                <a:avLst/>
                <a:gdLst/>
                <a:ahLst/>
                <a:cxnLst/>
                <a:rect l="l" t="t" r="r" b="b"/>
                <a:pathLst>
                  <a:path w="1943" h="1857" extrusionOk="0">
                    <a:moveTo>
                      <a:pt x="942" y="1"/>
                    </a:moveTo>
                    <a:cubicBezTo>
                      <a:pt x="934" y="1"/>
                      <a:pt x="925" y="1"/>
                      <a:pt x="917" y="1"/>
                    </a:cubicBezTo>
                    <a:cubicBezTo>
                      <a:pt x="404" y="16"/>
                      <a:pt x="1" y="443"/>
                      <a:pt x="15" y="954"/>
                    </a:cubicBezTo>
                    <a:cubicBezTo>
                      <a:pt x="25" y="1330"/>
                      <a:pt x="261" y="1662"/>
                      <a:pt x="611" y="1796"/>
                    </a:cubicBezTo>
                    <a:cubicBezTo>
                      <a:pt x="719" y="1837"/>
                      <a:pt x="830" y="1857"/>
                      <a:pt x="941" y="1857"/>
                    </a:cubicBezTo>
                    <a:cubicBezTo>
                      <a:pt x="1192" y="1857"/>
                      <a:pt x="1438" y="1755"/>
                      <a:pt x="1617" y="1566"/>
                    </a:cubicBezTo>
                    <a:cubicBezTo>
                      <a:pt x="1875" y="1294"/>
                      <a:pt x="1942" y="892"/>
                      <a:pt x="1790" y="550"/>
                    </a:cubicBezTo>
                    <a:cubicBezTo>
                      <a:pt x="1640" y="215"/>
                      <a:pt x="1307" y="1"/>
                      <a:pt x="942"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539;p33">
                <a:extLst>
                  <a:ext uri="{FF2B5EF4-FFF2-40B4-BE49-F238E27FC236}">
                    <a16:creationId xmlns:a16="http://schemas.microsoft.com/office/drawing/2014/main" xmlns="" id="{E60BF146-BEC6-42F4-A6BE-E51571964E48}"/>
                  </a:ext>
                </a:extLst>
              </p:cNvPr>
              <p:cNvSpPr/>
              <p:nvPr/>
            </p:nvSpPr>
            <p:spPr>
              <a:xfrm>
                <a:off x="9407373" y="3407064"/>
                <a:ext cx="21335" cy="20380"/>
              </a:xfrm>
              <a:custGeom>
                <a:avLst/>
                <a:gdLst/>
                <a:ahLst/>
                <a:cxnLst/>
                <a:rect l="l" t="t" r="r" b="b"/>
                <a:pathLst>
                  <a:path w="1943" h="1856" extrusionOk="0">
                    <a:moveTo>
                      <a:pt x="945" y="0"/>
                    </a:moveTo>
                    <a:cubicBezTo>
                      <a:pt x="935" y="0"/>
                      <a:pt x="926" y="0"/>
                      <a:pt x="917" y="1"/>
                    </a:cubicBezTo>
                    <a:cubicBezTo>
                      <a:pt x="404" y="15"/>
                      <a:pt x="1" y="441"/>
                      <a:pt x="15" y="954"/>
                    </a:cubicBezTo>
                    <a:cubicBezTo>
                      <a:pt x="25" y="1329"/>
                      <a:pt x="261" y="1661"/>
                      <a:pt x="611" y="1795"/>
                    </a:cubicBezTo>
                    <a:cubicBezTo>
                      <a:pt x="719" y="1836"/>
                      <a:pt x="831" y="1856"/>
                      <a:pt x="942" y="1856"/>
                    </a:cubicBezTo>
                    <a:cubicBezTo>
                      <a:pt x="1193" y="1856"/>
                      <a:pt x="1438" y="1754"/>
                      <a:pt x="1617" y="1566"/>
                    </a:cubicBezTo>
                    <a:cubicBezTo>
                      <a:pt x="1875" y="1293"/>
                      <a:pt x="1942" y="892"/>
                      <a:pt x="1790" y="549"/>
                    </a:cubicBezTo>
                    <a:cubicBezTo>
                      <a:pt x="1640" y="215"/>
                      <a:pt x="1309" y="0"/>
                      <a:pt x="945"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540;p33">
                <a:extLst>
                  <a:ext uri="{FF2B5EF4-FFF2-40B4-BE49-F238E27FC236}">
                    <a16:creationId xmlns:a16="http://schemas.microsoft.com/office/drawing/2014/main" xmlns="" id="{27EE6081-020A-4D5A-8278-F0F12216A4CC}"/>
                  </a:ext>
                </a:extLst>
              </p:cNvPr>
              <p:cNvSpPr/>
              <p:nvPr/>
            </p:nvSpPr>
            <p:spPr>
              <a:xfrm>
                <a:off x="9350262" y="3367809"/>
                <a:ext cx="21335" cy="20391"/>
              </a:xfrm>
              <a:custGeom>
                <a:avLst/>
                <a:gdLst/>
                <a:ahLst/>
                <a:cxnLst/>
                <a:rect l="l" t="t" r="r" b="b"/>
                <a:pathLst>
                  <a:path w="1943" h="1857" extrusionOk="0">
                    <a:moveTo>
                      <a:pt x="945" y="1"/>
                    </a:moveTo>
                    <a:cubicBezTo>
                      <a:pt x="936" y="1"/>
                      <a:pt x="926" y="1"/>
                      <a:pt x="917" y="1"/>
                    </a:cubicBezTo>
                    <a:cubicBezTo>
                      <a:pt x="405" y="16"/>
                      <a:pt x="1" y="443"/>
                      <a:pt x="15" y="954"/>
                    </a:cubicBezTo>
                    <a:cubicBezTo>
                      <a:pt x="25" y="1330"/>
                      <a:pt x="261" y="1662"/>
                      <a:pt x="611" y="1795"/>
                    </a:cubicBezTo>
                    <a:cubicBezTo>
                      <a:pt x="719" y="1836"/>
                      <a:pt x="832" y="1856"/>
                      <a:pt x="943" y="1856"/>
                    </a:cubicBezTo>
                    <a:cubicBezTo>
                      <a:pt x="1193" y="1856"/>
                      <a:pt x="1438" y="1755"/>
                      <a:pt x="1617" y="1566"/>
                    </a:cubicBezTo>
                    <a:cubicBezTo>
                      <a:pt x="1875" y="1293"/>
                      <a:pt x="1943" y="892"/>
                      <a:pt x="1790" y="549"/>
                    </a:cubicBezTo>
                    <a:cubicBezTo>
                      <a:pt x="1641" y="215"/>
                      <a:pt x="1309" y="1"/>
                      <a:pt x="945"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541;p33">
                <a:extLst>
                  <a:ext uri="{FF2B5EF4-FFF2-40B4-BE49-F238E27FC236}">
                    <a16:creationId xmlns:a16="http://schemas.microsoft.com/office/drawing/2014/main" xmlns="" id="{44191DA0-6C48-470C-B3D2-483E803C6C78}"/>
                  </a:ext>
                </a:extLst>
              </p:cNvPr>
              <p:cNvSpPr/>
              <p:nvPr/>
            </p:nvSpPr>
            <p:spPr>
              <a:xfrm>
                <a:off x="9553656" y="3335942"/>
                <a:ext cx="21346" cy="20402"/>
              </a:xfrm>
              <a:custGeom>
                <a:avLst/>
                <a:gdLst/>
                <a:ahLst/>
                <a:cxnLst/>
                <a:rect l="l" t="t" r="r" b="b"/>
                <a:pathLst>
                  <a:path w="1944" h="1858" extrusionOk="0">
                    <a:moveTo>
                      <a:pt x="942" y="1"/>
                    </a:moveTo>
                    <a:cubicBezTo>
                      <a:pt x="934" y="1"/>
                      <a:pt x="925" y="1"/>
                      <a:pt x="917" y="1"/>
                    </a:cubicBezTo>
                    <a:cubicBezTo>
                      <a:pt x="404" y="16"/>
                      <a:pt x="1" y="443"/>
                      <a:pt x="15" y="956"/>
                    </a:cubicBezTo>
                    <a:cubicBezTo>
                      <a:pt x="26" y="1330"/>
                      <a:pt x="261" y="1663"/>
                      <a:pt x="612" y="1796"/>
                    </a:cubicBezTo>
                    <a:cubicBezTo>
                      <a:pt x="720" y="1837"/>
                      <a:pt x="832" y="1857"/>
                      <a:pt x="943" y="1857"/>
                    </a:cubicBezTo>
                    <a:cubicBezTo>
                      <a:pt x="1193" y="1857"/>
                      <a:pt x="1439" y="1756"/>
                      <a:pt x="1617" y="1567"/>
                    </a:cubicBezTo>
                    <a:cubicBezTo>
                      <a:pt x="1875" y="1294"/>
                      <a:pt x="1944" y="893"/>
                      <a:pt x="1790" y="551"/>
                    </a:cubicBezTo>
                    <a:cubicBezTo>
                      <a:pt x="1640" y="216"/>
                      <a:pt x="1307" y="1"/>
                      <a:pt x="942"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542;p33">
                <a:extLst>
                  <a:ext uri="{FF2B5EF4-FFF2-40B4-BE49-F238E27FC236}">
                    <a16:creationId xmlns:a16="http://schemas.microsoft.com/office/drawing/2014/main" xmlns="" id="{1E656B31-83FE-4286-82A3-989C6667373A}"/>
                  </a:ext>
                </a:extLst>
              </p:cNvPr>
              <p:cNvSpPr/>
              <p:nvPr/>
            </p:nvSpPr>
            <p:spPr>
              <a:xfrm>
                <a:off x="9522307" y="3393657"/>
                <a:ext cx="21346" cy="20380"/>
              </a:xfrm>
              <a:custGeom>
                <a:avLst/>
                <a:gdLst/>
                <a:ahLst/>
                <a:cxnLst/>
                <a:rect l="l" t="t" r="r" b="b"/>
                <a:pathLst>
                  <a:path w="1944" h="1856" extrusionOk="0">
                    <a:moveTo>
                      <a:pt x="945" y="0"/>
                    </a:moveTo>
                    <a:cubicBezTo>
                      <a:pt x="935" y="0"/>
                      <a:pt x="926" y="0"/>
                      <a:pt x="917" y="1"/>
                    </a:cubicBezTo>
                    <a:cubicBezTo>
                      <a:pt x="404" y="14"/>
                      <a:pt x="1" y="441"/>
                      <a:pt x="15" y="954"/>
                    </a:cubicBezTo>
                    <a:cubicBezTo>
                      <a:pt x="26" y="1328"/>
                      <a:pt x="261" y="1661"/>
                      <a:pt x="612" y="1795"/>
                    </a:cubicBezTo>
                    <a:cubicBezTo>
                      <a:pt x="720" y="1836"/>
                      <a:pt x="832" y="1856"/>
                      <a:pt x="943" y="1856"/>
                    </a:cubicBezTo>
                    <a:cubicBezTo>
                      <a:pt x="1194" y="1856"/>
                      <a:pt x="1439" y="1754"/>
                      <a:pt x="1618" y="1565"/>
                    </a:cubicBezTo>
                    <a:cubicBezTo>
                      <a:pt x="1875" y="1293"/>
                      <a:pt x="1944" y="891"/>
                      <a:pt x="1790" y="549"/>
                    </a:cubicBezTo>
                    <a:cubicBezTo>
                      <a:pt x="1640" y="215"/>
                      <a:pt x="1309" y="0"/>
                      <a:pt x="945"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18" name="组合 317">
            <a:extLst>
              <a:ext uri="{FF2B5EF4-FFF2-40B4-BE49-F238E27FC236}">
                <a16:creationId xmlns:a16="http://schemas.microsoft.com/office/drawing/2014/main" xmlns="" id="{5A4E57FD-B9D3-4FA7-98E7-A0032A7713E8}"/>
              </a:ext>
            </a:extLst>
          </p:cNvPr>
          <p:cNvGrpSpPr/>
          <p:nvPr/>
        </p:nvGrpSpPr>
        <p:grpSpPr>
          <a:xfrm>
            <a:off x="6586979" y="2666151"/>
            <a:ext cx="1553399" cy="1568525"/>
            <a:chOff x="6300772" y="4452698"/>
            <a:chExt cx="1468324" cy="1482622"/>
          </a:xfrm>
        </p:grpSpPr>
        <p:sp>
          <p:nvSpPr>
            <p:cNvPr id="319" name="Google Shape;928;p40">
              <a:extLst>
                <a:ext uri="{FF2B5EF4-FFF2-40B4-BE49-F238E27FC236}">
                  <a16:creationId xmlns:a16="http://schemas.microsoft.com/office/drawing/2014/main" xmlns="" id="{28CA3359-4677-4291-B56C-B027D58DBB6B}"/>
                </a:ext>
              </a:extLst>
            </p:cNvPr>
            <p:cNvSpPr/>
            <p:nvPr/>
          </p:nvSpPr>
          <p:spPr>
            <a:xfrm rot="2956199">
              <a:off x="7484283" y="5395327"/>
              <a:ext cx="299214" cy="270412"/>
            </a:xfrm>
            <a:custGeom>
              <a:avLst/>
              <a:gdLst/>
              <a:ahLst/>
              <a:cxnLst/>
              <a:rect l="l" t="t" r="r" b="b"/>
              <a:pathLst>
                <a:path w="15126" h="13670" extrusionOk="0">
                  <a:moveTo>
                    <a:pt x="5408" y="0"/>
                  </a:moveTo>
                  <a:cubicBezTo>
                    <a:pt x="4164" y="0"/>
                    <a:pt x="3124" y="531"/>
                    <a:pt x="2300" y="1218"/>
                  </a:cubicBezTo>
                  <a:cubicBezTo>
                    <a:pt x="788" y="2472"/>
                    <a:pt x="0" y="4251"/>
                    <a:pt x="0" y="4251"/>
                  </a:cubicBezTo>
                  <a:cubicBezTo>
                    <a:pt x="0" y="4251"/>
                    <a:pt x="2983" y="11761"/>
                    <a:pt x="5438" y="13382"/>
                  </a:cubicBezTo>
                  <a:cubicBezTo>
                    <a:pt x="5735" y="13577"/>
                    <a:pt x="6131" y="13670"/>
                    <a:pt x="6588" y="13670"/>
                  </a:cubicBezTo>
                  <a:cubicBezTo>
                    <a:pt x="9574" y="13670"/>
                    <a:pt x="15125" y="9706"/>
                    <a:pt x="11977" y="4540"/>
                  </a:cubicBezTo>
                  <a:cubicBezTo>
                    <a:pt x="11607" y="3940"/>
                    <a:pt x="11123" y="3322"/>
                    <a:pt x="10505" y="2693"/>
                  </a:cubicBezTo>
                  <a:cubicBezTo>
                    <a:pt x="8547" y="706"/>
                    <a:pt x="6842" y="0"/>
                    <a:pt x="5408" y="0"/>
                  </a:cubicBezTo>
                  <a:close/>
                </a:path>
              </a:pathLst>
            </a:custGeom>
            <a:solidFill>
              <a:srgbClr val="EDA8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929;p40">
              <a:extLst>
                <a:ext uri="{FF2B5EF4-FFF2-40B4-BE49-F238E27FC236}">
                  <a16:creationId xmlns:a16="http://schemas.microsoft.com/office/drawing/2014/main" xmlns="" id="{64694583-8780-4058-BCA4-0C8FED0D179A}"/>
                </a:ext>
              </a:extLst>
            </p:cNvPr>
            <p:cNvSpPr/>
            <p:nvPr/>
          </p:nvSpPr>
          <p:spPr>
            <a:xfrm rot="2956199">
              <a:off x="6277044" y="5367192"/>
              <a:ext cx="298917" cy="251462"/>
            </a:xfrm>
            <a:custGeom>
              <a:avLst/>
              <a:gdLst/>
              <a:ahLst/>
              <a:cxnLst/>
              <a:rect l="l" t="t" r="r" b="b"/>
              <a:pathLst>
                <a:path w="15111" h="12712" extrusionOk="0">
                  <a:moveTo>
                    <a:pt x="4358" y="0"/>
                  </a:moveTo>
                  <a:cubicBezTo>
                    <a:pt x="4358" y="0"/>
                    <a:pt x="3877" y="247"/>
                    <a:pt x="3252" y="709"/>
                  </a:cubicBezTo>
                  <a:cubicBezTo>
                    <a:pt x="2467" y="1292"/>
                    <a:pt x="1455" y="2214"/>
                    <a:pt x="872" y="3425"/>
                  </a:cubicBezTo>
                  <a:cubicBezTo>
                    <a:pt x="1" y="5233"/>
                    <a:pt x="102" y="7681"/>
                    <a:pt x="3385" y="10574"/>
                  </a:cubicBezTo>
                  <a:cubicBezTo>
                    <a:pt x="5127" y="12108"/>
                    <a:pt x="6735" y="12712"/>
                    <a:pt x="8147" y="12712"/>
                  </a:cubicBezTo>
                  <a:cubicBezTo>
                    <a:pt x="12598" y="12712"/>
                    <a:pt x="15110" y="6714"/>
                    <a:pt x="13779" y="4922"/>
                  </a:cubicBezTo>
                  <a:cubicBezTo>
                    <a:pt x="12024" y="2561"/>
                    <a:pt x="4358" y="0"/>
                    <a:pt x="4358" y="0"/>
                  </a:cubicBezTo>
                  <a:close/>
                </a:path>
              </a:pathLst>
            </a:custGeom>
            <a:solidFill>
              <a:srgbClr val="EDA8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930;p40">
              <a:extLst>
                <a:ext uri="{FF2B5EF4-FFF2-40B4-BE49-F238E27FC236}">
                  <a16:creationId xmlns:a16="http://schemas.microsoft.com/office/drawing/2014/main" xmlns="" id="{F41F4C47-C7C0-445B-8EC0-25367AD7D2FA}"/>
                </a:ext>
              </a:extLst>
            </p:cNvPr>
            <p:cNvSpPr/>
            <p:nvPr/>
          </p:nvSpPr>
          <p:spPr>
            <a:xfrm rot="2956199">
              <a:off x="7544424" y="5447048"/>
              <a:ext cx="158805" cy="136729"/>
            </a:xfrm>
            <a:custGeom>
              <a:avLst/>
              <a:gdLst/>
              <a:ahLst/>
              <a:cxnLst/>
              <a:rect l="l" t="t" r="r" b="b"/>
              <a:pathLst>
                <a:path w="8028" h="6912" extrusionOk="0">
                  <a:moveTo>
                    <a:pt x="3606" y="0"/>
                  </a:moveTo>
                  <a:cubicBezTo>
                    <a:pt x="1625" y="0"/>
                    <a:pt x="1" y="3076"/>
                    <a:pt x="1" y="3076"/>
                  </a:cubicBezTo>
                  <a:cubicBezTo>
                    <a:pt x="1" y="3076"/>
                    <a:pt x="668" y="5330"/>
                    <a:pt x="2351" y="6569"/>
                  </a:cubicBezTo>
                  <a:cubicBezTo>
                    <a:pt x="2666" y="6801"/>
                    <a:pt x="3080" y="6912"/>
                    <a:pt x="3527" y="6912"/>
                  </a:cubicBezTo>
                  <a:cubicBezTo>
                    <a:pt x="5465" y="6912"/>
                    <a:pt x="8027" y="4836"/>
                    <a:pt x="5906" y="1606"/>
                  </a:cubicBezTo>
                  <a:cubicBezTo>
                    <a:pt x="5133" y="429"/>
                    <a:pt x="4345" y="0"/>
                    <a:pt x="3606"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931;p40">
              <a:extLst>
                <a:ext uri="{FF2B5EF4-FFF2-40B4-BE49-F238E27FC236}">
                  <a16:creationId xmlns:a16="http://schemas.microsoft.com/office/drawing/2014/main" xmlns="" id="{E08B42A7-7B96-4DE9-BAF9-E4B18A92210E}"/>
                </a:ext>
              </a:extLst>
            </p:cNvPr>
            <p:cNvSpPr/>
            <p:nvPr/>
          </p:nvSpPr>
          <p:spPr>
            <a:xfrm rot="2956199">
              <a:off x="6313805" y="5399085"/>
              <a:ext cx="203847" cy="131566"/>
            </a:xfrm>
            <a:custGeom>
              <a:avLst/>
              <a:gdLst/>
              <a:ahLst/>
              <a:cxnLst/>
              <a:rect l="l" t="t" r="r" b="b"/>
              <a:pathLst>
                <a:path w="10305" h="6651" extrusionOk="0">
                  <a:moveTo>
                    <a:pt x="5619" y="0"/>
                  </a:moveTo>
                  <a:cubicBezTo>
                    <a:pt x="5619" y="0"/>
                    <a:pt x="0" y="3383"/>
                    <a:pt x="4481" y="5978"/>
                  </a:cubicBezTo>
                  <a:cubicBezTo>
                    <a:pt x="5300" y="6453"/>
                    <a:pt x="6034" y="6651"/>
                    <a:pt x="6674" y="6651"/>
                  </a:cubicBezTo>
                  <a:cubicBezTo>
                    <a:pt x="9251" y="6651"/>
                    <a:pt x="10305" y="3442"/>
                    <a:pt x="9238" y="2151"/>
                  </a:cubicBezTo>
                  <a:cubicBezTo>
                    <a:pt x="7907" y="540"/>
                    <a:pt x="5619" y="0"/>
                    <a:pt x="5619"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933;p40">
              <a:extLst>
                <a:ext uri="{FF2B5EF4-FFF2-40B4-BE49-F238E27FC236}">
                  <a16:creationId xmlns:a16="http://schemas.microsoft.com/office/drawing/2014/main" xmlns="" id="{04BDA284-ABE4-4715-8A90-8DC34EFBA40D}"/>
                </a:ext>
              </a:extLst>
            </p:cNvPr>
            <p:cNvSpPr/>
            <p:nvPr/>
          </p:nvSpPr>
          <p:spPr>
            <a:xfrm rot="2956199">
              <a:off x="6434351" y="4791340"/>
              <a:ext cx="1178914" cy="1109046"/>
            </a:xfrm>
            <a:custGeom>
              <a:avLst/>
              <a:gdLst/>
              <a:ahLst/>
              <a:cxnLst/>
              <a:rect l="l" t="t" r="r" b="b"/>
              <a:pathLst>
                <a:path w="59597" h="56065" extrusionOk="0">
                  <a:moveTo>
                    <a:pt x="29466" y="1"/>
                  </a:moveTo>
                  <a:cubicBezTo>
                    <a:pt x="23729" y="1"/>
                    <a:pt x="17650" y="2328"/>
                    <a:pt x="11683" y="9905"/>
                  </a:cubicBezTo>
                  <a:cubicBezTo>
                    <a:pt x="0" y="24743"/>
                    <a:pt x="2144" y="38912"/>
                    <a:pt x="10736" y="47649"/>
                  </a:cubicBezTo>
                  <a:cubicBezTo>
                    <a:pt x="15002" y="51988"/>
                    <a:pt x="21191" y="56064"/>
                    <a:pt x="28633" y="56064"/>
                  </a:cubicBezTo>
                  <a:cubicBezTo>
                    <a:pt x="34916" y="56064"/>
                    <a:pt x="42091" y="53159"/>
                    <a:pt x="49756" y="45052"/>
                  </a:cubicBezTo>
                  <a:cubicBezTo>
                    <a:pt x="54048" y="40515"/>
                    <a:pt x="56402" y="35821"/>
                    <a:pt x="57375" y="31294"/>
                  </a:cubicBezTo>
                  <a:cubicBezTo>
                    <a:pt x="59596" y="20952"/>
                    <a:pt x="54617" y="11478"/>
                    <a:pt x="49083" y="6654"/>
                  </a:cubicBezTo>
                  <a:cubicBezTo>
                    <a:pt x="47590" y="5353"/>
                    <a:pt x="46054" y="4387"/>
                    <a:pt x="44611" y="3837"/>
                  </a:cubicBezTo>
                  <a:cubicBezTo>
                    <a:pt x="40144" y="2137"/>
                    <a:pt x="34962" y="1"/>
                    <a:pt x="29466"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934;p40">
              <a:extLst>
                <a:ext uri="{FF2B5EF4-FFF2-40B4-BE49-F238E27FC236}">
                  <a16:creationId xmlns:a16="http://schemas.microsoft.com/office/drawing/2014/main" xmlns="" id="{96709928-4806-47EC-9F26-1AE2A6067A2E}"/>
                </a:ext>
              </a:extLst>
            </p:cNvPr>
            <p:cNvSpPr/>
            <p:nvPr/>
          </p:nvSpPr>
          <p:spPr>
            <a:xfrm rot="2956199">
              <a:off x="6590740" y="5515677"/>
              <a:ext cx="242738" cy="242718"/>
            </a:xfrm>
            <a:custGeom>
              <a:avLst/>
              <a:gdLst/>
              <a:ahLst/>
              <a:cxnLst/>
              <a:rect l="l" t="t" r="r" b="b"/>
              <a:pathLst>
                <a:path w="12271" h="12270" extrusionOk="0">
                  <a:moveTo>
                    <a:pt x="6136" y="1"/>
                  </a:moveTo>
                  <a:cubicBezTo>
                    <a:pt x="4508" y="1"/>
                    <a:pt x="2948" y="647"/>
                    <a:pt x="1798" y="1798"/>
                  </a:cubicBezTo>
                  <a:cubicBezTo>
                    <a:pt x="647" y="2948"/>
                    <a:pt x="1" y="4508"/>
                    <a:pt x="1" y="6136"/>
                  </a:cubicBezTo>
                  <a:cubicBezTo>
                    <a:pt x="1" y="7762"/>
                    <a:pt x="647" y="9323"/>
                    <a:pt x="1798" y="10474"/>
                  </a:cubicBezTo>
                  <a:cubicBezTo>
                    <a:pt x="2948" y="11623"/>
                    <a:pt x="4508" y="12270"/>
                    <a:pt x="6136" y="12270"/>
                  </a:cubicBezTo>
                  <a:cubicBezTo>
                    <a:pt x="7763" y="12270"/>
                    <a:pt x="9324" y="11623"/>
                    <a:pt x="10473" y="10474"/>
                  </a:cubicBezTo>
                  <a:cubicBezTo>
                    <a:pt x="11624" y="9323"/>
                    <a:pt x="12271" y="7762"/>
                    <a:pt x="12271" y="6136"/>
                  </a:cubicBezTo>
                  <a:cubicBezTo>
                    <a:pt x="12271" y="4508"/>
                    <a:pt x="11624" y="2948"/>
                    <a:pt x="10473" y="1798"/>
                  </a:cubicBezTo>
                  <a:cubicBezTo>
                    <a:pt x="9324" y="647"/>
                    <a:pt x="7763" y="1"/>
                    <a:pt x="6136"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935;p40">
              <a:extLst>
                <a:ext uri="{FF2B5EF4-FFF2-40B4-BE49-F238E27FC236}">
                  <a16:creationId xmlns:a16="http://schemas.microsoft.com/office/drawing/2014/main" xmlns="" id="{7C0CBD9D-8F62-4C6C-8537-B990585162BD}"/>
                </a:ext>
              </a:extLst>
            </p:cNvPr>
            <p:cNvSpPr/>
            <p:nvPr/>
          </p:nvSpPr>
          <p:spPr>
            <a:xfrm rot="2956199">
              <a:off x="7224598" y="5516397"/>
              <a:ext cx="242718" cy="242738"/>
            </a:xfrm>
            <a:custGeom>
              <a:avLst/>
              <a:gdLst/>
              <a:ahLst/>
              <a:cxnLst/>
              <a:rect l="l" t="t" r="r" b="b"/>
              <a:pathLst>
                <a:path w="12270" h="12271" extrusionOk="0">
                  <a:moveTo>
                    <a:pt x="6135" y="1"/>
                  </a:moveTo>
                  <a:cubicBezTo>
                    <a:pt x="4508" y="1"/>
                    <a:pt x="2948" y="647"/>
                    <a:pt x="1797" y="1798"/>
                  </a:cubicBezTo>
                  <a:cubicBezTo>
                    <a:pt x="647" y="2948"/>
                    <a:pt x="1" y="4508"/>
                    <a:pt x="1" y="6136"/>
                  </a:cubicBezTo>
                  <a:cubicBezTo>
                    <a:pt x="1" y="7762"/>
                    <a:pt x="647" y="9323"/>
                    <a:pt x="1797" y="10473"/>
                  </a:cubicBezTo>
                  <a:cubicBezTo>
                    <a:pt x="2948" y="11624"/>
                    <a:pt x="4508" y="12271"/>
                    <a:pt x="6135" y="12271"/>
                  </a:cubicBezTo>
                  <a:cubicBezTo>
                    <a:pt x="7762" y="12271"/>
                    <a:pt x="9322" y="11624"/>
                    <a:pt x="10474" y="10473"/>
                  </a:cubicBezTo>
                  <a:cubicBezTo>
                    <a:pt x="11623" y="9323"/>
                    <a:pt x="12270" y="7762"/>
                    <a:pt x="12270" y="6136"/>
                  </a:cubicBezTo>
                  <a:cubicBezTo>
                    <a:pt x="12270" y="4508"/>
                    <a:pt x="11623" y="2948"/>
                    <a:pt x="10474" y="1798"/>
                  </a:cubicBezTo>
                  <a:cubicBezTo>
                    <a:pt x="9322" y="647"/>
                    <a:pt x="7762" y="1"/>
                    <a:pt x="6135"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936;p40">
              <a:extLst>
                <a:ext uri="{FF2B5EF4-FFF2-40B4-BE49-F238E27FC236}">
                  <a16:creationId xmlns:a16="http://schemas.microsoft.com/office/drawing/2014/main" xmlns="" id="{BA7259E3-B133-4216-9FE5-4DB5F073C5AD}"/>
                </a:ext>
              </a:extLst>
            </p:cNvPr>
            <p:cNvSpPr/>
            <p:nvPr/>
          </p:nvSpPr>
          <p:spPr>
            <a:xfrm rot="2956199">
              <a:off x="6461049" y="4403472"/>
              <a:ext cx="1195293" cy="1293745"/>
            </a:xfrm>
            <a:custGeom>
              <a:avLst/>
              <a:gdLst/>
              <a:ahLst/>
              <a:cxnLst/>
              <a:rect l="l" t="t" r="r" b="b"/>
              <a:pathLst>
                <a:path w="60425" h="65402" extrusionOk="0">
                  <a:moveTo>
                    <a:pt x="32927" y="1"/>
                  </a:moveTo>
                  <a:cubicBezTo>
                    <a:pt x="30790" y="1"/>
                    <a:pt x="28222" y="6492"/>
                    <a:pt x="28784" y="10334"/>
                  </a:cubicBezTo>
                  <a:cubicBezTo>
                    <a:pt x="28784" y="10334"/>
                    <a:pt x="23102" y="7826"/>
                    <a:pt x="20012" y="7826"/>
                  </a:cubicBezTo>
                  <a:cubicBezTo>
                    <a:pt x="19052" y="7826"/>
                    <a:pt x="18342" y="8068"/>
                    <a:pt x="18131" y="8704"/>
                  </a:cubicBezTo>
                  <a:cubicBezTo>
                    <a:pt x="17242" y="11378"/>
                    <a:pt x="26300" y="11968"/>
                    <a:pt x="26300" y="11968"/>
                  </a:cubicBezTo>
                  <a:cubicBezTo>
                    <a:pt x="26300" y="11968"/>
                    <a:pt x="26269" y="11967"/>
                    <a:pt x="26210" y="11967"/>
                  </a:cubicBezTo>
                  <a:cubicBezTo>
                    <a:pt x="25451" y="11967"/>
                    <a:pt x="19989" y="12230"/>
                    <a:pt x="14186" y="19534"/>
                  </a:cubicBezTo>
                  <a:lnTo>
                    <a:pt x="14186" y="19537"/>
                  </a:lnTo>
                  <a:cubicBezTo>
                    <a:pt x="12063" y="22205"/>
                    <a:pt x="9898" y="25810"/>
                    <a:pt x="7898" y="30684"/>
                  </a:cubicBezTo>
                  <a:cubicBezTo>
                    <a:pt x="1" y="49950"/>
                    <a:pt x="15698" y="63858"/>
                    <a:pt x="20803" y="65402"/>
                  </a:cubicBezTo>
                  <a:cubicBezTo>
                    <a:pt x="20803" y="65402"/>
                    <a:pt x="22625" y="57273"/>
                    <a:pt x="26206" y="51748"/>
                  </a:cubicBezTo>
                  <a:cubicBezTo>
                    <a:pt x="26206" y="51748"/>
                    <a:pt x="18615" y="43163"/>
                    <a:pt x="18435" y="41117"/>
                  </a:cubicBezTo>
                  <a:cubicBezTo>
                    <a:pt x="18414" y="40877"/>
                    <a:pt x="18500" y="40770"/>
                    <a:pt x="18672" y="40770"/>
                  </a:cubicBezTo>
                  <a:cubicBezTo>
                    <a:pt x="19956" y="40770"/>
                    <a:pt x="26027" y="46776"/>
                    <a:pt x="27532" y="47372"/>
                  </a:cubicBezTo>
                  <a:cubicBezTo>
                    <a:pt x="27532" y="47372"/>
                    <a:pt x="29340" y="45210"/>
                    <a:pt x="31402" y="42809"/>
                  </a:cubicBezTo>
                  <a:cubicBezTo>
                    <a:pt x="33434" y="40445"/>
                    <a:pt x="35712" y="37856"/>
                    <a:pt x="36761" y="36868"/>
                  </a:cubicBezTo>
                  <a:cubicBezTo>
                    <a:pt x="36761" y="36868"/>
                    <a:pt x="30361" y="31050"/>
                    <a:pt x="28397" y="30367"/>
                  </a:cubicBezTo>
                  <a:cubicBezTo>
                    <a:pt x="27707" y="30127"/>
                    <a:pt x="27971" y="29862"/>
                    <a:pt x="28913" y="29862"/>
                  </a:cubicBezTo>
                  <a:cubicBezTo>
                    <a:pt x="30653" y="29862"/>
                    <a:pt x="34705" y="30764"/>
                    <a:pt x="39342" y="34388"/>
                  </a:cubicBezTo>
                  <a:cubicBezTo>
                    <a:pt x="39342" y="34388"/>
                    <a:pt x="46264" y="28032"/>
                    <a:pt x="48874" y="26277"/>
                  </a:cubicBezTo>
                  <a:cubicBezTo>
                    <a:pt x="48874" y="26277"/>
                    <a:pt x="41010" y="20719"/>
                    <a:pt x="38464" y="20188"/>
                  </a:cubicBezTo>
                  <a:cubicBezTo>
                    <a:pt x="37776" y="20045"/>
                    <a:pt x="37924" y="19922"/>
                    <a:pt x="38634" y="19922"/>
                  </a:cubicBezTo>
                  <a:cubicBezTo>
                    <a:pt x="40555" y="19922"/>
                    <a:pt x="46592" y="20822"/>
                    <a:pt x="51366" y="24650"/>
                  </a:cubicBezTo>
                  <a:cubicBezTo>
                    <a:pt x="51366" y="24650"/>
                    <a:pt x="54913" y="22499"/>
                    <a:pt x="57925" y="21511"/>
                  </a:cubicBezTo>
                  <a:cubicBezTo>
                    <a:pt x="58831" y="21209"/>
                    <a:pt x="59688" y="21019"/>
                    <a:pt x="60386" y="21019"/>
                  </a:cubicBezTo>
                  <a:cubicBezTo>
                    <a:pt x="60399" y="21019"/>
                    <a:pt x="60412" y="21019"/>
                    <a:pt x="60424" y="21020"/>
                  </a:cubicBezTo>
                  <a:cubicBezTo>
                    <a:pt x="60424" y="21020"/>
                    <a:pt x="50035" y="8356"/>
                    <a:pt x="37423" y="8356"/>
                  </a:cubicBezTo>
                  <a:cubicBezTo>
                    <a:pt x="35538" y="8356"/>
                    <a:pt x="33604" y="8639"/>
                    <a:pt x="31647" y="9289"/>
                  </a:cubicBezTo>
                  <a:lnTo>
                    <a:pt x="31651" y="9285"/>
                  </a:lnTo>
                  <a:cubicBezTo>
                    <a:pt x="31742" y="9086"/>
                    <a:pt x="35492" y="972"/>
                    <a:pt x="33322" y="79"/>
                  </a:cubicBezTo>
                  <a:cubicBezTo>
                    <a:pt x="33192" y="26"/>
                    <a:pt x="33060" y="1"/>
                    <a:pt x="32927"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937;p40">
              <a:extLst>
                <a:ext uri="{FF2B5EF4-FFF2-40B4-BE49-F238E27FC236}">
                  <a16:creationId xmlns:a16="http://schemas.microsoft.com/office/drawing/2014/main" xmlns="" id="{BF91CC31-0A6D-4A1D-8946-776C1254704A}"/>
                </a:ext>
              </a:extLst>
            </p:cNvPr>
            <p:cNvSpPr/>
            <p:nvPr/>
          </p:nvSpPr>
          <p:spPr>
            <a:xfrm rot="2956199">
              <a:off x="6580996" y="5221492"/>
              <a:ext cx="289739" cy="293201"/>
            </a:xfrm>
            <a:custGeom>
              <a:avLst/>
              <a:gdLst/>
              <a:ahLst/>
              <a:cxnLst/>
              <a:rect l="l" t="t" r="r" b="b"/>
              <a:pathLst>
                <a:path w="14647" h="14822" fill="none" extrusionOk="0">
                  <a:moveTo>
                    <a:pt x="7690" y="14821"/>
                  </a:moveTo>
                  <a:cubicBezTo>
                    <a:pt x="7690" y="14821"/>
                    <a:pt x="0" y="10131"/>
                    <a:pt x="4944" y="4955"/>
                  </a:cubicBezTo>
                  <a:cubicBezTo>
                    <a:pt x="9674" y="1"/>
                    <a:pt x="14647" y="7094"/>
                    <a:pt x="14647" y="7094"/>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938;p40">
              <a:extLst>
                <a:ext uri="{FF2B5EF4-FFF2-40B4-BE49-F238E27FC236}">
                  <a16:creationId xmlns:a16="http://schemas.microsoft.com/office/drawing/2014/main" xmlns="" id="{746B8217-6CBE-4349-A639-65319B12C869}"/>
                </a:ext>
              </a:extLst>
            </p:cNvPr>
            <p:cNvSpPr/>
            <p:nvPr/>
          </p:nvSpPr>
          <p:spPr>
            <a:xfrm rot="2956199">
              <a:off x="7226024" y="5251548"/>
              <a:ext cx="289719" cy="293201"/>
            </a:xfrm>
            <a:custGeom>
              <a:avLst/>
              <a:gdLst/>
              <a:ahLst/>
              <a:cxnLst/>
              <a:rect l="l" t="t" r="r" b="b"/>
              <a:pathLst>
                <a:path w="14646" h="14822" fill="none" extrusionOk="0">
                  <a:moveTo>
                    <a:pt x="7688" y="14821"/>
                  </a:moveTo>
                  <a:cubicBezTo>
                    <a:pt x="7688" y="14821"/>
                    <a:pt x="0" y="10131"/>
                    <a:pt x="4943" y="4955"/>
                  </a:cubicBezTo>
                  <a:cubicBezTo>
                    <a:pt x="9673" y="0"/>
                    <a:pt x="14645" y="7094"/>
                    <a:pt x="14645" y="7094"/>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939;p40">
              <a:extLst>
                <a:ext uri="{FF2B5EF4-FFF2-40B4-BE49-F238E27FC236}">
                  <a16:creationId xmlns:a16="http://schemas.microsoft.com/office/drawing/2014/main" xmlns="" id="{7317134C-82BB-4D40-8304-6890B2E14F9F}"/>
                </a:ext>
              </a:extLst>
            </p:cNvPr>
            <p:cNvSpPr/>
            <p:nvPr/>
          </p:nvSpPr>
          <p:spPr>
            <a:xfrm rot="2956199">
              <a:off x="6958889" y="5369129"/>
              <a:ext cx="152238" cy="129904"/>
            </a:xfrm>
            <a:custGeom>
              <a:avLst/>
              <a:gdLst/>
              <a:ahLst/>
              <a:cxnLst/>
              <a:rect l="l" t="t" r="r" b="b"/>
              <a:pathLst>
                <a:path w="7696" h="6567" extrusionOk="0">
                  <a:moveTo>
                    <a:pt x="5915" y="1"/>
                  </a:moveTo>
                  <a:cubicBezTo>
                    <a:pt x="5342" y="1"/>
                    <a:pt x="4593" y="340"/>
                    <a:pt x="3641" y="1187"/>
                  </a:cubicBezTo>
                  <a:cubicBezTo>
                    <a:pt x="3365" y="1431"/>
                    <a:pt x="3099" y="1688"/>
                    <a:pt x="2849" y="1957"/>
                  </a:cubicBezTo>
                  <a:cubicBezTo>
                    <a:pt x="0" y="4974"/>
                    <a:pt x="939" y="6567"/>
                    <a:pt x="2990" y="6567"/>
                  </a:cubicBezTo>
                  <a:cubicBezTo>
                    <a:pt x="3994" y="6567"/>
                    <a:pt x="5266" y="6184"/>
                    <a:pt x="6490" y="5399"/>
                  </a:cubicBezTo>
                  <a:cubicBezTo>
                    <a:pt x="6877" y="5150"/>
                    <a:pt x="7174" y="4547"/>
                    <a:pt x="7330" y="3831"/>
                  </a:cubicBezTo>
                  <a:cubicBezTo>
                    <a:pt x="7696" y="2207"/>
                    <a:pt x="7377" y="1"/>
                    <a:pt x="5915"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940;p40">
              <a:extLst>
                <a:ext uri="{FF2B5EF4-FFF2-40B4-BE49-F238E27FC236}">
                  <a16:creationId xmlns:a16="http://schemas.microsoft.com/office/drawing/2014/main" xmlns="" id="{0BAF6A0D-2E97-4399-B453-01623AB1BF8D}"/>
                </a:ext>
              </a:extLst>
            </p:cNvPr>
            <p:cNvSpPr/>
            <p:nvPr/>
          </p:nvSpPr>
          <p:spPr>
            <a:xfrm rot="2956199">
              <a:off x="6923207" y="5449379"/>
              <a:ext cx="210771" cy="222917"/>
            </a:xfrm>
            <a:custGeom>
              <a:avLst/>
              <a:gdLst/>
              <a:ahLst/>
              <a:cxnLst/>
              <a:rect l="l" t="t" r="r" b="b"/>
              <a:pathLst>
                <a:path w="10655" h="11269" fill="none" extrusionOk="0">
                  <a:moveTo>
                    <a:pt x="0" y="11268"/>
                  </a:moveTo>
                  <a:cubicBezTo>
                    <a:pt x="0" y="11268"/>
                    <a:pt x="7408" y="8892"/>
                    <a:pt x="10655" y="1"/>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941;p40">
              <a:extLst>
                <a:ext uri="{FF2B5EF4-FFF2-40B4-BE49-F238E27FC236}">
                  <a16:creationId xmlns:a16="http://schemas.microsoft.com/office/drawing/2014/main" xmlns="" id="{F54EA8CC-A14D-4CE6-B0E0-053E1156BA2A}"/>
                </a:ext>
              </a:extLst>
            </p:cNvPr>
            <p:cNvSpPr/>
            <p:nvPr/>
          </p:nvSpPr>
          <p:spPr>
            <a:xfrm rot="2956199">
              <a:off x="6684983" y="5546220"/>
              <a:ext cx="24608" cy="22827"/>
            </a:xfrm>
            <a:custGeom>
              <a:avLst/>
              <a:gdLst/>
              <a:ahLst/>
              <a:cxnLst/>
              <a:rect l="l" t="t" r="r" b="b"/>
              <a:pathLst>
                <a:path w="1244" h="1154" extrusionOk="0">
                  <a:moveTo>
                    <a:pt x="621" y="1"/>
                  </a:moveTo>
                  <a:cubicBezTo>
                    <a:pt x="468" y="1"/>
                    <a:pt x="316" y="61"/>
                    <a:pt x="202" y="181"/>
                  </a:cubicBezTo>
                  <a:cubicBezTo>
                    <a:pt x="42" y="350"/>
                    <a:pt x="0" y="599"/>
                    <a:pt x="95" y="813"/>
                  </a:cubicBezTo>
                  <a:cubicBezTo>
                    <a:pt x="188" y="1021"/>
                    <a:pt x="395" y="1154"/>
                    <a:pt x="622" y="1154"/>
                  </a:cubicBezTo>
                  <a:cubicBezTo>
                    <a:pt x="627" y="1154"/>
                    <a:pt x="632" y="1154"/>
                    <a:pt x="637" y="1154"/>
                  </a:cubicBezTo>
                  <a:cubicBezTo>
                    <a:pt x="871" y="1147"/>
                    <a:pt x="1077" y="1000"/>
                    <a:pt x="1160" y="783"/>
                  </a:cubicBezTo>
                  <a:cubicBezTo>
                    <a:pt x="1243" y="565"/>
                    <a:pt x="1187" y="319"/>
                    <a:pt x="1018" y="158"/>
                  </a:cubicBezTo>
                  <a:cubicBezTo>
                    <a:pt x="906" y="53"/>
                    <a:pt x="763" y="1"/>
                    <a:pt x="621"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942;p40">
              <a:extLst>
                <a:ext uri="{FF2B5EF4-FFF2-40B4-BE49-F238E27FC236}">
                  <a16:creationId xmlns:a16="http://schemas.microsoft.com/office/drawing/2014/main" xmlns="" id="{9BB7EF6D-5F1D-45B6-9ABA-93AD3BF307B3}"/>
                </a:ext>
              </a:extLst>
            </p:cNvPr>
            <p:cNvSpPr/>
            <p:nvPr/>
          </p:nvSpPr>
          <p:spPr>
            <a:xfrm rot="2956199">
              <a:off x="6730331" y="5590125"/>
              <a:ext cx="24608" cy="22827"/>
            </a:xfrm>
            <a:custGeom>
              <a:avLst/>
              <a:gdLst/>
              <a:ahLst/>
              <a:cxnLst/>
              <a:rect l="l" t="t" r="r" b="b"/>
              <a:pathLst>
                <a:path w="1244" h="1154" extrusionOk="0">
                  <a:moveTo>
                    <a:pt x="622" y="0"/>
                  </a:moveTo>
                  <a:cubicBezTo>
                    <a:pt x="469" y="0"/>
                    <a:pt x="316" y="61"/>
                    <a:pt x="202" y="181"/>
                  </a:cubicBezTo>
                  <a:cubicBezTo>
                    <a:pt x="42" y="351"/>
                    <a:pt x="1" y="599"/>
                    <a:pt x="95" y="813"/>
                  </a:cubicBezTo>
                  <a:cubicBezTo>
                    <a:pt x="189" y="1021"/>
                    <a:pt x="396" y="1154"/>
                    <a:pt x="623" y="1154"/>
                  </a:cubicBezTo>
                  <a:cubicBezTo>
                    <a:pt x="628" y="1154"/>
                    <a:pt x="633" y="1154"/>
                    <a:pt x="638" y="1154"/>
                  </a:cubicBezTo>
                  <a:cubicBezTo>
                    <a:pt x="871" y="1147"/>
                    <a:pt x="1077" y="1000"/>
                    <a:pt x="1161" y="782"/>
                  </a:cubicBezTo>
                  <a:cubicBezTo>
                    <a:pt x="1244" y="565"/>
                    <a:pt x="1187" y="319"/>
                    <a:pt x="1018" y="158"/>
                  </a:cubicBezTo>
                  <a:cubicBezTo>
                    <a:pt x="907" y="53"/>
                    <a:pt x="764" y="0"/>
                    <a:pt x="622"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943;p40">
              <a:extLst>
                <a:ext uri="{FF2B5EF4-FFF2-40B4-BE49-F238E27FC236}">
                  <a16:creationId xmlns:a16="http://schemas.microsoft.com/office/drawing/2014/main" xmlns="" id="{DE434D7F-DF29-45CE-93E8-22500EB84BA2}"/>
                </a:ext>
              </a:extLst>
            </p:cNvPr>
            <p:cNvSpPr/>
            <p:nvPr/>
          </p:nvSpPr>
          <p:spPr>
            <a:xfrm rot="2956199">
              <a:off x="6795065" y="5547382"/>
              <a:ext cx="24608" cy="22827"/>
            </a:xfrm>
            <a:custGeom>
              <a:avLst/>
              <a:gdLst/>
              <a:ahLst/>
              <a:cxnLst/>
              <a:rect l="l" t="t" r="r" b="b"/>
              <a:pathLst>
                <a:path w="1244" h="1154" extrusionOk="0">
                  <a:moveTo>
                    <a:pt x="622" y="1"/>
                  </a:moveTo>
                  <a:cubicBezTo>
                    <a:pt x="469" y="1"/>
                    <a:pt x="316" y="61"/>
                    <a:pt x="203" y="181"/>
                  </a:cubicBezTo>
                  <a:cubicBezTo>
                    <a:pt x="43" y="351"/>
                    <a:pt x="0" y="600"/>
                    <a:pt x="96" y="812"/>
                  </a:cubicBezTo>
                  <a:cubicBezTo>
                    <a:pt x="188" y="1020"/>
                    <a:pt x="394" y="1153"/>
                    <a:pt x="621" y="1153"/>
                  </a:cubicBezTo>
                  <a:cubicBezTo>
                    <a:pt x="627" y="1153"/>
                    <a:pt x="633" y="1153"/>
                    <a:pt x="638" y="1153"/>
                  </a:cubicBezTo>
                  <a:cubicBezTo>
                    <a:pt x="871" y="1147"/>
                    <a:pt x="1077" y="1001"/>
                    <a:pt x="1161" y="783"/>
                  </a:cubicBezTo>
                  <a:cubicBezTo>
                    <a:pt x="1243" y="564"/>
                    <a:pt x="1188" y="318"/>
                    <a:pt x="1018" y="159"/>
                  </a:cubicBezTo>
                  <a:cubicBezTo>
                    <a:pt x="907" y="53"/>
                    <a:pt x="764" y="1"/>
                    <a:pt x="622"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944;p40">
              <a:extLst>
                <a:ext uri="{FF2B5EF4-FFF2-40B4-BE49-F238E27FC236}">
                  <a16:creationId xmlns:a16="http://schemas.microsoft.com/office/drawing/2014/main" xmlns="" id="{AD38A676-7A95-44C5-88EB-6B8040068BF7}"/>
                </a:ext>
              </a:extLst>
            </p:cNvPr>
            <p:cNvSpPr/>
            <p:nvPr/>
          </p:nvSpPr>
          <p:spPr>
            <a:xfrm rot="2956199">
              <a:off x="6568081" y="5507499"/>
              <a:ext cx="24628" cy="22827"/>
            </a:xfrm>
            <a:custGeom>
              <a:avLst/>
              <a:gdLst/>
              <a:ahLst/>
              <a:cxnLst/>
              <a:rect l="l" t="t" r="r" b="b"/>
              <a:pathLst>
                <a:path w="1245" h="1154" extrusionOk="0">
                  <a:moveTo>
                    <a:pt x="622" y="0"/>
                  </a:moveTo>
                  <a:cubicBezTo>
                    <a:pt x="469" y="0"/>
                    <a:pt x="317" y="61"/>
                    <a:pt x="203" y="180"/>
                  </a:cubicBezTo>
                  <a:cubicBezTo>
                    <a:pt x="43" y="350"/>
                    <a:pt x="0" y="599"/>
                    <a:pt x="96" y="813"/>
                  </a:cubicBezTo>
                  <a:cubicBezTo>
                    <a:pt x="189" y="1021"/>
                    <a:pt x="394" y="1154"/>
                    <a:pt x="621" y="1154"/>
                  </a:cubicBezTo>
                  <a:cubicBezTo>
                    <a:pt x="627" y="1154"/>
                    <a:pt x="632" y="1154"/>
                    <a:pt x="638" y="1153"/>
                  </a:cubicBezTo>
                  <a:cubicBezTo>
                    <a:pt x="872" y="1147"/>
                    <a:pt x="1078" y="1001"/>
                    <a:pt x="1161" y="783"/>
                  </a:cubicBezTo>
                  <a:cubicBezTo>
                    <a:pt x="1245" y="565"/>
                    <a:pt x="1188" y="318"/>
                    <a:pt x="1019" y="158"/>
                  </a:cubicBezTo>
                  <a:cubicBezTo>
                    <a:pt x="907" y="53"/>
                    <a:pt x="764" y="0"/>
                    <a:pt x="622"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945;p40">
              <a:extLst>
                <a:ext uri="{FF2B5EF4-FFF2-40B4-BE49-F238E27FC236}">
                  <a16:creationId xmlns:a16="http://schemas.microsoft.com/office/drawing/2014/main" xmlns="" id="{2BDA7A47-D4BB-481C-B246-D38DFC09BD6A}"/>
                </a:ext>
              </a:extLst>
            </p:cNvPr>
            <p:cNvSpPr/>
            <p:nvPr/>
          </p:nvSpPr>
          <p:spPr>
            <a:xfrm rot="2956199">
              <a:off x="6601973" y="5572711"/>
              <a:ext cx="24608" cy="22848"/>
            </a:xfrm>
            <a:custGeom>
              <a:avLst/>
              <a:gdLst/>
              <a:ahLst/>
              <a:cxnLst/>
              <a:rect l="l" t="t" r="r" b="b"/>
              <a:pathLst>
                <a:path w="1244" h="1155" extrusionOk="0">
                  <a:moveTo>
                    <a:pt x="622" y="1"/>
                  </a:moveTo>
                  <a:cubicBezTo>
                    <a:pt x="469" y="1"/>
                    <a:pt x="316" y="61"/>
                    <a:pt x="203" y="181"/>
                  </a:cubicBezTo>
                  <a:cubicBezTo>
                    <a:pt x="43" y="351"/>
                    <a:pt x="0" y="600"/>
                    <a:pt x="96" y="812"/>
                  </a:cubicBezTo>
                  <a:cubicBezTo>
                    <a:pt x="189" y="1021"/>
                    <a:pt x="396" y="1154"/>
                    <a:pt x="624" y="1154"/>
                  </a:cubicBezTo>
                  <a:cubicBezTo>
                    <a:pt x="629" y="1154"/>
                    <a:pt x="633" y="1154"/>
                    <a:pt x="638" y="1154"/>
                  </a:cubicBezTo>
                  <a:cubicBezTo>
                    <a:pt x="871" y="1147"/>
                    <a:pt x="1077" y="1001"/>
                    <a:pt x="1161" y="783"/>
                  </a:cubicBezTo>
                  <a:cubicBezTo>
                    <a:pt x="1243" y="566"/>
                    <a:pt x="1188" y="319"/>
                    <a:pt x="1018" y="159"/>
                  </a:cubicBezTo>
                  <a:cubicBezTo>
                    <a:pt x="907" y="53"/>
                    <a:pt x="764" y="1"/>
                    <a:pt x="622"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946;p40">
              <a:extLst>
                <a:ext uri="{FF2B5EF4-FFF2-40B4-BE49-F238E27FC236}">
                  <a16:creationId xmlns:a16="http://schemas.microsoft.com/office/drawing/2014/main" xmlns="" id="{4817A97F-7E75-41B2-9970-0A919EBC8675}"/>
                </a:ext>
              </a:extLst>
            </p:cNvPr>
            <p:cNvSpPr/>
            <p:nvPr/>
          </p:nvSpPr>
          <p:spPr>
            <a:xfrm rot="2956199">
              <a:off x="7346329" y="5576617"/>
              <a:ext cx="24173" cy="22827"/>
            </a:xfrm>
            <a:custGeom>
              <a:avLst/>
              <a:gdLst/>
              <a:ahLst/>
              <a:cxnLst/>
              <a:rect l="l" t="t" r="r" b="b"/>
              <a:pathLst>
                <a:path w="1222" h="1154" extrusionOk="0">
                  <a:moveTo>
                    <a:pt x="638" y="0"/>
                  </a:moveTo>
                  <a:cubicBezTo>
                    <a:pt x="482" y="0"/>
                    <a:pt x="330" y="64"/>
                    <a:pt x="220" y="181"/>
                  </a:cubicBezTo>
                  <a:cubicBezTo>
                    <a:pt x="1" y="413"/>
                    <a:pt x="11" y="777"/>
                    <a:pt x="243" y="996"/>
                  </a:cubicBezTo>
                  <a:cubicBezTo>
                    <a:pt x="352" y="1100"/>
                    <a:pt x="494" y="1154"/>
                    <a:pt x="639" y="1154"/>
                  </a:cubicBezTo>
                  <a:cubicBezTo>
                    <a:pt x="718" y="1154"/>
                    <a:pt x="799" y="1137"/>
                    <a:pt x="875" y="1104"/>
                  </a:cubicBezTo>
                  <a:cubicBezTo>
                    <a:pt x="1087" y="1008"/>
                    <a:pt x="1221" y="793"/>
                    <a:pt x="1215" y="561"/>
                  </a:cubicBezTo>
                  <a:cubicBezTo>
                    <a:pt x="1208" y="328"/>
                    <a:pt x="1062" y="121"/>
                    <a:pt x="844" y="39"/>
                  </a:cubicBezTo>
                  <a:cubicBezTo>
                    <a:pt x="777" y="13"/>
                    <a:pt x="707" y="0"/>
                    <a:pt x="638"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947;p40">
              <a:extLst>
                <a:ext uri="{FF2B5EF4-FFF2-40B4-BE49-F238E27FC236}">
                  <a16:creationId xmlns:a16="http://schemas.microsoft.com/office/drawing/2014/main" xmlns="" id="{CBCE48A3-95EF-4FE6-83C2-1653321C9F76}"/>
                </a:ext>
              </a:extLst>
            </p:cNvPr>
            <p:cNvSpPr/>
            <p:nvPr/>
          </p:nvSpPr>
          <p:spPr>
            <a:xfrm rot="2956199">
              <a:off x="7297089" y="5616108"/>
              <a:ext cx="24173" cy="22848"/>
            </a:xfrm>
            <a:custGeom>
              <a:avLst/>
              <a:gdLst/>
              <a:ahLst/>
              <a:cxnLst/>
              <a:rect l="l" t="t" r="r" b="b"/>
              <a:pathLst>
                <a:path w="1222" h="1155" extrusionOk="0">
                  <a:moveTo>
                    <a:pt x="638" y="1"/>
                  </a:moveTo>
                  <a:cubicBezTo>
                    <a:pt x="483" y="1"/>
                    <a:pt x="330" y="64"/>
                    <a:pt x="219" y="181"/>
                  </a:cubicBezTo>
                  <a:cubicBezTo>
                    <a:pt x="1" y="413"/>
                    <a:pt x="12" y="778"/>
                    <a:pt x="243" y="996"/>
                  </a:cubicBezTo>
                  <a:cubicBezTo>
                    <a:pt x="351" y="1100"/>
                    <a:pt x="494" y="1154"/>
                    <a:pt x="638" y="1154"/>
                  </a:cubicBezTo>
                  <a:cubicBezTo>
                    <a:pt x="718" y="1154"/>
                    <a:pt x="798" y="1138"/>
                    <a:pt x="874" y="1104"/>
                  </a:cubicBezTo>
                  <a:cubicBezTo>
                    <a:pt x="1087" y="1009"/>
                    <a:pt x="1222" y="795"/>
                    <a:pt x="1214" y="561"/>
                  </a:cubicBezTo>
                  <a:cubicBezTo>
                    <a:pt x="1209" y="329"/>
                    <a:pt x="1062" y="122"/>
                    <a:pt x="844" y="39"/>
                  </a:cubicBezTo>
                  <a:cubicBezTo>
                    <a:pt x="777" y="13"/>
                    <a:pt x="707" y="1"/>
                    <a:pt x="638"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948;p40">
              <a:extLst>
                <a:ext uri="{FF2B5EF4-FFF2-40B4-BE49-F238E27FC236}">
                  <a16:creationId xmlns:a16="http://schemas.microsoft.com/office/drawing/2014/main" xmlns="" id="{EF470CB1-9B13-4BDE-8095-F5491DCBE3AE}"/>
                </a:ext>
              </a:extLst>
            </p:cNvPr>
            <p:cNvSpPr/>
            <p:nvPr/>
          </p:nvSpPr>
          <p:spPr>
            <a:xfrm rot="2956199">
              <a:off x="7236610" y="5567549"/>
              <a:ext cx="24193" cy="22827"/>
            </a:xfrm>
            <a:custGeom>
              <a:avLst/>
              <a:gdLst/>
              <a:ahLst/>
              <a:cxnLst/>
              <a:rect l="l" t="t" r="r" b="b"/>
              <a:pathLst>
                <a:path w="1223" h="1154" extrusionOk="0">
                  <a:moveTo>
                    <a:pt x="639" y="1"/>
                  </a:moveTo>
                  <a:cubicBezTo>
                    <a:pt x="483" y="1"/>
                    <a:pt x="331" y="63"/>
                    <a:pt x="220" y="181"/>
                  </a:cubicBezTo>
                  <a:cubicBezTo>
                    <a:pt x="0" y="412"/>
                    <a:pt x="11" y="778"/>
                    <a:pt x="242" y="996"/>
                  </a:cubicBezTo>
                  <a:cubicBezTo>
                    <a:pt x="352" y="1099"/>
                    <a:pt x="494" y="1154"/>
                    <a:pt x="639" y="1154"/>
                  </a:cubicBezTo>
                  <a:cubicBezTo>
                    <a:pt x="718" y="1154"/>
                    <a:pt x="798" y="1137"/>
                    <a:pt x="874" y="1103"/>
                  </a:cubicBezTo>
                  <a:cubicBezTo>
                    <a:pt x="1087" y="1009"/>
                    <a:pt x="1222" y="794"/>
                    <a:pt x="1215" y="561"/>
                  </a:cubicBezTo>
                  <a:cubicBezTo>
                    <a:pt x="1209" y="328"/>
                    <a:pt x="1063" y="122"/>
                    <a:pt x="845" y="38"/>
                  </a:cubicBezTo>
                  <a:cubicBezTo>
                    <a:pt x="778" y="13"/>
                    <a:pt x="708" y="1"/>
                    <a:pt x="639"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949;p40">
              <a:extLst>
                <a:ext uri="{FF2B5EF4-FFF2-40B4-BE49-F238E27FC236}">
                  <a16:creationId xmlns:a16="http://schemas.microsoft.com/office/drawing/2014/main" xmlns="" id="{ACED6545-26D9-4C8F-96F7-9D2649B85966}"/>
                </a:ext>
              </a:extLst>
            </p:cNvPr>
            <p:cNvSpPr/>
            <p:nvPr/>
          </p:nvSpPr>
          <p:spPr>
            <a:xfrm rot="2956199">
              <a:off x="7466314" y="5548937"/>
              <a:ext cx="24173" cy="22848"/>
            </a:xfrm>
            <a:custGeom>
              <a:avLst/>
              <a:gdLst/>
              <a:ahLst/>
              <a:cxnLst/>
              <a:rect l="l" t="t" r="r" b="b"/>
              <a:pathLst>
                <a:path w="1222" h="1155" extrusionOk="0">
                  <a:moveTo>
                    <a:pt x="638" y="1"/>
                  </a:moveTo>
                  <a:cubicBezTo>
                    <a:pt x="482" y="1"/>
                    <a:pt x="330" y="64"/>
                    <a:pt x="219" y="181"/>
                  </a:cubicBezTo>
                  <a:cubicBezTo>
                    <a:pt x="0" y="413"/>
                    <a:pt x="10" y="778"/>
                    <a:pt x="242" y="996"/>
                  </a:cubicBezTo>
                  <a:cubicBezTo>
                    <a:pt x="351" y="1100"/>
                    <a:pt x="493" y="1154"/>
                    <a:pt x="638" y="1154"/>
                  </a:cubicBezTo>
                  <a:cubicBezTo>
                    <a:pt x="717" y="1154"/>
                    <a:pt x="798" y="1138"/>
                    <a:pt x="873" y="1104"/>
                  </a:cubicBezTo>
                  <a:cubicBezTo>
                    <a:pt x="1087" y="1009"/>
                    <a:pt x="1221" y="795"/>
                    <a:pt x="1214" y="561"/>
                  </a:cubicBezTo>
                  <a:cubicBezTo>
                    <a:pt x="1208" y="329"/>
                    <a:pt x="1062" y="123"/>
                    <a:pt x="844" y="39"/>
                  </a:cubicBezTo>
                  <a:cubicBezTo>
                    <a:pt x="777" y="13"/>
                    <a:pt x="707" y="1"/>
                    <a:pt x="638"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950;p40">
              <a:extLst>
                <a:ext uri="{FF2B5EF4-FFF2-40B4-BE49-F238E27FC236}">
                  <a16:creationId xmlns:a16="http://schemas.microsoft.com/office/drawing/2014/main" xmlns="" id="{59E3A6FE-CECE-4A57-8AA4-0BFD26DF6401}"/>
                </a:ext>
              </a:extLst>
            </p:cNvPr>
            <p:cNvSpPr/>
            <p:nvPr/>
          </p:nvSpPr>
          <p:spPr>
            <a:xfrm rot="2956199">
              <a:off x="7426503" y="5610737"/>
              <a:ext cx="24173" cy="22827"/>
            </a:xfrm>
            <a:custGeom>
              <a:avLst/>
              <a:gdLst/>
              <a:ahLst/>
              <a:cxnLst/>
              <a:rect l="l" t="t" r="r" b="b"/>
              <a:pathLst>
                <a:path w="1222" h="1154" extrusionOk="0">
                  <a:moveTo>
                    <a:pt x="639" y="0"/>
                  </a:moveTo>
                  <a:cubicBezTo>
                    <a:pt x="483" y="0"/>
                    <a:pt x="330" y="63"/>
                    <a:pt x="219" y="180"/>
                  </a:cubicBezTo>
                  <a:cubicBezTo>
                    <a:pt x="1" y="411"/>
                    <a:pt x="10" y="777"/>
                    <a:pt x="243" y="996"/>
                  </a:cubicBezTo>
                  <a:cubicBezTo>
                    <a:pt x="351" y="1099"/>
                    <a:pt x="494" y="1153"/>
                    <a:pt x="638" y="1153"/>
                  </a:cubicBezTo>
                  <a:cubicBezTo>
                    <a:pt x="718" y="1153"/>
                    <a:pt x="798" y="1137"/>
                    <a:pt x="873" y="1103"/>
                  </a:cubicBezTo>
                  <a:cubicBezTo>
                    <a:pt x="1087" y="1008"/>
                    <a:pt x="1221" y="794"/>
                    <a:pt x="1214" y="560"/>
                  </a:cubicBezTo>
                  <a:cubicBezTo>
                    <a:pt x="1208" y="328"/>
                    <a:pt x="1062" y="121"/>
                    <a:pt x="844" y="38"/>
                  </a:cubicBezTo>
                  <a:cubicBezTo>
                    <a:pt x="777" y="12"/>
                    <a:pt x="708" y="0"/>
                    <a:pt x="639"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1" name="组合 340">
            <a:extLst>
              <a:ext uri="{FF2B5EF4-FFF2-40B4-BE49-F238E27FC236}">
                <a16:creationId xmlns:a16="http://schemas.microsoft.com/office/drawing/2014/main" xmlns="" id="{972BB102-0462-49D3-BDFA-425140A67EFE}"/>
              </a:ext>
            </a:extLst>
          </p:cNvPr>
          <p:cNvGrpSpPr/>
          <p:nvPr/>
        </p:nvGrpSpPr>
        <p:grpSpPr>
          <a:xfrm>
            <a:off x="9147953" y="2793412"/>
            <a:ext cx="1543653" cy="1533244"/>
            <a:chOff x="9108099" y="1098552"/>
            <a:chExt cx="1402039" cy="1340943"/>
          </a:xfrm>
        </p:grpSpPr>
        <p:sp>
          <p:nvSpPr>
            <p:cNvPr id="344" name="Google Shape;892;p40">
              <a:extLst>
                <a:ext uri="{FF2B5EF4-FFF2-40B4-BE49-F238E27FC236}">
                  <a16:creationId xmlns:a16="http://schemas.microsoft.com/office/drawing/2014/main" xmlns="" id="{E6A622D8-307A-4A17-B0B3-7EAB7A35A895}"/>
                </a:ext>
              </a:extLst>
            </p:cNvPr>
            <p:cNvSpPr/>
            <p:nvPr/>
          </p:nvSpPr>
          <p:spPr>
            <a:xfrm rot="19182520">
              <a:off x="9108099" y="1098552"/>
              <a:ext cx="1402039" cy="1340943"/>
            </a:xfrm>
            <a:custGeom>
              <a:avLst/>
              <a:gdLst/>
              <a:ahLst/>
              <a:cxnLst/>
              <a:rect l="l" t="t" r="r" b="b"/>
              <a:pathLst>
                <a:path w="80731" h="77213" extrusionOk="0">
                  <a:moveTo>
                    <a:pt x="47180" y="0"/>
                  </a:moveTo>
                  <a:cubicBezTo>
                    <a:pt x="32298" y="0"/>
                    <a:pt x="22064" y="14421"/>
                    <a:pt x="17008" y="21161"/>
                  </a:cubicBezTo>
                  <a:cubicBezTo>
                    <a:pt x="9969" y="30553"/>
                    <a:pt x="9122" y="30715"/>
                    <a:pt x="4561" y="32902"/>
                  </a:cubicBezTo>
                  <a:cubicBezTo>
                    <a:pt x="1" y="35092"/>
                    <a:pt x="1954" y="40587"/>
                    <a:pt x="4292" y="41737"/>
                  </a:cubicBezTo>
                  <a:cubicBezTo>
                    <a:pt x="5064" y="42115"/>
                    <a:pt x="6267" y="42216"/>
                    <a:pt x="7448" y="42216"/>
                  </a:cubicBezTo>
                  <a:cubicBezTo>
                    <a:pt x="8812" y="42216"/>
                    <a:pt x="10148" y="42081"/>
                    <a:pt x="10754" y="42081"/>
                  </a:cubicBezTo>
                  <a:cubicBezTo>
                    <a:pt x="11214" y="42081"/>
                    <a:pt x="11255" y="42159"/>
                    <a:pt x="10571" y="42433"/>
                  </a:cubicBezTo>
                  <a:cubicBezTo>
                    <a:pt x="8202" y="43380"/>
                    <a:pt x="6886" y="45084"/>
                    <a:pt x="8756" y="48525"/>
                  </a:cubicBezTo>
                  <a:cubicBezTo>
                    <a:pt x="10630" y="51966"/>
                    <a:pt x="13137" y="51848"/>
                    <a:pt x="16020" y="51907"/>
                  </a:cubicBezTo>
                  <a:cubicBezTo>
                    <a:pt x="16126" y="51910"/>
                    <a:pt x="16230" y="51911"/>
                    <a:pt x="16330" y="51911"/>
                  </a:cubicBezTo>
                  <a:cubicBezTo>
                    <a:pt x="17443" y="51911"/>
                    <a:pt x="18217" y="51792"/>
                    <a:pt x="18540" y="51792"/>
                  </a:cubicBezTo>
                  <a:cubicBezTo>
                    <a:pt x="18982" y="51792"/>
                    <a:pt x="18581" y="52014"/>
                    <a:pt x="17049" y="53068"/>
                  </a:cubicBezTo>
                  <a:cubicBezTo>
                    <a:pt x="14298" y="54962"/>
                    <a:pt x="16484" y="59522"/>
                    <a:pt x="21142" y="60532"/>
                  </a:cubicBezTo>
                  <a:cubicBezTo>
                    <a:pt x="21561" y="60623"/>
                    <a:pt x="21986" y="60664"/>
                    <a:pt x="22412" y="60664"/>
                  </a:cubicBezTo>
                  <a:cubicBezTo>
                    <a:pt x="23748" y="60664"/>
                    <a:pt x="25087" y="60266"/>
                    <a:pt x="26249" y="59801"/>
                  </a:cubicBezTo>
                  <a:cubicBezTo>
                    <a:pt x="27895" y="59141"/>
                    <a:pt x="29189" y="58344"/>
                    <a:pt x="29621" y="58344"/>
                  </a:cubicBezTo>
                  <a:cubicBezTo>
                    <a:pt x="29866" y="58344"/>
                    <a:pt x="29835" y="58598"/>
                    <a:pt x="29438" y="59275"/>
                  </a:cubicBezTo>
                  <a:cubicBezTo>
                    <a:pt x="27686" y="62264"/>
                    <a:pt x="26246" y="65323"/>
                    <a:pt x="33534" y="69714"/>
                  </a:cubicBezTo>
                  <a:cubicBezTo>
                    <a:pt x="35322" y="70792"/>
                    <a:pt x="36718" y="71203"/>
                    <a:pt x="37827" y="71203"/>
                  </a:cubicBezTo>
                  <a:cubicBezTo>
                    <a:pt x="41241" y="71203"/>
                    <a:pt x="41948" y="67320"/>
                    <a:pt x="43029" y="67055"/>
                  </a:cubicBezTo>
                  <a:cubicBezTo>
                    <a:pt x="43051" y="67050"/>
                    <a:pt x="43073" y="67047"/>
                    <a:pt x="43094" y="67047"/>
                  </a:cubicBezTo>
                  <a:cubicBezTo>
                    <a:pt x="43607" y="67047"/>
                    <a:pt x="43816" y="68642"/>
                    <a:pt x="44252" y="70568"/>
                  </a:cubicBezTo>
                  <a:cubicBezTo>
                    <a:pt x="44923" y="73503"/>
                    <a:pt x="46133" y="77212"/>
                    <a:pt x="49800" y="77212"/>
                  </a:cubicBezTo>
                  <a:cubicBezTo>
                    <a:pt x="50031" y="77212"/>
                    <a:pt x="50272" y="77197"/>
                    <a:pt x="50524" y="77167"/>
                  </a:cubicBezTo>
                  <a:cubicBezTo>
                    <a:pt x="57478" y="76316"/>
                    <a:pt x="54878" y="67437"/>
                    <a:pt x="59552" y="61148"/>
                  </a:cubicBezTo>
                  <a:cubicBezTo>
                    <a:pt x="64222" y="54856"/>
                    <a:pt x="74565" y="43923"/>
                    <a:pt x="77648" y="35516"/>
                  </a:cubicBezTo>
                  <a:cubicBezTo>
                    <a:pt x="80730" y="27109"/>
                    <a:pt x="75795" y="15178"/>
                    <a:pt x="66877" y="8045"/>
                  </a:cubicBezTo>
                  <a:cubicBezTo>
                    <a:pt x="65032" y="6576"/>
                    <a:pt x="63234" y="5324"/>
                    <a:pt x="61480" y="4291"/>
                  </a:cubicBezTo>
                  <a:cubicBezTo>
                    <a:pt x="61439" y="4267"/>
                    <a:pt x="61408" y="4246"/>
                    <a:pt x="61387" y="4236"/>
                  </a:cubicBezTo>
                  <a:cubicBezTo>
                    <a:pt x="56264" y="1229"/>
                    <a:pt x="51524" y="0"/>
                    <a:pt x="47180"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893;p40">
              <a:extLst>
                <a:ext uri="{FF2B5EF4-FFF2-40B4-BE49-F238E27FC236}">
                  <a16:creationId xmlns:a16="http://schemas.microsoft.com/office/drawing/2014/main" xmlns="" id="{A33C420B-9799-4B75-8D90-C2E716ACECD3}"/>
                </a:ext>
              </a:extLst>
            </p:cNvPr>
            <p:cNvSpPr/>
            <p:nvPr/>
          </p:nvSpPr>
          <p:spPr>
            <a:xfrm rot="19182520">
              <a:off x="10154062" y="1678026"/>
              <a:ext cx="272172" cy="185582"/>
            </a:xfrm>
            <a:custGeom>
              <a:avLst/>
              <a:gdLst/>
              <a:ahLst/>
              <a:cxnLst/>
              <a:rect l="l" t="t" r="r" b="b"/>
              <a:pathLst>
                <a:path w="15672" h="10686" extrusionOk="0">
                  <a:moveTo>
                    <a:pt x="11197" y="0"/>
                  </a:moveTo>
                  <a:cubicBezTo>
                    <a:pt x="11197" y="0"/>
                    <a:pt x="0" y="5067"/>
                    <a:pt x="97" y="6385"/>
                  </a:cubicBezTo>
                  <a:cubicBezTo>
                    <a:pt x="196" y="7705"/>
                    <a:pt x="1243" y="10505"/>
                    <a:pt x="6337" y="10673"/>
                  </a:cubicBezTo>
                  <a:cubicBezTo>
                    <a:pt x="6588" y="10682"/>
                    <a:pt x="6836" y="10686"/>
                    <a:pt x="7081" y="10686"/>
                  </a:cubicBezTo>
                  <a:cubicBezTo>
                    <a:pt x="10326" y="10686"/>
                    <a:pt x="12960" y="9932"/>
                    <a:pt x="14386" y="8097"/>
                  </a:cubicBezTo>
                  <a:cubicBezTo>
                    <a:pt x="15027" y="7270"/>
                    <a:pt x="15422" y="6222"/>
                    <a:pt x="15519" y="4927"/>
                  </a:cubicBezTo>
                  <a:cubicBezTo>
                    <a:pt x="15671" y="2895"/>
                    <a:pt x="14755" y="1690"/>
                    <a:pt x="13729" y="981"/>
                  </a:cubicBezTo>
                  <a:cubicBezTo>
                    <a:pt x="12537" y="155"/>
                    <a:pt x="11197" y="0"/>
                    <a:pt x="11197" y="0"/>
                  </a:cubicBezTo>
                  <a:close/>
                </a:path>
              </a:pathLst>
            </a:custGeom>
            <a:solidFill>
              <a:srgbClr val="EDA8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894;p40">
              <a:extLst>
                <a:ext uri="{FF2B5EF4-FFF2-40B4-BE49-F238E27FC236}">
                  <a16:creationId xmlns:a16="http://schemas.microsoft.com/office/drawing/2014/main" xmlns="" id="{E31E54AB-0205-4943-A9E1-8112922A13D5}"/>
                </a:ext>
              </a:extLst>
            </p:cNvPr>
            <p:cNvSpPr/>
            <p:nvPr/>
          </p:nvSpPr>
          <p:spPr>
            <a:xfrm rot="19182520">
              <a:off x="9253294" y="1637776"/>
              <a:ext cx="185269" cy="271235"/>
            </a:xfrm>
            <a:custGeom>
              <a:avLst/>
              <a:gdLst/>
              <a:ahLst/>
              <a:cxnLst/>
              <a:rect l="l" t="t" r="r" b="b"/>
              <a:pathLst>
                <a:path w="10668" h="15618" extrusionOk="0">
                  <a:moveTo>
                    <a:pt x="6324" y="0"/>
                  </a:moveTo>
                  <a:cubicBezTo>
                    <a:pt x="5955" y="0"/>
                    <a:pt x="5557" y="45"/>
                    <a:pt x="5128" y="146"/>
                  </a:cubicBezTo>
                  <a:cubicBezTo>
                    <a:pt x="4769" y="229"/>
                    <a:pt x="4416" y="341"/>
                    <a:pt x="4074" y="479"/>
                  </a:cubicBezTo>
                  <a:cubicBezTo>
                    <a:pt x="699" y="1854"/>
                    <a:pt x="1" y="5546"/>
                    <a:pt x="874" y="10110"/>
                  </a:cubicBezTo>
                  <a:cubicBezTo>
                    <a:pt x="1772" y="14782"/>
                    <a:pt x="4384" y="15617"/>
                    <a:pt x="5800" y="15617"/>
                  </a:cubicBezTo>
                  <a:cubicBezTo>
                    <a:pt x="5900" y="15617"/>
                    <a:pt x="5995" y="15613"/>
                    <a:pt x="6082" y="15606"/>
                  </a:cubicBezTo>
                  <a:cubicBezTo>
                    <a:pt x="7402" y="15498"/>
                    <a:pt x="10668" y="3651"/>
                    <a:pt x="10668" y="3651"/>
                  </a:cubicBezTo>
                  <a:cubicBezTo>
                    <a:pt x="10668" y="3651"/>
                    <a:pt x="10454" y="2886"/>
                    <a:pt x="9898" y="2057"/>
                  </a:cubicBezTo>
                  <a:cubicBezTo>
                    <a:pt x="9249" y="1074"/>
                    <a:pt x="8126" y="0"/>
                    <a:pt x="6324" y="0"/>
                  </a:cubicBezTo>
                  <a:close/>
                </a:path>
              </a:pathLst>
            </a:custGeom>
            <a:solidFill>
              <a:srgbClr val="EDA8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895;p40">
              <a:extLst>
                <a:ext uri="{FF2B5EF4-FFF2-40B4-BE49-F238E27FC236}">
                  <a16:creationId xmlns:a16="http://schemas.microsoft.com/office/drawing/2014/main" xmlns="" id="{4CD5A9C3-8D1D-4BD5-99F6-9961E467197D}"/>
                </a:ext>
              </a:extLst>
            </p:cNvPr>
            <p:cNvSpPr/>
            <p:nvPr/>
          </p:nvSpPr>
          <p:spPr>
            <a:xfrm rot="19182520">
              <a:off x="10214300" y="1738398"/>
              <a:ext cx="125319" cy="81850"/>
            </a:xfrm>
            <a:custGeom>
              <a:avLst/>
              <a:gdLst/>
              <a:ahLst/>
              <a:cxnLst/>
              <a:rect l="l" t="t" r="r" b="b"/>
              <a:pathLst>
                <a:path w="7216" h="4713" extrusionOk="0">
                  <a:moveTo>
                    <a:pt x="2302" y="0"/>
                  </a:moveTo>
                  <a:cubicBezTo>
                    <a:pt x="1174" y="0"/>
                    <a:pt x="1" y="393"/>
                    <a:pt x="521" y="2188"/>
                  </a:cubicBezTo>
                  <a:cubicBezTo>
                    <a:pt x="1012" y="3882"/>
                    <a:pt x="2739" y="4713"/>
                    <a:pt x="4289" y="4713"/>
                  </a:cubicBezTo>
                  <a:cubicBezTo>
                    <a:pt x="5661" y="4713"/>
                    <a:pt x="6893" y="4062"/>
                    <a:pt x="7005" y="2782"/>
                  </a:cubicBezTo>
                  <a:cubicBezTo>
                    <a:pt x="7215" y="378"/>
                    <a:pt x="4739" y="236"/>
                    <a:pt x="4153" y="236"/>
                  </a:cubicBezTo>
                  <a:cubicBezTo>
                    <a:pt x="4075" y="236"/>
                    <a:pt x="4031" y="239"/>
                    <a:pt x="4031" y="239"/>
                  </a:cubicBezTo>
                  <a:cubicBezTo>
                    <a:pt x="4031" y="239"/>
                    <a:pt x="3180" y="0"/>
                    <a:pt x="2302"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896;p40">
              <a:extLst>
                <a:ext uri="{FF2B5EF4-FFF2-40B4-BE49-F238E27FC236}">
                  <a16:creationId xmlns:a16="http://schemas.microsoft.com/office/drawing/2014/main" xmlns="" id="{8A4AD6D5-2440-4E8C-A61A-81844C2AD576}"/>
                </a:ext>
              </a:extLst>
            </p:cNvPr>
            <p:cNvSpPr/>
            <p:nvPr/>
          </p:nvSpPr>
          <p:spPr>
            <a:xfrm rot="19182520">
              <a:off x="9301833" y="1716501"/>
              <a:ext cx="127976" cy="111703"/>
            </a:xfrm>
            <a:custGeom>
              <a:avLst/>
              <a:gdLst/>
              <a:ahLst/>
              <a:cxnLst/>
              <a:rect l="l" t="t" r="r" b="b"/>
              <a:pathLst>
                <a:path w="7369" h="6432" extrusionOk="0">
                  <a:moveTo>
                    <a:pt x="3338" y="0"/>
                  </a:moveTo>
                  <a:cubicBezTo>
                    <a:pt x="3129" y="0"/>
                    <a:pt x="2902" y="28"/>
                    <a:pt x="2655" y="89"/>
                  </a:cubicBezTo>
                  <a:cubicBezTo>
                    <a:pt x="0" y="747"/>
                    <a:pt x="949" y="5984"/>
                    <a:pt x="4248" y="6402"/>
                  </a:cubicBezTo>
                  <a:cubicBezTo>
                    <a:pt x="4405" y="6422"/>
                    <a:pt x="4550" y="6432"/>
                    <a:pt x="4684" y="6432"/>
                  </a:cubicBezTo>
                  <a:cubicBezTo>
                    <a:pt x="7368" y="6432"/>
                    <a:pt x="5629" y="2633"/>
                    <a:pt x="5629" y="2633"/>
                  </a:cubicBezTo>
                  <a:cubicBezTo>
                    <a:pt x="5629" y="2633"/>
                    <a:pt x="5366" y="0"/>
                    <a:pt x="3338"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900;p40">
              <a:extLst>
                <a:ext uri="{FF2B5EF4-FFF2-40B4-BE49-F238E27FC236}">
                  <a16:creationId xmlns:a16="http://schemas.microsoft.com/office/drawing/2014/main" xmlns="" id="{F343996B-5756-46DF-95F9-E3E256CA5B85}"/>
                </a:ext>
              </a:extLst>
            </p:cNvPr>
            <p:cNvSpPr/>
            <p:nvPr/>
          </p:nvSpPr>
          <p:spPr>
            <a:xfrm rot="19182520">
              <a:off x="9938410" y="1258776"/>
              <a:ext cx="955" cy="5870"/>
            </a:xfrm>
            <a:custGeom>
              <a:avLst/>
              <a:gdLst/>
              <a:ahLst/>
              <a:cxnLst/>
              <a:rect l="l" t="t" r="r" b="b"/>
              <a:pathLst>
                <a:path w="55" h="338" extrusionOk="0">
                  <a:moveTo>
                    <a:pt x="49" y="0"/>
                  </a:moveTo>
                  <a:lnTo>
                    <a:pt x="0" y="338"/>
                  </a:lnTo>
                  <a:cubicBezTo>
                    <a:pt x="38" y="207"/>
                    <a:pt x="55" y="94"/>
                    <a:pt x="49"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901;p40">
              <a:extLst>
                <a:ext uri="{FF2B5EF4-FFF2-40B4-BE49-F238E27FC236}">
                  <a16:creationId xmlns:a16="http://schemas.microsoft.com/office/drawing/2014/main" xmlns="" id="{4F1E5CA8-1BDD-48E8-8A95-BCD0020662F6}"/>
                </a:ext>
              </a:extLst>
            </p:cNvPr>
            <p:cNvSpPr/>
            <p:nvPr/>
          </p:nvSpPr>
          <p:spPr>
            <a:xfrm rot="19182520">
              <a:off x="9300629" y="1275030"/>
              <a:ext cx="985461" cy="830741"/>
            </a:xfrm>
            <a:custGeom>
              <a:avLst/>
              <a:gdLst/>
              <a:ahLst/>
              <a:cxnLst/>
              <a:rect l="l" t="t" r="r" b="b"/>
              <a:pathLst>
                <a:path w="56744" h="47835" extrusionOk="0">
                  <a:moveTo>
                    <a:pt x="17756" y="0"/>
                  </a:moveTo>
                  <a:cubicBezTo>
                    <a:pt x="1" y="16763"/>
                    <a:pt x="5232" y="28652"/>
                    <a:pt x="9162" y="36956"/>
                  </a:cubicBezTo>
                  <a:cubicBezTo>
                    <a:pt x="11938" y="42826"/>
                    <a:pt x="15227" y="46090"/>
                    <a:pt x="22601" y="47293"/>
                  </a:cubicBezTo>
                  <a:cubicBezTo>
                    <a:pt x="24839" y="47660"/>
                    <a:pt x="27451" y="47835"/>
                    <a:pt x="30539" y="47835"/>
                  </a:cubicBezTo>
                  <a:cubicBezTo>
                    <a:pt x="31675" y="47835"/>
                    <a:pt x="32876" y="47811"/>
                    <a:pt x="34146" y="47765"/>
                  </a:cubicBezTo>
                  <a:cubicBezTo>
                    <a:pt x="46004" y="47327"/>
                    <a:pt x="52655" y="38988"/>
                    <a:pt x="55335" y="34625"/>
                  </a:cubicBezTo>
                  <a:cubicBezTo>
                    <a:pt x="56293" y="33061"/>
                    <a:pt x="56743" y="32010"/>
                    <a:pt x="56743" y="32010"/>
                  </a:cubicBezTo>
                  <a:cubicBezTo>
                    <a:pt x="56743" y="32010"/>
                    <a:pt x="55549" y="28518"/>
                    <a:pt x="51501" y="25245"/>
                  </a:cubicBezTo>
                  <a:cubicBezTo>
                    <a:pt x="47455" y="21974"/>
                    <a:pt x="47486" y="21050"/>
                    <a:pt x="48657" y="19011"/>
                  </a:cubicBezTo>
                  <a:cubicBezTo>
                    <a:pt x="49672" y="17248"/>
                    <a:pt x="50495" y="12051"/>
                    <a:pt x="50699" y="10677"/>
                  </a:cubicBezTo>
                  <a:lnTo>
                    <a:pt x="50699" y="10677"/>
                  </a:lnTo>
                  <a:cubicBezTo>
                    <a:pt x="50151" y="12506"/>
                    <a:pt x="45253" y="17592"/>
                    <a:pt x="43703" y="18577"/>
                  </a:cubicBezTo>
                  <a:cubicBezTo>
                    <a:pt x="43608" y="18637"/>
                    <a:pt x="43484" y="18666"/>
                    <a:pt x="43335" y="18666"/>
                  </a:cubicBezTo>
                  <a:cubicBezTo>
                    <a:pt x="40877" y="18666"/>
                    <a:pt x="31608" y="10933"/>
                    <a:pt x="32844" y="9482"/>
                  </a:cubicBezTo>
                  <a:cubicBezTo>
                    <a:pt x="34139" y="7970"/>
                    <a:pt x="39415" y="1801"/>
                    <a:pt x="39582" y="1609"/>
                  </a:cubicBezTo>
                  <a:lnTo>
                    <a:pt x="39582" y="1609"/>
                  </a:lnTo>
                  <a:cubicBezTo>
                    <a:pt x="33523" y="5227"/>
                    <a:pt x="30978" y="6814"/>
                    <a:pt x="29151" y="6814"/>
                  </a:cubicBezTo>
                  <a:cubicBezTo>
                    <a:pt x="27930" y="6814"/>
                    <a:pt x="27029" y="6105"/>
                    <a:pt x="25615" y="4819"/>
                  </a:cubicBezTo>
                  <a:cubicBezTo>
                    <a:pt x="22085" y="1612"/>
                    <a:pt x="17756" y="0"/>
                    <a:pt x="17756"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902;p40">
              <a:extLst>
                <a:ext uri="{FF2B5EF4-FFF2-40B4-BE49-F238E27FC236}">
                  <a16:creationId xmlns:a16="http://schemas.microsoft.com/office/drawing/2014/main" xmlns="" id="{BE7EEC2A-FE39-49A1-A75B-D197EE1763CE}"/>
                </a:ext>
              </a:extLst>
            </p:cNvPr>
            <p:cNvSpPr/>
            <p:nvPr/>
          </p:nvSpPr>
          <p:spPr>
            <a:xfrm rot="19182520">
              <a:off x="9938410" y="1258776"/>
              <a:ext cx="955" cy="5870"/>
            </a:xfrm>
            <a:custGeom>
              <a:avLst/>
              <a:gdLst/>
              <a:ahLst/>
              <a:cxnLst/>
              <a:rect l="l" t="t" r="r" b="b"/>
              <a:pathLst>
                <a:path w="55" h="338" extrusionOk="0">
                  <a:moveTo>
                    <a:pt x="49" y="0"/>
                  </a:moveTo>
                  <a:lnTo>
                    <a:pt x="0" y="338"/>
                  </a:lnTo>
                  <a:cubicBezTo>
                    <a:pt x="38" y="207"/>
                    <a:pt x="55" y="94"/>
                    <a:pt x="49" y="0"/>
                  </a:cubicBezTo>
                  <a:close/>
                </a:path>
              </a:pathLst>
            </a:custGeom>
            <a:solidFill>
              <a:srgbClr val="CC050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903;p40">
              <a:extLst>
                <a:ext uri="{FF2B5EF4-FFF2-40B4-BE49-F238E27FC236}">
                  <a16:creationId xmlns:a16="http://schemas.microsoft.com/office/drawing/2014/main" xmlns="" id="{26632238-ECDC-4AAF-BBC7-EA4ECB5F3BAB}"/>
                </a:ext>
              </a:extLst>
            </p:cNvPr>
            <p:cNvSpPr/>
            <p:nvPr/>
          </p:nvSpPr>
          <p:spPr>
            <a:xfrm rot="19182520">
              <a:off x="9990518" y="1770113"/>
              <a:ext cx="200899" cy="179555"/>
            </a:xfrm>
            <a:custGeom>
              <a:avLst/>
              <a:gdLst/>
              <a:ahLst/>
              <a:cxnLst/>
              <a:rect l="l" t="t" r="r" b="b"/>
              <a:pathLst>
                <a:path w="11568" h="10339" extrusionOk="0">
                  <a:moveTo>
                    <a:pt x="5787" y="1"/>
                  </a:moveTo>
                  <a:cubicBezTo>
                    <a:pt x="4328" y="1"/>
                    <a:pt x="2878" y="615"/>
                    <a:pt x="1856" y="1811"/>
                  </a:cubicBezTo>
                  <a:cubicBezTo>
                    <a:pt x="0" y="3980"/>
                    <a:pt x="255" y="7243"/>
                    <a:pt x="2425" y="9098"/>
                  </a:cubicBezTo>
                  <a:cubicBezTo>
                    <a:pt x="3399" y="9931"/>
                    <a:pt x="4593" y="10338"/>
                    <a:pt x="5781" y="10338"/>
                  </a:cubicBezTo>
                  <a:cubicBezTo>
                    <a:pt x="7240" y="10338"/>
                    <a:pt x="8690" y="9724"/>
                    <a:pt x="9712" y="8528"/>
                  </a:cubicBezTo>
                  <a:cubicBezTo>
                    <a:pt x="11567" y="6360"/>
                    <a:pt x="11313" y="3096"/>
                    <a:pt x="9143" y="1241"/>
                  </a:cubicBezTo>
                  <a:cubicBezTo>
                    <a:pt x="8169" y="408"/>
                    <a:pt x="6975" y="1"/>
                    <a:pt x="5787"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904;p40">
              <a:extLst>
                <a:ext uri="{FF2B5EF4-FFF2-40B4-BE49-F238E27FC236}">
                  <a16:creationId xmlns:a16="http://schemas.microsoft.com/office/drawing/2014/main" xmlns="" id="{4D12D391-0EE7-4B51-BC2B-CA7157C12C3D}"/>
                </a:ext>
              </a:extLst>
            </p:cNvPr>
            <p:cNvSpPr/>
            <p:nvPr/>
          </p:nvSpPr>
          <p:spPr>
            <a:xfrm rot="19182520">
              <a:off x="9430916" y="1766777"/>
              <a:ext cx="200899" cy="179555"/>
            </a:xfrm>
            <a:custGeom>
              <a:avLst/>
              <a:gdLst/>
              <a:ahLst/>
              <a:cxnLst/>
              <a:rect l="l" t="t" r="r" b="b"/>
              <a:pathLst>
                <a:path w="11568" h="10339" extrusionOk="0">
                  <a:moveTo>
                    <a:pt x="5787" y="1"/>
                  </a:moveTo>
                  <a:cubicBezTo>
                    <a:pt x="4328" y="1"/>
                    <a:pt x="2878" y="615"/>
                    <a:pt x="1856" y="1811"/>
                  </a:cubicBezTo>
                  <a:cubicBezTo>
                    <a:pt x="1" y="3980"/>
                    <a:pt x="256" y="7243"/>
                    <a:pt x="2426" y="9098"/>
                  </a:cubicBezTo>
                  <a:cubicBezTo>
                    <a:pt x="3399" y="9931"/>
                    <a:pt x="4593" y="10338"/>
                    <a:pt x="5782" y="10338"/>
                  </a:cubicBezTo>
                  <a:cubicBezTo>
                    <a:pt x="7240" y="10338"/>
                    <a:pt x="8690" y="9724"/>
                    <a:pt x="9713" y="8528"/>
                  </a:cubicBezTo>
                  <a:cubicBezTo>
                    <a:pt x="11568" y="6360"/>
                    <a:pt x="11313" y="3096"/>
                    <a:pt x="9143" y="1241"/>
                  </a:cubicBezTo>
                  <a:cubicBezTo>
                    <a:pt x="8169" y="408"/>
                    <a:pt x="6975" y="1"/>
                    <a:pt x="5787"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905;p40">
              <a:extLst>
                <a:ext uri="{FF2B5EF4-FFF2-40B4-BE49-F238E27FC236}">
                  <a16:creationId xmlns:a16="http://schemas.microsoft.com/office/drawing/2014/main" xmlns="" id="{F3A60D98-CF40-4766-BD87-F4EF7E7F81DF}"/>
                </a:ext>
              </a:extLst>
            </p:cNvPr>
            <p:cNvSpPr/>
            <p:nvPr/>
          </p:nvSpPr>
          <p:spPr>
            <a:xfrm rot="19182520">
              <a:off x="9975702" y="1556754"/>
              <a:ext cx="241972" cy="228026"/>
            </a:xfrm>
            <a:custGeom>
              <a:avLst/>
              <a:gdLst/>
              <a:ahLst/>
              <a:cxnLst/>
              <a:rect l="l" t="t" r="r" b="b"/>
              <a:pathLst>
                <a:path w="13933" h="13130" fill="none" extrusionOk="0">
                  <a:moveTo>
                    <a:pt x="1" y="5992"/>
                  </a:moveTo>
                  <a:cubicBezTo>
                    <a:pt x="1" y="5992"/>
                    <a:pt x="3891" y="1"/>
                    <a:pt x="8912" y="3914"/>
                  </a:cubicBezTo>
                  <a:cubicBezTo>
                    <a:pt x="13932" y="7827"/>
                    <a:pt x="8348" y="13129"/>
                    <a:pt x="8348" y="13129"/>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906;p40">
              <a:extLst>
                <a:ext uri="{FF2B5EF4-FFF2-40B4-BE49-F238E27FC236}">
                  <a16:creationId xmlns:a16="http://schemas.microsoft.com/office/drawing/2014/main" xmlns="" id="{EACE33BC-35D2-42A0-BC0A-5A1CD14E84B4}"/>
                </a:ext>
              </a:extLst>
            </p:cNvPr>
            <p:cNvSpPr/>
            <p:nvPr/>
          </p:nvSpPr>
          <p:spPr>
            <a:xfrm rot="19182520">
              <a:off x="9424464" y="1554399"/>
              <a:ext cx="241989" cy="228009"/>
            </a:xfrm>
            <a:custGeom>
              <a:avLst/>
              <a:gdLst/>
              <a:ahLst/>
              <a:cxnLst/>
              <a:rect l="l" t="t" r="r" b="b"/>
              <a:pathLst>
                <a:path w="13934" h="13129" fill="none" extrusionOk="0">
                  <a:moveTo>
                    <a:pt x="0" y="5990"/>
                  </a:moveTo>
                  <a:cubicBezTo>
                    <a:pt x="0" y="5990"/>
                    <a:pt x="3892" y="0"/>
                    <a:pt x="8913" y="3913"/>
                  </a:cubicBezTo>
                  <a:cubicBezTo>
                    <a:pt x="13933" y="7827"/>
                    <a:pt x="8348" y="13129"/>
                    <a:pt x="8348" y="13129"/>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907;p40">
              <a:extLst>
                <a:ext uri="{FF2B5EF4-FFF2-40B4-BE49-F238E27FC236}">
                  <a16:creationId xmlns:a16="http://schemas.microsoft.com/office/drawing/2014/main" xmlns="" id="{B90D0801-8231-4324-9553-1C5D4BFD137C}"/>
                </a:ext>
              </a:extLst>
            </p:cNvPr>
            <p:cNvSpPr/>
            <p:nvPr/>
          </p:nvSpPr>
          <p:spPr>
            <a:xfrm rot="19182520">
              <a:off x="9764045" y="1684427"/>
              <a:ext cx="123964" cy="103888"/>
            </a:xfrm>
            <a:custGeom>
              <a:avLst/>
              <a:gdLst/>
              <a:ahLst/>
              <a:cxnLst/>
              <a:rect l="l" t="t" r="r" b="b"/>
              <a:pathLst>
                <a:path w="7138" h="5982" extrusionOk="0">
                  <a:moveTo>
                    <a:pt x="1824" y="1"/>
                  </a:moveTo>
                  <a:cubicBezTo>
                    <a:pt x="43" y="1"/>
                    <a:pt x="0" y="2742"/>
                    <a:pt x="1743" y="5179"/>
                  </a:cubicBezTo>
                  <a:cubicBezTo>
                    <a:pt x="2108" y="5688"/>
                    <a:pt x="3153" y="5981"/>
                    <a:pt x="4204" y="5981"/>
                  </a:cubicBezTo>
                  <a:cubicBezTo>
                    <a:pt x="5201" y="5981"/>
                    <a:pt x="6203" y="5717"/>
                    <a:pt x="6634" y="5124"/>
                  </a:cubicBezTo>
                  <a:cubicBezTo>
                    <a:pt x="7138" y="4426"/>
                    <a:pt x="6854" y="3271"/>
                    <a:pt x="4843" y="1553"/>
                  </a:cubicBezTo>
                  <a:lnTo>
                    <a:pt x="4840" y="1549"/>
                  </a:lnTo>
                  <a:lnTo>
                    <a:pt x="4837" y="1549"/>
                  </a:lnTo>
                  <a:cubicBezTo>
                    <a:pt x="3550" y="450"/>
                    <a:pt x="2544" y="1"/>
                    <a:pt x="1824"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908;p40">
              <a:extLst>
                <a:ext uri="{FF2B5EF4-FFF2-40B4-BE49-F238E27FC236}">
                  <a16:creationId xmlns:a16="http://schemas.microsoft.com/office/drawing/2014/main" xmlns="" id="{D5DBBF2F-09E8-4955-B153-FE0A12E500C0}"/>
                </a:ext>
              </a:extLst>
            </p:cNvPr>
            <p:cNvSpPr/>
            <p:nvPr/>
          </p:nvSpPr>
          <p:spPr>
            <a:xfrm rot="19182520">
              <a:off x="9686433" y="1772167"/>
              <a:ext cx="279987" cy="236901"/>
            </a:xfrm>
            <a:custGeom>
              <a:avLst/>
              <a:gdLst/>
              <a:ahLst/>
              <a:cxnLst/>
              <a:rect l="l" t="t" r="r" b="b"/>
              <a:pathLst>
                <a:path w="16122" h="13641" extrusionOk="0">
                  <a:moveTo>
                    <a:pt x="3701" y="1"/>
                  </a:moveTo>
                  <a:cubicBezTo>
                    <a:pt x="3608" y="1"/>
                    <a:pt x="3516" y="5"/>
                    <a:pt x="3423" y="15"/>
                  </a:cubicBezTo>
                  <a:cubicBezTo>
                    <a:pt x="686" y="287"/>
                    <a:pt x="0" y="3503"/>
                    <a:pt x="2359" y="7210"/>
                  </a:cubicBezTo>
                  <a:lnTo>
                    <a:pt x="2359" y="7214"/>
                  </a:lnTo>
                  <a:cubicBezTo>
                    <a:pt x="2938" y="8123"/>
                    <a:pt x="3699" y="9059"/>
                    <a:pt x="4660" y="9993"/>
                  </a:cubicBezTo>
                  <a:cubicBezTo>
                    <a:pt x="5727" y="11030"/>
                    <a:pt x="6823" y="11823"/>
                    <a:pt x="7894" y="12397"/>
                  </a:cubicBezTo>
                  <a:cubicBezTo>
                    <a:pt x="9490" y="13258"/>
                    <a:pt x="11031" y="13641"/>
                    <a:pt x="12339" y="13641"/>
                  </a:cubicBezTo>
                  <a:cubicBezTo>
                    <a:pt x="14469" y="13641"/>
                    <a:pt x="15982" y="12625"/>
                    <a:pt x="16108" y="11005"/>
                  </a:cubicBezTo>
                  <a:cubicBezTo>
                    <a:pt x="16122" y="10845"/>
                    <a:pt x="16118" y="10683"/>
                    <a:pt x="16098" y="10524"/>
                  </a:cubicBezTo>
                  <a:cubicBezTo>
                    <a:pt x="15891" y="8546"/>
                    <a:pt x="13480" y="7014"/>
                    <a:pt x="11156" y="6208"/>
                  </a:cubicBezTo>
                  <a:cubicBezTo>
                    <a:pt x="10170" y="5863"/>
                    <a:pt x="9289" y="4783"/>
                    <a:pt x="8380" y="3618"/>
                  </a:cubicBezTo>
                  <a:cubicBezTo>
                    <a:pt x="7908" y="3012"/>
                    <a:pt x="7425" y="2381"/>
                    <a:pt x="6916" y="1819"/>
                  </a:cubicBezTo>
                  <a:cubicBezTo>
                    <a:pt x="6014" y="831"/>
                    <a:pt x="5024" y="53"/>
                    <a:pt x="3840" y="4"/>
                  </a:cubicBezTo>
                  <a:cubicBezTo>
                    <a:pt x="3794" y="2"/>
                    <a:pt x="3747" y="1"/>
                    <a:pt x="3701" y="1"/>
                  </a:cubicBezTo>
                  <a:close/>
                </a:path>
              </a:pathLst>
            </a:custGeom>
            <a:solidFill>
              <a:srgbClr val="40121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909;p40">
              <a:extLst>
                <a:ext uri="{FF2B5EF4-FFF2-40B4-BE49-F238E27FC236}">
                  <a16:creationId xmlns:a16="http://schemas.microsoft.com/office/drawing/2014/main" xmlns="" id="{0ADE6F6D-773C-4A86-8028-C117A3020A88}"/>
                </a:ext>
              </a:extLst>
            </p:cNvPr>
            <p:cNvSpPr/>
            <p:nvPr/>
          </p:nvSpPr>
          <p:spPr>
            <a:xfrm rot="19182520">
              <a:off x="9687547" y="1830479"/>
              <a:ext cx="76275" cy="62069"/>
            </a:xfrm>
            <a:custGeom>
              <a:avLst/>
              <a:gdLst/>
              <a:ahLst/>
              <a:cxnLst/>
              <a:rect l="l" t="t" r="r" b="b"/>
              <a:pathLst>
                <a:path w="4392" h="3574" extrusionOk="0">
                  <a:moveTo>
                    <a:pt x="1316" y="0"/>
                  </a:moveTo>
                  <a:cubicBezTo>
                    <a:pt x="689" y="542"/>
                    <a:pt x="0" y="1482"/>
                    <a:pt x="744" y="2674"/>
                  </a:cubicBezTo>
                  <a:cubicBezTo>
                    <a:pt x="1139" y="3302"/>
                    <a:pt x="1593" y="3574"/>
                    <a:pt x="2070" y="3574"/>
                  </a:cubicBezTo>
                  <a:cubicBezTo>
                    <a:pt x="2837" y="3574"/>
                    <a:pt x="3663" y="2869"/>
                    <a:pt x="4392" y="1815"/>
                  </a:cubicBezTo>
                  <a:cubicBezTo>
                    <a:pt x="3490" y="827"/>
                    <a:pt x="2500" y="49"/>
                    <a:pt x="13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910;p40">
              <a:extLst>
                <a:ext uri="{FF2B5EF4-FFF2-40B4-BE49-F238E27FC236}">
                  <a16:creationId xmlns:a16="http://schemas.microsoft.com/office/drawing/2014/main" xmlns="" id="{2CB185FE-ADBE-4B03-BB92-86AEEEE3BC75}"/>
                </a:ext>
              </a:extLst>
            </p:cNvPr>
            <p:cNvSpPr/>
            <p:nvPr/>
          </p:nvSpPr>
          <p:spPr>
            <a:xfrm rot="19182520">
              <a:off x="9798272" y="1794101"/>
              <a:ext cx="159983" cy="130980"/>
            </a:xfrm>
            <a:custGeom>
              <a:avLst/>
              <a:gdLst/>
              <a:ahLst/>
              <a:cxnLst/>
              <a:rect l="l" t="t" r="r" b="b"/>
              <a:pathLst>
                <a:path w="9212" h="7542" extrusionOk="0">
                  <a:moveTo>
                    <a:pt x="1493" y="1"/>
                  </a:moveTo>
                  <a:cubicBezTo>
                    <a:pt x="770" y="948"/>
                    <a:pt x="1" y="2360"/>
                    <a:pt x="1041" y="3207"/>
                  </a:cubicBezTo>
                  <a:cubicBezTo>
                    <a:pt x="3654" y="5340"/>
                    <a:pt x="6038" y="7541"/>
                    <a:pt x="7810" y="7541"/>
                  </a:cubicBezTo>
                  <a:cubicBezTo>
                    <a:pt x="8334" y="7541"/>
                    <a:pt x="8804" y="7349"/>
                    <a:pt x="9211" y="6906"/>
                  </a:cubicBezTo>
                  <a:cubicBezTo>
                    <a:pt x="9004" y="4929"/>
                    <a:pt x="6593" y="3396"/>
                    <a:pt x="4269" y="2591"/>
                  </a:cubicBezTo>
                  <a:cubicBezTo>
                    <a:pt x="3283" y="2246"/>
                    <a:pt x="2402" y="1165"/>
                    <a:pt x="14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911;p40">
              <a:extLst>
                <a:ext uri="{FF2B5EF4-FFF2-40B4-BE49-F238E27FC236}">
                  <a16:creationId xmlns:a16="http://schemas.microsoft.com/office/drawing/2014/main" xmlns="" id="{CB639BC3-C2F5-4CDE-9CB5-204CAE1B8403}"/>
                </a:ext>
              </a:extLst>
            </p:cNvPr>
            <p:cNvSpPr/>
            <p:nvPr/>
          </p:nvSpPr>
          <p:spPr>
            <a:xfrm rot="19182520">
              <a:off x="9771084" y="1912845"/>
              <a:ext cx="107483" cy="91818"/>
            </a:xfrm>
            <a:custGeom>
              <a:avLst/>
              <a:gdLst/>
              <a:ahLst/>
              <a:cxnLst/>
              <a:rect l="l" t="t" r="r" b="b"/>
              <a:pathLst>
                <a:path w="6189" h="5287" extrusionOk="0">
                  <a:moveTo>
                    <a:pt x="833" y="1"/>
                  </a:moveTo>
                  <a:cubicBezTo>
                    <a:pt x="361" y="1"/>
                    <a:pt x="0" y="100"/>
                    <a:pt x="0" y="100"/>
                  </a:cubicBezTo>
                  <a:lnTo>
                    <a:pt x="0" y="104"/>
                  </a:lnTo>
                  <a:cubicBezTo>
                    <a:pt x="578" y="1013"/>
                    <a:pt x="1340" y="1949"/>
                    <a:pt x="2301" y="2883"/>
                  </a:cubicBezTo>
                  <a:cubicBezTo>
                    <a:pt x="3368" y="3920"/>
                    <a:pt x="4464" y="4713"/>
                    <a:pt x="5535" y="5287"/>
                  </a:cubicBezTo>
                  <a:cubicBezTo>
                    <a:pt x="6189" y="2134"/>
                    <a:pt x="3285" y="2062"/>
                    <a:pt x="3019" y="2062"/>
                  </a:cubicBezTo>
                  <a:cubicBezTo>
                    <a:pt x="3006" y="2062"/>
                    <a:pt x="2999" y="2063"/>
                    <a:pt x="2999" y="2063"/>
                  </a:cubicBezTo>
                  <a:cubicBezTo>
                    <a:pt x="2862" y="315"/>
                    <a:pt x="1672" y="1"/>
                    <a:pt x="833" y="1"/>
                  </a:cubicBezTo>
                  <a:close/>
                </a:path>
              </a:pathLst>
            </a:custGeom>
            <a:solidFill>
              <a:srgbClr val="F987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912;p40">
              <a:extLst>
                <a:ext uri="{FF2B5EF4-FFF2-40B4-BE49-F238E27FC236}">
                  <a16:creationId xmlns:a16="http://schemas.microsoft.com/office/drawing/2014/main" xmlns="" id="{BC82A9E2-9399-4A66-ACBE-732B17C12D40}"/>
                </a:ext>
              </a:extLst>
            </p:cNvPr>
            <p:cNvSpPr/>
            <p:nvPr/>
          </p:nvSpPr>
          <p:spPr>
            <a:xfrm rot="19182520">
              <a:off x="9338793" y="1481603"/>
              <a:ext cx="443148" cy="396067"/>
            </a:xfrm>
            <a:custGeom>
              <a:avLst/>
              <a:gdLst/>
              <a:ahLst/>
              <a:cxnLst/>
              <a:rect l="l" t="t" r="r" b="b"/>
              <a:pathLst>
                <a:path w="25517" h="22806" extrusionOk="0">
                  <a:moveTo>
                    <a:pt x="12766" y="1032"/>
                  </a:moveTo>
                  <a:cubicBezTo>
                    <a:pt x="15153" y="1032"/>
                    <a:pt x="17550" y="1849"/>
                    <a:pt x="19501" y="3518"/>
                  </a:cubicBezTo>
                  <a:cubicBezTo>
                    <a:pt x="23848" y="7236"/>
                    <a:pt x="24361" y="13797"/>
                    <a:pt x="20643" y="18145"/>
                  </a:cubicBezTo>
                  <a:cubicBezTo>
                    <a:pt x="18842" y="20251"/>
                    <a:pt x="16326" y="21529"/>
                    <a:pt x="13565" y="21745"/>
                  </a:cubicBezTo>
                  <a:cubicBezTo>
                    <a:pt x="13289" y="21767"/>
                    <a:pt x="13013" y="21777"/>
                    <a:pt x="12738" y="21777"/>
                  </a:cubicBezTo>
                  <a:cubicBezTo>
                    <a:pt x="10273" y="21777"/>
                    <a:pt x="7911" y="20907"/>
                    <a:pt x="6017" y="19287"/>
                  </a:cubicBezTo>
                  <a:cubicBezTo>
                    <a:pt x="1668" y="15569"/>
                    <a:pt x="1156" y="9007"/>
                    <a:pt x="4874" y="4660"/>
                  </a:cubicBezTo>
                  <a:cubicBezTo>
                    <a:pt x="6923" y="2264"/>
                    <a:pt x="9836" y="1032"/>
                    <a:pt x="12766" y="1032"/>
                  </a:cubicBezTo>
                  <a:close/>
                  <a:moveTo>
                    <a:pt x="12767" y="0"/>
                  </a:moveTo>
                  <a:cubicBezTo>
                    <a:pt x="9545" y="0"/>
                    <a:pt x="6342" y="1354"/>
                    <a:pt x="4088" y="3989"/>
                  </a:cubicBezTo>
                  <a:cubicBezTo>
                    <a:pt x="1" y="8768"/>
                    <a:pt x="564" y="15984"/>
                    <a:pt x="5344" y="20072"/>
                  </a:cubicBezTo>
                  <a:cubicBezTo>
                    <a:pt x="7491" y="21908"/>
                    <a:pt x="10127" y="22805"/>
                    <a:pt x="12751" y="22805"/>
                  </a:cubicBezTo>
                  <a:cubicBezTo>
                    <a:pt x="15971" y="22805"/>
                    <a:pt x="19176" y="21451"/>
                    <a:pt x="21428" y="18816"/>
                  </a:cubicBezTo>
                  <a:cubicBezTo>
                    <a:pt x="25517" y="14037"/>
                    <a:pt x="24953" y="6821"/>
                    <a:pt x="20173" y="2734"/>
                  </a:cubicBezTo>
                  <a:cubicBezTo>
                    <a:pt x="18027" y="898"/>
                    <a:pt x="15391" y="0"/>
                    <a:pt x="12767" y="0"/>
                  </a:cubicBezTo>
                  <a:close/>
                </a:path>
              </a:pathLst>
            </a:custGeom>
            <a:solidFill>
              <a:srgbClr val="3D15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913;p40">
              <a:extLst>
                <a:ext uri="{FF2B5EF4-FFF2-40B4-BE49-F238E27FC236}">
                  <a16:creationId xmlns:a16="http://schemas.microsoft.com/office/drawing/2014/main" xmlns="" id="{591C87B8-67ED-40A4-867E-D0318380DF85}"/>
                </a:ext>
              </a:extLst>
            </p:cNvPr>
            <p:cNvSpPr/>
            <p:nvPr/>
          </p:nvSpPr>
          <p:spPr>
            <a:xfrm rot="19182520">
              <a:off x="9889457" y="1477342"/>
              <a:ext cx="423211" cy="396258"/>
            </a:xfrm>
            <a:custGeom>
              <a:avLst/>
              <a:gdLst/>
              <a:ahLst/>
              <a:cxnLst/>
              <a:rect l="l" t="t" r="r" b="b"/>
              <a:pathLst>
                <a:path w="24369" h="22817" extrusionOk="0">
                  <a:moveTo>
                    <a:pt x="11628" y="1033"/>
                  </a:moveTo>
                  <a:cubicBezTo>
                    <a:pt x="14095" y="1033"/>
                    <a:pt x="16457" y="1902"/>
                    <a:pt x="18354" y="3523"/>
                  </a:cubicBezTo>
                  <a:cubicBezTo>
                    <a:pt x="22701" y="7241"/>
                    <a:pt x="23213" y="13803"/>
                    <a:pt x="19495" y="18150"/>
                  </a:cubicBezTo>
                  <a:cubicBezTo>
                    <a:pt x="17695" y="20257"/>
                    <a:pt x="15181" y="21536"/>
                    <a:pt x="12418" y="21751"/>
                  </a:cubicBezTo>
                  <a:cubicBezTo>
                    <a:pt x="12142" y="21772"/>
                    <a:pt x="11867" y="21783"/>
                    <a:pt x="11594" y="21783"/>
                  </a:cubicBezTo>
                  <a:cubicBezTo>
                    <a:pt x="9126" y="21783"/>
                    <a:pt x="6764" y="20914"/>
                    <a:pt x="4868" y="19293"/>
                  </a:cubicBezTo>
                  <a:cubicBezTo>
                    <a:pt x="2762" y="17491"/>
                    <a:pt x="1483" y="14978"/>
                    <a:pt x="1268" y="12216"/>
                  </a:cubicBezTo>
                  <a:cubicBezTo>
                    <a:pt x="1052" y="9453"/>
                    <a:pt x="1926" y="6771"/>
                    <a:pt x="3726" y="4666"/>
                  </a:cubicBezTo>
                  <a:cubicBezTo>
                    <a:pt x="5527" y="2559"/>
                    <a:pt x="8041" y="1281"/>
                    <a:pt x="10804" y="1065"/>
                  </a:cubicBezTo>
                  <a:cubicBezTo>
                    <a:pt x="11080" y="1044"/>
                    <a:pt x="11354" y="1033"/>
                    <a:pt x="11628" y="1033"/>
                  </a:cubicBezTo>
                  <a:close/>
                  <a:moveTo>
                    <a:pt x="11630" y="0"/>
                  </a:moveTo>
                  <a:cubicBezTo>
                    <a:pt x="11329" y="0"/>
                    <a:pt x="11027" y="12"/>
                    <a:pt x="10724" y="35"/>
                  </a:cubicBezTo>
                  <a:cubicBezTo>
                    <a:pt x="7686" y="273"/>
                    <a:pt x="4922" y="1678"/>
                    <a:pt x="2941" y="3995"/>
                  </a:cubicBezTo>
                  <a:cubicBezTo>
                    <a:pt x="960" y="6310"/>
                    <a:pt x="1" y="9258"/>
                    <a:pt x="238" y="12296"/>
                  </a:cubicBezTo>
                  <a:cubicBezTo>
                    <a:pt x="475" y="15334"/>
                    <a:pt x="1881" y="18097"/>
                    <a:pt x="4197" y="20077"/>
                  </a:cubicBezTo>
                  <a:cubicBezTo>
                    <a:pt x="6282" y="21860"/>
                    <a:pt x="8879" y="22817"/>
                    <a:pt x="11593" y="22817"/>
                  </a:cubicBezTo>
                  <a:cubicBezTo>
                    <a:pt x="11893" y="22817"/>
                    <a:pt x="12195" y="22805"/>
                    <a:pt x="12498" y="22780"/>
                  </a:cubicBezTo>
                  <a:cubicBezTo>
                    <a:pt x="15536" y="22543"/>
                    <a:pt x="18301" y="21138"/>
                    <a:pt x="20281" y="18821"/>
                  </a:cubicBezTo>
                  <a:cubicBezTo>
                    <a:pt x="24369" y="14041"/>
                    <a:pt x="23806" y="6826"/>
                    <a:pt x="19025" y="2739"/>
                  </a:cubicBezTo>
                  <a:cubicBezTo>
                    <a:pt x="16941" y="955"/>
                    <a:pt x="14343" y="0"/>
                    <a:pt x="11630" y="0"/>
                  </a:cubicBezTo>
                  <a:close/>
                </a:path>
              </a:pathLst>
            </a:custGeom>
            <a:solidFill>
              <a:srgbClr val="3D15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914;p40">
              <a:extLst>
                <a:ext uri="{FF2B5EF4-FFF2-40B4-BE49-F238E27FC236}">
                  <a16:creationId xmlns:a16="http://schemas.microsoft.com/office/drawing/2014/main" xmlns="" id="{09A34990-9F4B-4207-99F4-D4B411E4DD58}"/>
                </a:ext>
              </a:extLst>
            </p:cNvPr>
            <p:cNvSpPr/>
            <p:nvPr/>
          </p:nvSpPr>
          <p:spPr>
            <a:xfrm rot="19182520">
              <a:off x="9763337" y="1590103"/>
              <a:ext cx="129643" cy="114812"/>
            </a:xfrm>
            <a:custGeom>
              <a:avLst/>
              <a:gdLst/>
              <a:ahLst/>
              <a:cxnLst/>
              <a:rect l="l" t="t" r="r" b="b"/>
              <a:pathLst>
                <a:path w="7465" h="6611" extrusionOk="0">
                  <a:moveTo>
                    <a:pt x="15" y="0"/>
                  </a:moveTo>
                  <a:cubicBezTo>
                    <a:pt x="7" y="0"/>
                    <a:pt x="2" y="0"/>
                    <a:pt x="1" y="0"/>
                  </a:cubicBezTo>
                  <a:lnTo>
                    <a:pt x="20" y="1033"/>
                  </a:lnTo>
                  <a:cubicBezTo>
                    <a:pt x="24" y="1033"/>
                    <a:pt x="29" y="1033"/>
                    <a:pt x="37" y="1033"/>
                  </a:cubicBezTo>
                  <a:cubicBezTo>
                    <a:pt x="403" y="1033"/>
                    <a:pt x="4892" y="1144"/>
                    <a:pt x="6472" y="6611"/>
                  </a:cubicBezTo>
                  <a:lnTo>
                    <a:pt x="7465" y="6323"/>
                  </a:lnTo>
                  <a:cubicBezTo>
                    <a:pt x="5671" y="121"/>
                    <a:pt x="326" y="0"/>
                    <a:pt x="15" y="0"/>
                  </a:cubicBezTo>
                  <a:close/>
                </a:path>
              </a:pathLst>
            </a:custGeom>
            <a:solidFill>
              <a:srgbClr val="3D15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915;p40">
              <a:extLst>
                <a:ext uri="{FF2B5EF4-FFF2-40B4-BE49-F238E27FC236}">
                  <a16:creationId xmlns:a16="http://schemas.microsoft.com/office/drawing/2014/main" xmlns="" id="{DC6AAADA-7249-4639-99FF-65F19D1B83CE}"/>
                </a:ext>
              </a:extLst>
            </p:cNvPr>
            <p:cNvSpPr/>
            <p:nvPr/>
          </p:nvSpPr>
          <p:spPr>
            <a:xfrm rot="19182520">
              <a:off x="10000732" y="1791645"/>
              <a:ext cx="18114" cy="16881"/>
            </a:xfrm>
            <a:custGeom>
              <a:avLst/>
              <a:gdLst/>
              <a:ahLst/>
              <a:cxnLst/>
              <a:rect l="l" t="t" r="r" b="b"/>
              <a:pathLst>
                <a:path w="1043" h="972" extrusionOk="0">
                  <a:moveTo>
                    <a:pt x="500" y="0"/>
                  </a:moveTo>
                  <a:cubicBezTo>
                    <a:pt x="425" y="0"/>
                    <a:pt x="349" y="18"/>
                    <a:pt x="280" y="54"/>
                  </a:cubicBezTo>
                  <a:cubicBezTo>
                    <a:pt x="105" y="142"/>
                    <a:pt x="0" y="329"/>
                    <a:pt x="15" y="524"/>
                  </a:cubicBezTo>
                  <a:cubicBezTo>
                    <a:pt x="31" y="720"/>
                    <a:pt x="163" y="886"/>
                    <a:pt x="349" y="948"/>
                  </a:cubicBezTo>
                  <a:cubicBezTo>
                    <a:pt x="399" y="964"/>
                    <a:pt x="449" y="971"/>
                    <a:pt x="499" y="971"/>
                  </a:cubicBezTo>
                  <a:cubicBezTo>
                    <a:pt x="639" y="971"/>
                    <a:pt x="774" y="912"/>
                    <a:pt x="868" y="801"/>
                  </a:cubicBezTo>
                  <a:cubicBezTo>
                    <a:pt x="1043" y="597"/>
                    <a:pt x="1019" y="291"/>
                    <a:pt x="815" y="117"/>
                  </a:cubicBezTo>
                  <a:cubicBezTo>
                    <a:pt x="725" y="40"/>
                    <a:pt x="613" y="0"/>
                    <a:pt x="500"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916;p40">
              <a:extLst>
                <a:ext uri="{FF2B5EF4-FFF2-40B4-BE49-F238E27FC236}">
                  <a16:creationId xmlns:a16="http://schemas.microsoft.com/office/drawing/2014/main" xmlns="" id="{F48ACEDB-B83B-4953-80AA-CCD2EB9A9E48}"/>
                </a:ext>
              </a:extLst>
            </p:cNvPr>
            <p:cNvSpPr/>
            <p:nvPr/>
          </p:nvSpPr>
          <p:spPr>
            <a:xfrm rot="19182520">
              <a:off x="10045138" y="1825627"/>
              <a:ext cx="18114" cy="16881"/>
            </a:xfrm>
            <a:custGeom>
              <a:avLst/>
              <a:gdLst/>
              <a:ahLst/>
              <a:cxnLst/>
              <a:rect l="l" t="t" r="r" b="b"/>
              <a:pathLst>
                <a:path w="1043" h="972" extrusionOk="0">
                  <a:moveTo>
                    <a:pt x="499" y="1"/>
                  </a:moveTo>
                  <a:cubicBezTo>
                    <a:pt x="424" y="1"/>
                    <a:pt x="349" y="18"/>
                    <a:pt x="280" y="53"/>
                  </a:cubicBezTo>
                  <a:cubicBezTo>
                    <a:pt x="105" y="143"/>
                    <a:pt x="0" y="328"/>
                    <a:pt x="16" y="524"/>
                  </a:cubicBezTo>
                  <a:cubicBezTo>
                    <a:pt x="31" y="719"/>
                    <a:pt x="163" y="887"/>
                    <a:pt x="349" y="948"/>
                  </a:cubicBezTo>
                  <a:cubicBezTo>
                    <a:pt x="398" y="964"/>
                    <a:pt x="449" y="972"/>
                    <a:pt x="499" y="972"/>
                  </a:cubicBezTo>
                  <a:cubicBezTo>
                    <a:pt x="638" y="972"/>
                    <a:pt x="775" y="912"/>
                    <a:pt x="870" y="802"/>
                  </a:cubicBezTo>
                  <a:cubicBezTo>
                    <a:pt x="1043" y="598"/>
                    <a:pt x="1019" y="291"/>
                    <a:pt x="815" y="118"/>
                  </a:cubicBezTo>
                  <a:cubicBezTo>
                    <a:pt x="726" y="40"/>
                    <a:pt x="613" y="1"/>
                    <a:pt x="499"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917;p40">
              <a:extLst>
                <a:ext uri="{FF2B5EF4-FFF2-40B4-BE49-F238E27FC236}">
                  <a16:creationId xmlns:a16="http://schemas.microsoft.com/office/drawing/2014/main" xmlns="" id="{CCBCC771-14F6-412A-841C-1E7AED52A395}"/>
                </a:ext>
              </a:extLst>
            </p:cNvPr>
            <p:cNvSpPr/>
            <p:nvPr/>
          </p:nvSpPr>
          <p:spPr>
            <a:xfrm rot="19182520">
              <a:off x="10084161" y="1794926"/>
              <a:ext cx="18131" cy="16881"/>
            </a:xfrm>
            <a:custGeom>
              <a:avLst/>
              <a:gdLst/>
              <a:ahLst/>
              <a:cxnLst/>
              <a:rect l="l" t="t" r="r" b="b"/>
              <a:pathLst>
                <a:path w="1044" h="972" extrusionOk="0">
                  <a:moveTo>
                    <a:pt x="500" y="1"/>
                  </a:moveTo>
                  <a:cubicBezTo>
                    <a:pt x="425" y="1"/>
                    <a:pt x="350" y="18"/>
                    <a:pt x="280" y="53"/>
                  </a:cubicBezTo>
                  <a:cubicBezTo>
                    <a:pt x="105" y="143"/>
                    <a:pt x="1" y="328"/>
                    <a:pt x="16" y="524"/>
                  </a:cubicBezTo>
                  <a:cubicBezTo>
                    <a:pt x="32" y="719"/>
                    <a:pt x="164" y="887"/>
                    <a:pt x="350" y="948"/>
                  </a:cubicBezTo>
                  <a:cubicBezTo>
                    <a:pt x="399" y="964"/>
                    <a:pt x="449" y="972"/>
                    <a:pt x="499" y="972"/>
                  </a:cubicBezTo>
                  <a:cubicBezTo>
                    <a:pt x="639" y="972"/>
                    <a:pt x="775" y="911"/>
                    <a:pt x="869" y="802"/>
                  </a:cubicBezTo>
                  <a:cubicBezTo>
                    <a:pt x="1043" y="598"/>
                    <a:pt x="1020" y="291"/>
                    <a:pt x="816" y="117"/>
                  </a:cubicBezTo>
                  <a:cubicBezTo>
                    <a:pt x="726" y="40"/>
                    <a:pt x="613" y="1"/>
                    <a:pt x="500"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918;p40">
              <a:extLst>
                <a:ext uri="{FF2B5EF4-FFF2-40B4-BE49-F238E27FC236}">
                  <a16:creationId xmlns:a16="http://schemas.microsoft.com/office/drawing/2014/main" xmlns="" id="{07B6D4F7-57BE-4674-AACC-C2D6348F9329}"/>
                </a:ext>
              </a:extLst>
            </p:cNvPr>
            <p:cNvSpPr/>
            <p:nvPr/>
          </p:nvSpPr>
          <p:spPr>
            <a:xfrm rot="19182520">
              <a:off x="10134890" y="1817573"/>
              <a:ext cx="18096" cy="16881"/>
            </a:xfrm>
            <a:custGeom>
              <a:avLst/>
              <a:gdLst/>
              <a:ahLst/>
              <a:cxnLst/>
              <a:rect l="l" t="t" r="r" b="b"/>
              <a:pathLst>
                <a:path w="1042" h="972" extrusionOk="0">
                  <a:moveTo>
                    <a:pt x="499" y="1"/>
                  </a:moveTo>
                  <a:cubicBezTo>
                    <a:pt x="424" y="1"/>
                    <a:pt x="349" y="18"/>
                    <a:pt x="279" y="54"/>
                  </a:cubicBezTo>
                  <a:cubicBezTo>
                    <a:pt x="104" y="142"/>
                    <a:pt x="0" y="328"/>
                    <a:pt x="15" y="524"/>
                  </a:cubicBezTo>
                  <a:cubicBezTo>
                    <a:pt x="30" y="720"/>
                    <a:pt x="162" y="886"/>
                    <a:pt x="348" y="948"/>
                  </a:cubicBezTo>
                  <a:cubicBezTo>
                    <a:pt x="398" y="964"/>
                    <a:pt x="449" y="972"/>
                    <a:pt x="499" y="972"/>
                  </a:cubicBezTo>
                  <a:cubicBezTo>
                    <a:pt x="639" y="972"/>
                    <a:pt x="774" y="911"/>
                    <a:pt x="868" y="801"/>
                  </a:cubicBezTo>
                  <a:cubicBezTo>
                    <a:pt x="1042" y="597"/>
                    <a:pt x="1018" y="292"/>
                    <a:pt x="814" y="117"/>
                  </a:cubicBezTo>
                  <a:cubicBezTo>
                    <a:pt x="725" y="40"/>
                    <a:pt x="612" y="1"/>
                    <a:pt x="499"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919;p40">
              <a:extLst>
                <a:ext uri="{FF2B5EF4-FFF2-40B4-BE49-F238E27FC236}">
                  <a16:creationId xmlns:a16="http://schemas.microsoft.com/office/drawing/2014/main" xmlns="" id="{53B9BFDA-857B-427D-8AB7-5A63469D6CEC}"/>
                </a:ext>
              </a:extLst>
            </p:cNvPr>
            <p:cNvSpPr/>
            <p:nvPr/>
          </p:nvSpPr>
          <p:spPr>
            <a:xfrm rot="19182520">
              <a:off x="10180312" y="1779193"/>
              <a:ext cx="18114" cy="16881"/>
            </a:xfrm>
            <a:custGeom>
              <a:avLst/>
              <a:gdLst/>
              <a:ahLst/>
              <a:cxnLst/>
              <a:rect l="l" t="t" r="r" b="b"/>
              <a:pathLst>
                <a:path w="1043" h="972" extrusionOk="0">
                  <a:moveTo>
                    <a:pt x="500" y="1"/>
                  </a:moveTo>
                  <a:cubicBezTo>
                    <a:pt x="425" y="1"/>
                    <a:pt x="349" y="18"/>
                    <a:pt x="280" y="53"/>
                  </a:cubicBezTo>
                  <a:cubicBezTo>
                    <a:pt x="105" y="143"/>
                    <a:pt x="0" y="328"/>
                    <a:pt x="15" y="524"/>
                  </a:cubicBezTo>
                  <a:cubicBezTo>
                    <a:pt x="31" y="720"/>
                    <a:pt x="163" y="887"/>
                    <a:pt x="349" y="947"/>
                  </a:cubicBezTo>
                  <a:cubicBezTo>
                    <a:pt x="399" y="964"/>
                    <a:pt x="450" y="972"/>
                    <a:pt x="500" y="972"/>
                  </a:cubicBezTo>
                  <a:cubicBezTo>
                    <a:pt x="640" y="972"/>
                    <a:pt x="775" y="911"/>
                    <a:pt x="869" y="802"/>
                  </a:cubicBezTo>
                  <a:cubicBezTo>
                    <a:pt x="1043" y="598"/>
                    <a:pt x="1019" y="292"/>
                    <a:pt x="815" y="117"/>
                  </a:cubicBezTo>
                  <a:cubicBezTo>
                    <a:pt x="726" y="40"/>
                    <a:pt x="613" y="1"/>
                    <a:pt x="500"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920;p40">
              <a:extLst>
                <a:ext uri="{FF2B5EF4-FFF2-40B4-BE49-F238E27FC236}">
                  <a16:creationId xmlns:a16="http://schemas.microsoft.com/office/drawing/2014/main" xmlns="" id="{B474A980-7378-4525-AC0F-720D356DB684}"/>
                </a:ext>
              </a:extLst>
            </p:cNvPr>
            <p:cNvSpPr/>
            <p:nvPr/>
          </p:nvSpPr>
          <p:spPr>
            <a:xfrm rot="19182520">
              <a:off x="9524468" y="1800964"/>
              <a:ext cx="18114" cy="16881"/>
            </a:xfrm>
            <a:custGeom>
              <a:avLst/>
              <a:gdLst/>
              <a:ahLst/>
              <a:cxnLst/>
              <a:rect l="l" t="t" r="r" b="b"/>
              <a:pathLst>
                <a:path w="1043" h="972" extrusionOk="0">
                  <a:moveTo>
                    <a:pt x="499" y="1"/>
                  </a:moveTo>
                  <a:cubicBezTo>
                    <a:pt x="424" y="1"/>
                    <a:pt x="349" y="18"/>
                    <a:pt x="279" y="53"/>
                  </a:cubicBezTo>
                  <a:cubicBezTo>
                    <a:pt x="104" y="143"/>
                    <a:pt x="0" y="328"/>
                    <a:pt x="16" y="524"/>
                  </a:cubicBezTo>
                  <a:cubicBezTo>
                    <a:pt x="31" y="719"/>
                    <a:pt x="162" y="887"/>
                    <a:pt x="350" y="948"/>
                  </a:cubicBezTo>
                  <a:cubicBezTo>
                    <a:pt x="399" y="964"/>
                    <a:pt x="449" y="972"/>
                    <a:pt x="499" y="972"/>
                  </a:cubicBezTo>
                  <a:cubicBezTo>
                    <a:pt x="638" y="972"/>
                    <a:pt x="775" y="911"/>
                    <a:pt x="868" y="802"/>
                  </a:cubicBezTo>
                  <a:cubicBezTo>
                    <a:pt x="1043" y="598"/>
                    <a:pt x="1018" y="291"/>
                    <a:pt x="815" y="117"/>
                  </a:cubicBezTo>
                  <a:cubicBezTo>
                    <a:pt x="725" y="40"/>
                    <a:pt x="613" y="1"/>
                    <a:pt x="499"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921;p40">
              <a:extLst>
                <a:ext uri="{FF2B5EF4-FFF2-40B4-BE49-F238E27FC236}">
                  <a16:creationId xmlns:a16="http://schemas.microsoft.com/office/drawing/2014/main" xmlns="" id="{9CD96837-EFCE-4112-9040-53797398032E}"/>
                </a:ext>
              </a:extLst>
            </p:cNvPr>
            <p:cNvSpPr/>
            <p:nvPr/>
          </p:nvSpPr>
          <p:spPr>
            <a:xfrm rot="19182520">
              <a:off x="9559339" y="1831977"/>
              <a:ext cx="18131" cy="16863"/>
            </a:xfrm>
            <a:custGeom>
              <a:avLst/>
              <a:gdLst/>
              <a:ahLst/>
              <a:cxnLst/>
              <a:rect l="l" t="t" r="r" b="b"/>
              <a:pathLst>
                <a:path w="1044" h="971" extrusionOk="0">
                  <a:moveTo>
                    <a:pt x="500" y="0"/>
                  </a:moveTo>
                  <a:cubicBezTo>
                    <a:pt x="425" y="0"/>
                    <a:pt x="349" y="17"/>
                    <a:pt x="279" y="53"/>
                  </a:cubicBezTo>
                  <a:cubicBezTo>
                    <a:pt x="105" y="142"/>
                    <a:pt x="1" y="327"/>
                    <a:pt x="16" y="523"/>
                  </a:cubicBezTo>
                  <a:cubicBezTo>
                    <a:pt x="30" y="719"/>
                    <a:pt x="162" y="886"/>
                    <a:pt x="349" y="947"/>
                  </a:cubicBezTo>
                  <a:cubicBezTo>
                    <a:pt x="399" y="963"/>
                    <a:pt x="450" y="971"/>
                    <a:pt x="500" y="971"/>
                  </a:cubicBezTo>
                  <a:cubicBezTo>
                    <a:pt x="639" y="971"/>
                    <a:pt x="774" y="911"/>
                    <a:pt x="869" y="801"/>
                  </a:cubicBezTo>
                  <a:cubicBezTo>
                    <a:pt x="1043" y="597"/>
                    <a:pt x="1019" y="291"/>
                    <a:pt x="815" y="116"/>
                  </a:cubicBezTo>
                  <a:cubicBezTo>
                    <a:pt x="725" y="40"/>
                    <a:pt x="613" y="0"/>
                    <a:pt x="500"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922;p40">
              <a:extLst>
                <a:ext uri="{FF2B5EF4-FFF2-40B4-BE49-F238E27FC236}">
                  <a16:creationId xmlns:a16="http://schemas.microsoft.com/office/drawing/2014/main" xmlns="" id="{0FE54367-8EFA-4E6F-8ABB-84C80E062656}"/>
                </a:ext>
              </a:extLst>
            </p:cNvPr>
            <p:cNvSpPr/>
            <p:nvPr/>
          </p:nvSpPr>
          <p:spPr>
            <a:xfrm rot="19182520">
              <a:off x="9605819" y="1798387"/>
              <a:ext cx="18114" cy="16881"/>
            </a:xfrm>
            <a:custGeom>
              <a:avLst/>
              <a:gdLst/>
              <a:ahLst/>
              <a:cxnLst/>
              <a:rect l="l" t="t" r="r" b="b"/>
              <a:pathLst>
                <a:path w="1043" h="972" extrusionOk="0">
                  <a:moveTo>
                    <a:pt x="500" y="0"/>
                  </a:moveTo>
                  <a:cubicBezTo>
                    <a:pt x="425" y="0"/>
                    <a:pt x="349" y="18"/>
                    <a:pt x="279" y="54"/>
                  </a:cubicBezTo>
                  <a:cubicBezTo>
                    <a:pt x="104" y="142"/>
                    <a:pt x="0" y="328"/>
                    <a:pt x="16" y="523"/>
                  </a:cubicBezTo>
                  <a:cubicBezTo>
                    <a:pt x="31" y="719"/>
                    <a:pt x="162" y="886"/>
                    <a:pt x="348" y="947"/>
                  </a:cubicBezTo>
                  <a:cubicBezTo>
                    <a:pt x="398" y="963"/>
                    <a:pt x="449" y="971"/>
                    <a:pt x="499" y="971"/>
                  </a:cubicBezTo>
                  <a:cubicBezTo>
                    <a:pt x="639" y="971"/>
                    <a:pt x="775" y="911"/>
                    <a:pt x="868" y="801"/>
                  </a:cubicBezTo>
                  <a:cubicBezTo>
                    <a:pt x="1043" y="597"/>
                    <a:pt x="1018" y="291"/>
                    <a:pt x="815" y="117"/>
                  </a:cubicBezTo>
                  <a:cubicBezTo>
                    <a:pt x="725" y="40"/>
                    <a:pt x="613" y="0"/>
                    <a:pt x="500"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923;p40">
              <a:extLst>
                <a:ext uri="{FF2B5EF4-FFF2-40B4-BE49-F238E27FC236}">
                  <a16:creationId xmlns:a16="http://schemas.microsoft.com/office/drawing/2014/main" xmlns="" id="{51D791E2-0BD7-4C60-A8C5-56E5CE30D26B}"/>
                </a:ext>
              </a:extLst>
            </p:cNvPr>
            <p:cNvSpPr/>
            <p:nvPr/>
          </p:nvSpPr>
          <p:spPr>
            <a:xfrm rot="19182520">
              <a:off x="9436944" y="1776012"/>
              <a:ext cx="18114" cy="16881"/>
            </a:xfrm>
            <a:custGeom>
              <a:avLst/>
              <a:gdLst/>
              <a:ahLst/>
              <a:cxnLst/>
              <a:rect l="l" t="t" r="r" b="b"/>
              <a:pathLst>
                <a:path w="1043" h="972" extrusionOk="0">
                  <a:moveTo>
                    <a:pt x="500" y="1"/>
                  </a:moveTo>
                  <a:cubicBezTo>
                    <a:pt x="424" y="1"/>
                    <a:pt x="349" y="18"/>
                    <a:pt x="278" y="54"/>
                  </a:cubicBezTo>
                  <a:cubicBezTo>
                    <a:pt x="104" y="142"/>
                    <a:pt x="0" y="329"/>
                    <a:pt x="15" y="524"/>
                  </a:cubicBezTo>
                  <a:cubicBezTo>
                    <a:pt x="31" y="720"/>
                    <a:pt x="162" y="886"/>
                    <a:pt x="349" y="948"/>
                  </a:cubicBezTo>
                  <a:cubicBezTo>
                    <a:pt x="398" y="964"/>
                    <a:pt x="449" y="971"/>
                    <a:pt x="499" y="971"/>
                  </a:cubicBezTo>
                  <a:cubicBezTo>
                    <a:pt x="639" y="971"/>
                    <a:pt x="774" y="912"/>
                    <a:pt x="868" y="802"/>
                  </a:cubicBezTo>
                  <a:cubicBezTo>
                    <a:pt x="1043" y="598"/>
                    <a:pt x="1018" y="291"/>
                    <a:pt x="814" y="118"/>
                  </a:cubicBezTo>
                  <a:cubicBezTo>
                    <a:pt x="725" y="40"/>
                    <a:pt x="613" y="1"/>
                    <a:pt x="500"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924;p40">
              <a:extLst>
                <a:ext uri="{FF2B5EF4-FFF2-40B4-BE49-F238E27FC236}">
                  <a16:creationId xmlns:a16="http://schemas.microsoft.com/office/drawing/2014/main" xmlns="" id="{A387E968-8314-4D8A-A3D3-FD32C7A17311}"/>
                </a:ext>
              </a:extLst>
            </p:cNvPr>
            <p:cNvSpPr/>
            <p:nvPr/>
          </p:nvSpPr>
          <p:spPr>
            <a:xfrm rot="19182520">
              <a:off x="9464003" y="1823129"/>
              <a:ext cx="18114" cy="16881"/>
            </a:xfrm>
            <a:custGeom>
              <a:avLst/>
              <a:gdLst/>
              <a:ahLst/>
              <a:cxnLst/>
              <a:rect l="l" t="t" r="r" b="b"/>
              <a:pathLst>
                <a:path w="1043" h="972" extrusionOk="0">
                  <a:moveTo>
                    <a:pt x="499" y="1"/>
                  </a:moveTo>
                  <a:cubicBezTo>
                    <a:pt x="424" y="1"/>
                    <a:pt x="349" y="18"/>
                    <a:pt x="280" y="54"/>
                  </a:cubicBezTo>
                  <a:cubicBezTo>
                    <a:pt x="104" y="142"/>
                    <a:pt x="0" y="329"/>
                    <a:pt x="15" y="524"/>
                  </a:cubicBezTo>
                  <a:cubicBezTo>
                    <a:pt x="31" y="720"/>
                    <a:pt x="163" y="888"/>
                    <a:pt x="349" y="948"/>
                  </a:cubicBezTo>
                  <a:cubicBezTo>
                    <a:pt x="399" y="964"/>
                    <a:pt x="449" y="972"/>
                    <a:pt x="500" y="972"/>
                  </a:cubicBezTo>
                  <a:cubicBezTo>
                    <a:pt x="639" y="972"/>
                    <a:pt x="774" y="911"/>
                    <a:pt x="868" y="801"/>
                  </a:cubicBezTo>
                  <a:cubicBezTo>
                    <a:pt x="1043" y="597"/>
                    <a:pt x="1019" y="292"/>
                    <a:pt x="815" y="117"/>
                  </a:cubicBezTo>
                  <a:cubicBezTo>
                    <a:pt x="725" y="41"/>
                    <a:pt x="612" y="1"/>
                    <a:pt x="499"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1603877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Google Shape;494;p33">
            <a:extLst>
              <a:ext uri="{FF2B5EF4-FFF2-40B4-BE49-F238E27FC236}">
                <a16:creationId xmlns:a16="http://schemas.microsoft.com/office/drawing/2014/main" xmlns="" id="{689858CA-F3F7-4718-AC8D-2B9F87F2D7F7}"/>
              </a:ext>
            </a:extLst>
          </p:cNvPr>
          <p:cNvSpPr txBox="1">
            <a:spLocks/>
          </p:cNvSpPr>
          <p:nvPr/>
        </p:nvSpPr>
        <p:spPr>
          <a:xfrm>
            <a:off x="4524704" y="766595"/>
            <a:ext cx="3142593"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kumimoji="0" lang="zh-CN" alt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小组讨论</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sp>
        <p:nvSpPr>
          <p:cNvPr id="124" name="Google Shape;1593;p51">
            <a:extLst>
              <a:ext uri="{FF2B5EF4-FFF2-40B4-BE49-F238E27FC236}">
                <a16:creationId xmlns:a16="http://schemas.microsoft.com/office/drawing/2014/main" xmlns="" id="{A54B1734-DB7D-4857-B766-412B053F6286}"/>
              </a:ext>
            </a:extLst>
          </p:cNvPr>
          <p:cNvSpPr txBox="1">
            <a:spLocks/>
          </p:cNvSpPr>
          <p:nvPr/>
        </p:nvSpPr>
        <p:spPr>
          <a:xfrm>
            <a:off x="1246673" y="2279108"/>
            <a:ext cx="2442984" cy="64376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322824"/>
              </a:buClr>
              <a:buSzPts val="1600"/>
              <a:buFont typeface="Chewy"/>
              <a:buNone/>
              <a:defRPr sz="1600" b="0" i="0" u="none" strike="noStrike" cap="none">
                <a:solidFill>
                  <a:srgbClr val="322824"/>
                </a:solidFill>
                <a:latin typeface="Chewy"/>
                <a:ea typeface="Chewy"/>
                <a:cs typeface="Chewy"/>
                <a:sym typeface="Chewy"/>
              </a:defRPr>
            </a:lvl1pPr>
            <a:lvl2pPr marR="0" lvl="1"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2pPr>
            <a:lvl3pPr marR="0" lvl="2"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3pPr>
            <a:lvl4pPr marR="0" lvl="3"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4pPr>
            <a:lvl5pPr marR="0" lvl="4"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5pPr>
            <a:lvl6pPr marR="0" lvl="5"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6pPr>
            <a:lvl7pPr marR="0" lvl="6"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7pPr>
            <a:lvl8pPr marR="0" lvl="7"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8pPr>
            <a:lvl9pPr marR="0" lvl="8"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322824"/>
              </a:buClr>
              <a:buSzPts val="1600"/>
              <a:buFont typeface="Chewy"/>
              <a:buNone/>
              <a:tabLst/>
              <a:defRPr/>
            </a:pPr>
            <a:r>
              <a:rPr kumimoji="0" lang="zh-CN" alt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rPr>
              <a:t>标题一</a:t>
            </a:r>
            <a:endParaRPr kumimoji="0" 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endParaRPr>
          </a:p>
        </p:txBody>
      </p:sp>
      <p:sp>
        <p:nvSpPr>
          <p:cNvPr id="126" name="Google Shape;1595;p51">
            <a:extLst>
              <a:ext uri="{FF2B5EF4-FFF2-40B4-BE49-F238E27FC236}">
                <a16:creationId xmlns:a16="http://schemas.microsoft.com/office/drawing/2014/main" xmlns="" id="{0E2A22E9-AA62-4DF0-9654-9A20CC14874C}"/>
              </a:ext>
            </a:extLst>
          </p:cNvPr>
          <p:cNvSpPr txBox="1">
            <a:spLocks/>
          </p:cNvSpPr>
          <p:nvPr/>
        </p:nvSpPr>
        <p:spPr>
          <a:xfrm>
            <a:off x="6040383" y="2270081"/>
            <a:ext cx="2442984" cy="64376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322824"/>
              </a:buClr>
              <a:buSzPts val="1600"/>
              <a:buFont typeface="Chewy"/>
              <a:buNone/>
              <a:defRPr sz="1600" b="0" i="0" u="none" strike="noStrike" cap="none">
                <a:solidFill>
                  <a:srgbClr val="322824"/>
                </a:solidFill>
                <a:latin typeface="Chewy"/>
                <a:ea typeface="Chewy"/>
                <a:cs typeface="Chewy"/>
                <a:sym typeface="Chewy"/>
              </a:defRPr>
            </a:lvl1pPr>
            <a:lvl2pPr marR="0" lvl="1"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2pPr>
            <a:lvl3pPr marR="0" lvl="2"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3pPr>
            <a:lvl4pPr marR="0" lvl="3"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4pPr>
            <a:lvl5pPr marR="0" lvl="4"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5pPr>
            <a:lvl6pPr marR="0" lvl="5"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6pPr>
            <a:lvl7pPr marR="0" lvl="6"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7pPr>
            <a:lvl8pPr marR="0" lvl="7"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8pPr>
            <a:lvl9pPr marR="0" lvl="8"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322824"/>
              </a:buClr>
              <a:buSzPts val="1600"/>
              <a:buFont typeface="Chewy"/>
              <a:buNone/>
              <a:tabLst/>
              <a:defRPr/>
            </a:pPr>
            <a:r>
              <a:rPr kumimoji="0" lang="zh-CN" alt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rPr>
              <a:t>标题三</a:t>
            </a:r>
            <a:endParaRPr kumimoji="0" 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endParaRPr>
          </a:p>
        </p:txBody>
      </p:sp>
      <p:sp>
        <p:nvSpPr>
          <p:cNvPr id="128" name="Google Shape;1597;p51">
            <a:extLst>
              <a:ext uri="{FF2B5EF4-FFF2-40B4-BE49-F238E27FC236}">
                <a16:creationId xmlns:a16="http://schemas.microsoft.com/office/drawing/2014/main" xmlns="" id="{1A1EAE03-E632-4FED-9B79-86C89095BDE2}"/>
              </a:ext>
            </a:extLst>
          </p:cNvPr>
          <p:cNvSpPr txBox="1">
            <a:spLocks/>
          </p:cNvSpPr>
          <p:nvPr/>
        </p:nvSpPr>
        <p:spPr>
          <a:xfrm>
            <a:off x="3680087" y="4450153"/>
            <a:ext cx="2442984" cy="64376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322824"/>
              </a:buClr>
              <a:buSzPts val="1600"/>
              <a:buFont typeface="Chewy"/>
              <a:buNone/>
              <a:defRPr sz="1600" b="0" i="0" u="none" strike="noStrike" cap="none">
                <a:solidFill>
                  <a:srgbClr val="322824"/>
                </a:solidFill>
                <a:latin typeface="Chewy"/>
                <a:ea typeface="Chewy"/>
                <a:cs typeface="Chewy"/>
                <a:sym typeface="Chewy"/>
              </a:defRPr>
            </a:lvl1pPr>
            <a:lvl2pPr marR="0" lvl="1"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2pPr>
            <a:lvl3pPr marR="0" lvl="2"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3pPr>
            <a:lvl4pPr marR="0" lvl="3"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4pPr>
            <a:lvl5pPr marR="0" lvl="4"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5pPr>
            <a:lvl6pPr marR="0" lvl="5"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6pPr>
            <a:lvl7pPr marR="0" lvl="6"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7pPr>
            <a:lvl8pPr marR="0" lvl="7"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8pPr>
            <a:lvl9pPr marR="0" lvl="8"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322824"/>
              </a:buClr>
              <a:buSzPts val="1600"/>
              <a:buFont typeface="Chewy"/>
              <a:buNone/>
              <a:tabLst/>
              <a:defRPr/>
            </a:pPr>
            <a:r>
              <a:rPr kumimoji="0" lang="zh-CN" alt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rPr>
              <a:t>标题二</a:t>
            </a:r>
            <a:endParaRPr kumimoji="0" 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endParaRPr>
          </a:p>
        </p:txBody>
      </p:sp>
      <p:sp>
        <p:nvSpPr>
          <p:cNvPr id="130" name="Google Shape;1599;p51">
            <a:extLst>
              <a:ext uri="{FF2B5EF4-FFF2-40B4-BE49-F238E27FC236}">
                <a16:creationId xmlns:a16="http://schemas.microsoft.com/office/drawing/2014/main" xmlns="" id="{686FD060-2E9F-44E1-B31D-2C3BE1CE0F0F}"/>
              </a:ext>
            </a:extLst>
          </p:cNvPr>
          <p:cNvSpPr txBox="1">
            <a:spLocks/>
          </p:cNvSpPr>
          <p:nvPr/>
        </p:nvSpPr>
        <p:spPr>
          <a:xfrm>
            <a:off x="8511912" y="4450153"/>
            <a:ext cx="2442984" cy="64376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322824"/>
              </a:buClr>
              <a:buSzPts val="1600"/>
              <a:buFont typeface="Chewy"/>
              <a:buNone/>
              <a:defRPr sz="1600" b="0" i="0" u="none" strike="noStrike" cap="none">
                <a:solidFill>
                  <a:srgbClr val="322824"/>
                </a:solidFill>
                <a:latin typeface="Chewy"/>
                <a:ea typeface="Chewy"/>
                <a:cs typeface="Chewy"/>
                <a:sym typeface="Chewy"/>
              </a:defRPr>
            </a:lvl1pPr>
            <a:lvl2pPr marR="0" lvl="1"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2pPr>
            <a:lvl3pPr marR="0" lvl="2"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3pPr>
            <a:lvl4pPr marR="0" lvl="3"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4pPr>
            <a:lvl5pPr marR="0" lvl="4"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5pPr>
            <a:lvl6pPr marR="0" lvl="5"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6pPr>
            <a:lvl7pPr marR="0" lvl="6"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7pPr>
            <a:lvl8pPr marR="0" lvl="7"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8pPr>
            <a:lvl9pPr marR="0" lvl="8" algn="ctr" rtl="0">
              <a:lnSpc>
                <a:spcPct val="100000"/>
              </a:lnSpc>
              <a:spcBef>
                <a:spcPts val="0"/>
              </a:spcBef>
              <a:spcAft>
                <a:spcPts val="0"/>
              </a:spcAft>
              <a:buClr>
                <a:srgbClr val="322824"/>
              </a:buClr>
              <a:buSzPts val="1600"/>
              <a:buFont typeface="Arial"/>
              <a:buNone/>
              <a:defRPr sz="1600" b="0" i="0" u="none" strike="noStrike" cap="none">
                <a:solidFill>
                  <a:srgbClr val="322824"/>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322824"/>
              </a:buClr>
              <a:buSzPts val="1600"/>
              <a:buFont typeface="Chewy"/>
              <a:buNone/>
              <a:tabLst/>
              <a:defRPr/>
            </a:pPr>
            <a:r>
              <a:rPr kumimoji="0" lang="zh-CN" alt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rPr>
              <a:t>标题四</a:t>
            </a:r>
            <a:endParaRPr kumimoji="0" lang="en-US" sz="20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hewy"/>
            </a:endParaRPr>
          </a:p>
        </p:txBody>
      </p:sp>
      <p:cxnSp>
        <p:nvCxnSpPr>
          <p:cNvPr id="223" name="Google Shape;1664;p51">
            <a:extLst>
              <a:ext uri="{FF2B5EF4-FFF2-40B4-BE49-F238E27FC236}">
                <a16:creationId xmlns:a16="http://schemas.microsoft.com/office/drawing/2014/main" xmlns="" id="{568CEFD3-CA0E-4E39-93BA-10B58F17C65F}"/>
              </a:ext>
            </a:extLst>
          </p:cNvPr>
          <p:cNvCxnSpPr>
            <a:cxnSpLocks/>
          </p:cNvCxnSpPr>
          <p:nvPr/>
        </p:nvCxnSpPr>
        <p:spPr>
          <a:xfrm>
            <a:off x="2466644" y="3752168"/>
            <a:ext cx="0" cy="656460"/>
          </a:xfrm>
          <a:prstGeom prst="straightConnector1">
            <a:avLst/>
          </a:prstGeom>
          <a:noFill/>
          <a:ln w="28575" cap="flat" cmpd="sng">
            <a:solidFill>
              <a:schemeClr val="accent2"/>
            </a:solidFill>
            <a:prstDash val="dash"/>
            <a:round/>
            <a:headEnd type="none" w="med" len="med"/>
            <a:tailEnd type="none" w="med" len="med"/>
          </a:ln>
        </p:spPr>
      </p:cxnSp>
      <p:cxnSp>
        <p:nvCxnSpPr>
          <p:cNvPr id="224" name="Google Shape;1665;p51">
            <a:extLst>
              <a:ext uri="{FF2B5EF4-FFF2-40B4-BE49-F238E27FC236}">
                <a16:creationId xmlns:a16="http://schemas.microsoft.com/office/drawing/2014/main" xmlns="" id="{2B586309-0D59-478A-9A49-3EF203C78BD9}"/>
              </a:ext>
            </a:extLst>
          </p:cNvPr>
          <p:cNvCxnSpPr/>
          <p:nvPr/>
        </p:nvCxnSpPr>
        <p:spPr>
          <a:xfrm>
            <a:off x="4901563" y="3752168"/>
            <a:ext cx="0" cy="656460"/>
          </a:xfrm>
          <a:prstGeom prst="straightConnector1">
            <a:avLst/>
          </a:prstGeom>
          <a:noFill/>
          <a:ln w="28575" cap="flat" cmpd="sng">
            <a:solidFill>
              <a:schemeClr val="accent2"/>
            </a:solidFill>
            <a:prstDash val="dash"/>
            <a:round/>
            <a:headEnd type="none" w="med" len="med"/>
            <a:tailEnd type="none" w="med" len="med"/>
          </a:ln>
        </p:spPr>
      </p:cxnSp>
      <p:cxnSp>
        <p:nvCxnSpPr>
          <p:cNvPr id="225" name="Google Shape;1666;p51">
            <a:extLst>
              <a:ext uri="{FF2B5EF4-FFF2-40B4-BE49-F238E27FC236}">
                <a16:creationId xmlns:a16="http://schemas.microsoft.com/office/drawing/2014/main" xmlns="" id="{9E1E1DCB-5C5B-4A50-9077-A1D3603C7344}"/>
              </a:ext>
            </a:extLst>
          </p:cNvPr>
          <p:cNvCxnSpPr/>
          <p:nvPr/>
        </p:nvCxnSpPr>
        <p:spPr>
          <a:xfrm>
            <a:off x="7264869" y="3752168"/>
            <a:ext cx="0" cy="656460"/>
          </a:xfrm>
          <a:prstGeom prst="straightConnector1">
            <a:avLst/>
          </a:prstGeom>
          <a:noFill/>
          <a:ln w="28575" cap="flat" cmpd="sng">
            <a:solidFill>
              <a:schemeClr val="accent2"/>
            </a:solidFill>
            <a:prstDash val="dash"/>
            <a:round/>
            <a:headEnd type="none" w="med" len="med"/>
            <a:tailEnd type="none" w="med" len="med"/>
          </a:ln>
        </p:spPr>
      </p:cxnSp>
      <p:cxnSp>
        <p:nvCxnSpPr>
          <p:cNvPr id="226" name="Google Shape;1667;p51">
            <a:extLst>
              <a:ext uri="{FF2B5EF4-FFF2-40B4-BE49-F238E27FC236}">
                <a16:creationId xmlns:a16="http://schemas.microsoft.com/office/drawing/2014/main" xmlns="" id="{DC629703-7C3D-4A33-B776-14373324F27F}"/>
              </a:ext>
            </a:extLst>
          </p:cNvPr>
          <p:cNvCxnSpPr/>
          <p:nvPr/>
        </p:nvCxnSpPr>
        <p:spPr>
          <a:xfrm>
            <a:off x="9733389" y="3752168"/>
            <a:ext cx="0" cy="656460"/>
          </a:xfrm>
          <a:prstGeom prst="straightConnector1">
            <a:avLst/>
          </a:prstGeom>
          <a:noFill/>
          <a:ln w="28575" cap="flat" cmpd="sng">
            <a:solidFill>
              <a:schemeClr val="accent2"/>
            </a:solidFill>
            <a:prstDash val="dash"/>
            <a:round/>
            <a:headEnd type="none" w="med" len="med"/>
            <a:tailEnd type="none" w="med" len="med"/>
          </a:ln>
        </p:spPr>
      </p:cxnSp>
      <p:grpSp>
        <p:nvGrpSpPr>
          <p:cNvPr id="3" name="组合 2">
            <a:extLst>
              <a:ext uri="{FF2B5EF4-FFF2-40B4-BE49-F238E27FC236}">
                <a16:creationId xmlns:a16="http://schemas.microsoft.com/office/drawing/2014/main" xmlns="" id="{FF5EB8A1-50A6-42F4-ADDB-FEEC62AB7CE3}"/>
              </a:ext>
            </a:extLst>
          </p:cNvPr>
          <p:cNvGrpSpPr/>
          <p:nvPr/>
        </p:nvGrpSpPr>
        <p:grpSpPr>
          <a:xfrm>
            <a:off x="1632827" y="4601435"/>
            <a:ext cx="1669559" cy="1339243"/>
            <a:chOff x="809770" y="4681558"/>
            <a:chExt cx="2377304" cy="1906964"/>
          </a:xfrm>
        </p:grpSpPr>
        <p:sp>
          <p:nvSpPr>
            <p:cNvPr id="269" name="Google Shape;181;p26">
              <a:extLst>
                <a:ext uri="{FF2B5EF4-FFF2-40B4-BE49-F238E27FC236}">
                  <a16:creationId xmlns:a16="http://schemas.microsoft.com/office/drawing/2014/main" xmlns="" id="{3EBFC8E3-78BB-4C3E-AB48-ED5B7197F585}"/>
                </a:ext>
              </a:extLst>
            </p:cNvPr>
            <p:cNvSpPr/>
            <p:nvPr/>
          </p:nvSpPr>
          <p:spPr>
            <a:xfrm>
              <a:off x="809770" y="5349767"/>
              <a:ext cx="2377304" cy="474139"/>
            </a:xfrm>
            <a:custGeom>
              <a:avLst/>
              <a:gdLst/>
              <a:ahLst/>
              <a:cxnLst/>
              <a:rect l="l" t="t" r="r" b="b"/>
              <a:pathLst>
                <a:path w="134539" h="26833" extrusionOk="0">
                  <a:moveTo>
                    <a:pt x="21533" y="0"/>
                  </a:moveTo>
                  <a:cubicBezTo>
                    <a:pt x="15281" y="0"/>
                    <a:pt x="10274" y="1229"/>
                    <a:pt x="8155" y="4549"/>
                  </a:cubicBezTo>
                  <a:cubicBezTo>
                    <a:pt x="0" y="17331"/>
                    <a:pt x="48685" y="26832"/>
                    <a:pt x="67273" y="26832"/>
                  </a:cubicBezTo>
                  <a:cubicBezTo>
                    <a:pt x="85860" y="26832"/>
                    <a:pt x="134539" y="17331"/>
                    <a:pt x="126384" y="4549"/>
                  </a:cubicBezTo>
                  <a:cubicBezTo>
                    <a:pt x="124266" y="1229"/>
                    <a:pt x="119259" y="0"/>
                    <a:pt x="113007" y="0"/>
                  </a:cubicBezTo>
                  <a:cubicBezTo>
                    <a:pt x="95193" y="0"/>
                    <a:pt x="67271" y="9979"/>
                    <a:pt x="67271" y="9979"/>
                  </a:cubicBezTo>
                  <a:cubicBezTo>
                    <a:pt x="67271" y="9979"/>
                    <a:pt x="39348" y="0"/>
                    <a:pt x="21533" y="0"/>
                  </a:cubicBezTo>
                  <a:close/>
                </a:path>
              </a:pathLst>
            </a:custGeom>
            <a:solidFill>
              <a:srgbClr val="54413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182;p26">
              <a:extLst>
                <a:ext uri="{FF2B5EF4-FFF2-40B4-BE49-F238E27FC236}">
                  <a16:creationId xmlns:a16="http://schemas.microsoft.com/office/drawing/2014/main" xmlns="" id="{8A406483-C73B-4DA1-A655-59E9B95344D6}"/>
                </a:ext>
              </a:extLst>
            </p:cNvPr>
            <p:cNvSpPr/>
            <p:nvPr/>
          </p:nvSpPr>
          <p:spPr>
            <a:xfrm>
              <a:off x="1194163" y="4873348"/>
              <a:ext cx="1639016" cy="1715174"/>
            </a:xfrm>
            <a:custGeom>
              <a:avLst/>
              <a:gdLst/>
              <a:ahLst/>
              <a:cxnLst/>
              <a:rect l="l" t="t" r="r" b="b"/>
              <a:pathLst>
                <a:path w="92757" h="97067" extrusionOk="0">
                  <a:moveTo>
                    <a:pt x="47276" y="1"/>
                  </a:moveTo>
                  <a:cubicBezTo>
                    <a:pt x="46388" y="1"/>
                    <a:pt x="45498" y="17"/>
                    <a:pt x="44607" y="49"/>
                  </a:cubicBezTo>
                  <a:cubicBezTo>
                    <a:pt x="23504" y="803"/>
                    <a:pt x="3500" y="10223"/>
                    <a:pt x="1149" y="37755"/>
                  </a:cubicBezTo>
                  <a:cubicBezTo>
                    <a:pt x="0" y="51224"/>
                    <a:pt x="2641" y="62586"/>
                    <a:pt x="5218" y="72379"/>
                  </a:cubicBezTo>
                  <a:cubicBezTo>
                    <a:pt x="7563" y="81293"/>
                    <a:pt x="14069" y="88707"/>
                    <a:pt x="22903" y="92284"/>
                  </a:cubicBezTo>
                  <a:cubicBezTo>
                    <a:pt x="33436" y="96548"/>
                    <a:pt x="42447" y="97066"/>
                    <a:pt x="46205" y="97066"/>
                  </a:cubicBezTo>
                  <a:cubicBezTo>
                    <a:pt x="47411" y="97066"/>
                    <a:pt x="48076" y="97013"/>
                    <a:pt x="48076" y="97013"/>
                  </a:cubicBezTo>
                  <a:cubicBezTo>
                    <a:pt x="48076" y="97013"/>
                    <a:pt x="48085" y="97013"/>
                    <a:pt x="48103" y="97013"/>
                  </a:cubicBezTo>
                  <a:cubicBezTo>
                    <a:pt x="48725" y="97013"/>
                    <a:pt x="59756" y="96921"/>
                    <a:pt x="72845" y="90496"/>
                  </a:cubicBezTo>
                  <a:cubicBezTo>
                    <a:pt x="81402" y="86298"/>
                    <a:pt x="87362" y="78438"/>
                    <a:pt x="89063" y="69380"/>
                  </a:cubicBezTo>
                  <a:cubicBezTo>
                    <a:pt x="90935" y="59427"/>
                    <a:pt x="92757" y="47906"/>
                    <a:pt x="90647" y="34553"/>
                  </a:cubicBezTo>
                  <a:cubicBezTo>
                    <a:pt x="86519" y="8413"/>
                    <a:pt x="67423" y="1"/>
                    <a:pt x="47276"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183;p26">
              <a:extLst>
                <a:ext uri="{FF2B5EF4-FFF2-40B4-BE49-F238E27FC236}">
                  <a16:creationId xmlns:a16="http://schemas.microsoft.com/office/drawing/2014/main" xmlns="" id="{9BCAC910-7C08-40BD-AD0A-432716AB430B}"/>
                </a:ext>
              </a:extLst>
            </p:cNvPr>
            <p:cNvSpPr/>
            <p:nvPr/>
          </p:nvSpPr>
          <p:spPr>
            <a:xfrm>
              <a:off x="1151313" y="4847603"/>
              <a:ext cx="1716641" cy="945327"/>
            </a:xfrm>
            <a:custGeom>
              <a:avLst/>
              <a:gdLst/>
              <a:ahLst/>
              <a:cxnLst/>
              <a:rect l="l" t="t" r="r" b="b"/>
              <a:pathLst>
                <a:path w="97150" h="53499" extrusionOk="0">
                  <a:moveTo>
                    <a:pt x="48657" y="1"/>
                  </a:moveTo>
                  <a:cubicBezTo>
                    <a:pt x="21435" y="1"/>
                    <a:pt x="4802" y="13519"/>
                    <a:pt x="1819" y="38068"/>
                  </a:cubicBezTo>
                  <a:cubicBezTo>
                    <a:pt x="1585" y="40003"/>
                    <a:pt x="1" y="47897"/>
                    <a:pt x="3297" y="53499"/>
                  </a:cubicBezTo>
                  <a:cubicBezTo>
                    <a:pt x="3297" y="53499"/>
                    <a:pt x="9623" y="50306"/>
                    <a:pt x="13734" y="37149"/>
                  </a:cubicBezTo>
                  <a:cubicBezTo>
                    <a:pt x="13734" y="37149"/>
                    <a:pt x="15184" y="37300"/>
                    <a:pt x="17569" y="37300"/>
                  </a:cubicBezTo>
                  <a:cubicBezTo>
                    <a:pt x="24332" y="37300"/>
                    <a:pt x="38612" y="36084"/>
                    <a:pt x="48658" y="26750"/>
                  </a:cubicBezTo>
                  <a:cubicBezTo>
                    <a:pt x="58704" y="36084"/>
                    <a:pt x="72982" y="37300"/>
                    <a:pt x="79744" y="37300"/>
                  </a:cubicBezTo>
                  <a:cubicBezTo>
                    <a:pt x="82129" y="37300"/>
                    <a:pt x="83579" y="37149"/>
                    <a:pt x="83579" y="37149"/>
                  </a:cubicBezTo>
                  <a:cubicBezTo>
                    <a:pt x="87691" y="50306"/>
                    <a:pt x="93853" y="53499"/>
                    <a:pt x="93853" y="53499"/>
                  </a:cubicBezTo>
                  <a:cubicBezTo>
                    <a:pt x="97150" y="47897"/>
                    <a:pt x="95730" y="40002"/>
                    <a:pt x="95495" y="38068"/>
                  </a:cubicBezTo>
                  <a:cubicBezTo>
                    <a:pt x="92513" y="13519"/>
                    <a:pt x="75879" y="1"/>
                    <a:pt x="48657"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184;p26">
              <a:extLst>
                <a:ext uri="{FF2B5EF4-FFF2-40B4-BE49-F238E27FC236}">
                  <a16:creationId xmlns:a16="http://schemas.microsoft.com/office/drawing/2014/main" xmlns="" id="{8DAD24D7-4185-4570-8195-4500EEDB15BE}"/>
                </a:ext>
              </a:extLst>
            </p:cNvPr>
            <p:cNvSpPr/>
            <p:nvPr/>
          </p:nvSpPr>
          <p:spPr>
            <a:xfrm>
              <a:off x="2695919" y="5771567"/>
              <a:ext cx="329528" cy="330906"/>
            </a:xfrm>
            <a:custGeom>
              <a:avLst/>
              <a:gdLst/>
              <a:ahLst/>
              <a:cxnLst/>
              <a:rect l="l" t="t" r="r" b="b"/>
              <a:pathLst>
                <a:path w="18649" h="18727" extrusionOk="0">
                  <a:moveTo>
                    <a:pt x="9875" y="0"/>
                  </a:moveTo>
                  <a:cubicBezTo>
                    <a:pt x="6099" y="0"/>
                    <a:pt x="2507" y="2911"/>
                    <a:pt x="1350" y="7226"/>
                  </a:cubicBezTo>
                  <a:cubicBezTo>
                    <a:pt x="0" y="12259"/>
                    <a:pt x="2478" y="17297"/>
                    <a:pt x="6882" y="18477"/>
                  </a:cubicBezTo>
                  <a:cubicBezTo>
                    <a:pt x="7510" y="18646"/>
                    <a:pt x="8144" y="18727"/>
                    <a:pt x="8773" y="18727"/>
                  </a:cubicBezTo>
                  <a:cubicBezTo>
                    <a:pt x="12550" y="18727"/>
                    <a:pt x="16143" y="15815"/>
                    <a:pt x="17299" y="11500"/>
                  </a:cubicBezTo>
                  <a:cubicBezTo>
                    <a:pt x="18649" y="6466"/>
                    <a:pt x="16171" y="1430"/>
                    <a:pt x="11768" y="250"/>
                  </a:cubicBezTo>
                  <a:cubicBezTo>
                    <a:pt x="11139" y="81"/>
                    <a:pt x="10505" y="0"/>
                    <a:pt x="9875"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185;p26">
              <a:extLst>
                <a:ext uri="{FF2B5EF4-FFF2-40B4-BE49-F238E27FC236}">
                  <a16:creationId xmlns:a16="http://schemas.microsoft.com/office/drawing/2014/main" xmlns="" id="{2F738EBE-937D-4648-A262-291F195495DA}"/>
                </a:ext>
              </a:extLst>
            </p:cNvPr>
            <p:cNvSpPr/>
            <p:nvPr/>
          </p:nvSpPr>
          <p:spPr>
            <a:xfrm>
              <a:off x="1000606" y="5771567"/>
              <a:ext cx="329493" cy="330906"/>
            </a:xfrm>
            <a:custGeom>
              <a:avLst/>
              <a:gdLst/>
              <a:ahLst/>
              <a:cxnLst/>
              <a:rect l="l" t="t" r="r" b="b"/>
              <a:pathLst>
                <a:path w="18647" h="18727" extrusionOk="0">
                  <a:moveTo>
                    <a:pt x="8774" y="0"/>
                  </a:moveTo>
                  <a:cubicBezTo>
                    <a:pt x="8145" y="0"/>
                    <a:pt x="7510" y="81"/>
                    <a:pt x="6881" y="250"/>
                  </a:cubicBezTo>
                  <a:cubicBezTo>
                    <a:pt x="2477" y="1430"/>
                    <a:pt x="0" y="6466"/>
                    <a:pt x="1349" y="11500"/>
                  </a:cubicBezTo>
                  <a:cubicBezTo>
                    <a:pt x="2505" y="15815"/>
                    <a:pt x="6097" y="18727"/>
                    <a:pt x="9874" y="18727"/>
                  </a:cubicBezTo>
                  <a:cubicBezTo>
                    <a:pt x="10502" y="18727"/>
                    <a:pt x="11136" y="18646"/>
                    <a:pt x="11765" y="18477"/>
                  </a:cubicBezTo>
                  <a:cubicBezTo>
                    <a:pt x="16170" y="17297"/>
                    <a:pt x="18646" y="12259"/>
                    <a:pt x="17298" y="7226"/>
                  </a:cubicBezTo>
                  <a:cubicBezTo>
                    <a:pt x="16141" y="2911"/>
                    <a:pt x="12550" y="0"/>
                    <a:pt x="8774"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186;p26">
              <a:extLst>
                <a:ext uri="{FF2B5EF4-FFF2-40B4-BE49-F238E27FC236}">
                  <a16:creationId xmlns:a16="http://schemas.microsoft.com/office/drawing/2014/main" xmlns="" id="{4F8A1950-CF21-40D8-8FA0-45CCA11C7BF5}"/>
                </a:ext>
              </a:extLst>
            </p:cNvPr>
            <p:cNvSpPr/>
            <p:nvPr/>
          </p:nvSpPr>
          <p:spPr>
            <a:xfrm>
              <a:off x="1371464" y="5982883"/>
              <a:ext cx="294347" cy="281801"/>
            </a:xfrm>
            <a:custGeom>
              <a:avLst/>
              <a:gdLst/>
              <a:ahLst/>
              <a:cxnLst/>
              <a:rect l="l" t="t" r="r" b="b"/>
              <a:pathLst>
                <a:path w="16658" h="15948" extrusionOk="0">
                  <a:moveTo>
                    <a:pt x="8321" y="1"/>
                  </a:moveTo>
                  <a:cubicBezTo>
                    <a:pt x="4235" y="1"/>
                    <a:pt x="754" y="3126"/>
                    <a:pt x="388" y="7275"/>
                  </a:cubicBezTo>
                  <a:cubicBezTo>
                    <a:pt x="1" y="11660"/>
                    <a:pt x="3243" y="15529"/>
                    <a:pt x="7630" y="15916"/>
                  </a:cubicBezTo>
                  <a:cubicBezTo>
                    <a:pt x="7867" y="15937"/>
                    <a:pt x="8104" y="15948"/>
                    <a:pt x="8338" y="15948"/>
                  </a:cubicBezTo>
                  <a:cubicBezTo>
                    <a:pt x="12426" y="15948"/>
                    <a:pt x="15906" y="12822"/>
                    <a:pt x="16271" y="8674"/>
                  </a:cubicBezTo>
                  <a:cubicBezTo>
                    <a:pt x="16657" y="4288"/>
                    <a:pt x="13416" y="419"/>
                    <a:pt x="9029" y="32"/>
                  </a:cubicBezTo>
                  <a:cubicBezTo>
                    <a:pt x="8792" y="11"/>
                    <a:pt x="8556" y="1"/>
                    <a:pt x="8321"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187;p26">
              <a:extLst>
                <a:ext uri="{FF2B5EF4-FFF2-40B4-BE49-F238E27FC236}">
                  <a16:creationId xmlns:a16="http://schemas.microsoft.com/office/drawing/2014/main" xmlns="" id="{8AB6CB65-0BA7-4BD6-B59A-4F1BAFF5E8F2}"/>
                </a:ext>
              </a:extLst>
            </p:cNvPr>
            <p:cNvSpPr/>
            <p:nvPr/>
          </p:nvSpPr>
          <p:spPr>
            <a:xfrm>
              <a:off x="2255353" y="6060754"/>
              <a:ext cx="294329" cy="281801"/>
            </a:xfrm>
            <a:custGeom>
              <a:avLst/>
              <a:gdLst/>
              <a:ahLst/>
              <a:cxnLst/>
              <a:rect l="l" t="t" r="r" b="b"/>
              <a:pathLst>
                <a:path w="16657" h="15948" extrusionOk="0">
                  <a:moveTo>
                    <a:pt x="8320" y="1"/>
                  </a:moveTo>
                  <a:cubicBezTo>
                    <a:pt x="4233" y="1"/>
                    <a:pt x="752" y="3126"/>
                    <a:pt x="387" y="7275"/>
                  </a:cubicBezTo>
                  <a:cubicBezTo>
                    <a:pt x="1" y="11660"/>
                    <a:pt x="3243" y="15529"/>
                    <a:pt x="7630" y="15916"/>
                  </a:cubicBezTo>
                  <a:cubicBezTo>
                    <a:pt x="7867" y="15937"/>
                    <a:pt x="8103" y="15947"/>
                    <a:pt x="8338" y="15947"/>
                  </a:cubicBezTo>
                  <a:cubicBezTo>
                    <a:pt x="12424" y="15947"/>
                    <a:pt x="15905" y="12822"/>
                    <a:pt x="16271" y="8673"/>
                  </a:cubicBezTo>
                  <a:cubicBezTo>
                    <a:pt x="16657" y="4289"/>
                    <a:pt x="13415" y="419"/>
                    <a:pt x="9028" y="32"/>
                  </a:cubicBezTo>
                  <a:cubicBezTo>
                    <a:pt x="8790" y="11"/>
                    <a:pt x="8554" y="1"/>
                    <a:pt x="8320"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188;p26">
              <a:extLst>
                <a:ext uri="{FF2B5EF4-FFF2-40B4-BE49-F238E27FC236}">
                  <a16:creationId xmlns:a16="http://schemas.microsoft.com/office/drawing/2014/main" xmlns="" id="{C0C0CC45-40D3-44CE-81B4-8A21C8BE7712}"/>
                </a:ext>
              </a:extLst>
            </p:cNvPr>
            <p:cNvSpPr/>
            <p:nvPr/>
          </p:nvSpPr>
          <p:spPr>
            <a:xfrm>
              <a:off x="2232611" y="5767150"/>
              <a:ext cx="309048" cy="219585"/>
            </a:xfrm>
            <a:custGeom>
              <a:avLst/>
              <a:gdLst/>
              <a:ahLst/>
              <a:cxnLst/>
              <a:rect l="l" t="t" r="r" b="b"/>
              <a:pathLst>
                <a:path w="17490" h="12427" fill="none" extrusionOk="0">
                  <a:moveTo>
                    <a:pt x="1337" y="11610"/>
                  </a:moveTo>
                  <a:cubicBezTo>
                    <a:pt x="1337" y="11610"/>
                    <a:pt x="0" y="0"/>
                    <a:pt x="8936" y="833"/>
                  </a:cubicBezTo>
                  <a:cubicBezTo>
                    <a:pt x="17489" y="1631"/>
                    <a:pt x="14350" y="12426"/>
                    <a:pt x="14350" y="12426"/>
                  </a:cubicBezTo>
                </a:path>
              </a:pathLst>
            </a:custGeom>
            <a:noFill/>
            <a:ln w="28575"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189;p26">
              <a:extLst>
                <a:ext uri="{FF2B5EF4-FFF2-40B4-BE49-F238E27FC236}">
                  <a16:creationId xmlns:a16="http://schemas.microsoft.com/office/drawing/2014/main" xmlns="" id="{781E2C54-C479-4F55-A03A-14453210A682}"/>
                </a:ext>
              </a:extLst>
            </p:cNvPr>
            <p:cNvSpPr/>
            <p:nvPr/>
          </p:nvSpPr>
          <p:spPr>
            <a:xfrm>
              <a:off x="1459195" y="5698997"/>
              <a:ext cx="309031" cy="219585"/>
            </a:xfrm>
            <a:custGeom>
              <a:avLst/>
              <a:gdLst/>
              <a:ahLst/>
              <a:cxnLst/>
              <a:rect l="l" t="t" r="r" b="b"/>
              <a:pathLst>
                <a:path w="17489" h="12427" fill="none" extrusionOk="0">
                  <a:moveTo>
                    <a:pt x="1337" y="11612"/>
                  </a:moveTo>
                  <a:cubicBezTo>
                    <a:pt x="1337" y="11612"/>
                    <a:pt x="0" y="1"/>
                    <a:pt x="8936" y="834"/>
                  </a:cubicBezTo>
                  <a:cubicBezTo>
                    <a:pt x="17489" y="1631"/>
                    <a:pt x="14350" y="12427"/>
                    <a:pt x="14350" y="12427"/>
                  </a:cubicBezTo>
                </a:path>
              </a:pathLst>
            </a:custGeom>
            <a:noFill/>
            <a:ln w="28575"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190;p26">
              <a:extLst>
                <a:ext uri="{FF2B5EF4-FFF2-40B4-BE49-F238E27FC236}">
                  <a16:creationId xmlns:a16="http://schemas.microsoft.com/office/drawing/2014/main" xmlns="" id="{2D4EB5BB-10CF-4626-8934-652CE2D2097C}"/>
                </a:ext>
              </a:extLst>
            </p:cNvPr>
            <p:cNvSpPr/>
            <p:nvPr/>
          </p:nvSpPr>
          <p:spPr>
            <a:xfrm>
              <a:off x="1887799" y="5946818"/>
              <a:ext cx="259572" cy="117081"/>
            </a:xfrm>
            <a:custGeom>
              <a:avLst/>
              <a:gdLst/>
              <a:ahLst/>
              <a:cxnLst/>
              <a:rect l="l" t="t" r="r" b="b"/>
              <a:pathLst>
                <a:path w="14690" h="6626" extrusionOk="0">
                  <a:moveTo>
                    <a:pt x="4053" y="0"/>
                  </a:moveTo>
                  <a:cubicBezTo>
                    <a:pt x="1347" y="0"/>
                    <a:pt x="160" y="865"/>
                    <a:pt x="86" y="1991"/>
                  </a:cubicBezTo>
                  <a:cubicBezTo>
                    <a:pt x="1" y="3129"/>
                    <a:pt x="1052" y="4539"/>
                    <a:pt x="2809" y="5598"/>
                  </a:cubicBezTo>
                  <a:lnTo>
                    <a:pt x="2810" y="5604"/>
                  </a:lnTo>
                  <a:cubicBezTo>
                    <a:pt x="3452" y="5991"/>
                    <a:pt x="4134" y="6307"/>
                    <a:pt x="4844" y="6549"/>
                  </a:cubicBezTo>
                  <a:cubicBezTo>
                    <a:pt x="4997" y="6601"/>
                    <a:pt x="5170" y="6625"/>
                    <a:pt x="5358" y="6625"/>
                  </a:cubicBezTo>
                  <a:cubicBezTo>
                    <a:pt x="8238" y="6625"/>
                    <a:pt x="14689" y="874"/>
                    <a:pt x="5417" y="64"/>
                  </a:cubicBezTo>
                  <a:cubicBezTo>
                    <a:pt x="4925" y="21"/>
                    <a:pt x="4471" y="0"/>
                    <a:pt x="4053"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191;p26">
              <a:extLst>
                <a:ext uri="{FF2B5EF4-FFF2-40B4-BE49-F238E27FC236}">
                  <a16:creationId xmlns:a16="http://schemas.microsoft.com/office/drawing/2014/main" xmlns="" id="{8AA8CB31-0BAB-4F1D-97C6-3D3EDFB38881}"/>
                </a:ext>
              </a:extLst>
            </p:cNvPr>
            <p:cNvSpPr/>
            <p:nvPr/>
          </p:nvSpPr>
          <p:spPr>
            <a:xfrm>
              <a:off x="1518072" y="6012056"/>
              <a:ext cx="28060" cy="26505"/>
            </a:xfrm>
            <a:custGeom>
              <a:avLst/>
              <a:gdLst/>
              <a:ahLst/>
              <a:cxnLst/>
              <a:rect l="l" t="t" r="r" b="b"/>
              <a:pathLst>
                <a:path w="1588" h="1500" extrusionOk="0">
                  <a:moveTo>
                    <a:pt x="805" y="1"/>
                  </a:moveTo>
                  <a:cubicBezTo>
                    <a:pt x="527" y="1"/>
                    <a:pt x="270" y="154"/>
                    <a:pt x="140" y="403"/>
                  </a:cubicBezTo>
                  <a:cubicBezTo>
                    <a:pt x="0" y="673"/>
                    <a:pt x="36" y="999"/>
                    <a:pt x="230" y="1232"/>
                  </a:cubicBezTo>
                  <a:cubicBezTo>
                    <a:pt x="375" y="1404"/>
                    <a:pt x="587" y="1499"/>
                    <a:pt x="805" y="1499"/>
                  </a:cubicBezTo>
                  <a:cubicBezTo>
                    <a:pt x="880" y="1499"/>
                    <a:pt x="955" y="1488"/>
                    <a:pt x="1030" y="1465"/>
                  </a:cubicBezTo>
                  <a:cubicBezTo>
                    <a:pt x="1319" y="1374"/>
                    <a:pt x="1524" y="1117"/>
                    <a:pt x="1551" y="816"/>
                  </a:cubicBezTo>
                  <a:cubicBezTo>
                    <a:pt x="1588" y="403"/>
                    <a:pt x="1283" y="39"/>
                    <a:pt x="871" y="4"/>
                  </a:cubicBezTo>
                  <a:cubicBezTo>
                    <a:pt x="849" y="2"/>
                    <a:pt x="827" y="1"/>
                    <a:pt x="805"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192;p26">
              <a:extLst>
                <a:ext uri="{FF2B5EF4-FFF2-40B4-BE49-F238E27FC236}">
                  <a16:creationId xmlns:a16="http://schemas.microsoft.com/office/drawing/2014/main" xmlns="" id="{2CF1F637-D87D-4F01-A95A-119169A41A12}"/>
                </a:ext>
              </a:extLst>
            </p:cNvPr>
            <p:cNvSpPr/>
            <p:nvPr/>
          </p:nvSpPr>
          <p:spPr>
            <a:xfrm>
              <a:off x="1568573" y="6065154"/>
              <a:ext cx="28078" cy="26505"/>
            </a:xfrm>
            <a:custGeom>
              <a:avLst/>
              <a:gdLst/>
              <a:ahLst/>
              <a:cxnLst/>
              <a:rect l="l" t="t" r="r" b="b"/>
              <a:pathLst>
                <a:path w="1589" h="1500" extrusionOk="0">
                  <a:moveTo>
                    <a:pt x="805" y="1"/>
                  </a:moveTo>
                  <a:cubicBezTo>
                    <a:pt x="527" y="1"/>
                    <a:pt x="271" y="155"/>
                    <a:pt x="140" y="404"/>
                  </a:cubicBezTo>
                  <a:cubicBezTo>
                    <a:pt x="1" y="672"/>
                    <a:pt x="36" y="1000"/>
                    <a:pt x="231" y="1231"/>
                  </a:cubicBezTo>
                  <a:cubicBezTo>
                    <a:pt x="376" y="1405"/>
                    <a:pt x="587" y="1500"/>
                    <a:pt x="805" y="1500"/>
                  </a:cubicBezTo>
                  <a:cubicBezTo>
                    <a:pt x="880" y="1500"/>
                    <a:pt x="956" y="1489"/>
                    <a:pt x="1030" y="1465"/>
                  </a:cubicBezTo>
                  <a:cubicBezTo>
                    <a:pt x="1319" y="1374"/>
                    <a:pt x="1525" y="1118"/>
                    <a:pt x="1551" y="817"/>
                  </a:cubicBezTo>
                  <a:cubicBezTo>
                    <a:pt x="1589" y="404"/>
                    <a:pt x="1284" y="40"/>
                    <a:pt x="871" y="3"/>
                  </a:cubicBezTo>
                  <a:cubicBezTo>
                    <a:pt x="849" y="2"/>
                    <a:pt x="827" y="1"/>
                    <a:pt x="805"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193;p26">
              <a:extLst>
                <a:ext uri="{FF2B5EF4-FFF2-40B4-BE49-F238E27FC236}">
                  <a16:creationId xmlns:a16="http://schemas.microsoft.com/office/drawing/2014/main" xmlns="" id="{7643D611-977B-4C48-AE35-BD24C4661A1C}"/>
                </a:ext>
              </a:extLst>
            </p:cNvPr>
            <p:cNvSpPr/>
            <p:nvPr/>
          </p:nvSpPr>
          <p:spPr>
            <a:xfrm>
              <a:off x="1645720" y="6018682"/>
              <a:ext cx="28060" cy="26523"/>
            </a:xfrm>
            <a:custGeom>
              <a:avLst/>
              <a:gdLst/>
              <a:ahLst/>
              <a:cxnLst/>
              <a:rect l="l" t="t" r="r" b="b"/>
              <a:pathLst>
                <a:path w="1588" h="1501" extrusionOk="0">
                  <a:moveTo>
                    <a:pt x="805" y="1"/>
                  </a:moveTo>
                  <a:cubicBezTo>
                    <a:pt x="527" y="1"/>
                    <a:pt x="270" y="155"/>
                    <a:pt x="140" y="404"/>
                  </a:cubicBezTo>
                  <a:cubicBezTo>
                    <a:pt x="0" y="672"/>
                    <a:pt x="36" y="1000"/>
                    <a:pt x="230" y="1232"/>
                  </a:cubicBezTo>
                  <a:cubicBezTo>
                    <a:pt x="375" y="1405"/>
                    <a:pt x="587" y="1500"/>
                    <a:pt x="805" y="1500"/>
                  </a:cubicBezTo>
                  <a:cubicBezTo>
                    <a:pt x="880" y="1500"/>
                    <a:pt x="955" y="1489"/>
                    <a:pt x="1030" y="1466"/>
                  </a:cubicBezTo>
                  <a:cubicBezTo>
                    <a:pt x="1319" y="1375"/>
                    <a:pt x="1524" y="1118"/>
                    <a:pt x="1551" y="817"/>
                  </a:cubicBezTo>
                  <a:cubicBezTo>
                    <a:pt x="1588" y="404"/>
                    <a:pt x="1282" y="40"/>
                    <a:pt x="871" y="4"/>
                  </a:cubicBezTo>
                  <a:cubicBezTo>
                    <a:pt x="849" y="2"/>
                    <a:pt x="827" y="1"/>
                    <a:pt x="805"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194;p26">
              <a:extLst>
                <a:ext uri="{FF2B5EF4-FFF2-40B4-BE49-F238E27FC236}">
                  <a16:creationId xmlns:a16="http://schemas.microsoft.com/office/drawing/2014/main" xmlns="" id="{69F82DED-72A2-4065-859E-0FE00503AD1C}"/>
                </a:ext>
              </a:extLst>
            </p:cNvPr>
            <p:cNvSpPr/>
            <p:nvPr/>
          </p:nvSpPr>
          <p:spPr>
            <a:xfrm>
              <a:off x="1384328" y="5961537"/>
              <a:ext cx="28078" cy="26505"/>
            </a:xfrm>
            <a:custGeom>
              <a:avLst/>
              <a:gdLst/>
              <a:ahLst/>
              <a:cxnLst/>
              <a:rect l="l" t="t" r="r" b="b"/>
              <a:pathLst>
                <a:path w="1589" h="1500" extrusionOk="0">
                  <a:moveTo>
                    <a:pt x="805" y="0"/>
                  </a:moveTo>
                  <a:cubicBezTo>
                    <a:pt x="528" y="0"/>
                    <a:pt x="271" y="154"/>
                    <a:pt x="141" y="404"/>
                  </a:cubicBezTo>
                  <a:cubicBezTo>
                    <a:pt x="0" y="672"/>
                    <a:pt x="36" y="999"/>
                    <a:pt x="231" y="1231"/>
                  </a:cubicBezTo>
                  <a:cubicBezTo>
                    <a:pt x="376" y="1404"/>
                    <a:pt x="588" y="1500"/>
                    <a:pt x="806" y="1500"/>
                  </a:cubicBezTo>
                  <a:cubicBezTo>
                    <a:pt x="881" y="1500"/>
                    <a:pt x="957" y="1489"/>
                    <a:pt x="1031" y="1465"/>
                  </a:cubicBezTo>
                  <a:cubicBezTo>
                    <a:pt x="1319" y="1374"/>
                    <a:pt x="1526" y="1118"/>
                    <a:pt x="1552" y="816"/>
                  </a:cubicBezTo>
                  <a:cubicBezTo>
                    <a:pt x="1589" y="404"/>
                    <a:pt x="1284" y="40"/>
                    <a:pt x="871" y="3"/>
                  </a:cubicBezTo>
                  <a:cubicBezTo>
                    <a:pt x="849" y="1"/>
                    <a:pt x="827" y="0"/>
                    <a:pt x="805"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195;p26">
              <a:extLst>
                <a:ext uri="{FF2B5EF4-FFF2-40B4-BE49-F238E27FC236}">
                  <a16:creationId xmlns:a16="http://schemas.microsoft.com/office/drawing/2014/main" xmlns="" id="{F1B13E0C-582E-43E8-866E-2B48017D871A}"/>
                </a:ext>
              </a:extLst>
            </p:cNvPr>
            <p:cNvSpPr/>
            <p:nvPr/>
          </p:nvSpPr>
          <p:spPr>
            <a:xfrm>
              <a:off x="1420162" y="6038755"/>
              <a:ext cx="29120" cy="26505"/>
            </a:xfrm>
            <a:custGeom>
              <a:avLst/>
              <a:gdLst/>
              <a:ahLst/>
              <a:cxnLst/>
              <a:rect l="l" t="t" r="r" b="b"/>
              <a:pathLst>
                <a:path w="1648" h="1500" extrusionOk="0">
                  <a:moveTo>
                    <a:pt x="822" y="1"/>
                  </a:moveTo>
                  <a:cubicBezTo>
                    <a:pt x="481" y="1"/>
                    <a:pt x="173" y="235"/>
                    <a:pt x="93" y="582"/>
                  </a:cubicBezTo>
                  <a:cubicBezTo>
                    <a:pt x="0" y="985"/>
                    <a:pt x="253" y="1388"/>
                    <a:pt x="656" y="1480"/>
                  </a:cubicBezTo>
                  <a:cubicBezTo>
                    <a:pt x="712" y="1493"/>
                    <a:pt x="769" y="1499"/>
                    <a:pt x="825" y="1499"/>
                  </a:cubicBezTo>
                  <a:cubicBezTo>
                    <a:pt x="1166" y="1499"/>
                    <a:pt x="1474" y="1264"/>
                    <a:pt x="1554" y="917"/>
                  </a:cubicBezTo>
                  <a:cubicBezTo>
                    <a:pt x="1647" y="515"/>
                    <a:pt x="1395" y="112"/>
                    <a:pt x="992" y="20"/>
                  </a:cubicBezTo>
                  <a:cubicBezTo>
                    <a:pt x="935" y="7"/>
                    <a:pt x="878" y="1"/>
                    <a:pt x="822"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196;p26">
              <a:extLst>
                <a:ext uri="{FF2B5EF4-FFF2-40B4-BE49-F238E27FC236}">
                  <a16:creationId xmlns:a16="http://schemas.microsoft.com/office/drawing/2014/main" xmlns="" id="{0A19482A-32D7-4BEC-80BD-4DFE059164E7}"/>
                </a:ext>
              </a:extLst>
            </p:cNvPr>
            <p:cNvSpPr/>
            <p:nvPr/>
          </p:nvSpPr>
          <p:spPr>
            <a:xfrm>
              <a:off x="2384273" y="6117546"/>
              <a:ext cx="27919" cy="26505"/>
            </a:xfrm>
            <a:custGeom>
              <a:avLst/>
              <a:gdLst/>
              <a:ahLst/>
              <a:cxnLst/>
              <a:rect l="l" t="t" r="r" b="b"/>
              <a:pathLst>
                <a:path w="1580" h="1500" extrusionOk="0">
                  <a:moveTo>
                    <a:pt x="774" y="0"/>
                  </a:moveTo>
                  <a:cubicBezTo>
                    <a:pt x="389" y="0"/>
                    <a:pt x="61" y="294"/>
                    <a:pt x="27" y="684"/>
                  </a:cubicBezTo>
                  <a:cubicBezTo>
                    <a:pt x="1" y="986"/>
                    <a:pt x="158" y="1274"/>
                    <a:pt x="427" y="1414"/>
                  </a:cubicBezTo>
                  <a:cubicBezTo>
                    <a:pt x="536" y="1471"/>
                    <a:pt x="656" y="1500"/>
                    <a:pt x="774" y="1500"/>
                  </a:cubicBezTo>
                  <a:cubicBezTo>
                    <a:pt x="946" y="1500"/>
                    <a:pt x="1117" y="1440"/>
                    <a:pt x="1255" y="1324"/>
                  </a:cubicBezTo>
                  <a:cubicBezTo>
                    <a:pt x="1487" y="1130"/>
                    <a:pt x="1579" y="814"/>
                    <a:pt x="1488" y="526"/>
                  </a:cubicBezTo>
                  <a:cubicBezTo>
                    <a:pt x="1397" y="236"/>
                    <a:pt x="1141" y="30"/>
                    <a:pt x="839" y="3"/>
                  </a:cubicBezTo>
                  <a:cubicBezTo>
                    <a:pt x="817" y="1"/>
                    <a:pt x="795" y="0"/>
                    <a:pt x="774"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197;p26">
              <a:extLst>
                <a:ext uri="{FF2B5EF4-FFF2-40B4-BE49-F238E27FC236}">
                  <a16:creationId xmlns:a16="http://schemas.microsoft.com/office/drawing/2014/main" xmlns="" id="{582A6AC3-5D26-4839-9048-0F61DC7103FE}"/>
                </a:ext>
              </a:extLst>
            </p:cNvPr>
            <p:cNvSpPr/>
            <p:nvPr/>
          </p:nvSpPr>
          <p:spPr>
            <a:xfrm>
              <a:off x="2325238" y="6161014"/>
              <a:ext cx="27936" cy="26487"/>
            </a:xfrm>
            <a:custGeom>
              <a:avLst/>
              <a:gdLst/>
              <a:ahLst/>
              <a:cxnLst/>
              <a:rect l="l" t="t" r="r" b="b"/>
              <a:pathLst>
                <a:path w="1581" h="1499" extrusionOk="0">
                  <a:moveTo>
                    <a:pt x="774" y="0"/>
                  </a:moveTo>
                  <a:cubicBezTo>
                    <a:pt x="389" y="0"/>
                    <a:pt x="62" y="294"/>
                    <a:pt x="29" y="684"/>
                  </a:cubicBezTo>
                  <a:cubicBezTo>
                    <a:pt x="1" y="986"/>
                    <a:pt x="160" y="1274"/>
                    <a:pt x="428" y="1414"/>
                  </a:cubicBezTo>
                  <a:cubicBezTo>
                    <a:pt x="538" y="1471"/>
                    <a:pt x="657" y="1499"/>
                    <a:pt x="775" y="1499"/>
                  </a:cubicBezTo>
                  <a:cubicBezTo>
                    <a:pt x="947" y="1499"/>
                    <a:pt x="1118" y="1440"/>
                    <a:pt x="1257" y="1324"/>
                  </a:cubicBezTo>
                  <a:cubicBezTo>
                    <a:pt x="1488" y="1129"/>
                    <a:pt x="1580" y="814"/>
                    <a:pt x="1489" y="525"/>
                  </a:cubicBezTo>
                  <a:cubicBezTo>
                    <a:pt x="1399" y="235"/>
                    <a:pt x="1142" y="30"/>
                    <a:pt x="841" y="3"/>
                  </a:cubicBezTo>
                  <a:cubicBezTo>
                    <a:pt x="818" y="1"/>
                    <a:pt x="796" y="0"/>
                    <a:pt x="774"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198;p26">
              <a:extLst>
                <a:ext uri="{FF2B5EF4-FFF2-40B4-BE49-F238E27FC236}">
                  <a16:creationId xmlns:a16="http://schemas.microsoft.com/office/drawing/2014/main" xmlns="" id="{EDDB9E6D-16FF-4D25-9CB7-CCCAC57913EB}"/>
                </a:ext>
              </a:extLst>
            </p:cNvPr>
            <p:cNvSpPr/>
            <p:nvPr/>
          </p:nvSpPr>
          <p:spPr>
            <a:xfrm>
              <a:off x="2257438" y="6101766"/>
              <a:ext cx="27901" cy="26487"/>
            </a:xfrm>
            <a:custGeom>
              <a:avLst/>
              <a:gdLst/>
              <a:ahLst/>
              <a:cxnLst/>
              <a:rect l="l" t="t" r="r" b="b"/>
              <a:pathLst>
                <a:path w="1579" h="1499" extrusionOk="0">
                  <a:moveTo>
                    <a:pt x="772" y="0"/>
                  </a:moveTo>
                  <a:cubicBezTo>
                    <a:pt x="389" y="0"/>
                    <a:pt x="62" y="294"/>
                    <a:pt x="27" y="684"/>
                  </a:cubicBezTo>
                  <a:cubicBezTo>
                    <a:pt x="0" y="986"/>
                    <a:pt x="158" y="1274"/>
                    <a:pt x="427" y="1414"/>
                  </a:cubicBezTo>
                  <a:cubicBezTo>
                    <a:pt x="536" y="1471"/>
                    <a:pt x="655" y="1499"/>
                    <a:pt x="773" y="1499"/>
                  </a:cubicBezTo>
                  <a:cubicBezTo>
                    <a:pt x="946" y="1499"/>
                    <a:pt x="1117" y="1440"/>
                    <a:pt x="1255" y="1324"/>
                  </a:cubicBezTo>
                  <a:cubicBezTo>
                    <a:pt x="1487" y="1129"/>
                    <a:pt x="1579" y="814"/>
                    <a:pt x="1488" y="525"/>
                  </a:cubicBezTo>
                  <a:cubicBezTo>
                    <a:pt x="1397" y="236"/>
                    <a:pt x="1141" y="30"/>
                    <a:pt x="839" y="3"/>
                  </a:cubicBezTo>
                  <a:cubicBezTo>
                    <a:pt x="816" y="1"/>
                    <a:pt x="794" y="0"/>
                    <a:pt x="772"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199;p26">
              <a:extLst>
                <a:ext uri="{FF2B5EF4-FFF2-40B4-BE49-F238E27FC236}">
                  <a16:creationId xmlns:a16="http://schemas.microsoft.com/office/drawing/2014/main" xmlns="" id="{F7859F44-0463-4848-A2DA-B8E27D2C919E}"/>
                </a:ext>
              </a:extLst>
            </p:cNvPr>
            <p:cNvSpPr/>
            <p:nvPr/>
          </p:nvSpPr>
          <p:spPr>
            <a:xfrm>
              <a:off x="2524785" y="6091200"/>
              <a:ext cx="27901" cy="26505"/>
            </a:xfrm>
            <a:custGeom>
              <a:avLst/>
              <a:gdLst/>
              <a:ahLst/>
              <a:cxnLst/>
              <a:rect l="l" t="t" r="r" b="b"/>
              <a:pathLst>
                <a:path w="1579" h="1500" extrusionOk="0">
                  <a:moveTo>
                    <a:pt x="770" y="0"/>
                  </a:moveTo>
                  <a:cubicBezTo>
                    <a:pt x="386" y="0"/>
                    <a:pt x="60" y="294"/>
                    <a:pt x="27" y="683"/>
                  </a:cubicBezTo>
                  <a:cubicBezTo>
                    <a:pt x="0" y="986"/>
                    <a:pt x="158" y="1274"/>
                    <a:pt x="427" y="1414"/>
                  </a:cubicBezTo>
                  <a:cubicBezTo>
                    <a:pt x="536" y="1471"/>
                    <a:pt x="655" y="1499"/>
                    <a:pt x="773" y="1499"/>
                  </a:cubicBezTo>
                  <a:cubicBezTo>
                    <a:pt x="945" y="1499"/>
                    <a:pt x="1116" y="1439"/>
                    <a:pt x="1255" y="1323"/>
                  </a:cubicBezTo>
                  <a:cubicBezTo>
                    <a:pt x="1487" y="1129"/>
                    <a:pt x="1579" y="813"/>
                    <a:pt x="1488" y="525"/>
                  </a:cubicBezTo>
                  <a:cubicBezTo>
                    <a:pt x="1397" y="235"/>
                    <a:pt x="1141" y="29"/>
                    <a:pt x="839" y="4"/>
                  </a:cubicBezTo>
                  <a:cubicBezTo>
                    <a:pt x="816" y="1"/>
                    <a:pt x="793" y="0"/>
                    <a:pt x="770"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00;p26">
              <a:extLst>
                <a:ext uri="{FF2B5EF4-FFF2-40B4-BE49-F238E27FC236}">
                  <a16:creationId xmlns:a16="http://schemas.microsoft.com/office/drawing/2014/main" xmlns="" id="{99016152-2D7C-4105-AFF3-D234282F5F50}"/>
                </a:ext>
              </a:extLst>
            </p:cNvPr>
            <p:cNvSpPr/>
            <p:nvPr/>
          </p:nvSpPr>
          <p:spPr>
            <a:xfrm>
              <a:off x="2475645" y="6160961"/>
              <a:ext cx="27901" cy="26505"/>
            </a:xfrm>
            <a:custGeom>
              <a:avLst/>
              <a:gdLst/>
              <a:ahLst/>
              <a:cxnLst/>
              <a:rect l="l" t="t" r="r" b="b"/>
              <a:pathLst>
                <a:path w="1579" h="1500" extrusionOk="0">
                  <a:moveTo>
                    <a:pt x="774" y="0"/>
                  </a:moveTo>
                  <a:cubicBezTo>
                    <a:pt x="389" y="0"/>
                    <a:pt x="61" y="293"/>
                    <a:pt x="27" y="684"/>
                  </a:cubicBezTo>
                  <a:cubicBezTo>
                    <a:pt x="1" y="986"/>
                    <a:pt x="158" y="1274"/>
                    <a:pt x="427" y="1415"/>
                  </a:cubicBezTo>
                  <a:cubicBezTo>
                    <a:pt x="536" y="1472"/>
                    <a:pt x="655" y="1500"/>
                    <a:pt x="773" y="1500"/>
                  </a:cubicBezTo>
                  <a:cubicBezTo>
                    <a:pt x="946" y="1500"/>
                    <a:pt x="1117" y="1440"/>
                    <a:pt x="1255" y="1324"/>
                  </a:cubicBezTo>
                  <a:cubicBezTo>
                    <a:pt x="1487" y="1130"/>
                    <a:pt x="1579" y="814"/>
                    <a:pt x="1488" y="525"/>
                  </a:cubicBezTo>
                  <a:cubicBezTo>
                    <a:pt x="1397" y="236"/>
                    <a:pt x="1141" y="30"/>
                    <a:pt x="839" y="3"/>
                  </a:cubicBezTo>
                  <a:cubicBezTo>
                    <a:pt x="817" y="1"/>
                    <a:pt x="795" y="0"/>
                    <a:pt x="774"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01;p26">
              <a:extLst>
                <a:ext uri="{FF2B5EF4-FFF2-40B4-BE49-F238E27FC236}">
                  <a16:creationId xmlns:a16="http://schemas.microsoft.com/office/drawing/2014/main" xmlns="" id="{BB25CD58-9A5E-4230-81DF-54B4D117DC90}"/>
                </a:ext>
              </a:extLst>
            </p:cNvPr>
            <p:cNvSpPr/>
            <p:nvPr/>
          </p:nvSpPr>
          <p:spPr>
            <a:xfrm>
              <a:off x="1751033" y="6115160"/>
              <a:ext cx="430265" cy="225558"/>
            </a:xfrm>
            <a:custGeom>
              <a:avLst/>
              <a:gdLst/>
              <a:ahLst/>
              <a:cxnLst/>
              <a:rect l="l" t="t" r="r" b="b"/>
              <a:pathLst>
                <a:path w="24350" h="12765" extrusionOk="0">
                  <a:moveTo>
                    <a:pt x="4265" y="0"/>
                  </a:moveTo>
                  <a:cubicBezTo>
                    <a:pt x="2721" y="0"/>
                    <a:pt x="1231" y="645"/>
                    <a:pt x="534" y="2040"/>
                  </a:cubicBezTo>
                  <a:cubicBezTo>
                    <a:pt x="138" y="2845"/>
                    <a:pt x="1" y="3899"/>
                    <a:pt x="273" y="5229"/>
                  </a:cubicBezTo>
                  <a:cubicBezTo>
                    <a:pt x="1200" y="9796"/>
                    <a:pt x="6037" y="12276"/>
                    <a:pt x="10170" y="12661"/>
                  </a:cubicBezTo>
                  <a:cubicBezTo>
                    <a:pt x="10919" y="12731"/>
                    <a:pt x="11635" y="12764"/>
                    <a:pt x="12320" y="12764"/>
                  </a:cubicBezTo>
                  <a:cubicBezTo>
                    <a:pt x="19200" y="12764"/>
                    <a:pt x="22862" y="9376"/>
                    <a:pt x="23820" y="5381"/>
                  </a:cubicBezTo>
                  <a:cubicBezTo>
                    <a:pt x="24349" y="3171"/>
                    <a:pt x="23572" y="1704"/>
                    <a:pt x="22096" y="959"/>
                  </a:cubicBezTo>
                  <a:cubicBezTo>
                    <a:pt x="21319" y="567"/>
                    <a:pt x="20348" y="372"/>
                    <a:pt x="19276" y="372"/>
                  </a:cubicBezTo>
                  <a:cubicBezTo>
                    <a:pt x="18598" y="372"/>
                    <a:pt x="17879" y="450"/>
                    <a:pt x="17143" y="605"/>
                  </a:cubicBezTo>
                  <a:cubicBezTo>
                    <a:pt x="16869" y="662"/>
                    <a:pt x="16597" y="728"/>
                    <a:pt x="16318" y="807"/>
                  </a:cubicBezTo>
                  <a:cubicBezTo>
                    <a:pt x="15493" y="1040"/>
                    <a:pt x="14723" y="1206"/>
                    <a:pt x="13993" y="1313"/>
                  </a:cubicBezTo>
                  <a:lnTo>
                    <a:pt x="13987" y="1314"/>
                  </a:lnTo>
                  <a:cubicBezTo>
                    <a:pt x="13245" y="1424"/>
                    <a:pt x="12550" y="1472"/>
                    <a:pt x="11890" y="1472"/>
                  </a:cubicBezTo>
                  <a:cubicBezTo>
                    <a:pt x="9737" y="1472"/>
                    <a:pt x="7960" y="952"/>
                    <a:pt x="6147" y="320"/>
                  </a:cubicBezTo>
                  <a:cubicBezTo>
                    <a:pt x="5545" y="109"/>
                    <a:pt x="4900" y="0"/>
                    <a:pt x="4265" y="0"/>
                  </a:cubicBezTo>
                  <a:close/>
                </a:path>
              </a:pathLst>
            </a:custGeom>
            <a:solidFill>
              <a:srgbClr val="40121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02;p26">
              <a:extLst>
                <a:ext uri="{FF2B5EF4-FFF2-40B4-BE49-F238E27FC236}">
                  <a16:creationId xmlns:a16="http://schemas.microsoft.com/office/drawing/2014/main" xmlns="" id="{1CB9AAA0-27DA-494F-89CB-ED00BA5E9A1E}"/>
                </a:ext>
              </a:extLst>
            </p:cNvPr>
            <p:cNvSpPr/>
            <p:nvPr/>
          </p:nvSpPr>
          <p:spPr>
            <a:xfrm>
              <a:off x="1760469" y="6115178"/>
              <a:ext cx="239110" cy="90894"/>
            </a:xfrm>
            <a:custGeom>
              <a:avLst/>
              <a:gdLst/>
              <a:ahLst/>
              <a:cxnLst/>
              <a:rect l="l" t="t" r="r" b="b"/>
              <a:pathLst>
                <a:path w="13532" h="5144" extrusionOk="0">
                  <a:moveTo>
                    <a:pt x="3731" y="0"/>
                  </a:moveTo>
                  <a:cubicBezTo>
                    <a:pt x="2187" y="0"/>
                    <a:pt x="697" y="645"/>
                    <a:pt x="0" y="2041"/>
                  </a:cubicBezTo>
                  <a:cubicBezTo>
                    <a:pt x="1058" y="4417"/>
                    <a:pt x="5109" y="5144"/>
                    <a:pt x="8246" y="5144"/>
                  </a:cubicBezTo>
                  <a:cubicBezTo>
                    <a:pt x="9580" y="5144"/>
                    <a:pt x="10748" y="5012"/>
                    <a:pt x="11451" y="4820"/>
                  </a:cubicBezTo>
                  <a:cubicBezTo>
                    <a:pt x="13325" y="4307"/>
                    <a:pt x="13531" y="2493"/>
                    <a:pt x="13453" y="1314"/>
                  </a:cubicBezTo>
                  <a:lnTo>
                    <a:pt x="13453" y="1314"/>
                  </a:lnTo>
                  <a:cubicBezTo>
                    <a:pt x="12711" y="1424"/>
                    <a:pt x="12016" y="1472"/>
                    <a:pt x="11356" y="1472"/>
                  </a:cubicBezTo>
                  <a:cubicBezTo>
                    <a:pt x="9203" y="1472"/>
                    <a:pt x="7426" y="952"/>
                    <a:pt x="5613" y="320"/>
                  </a:cubicBezTo>
                  <a:cubicBezTo>
                    <a:pt x="5011" y="109"/>
                    <a:pt x="4366" y="0"/>
                    <a:pt x="37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03;p26">
              <a:extLst>
                <a:ext uri="{FF2B5EF4-FFF2-40B4-BE49-F238E27FC236}">
                  <a16:creationId xmlns:a16="http://schemas.microsoft.com/office/drawing/2014/main" xmlns="" id="{1B03E2B5-37FE-409D-A577-23F38A2ED1F2}"/>
                </a:ext>
              </a:extLst>
            </p:cNvPr>
            <p:cNvSpPr/>
            <p:nvPr/>
          </p:nvSpPr>
          <p:spPr>
            <a:xfrm>
              <a:off x="2040167" y="6121734"/>
              <a:ext cx="108706" cy="71334"/>
            </a:xfrm>
            <a:custGeom>
              <a:avLst/>
              <a:gdLst/>
              <a:ahLst/>
              <a:cxnLst/>
              <a:rect l="l" t="t" r="r" b="b"/>
              <a:pathLst>
                <a:path w="6152" h="4037" extrusionOk="0">
                  <a:moveTo>
                    <a:pt x="2913" y="1"/>
                  </a:moveTo>
                  <a:cubicBezTo>
                    <a:pt x="2235" y="1"/>
                    <a:pt x="1516" y="78"/>
                    <a:pt x="780" y="233"/>
                  </a:cubicBezTo>
                  <a:cubicBezTo>
                    <a:pt x="223" y="1398"/>
                    <a:pt x="0" y="3120"/>
                    <a:pt x="2890" y="3854"/>
                  </a:cubicBezTo>
                  <a:cubicBezTo>
                    <a:pt x="3387" y="3980"/>
                    <a:pt x="3804" y="4037"/>
                    <a:pt x="4152" y="4037"/>
                  </a:cubicBezTo>
                  <a:cubicBezTo>
                    <a:pt x="6152" y="4037"/>
                    <a:pt x="5890" y="2148"/>
                    <a:pt x="5733" y="587"/>
                  </a:cubicBezTo>
                  <a:cubicBezTo>
                    <a:pt x="4956" y="195"/>
                    <a:pt x="3986" y="1"/>
                    <a:pt x="29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04;p26">
              <a:extLst>
                <a:ext uri="{FF2B5EF4-FFF2-40B4-BE49-F238E27FC236}">
                  <a16:creationId xmlns:a16="http://schemas.microsoft.com/office/drawing/2014/main" xmlns="" id="{E9FF7E7C-2A88-430E-ADFF-EDBC9DEC8445}"/>
                </a:ext>
              </a:extLst>
            </p:cNvPr>
            <p:cNvSpPr/>
            <p:nvPr/>
          </p:nvSpPr>
          <p:spPr>
            <a:xfrm>
              <a:off x="1182501" y="4681558"/>
              <a:ext cx="1631913" cy="792552"/>
            </a:xfrm>
            <a:custGeom>
              <a:avLst/>
              <a:gdLst/>
              <a:ahLst/>
              <a:cxnLst/>
              <a:rect l="l" t="t" r="r" b="b"/>
              <a:pathLst>
                <a:path w="92355" h="44853" extrusionOk="0">
                  <a:moveTo>
                    <a:pt x="46177" y="0"/>
                  </a:moveTo>
                  <a:cubicBezTo>
                    <a:pt x="23816" y="0"/>
                    <a:pt x="5071" y="15444"/>
                    <a:pt x="0" y="36244"/>
                  </a:cubicBezTo>
                  <a:cubicBezTo>
                    <a:pt x="2" y="36243"/>
                    <a:pt x="3" y="36243"/>
                    <a:pt x="5" y="36243"/>
                  </a:cubicBezTo>
                  <a:cubicBezTo>
                    <a:pt x="382" y="36243"/>
                    <a:pt x="13409" y="44852"/>
                    <a:pt x="46177" y="44852"/>
                  </a:cubicBezTo>
                  <a:cubicBezTo>
                    <a:pt x="78992" y="44852"/>
                    <a:pt x="92011" y="36243"/>
                    <a:pt x="92350" y="36243"/>
                  </a:cubicBezTo>
                  <a:cubicBezTo>
                    <a:pt x="92352" y="36243"/>
                    <a:pt x="92353" y="36244"/>
                    <a:pt x="92354" y="36244"/>
                  </a:cubicBezTo>
                  <a:cubicBezTo>
                    <a:pt x="87283" y="15444"/>
                    <a:pt x="68539" y="0"/>
                    <a:pt x="46177"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05;p26">
              <a:extLst>
                <a:ext uri="{FF2B5EF4-FFF2-40B4-BE49-F238E27FC236}">
                  <a16:creationId xmlns:a16="http://schemas.microsoft.com/office/drawing/2014/main" xmlns="" id="{208134F5-74D3-4210-908F-C5E5D1854753}"/>
                </a:ext>
              </a:extLst>
            </p:cNvPr>
            <p:cNvSpPr/>
            <p:nvPr/>
          </p:nvSpPr>
          <p:spPr>
            <a:xfrm>
              <a:off x="1158434" y="5000307"/>
              <a:ext cx="1680046" cy="525788"/>
            </a:xfrm>
            <a:custGeom>
              <a:avLst/>
              <a:gdLst/>
              <a:ahLst/>
              <a:cxnLst/>
              <a:rect l="l" t="t" r="r" b="b"/>
              <a:pathLst>
                <a:path w="95079" h="29756" extrusionOk="0">
                  <a:moveTo>
                    <a:pt x="9362" y="0"/>
                  </a:moveTo>
                  <a:cubicBezTo>
                    <a:pt x="9362" y="0"/>
                    <a:pt x="1642" y="8660"/>
                    <a:pt x="0" y="21024"/>
                  </a:cubicBezTo>
                  <a:cubicBezTo>
                    <a:pt x="0" y="21024"/>
                    <a:pt x="2336" y="20536"/>
                    <a:pt x="6805" y="20536"/>
                  </a:cubicBezTo>
                  <a:cubicBezTo>
                    <a:pt x="14461" y="20536"/>
                    <a:pt x="28379" y="21970"/>
                    <a:pt x="47541" y="29756"/>
                  </a:cubicBezTo>
                  <a:cubicBezTo>
                    <a:pt x="66703" y="21970"/>
                    <a:pt x="80619" y="20536"/>
                    <a:pt x="88275" y="20536"/>
                  </a:cubicBezTo>
                  <a:cubicBezTo>
                    <a:pt x="92743" y="20536"/>
                    <a:pt x="95078" y="21024"/>
                    <a:pt x="95078" y="21024"/>
                  </a:cubicBezTo>
                  <a:cubicBezTo>
                    <a:pt x="93438" y="8660"/>
                    <a:pt x="85717" y="0"/>
                    <a:pt x="85717" y="0"/>
                  </a:cubicBezTo>
                  <a:cubicBezTo>
                    <a:pt x="65500" y="0"/>
                    <a:pt x="47540" y="9847"/>
                    <a:pt x="47540" y="9847"/>
                  </a:cubicBezTo>
                  <a:cubicBezTo>
                    <a:pt x="47540" y="9847"/>
                    <a:pt x="29578" y="0"/>
                    <a:pt x="9362"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06;p26">
              <a:extLst>
                <a:ext uri="{FF2B5EF4-FFF2-40B4-BE49-F238E27FC236}">
                  <a16:creationId xmlns:a16="http://schemas.microsoft.com/office/drawing/2014/main" xmlns="" id="{6AE66D86-859A-43BA-A26E-051BAFB8DC57}"/>
                </a:ext>
              </a:extLst>
            </p:cNvPr>
            <p:cNvSpPr/>
            <p:nvPr/>
          </p:nvSpPr>
          <p:spPr>
            <a:xfrm>
              <a:off x="953851" y="5240849"/>
              <a:ext cx="2089142" cy="403176"/>
            </a:xfrm>
            <a:custGeom>
              <a:avLst/>
              <a:gdLst/>
              <a:ahLst/>
              <a:cxnLst/>
              <a:rect l="l" t="t" r="r" b="b"/>
              <a:pathLst>
                <a:path w="118231" h="22817" extrusionOk="0">
                  <a:moveTo>
                    <a:pt x="13340" y="0"/>
                  </a:moveTo>
                  <a:cubicBezTo>
                    <a:pt x="13340" y="0"/>
                    <a:pt x="3744" y="4153"/>
                    <a:pt x="1" y="10713"/>
                  </a:cubicBezTo>
                  <a:cubicBezTo>
                    <a:pt x="1" y="10713"/>
                    <a:pt x="2944" y="9003"/>
                    <a:pt x="8399" y="9003"/>
                  </a:cubicBezTo>
                  <a:cubicBezTo>
                    <a:pt x="11487" y="9003"/>
                    <a:pt x="15381" y="9551"/>
                    <a:pt x="20001" y="11268"/>
                  </a:cubicBezTo>
                  <a:cubicBezTo>
                    <a:pt x="32783" y="16019"/>
                    <a:pt x="50033" y="22817"/>
                    <a:pt x="59117" y="22817"/>
                  </a:cubicBezTo>
                  <a:cubicBezTo>
                    <a:pt x="68200" y="22817"/>
                    <a:pt x="85448" y="16019"/>
                    <a:pt x="98230" y="11268"/>
                  </a:cubicBezTo>
                  <a:cubicBezTo>
                    <a:pt x="102850" y="9551"/>
                    <a:pt x="106744" y="9003"/>
                    <a:pt x="109832" y="9003"/>
                  </a:cubicBezTo>
                  <a:cubicBezTo>
                    <a:pt x="115287" y="9003"/>
                    <a:pt x="118230" y="10713"/>
                    <a:pt x="118230" y="10713"/>
                  </a:cubicBezTo>
                  <a:cubicBezTo>
                    <a:pt x="114486" y="4153"/>
                    <a:pt x="104892" y="1"/>
                    <a:pt x="104892" y="1"/>
                  </a:cubicBezTo>
                  <a:cubicBezTo>
                    <a:pt x="78534" y="1"/>
                    <a:pt x="59119" y="10713"/>
                    <a:pt x="59119" y="10713"/>
                  </a:cubicBezTo>
                  <a:cubicBezTo>
                    <a:pt x="59119" y="10713"/>
                    <a:pt x="39698" y="0"/>
                    <a:pt x="13340"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5" name="组合 294">
            <a:extLst>
              <a:ext uri="{FF2B5EF4-FFF2-40B4-BE49-F238E27FC236}">
                <a16:creationId xmlns:a16="http://schemas.microsoft.com/office/drawing/2014/main" xmlns="" id="{CECAAA5F-B79D-4002-B85E-D48ED12E90C8}"/>
              </a:ext>
            </a:extLst>
          </p:cNvPr>
          <p:cNvGrpSpPr/>
          <p:nvPr/>
        </p:nvGrpSpPr>
        <p:grpSpPr>
          <a:xfrm>
            <a:off x="4029821" y="2133886"/>
            <a:ext cx="1743484" cy="1312985"/>
            <a:chOff x="8324233" y="2465289"/>
            <a:chExt cx="1651815" cy="1243951"/>
          </a:xfrm>
        </p:grpSpPr>
        <p:sp>
          <p:nvSpPr>
            <p:cNvPr id="296" name="Google Shape;497;p33">
              <a:extLst>
                <a:ext uri="{FF2B5EF4-FFF2-40B4-BE49-F238E27FC236}">
                  <a16:creationId xmlns:a16="http://schemas.microsoft.com/office/drawing/2014/main" xmlns="" id="{36E8C83D-C743-4360-94AC-FD1369D4C481}"/>
                </a:ext>
              </a:extLst>
            </p:cNvPr>
            <p:cNvSpPr/>
            <p:nvPr/>
          </p:nvSpPr>
          <p:spPr>
            <a:xfrm>
              <a:off x="8324233" y="2820490"/>
              <a:ext cx="1651815" cy="386990"/>
            </a:xfrm>
            <a:custGeom>
              <a:avLst/>
              <a:gdLst/>
              <a:ahLst/>
              <a:cxnLst/>
              <a:rect l="l" t="t" r="r" b="b"/>
              <a:pathLst>
                <a:path w="150430" h="35243" extrusionOk="0">
                  <a:moveTo>
                    <a:pt x="75214" y="1"/>
                  </a:moveTo>
                  <a:cubicBezTo>
                    <a:pt x="40445" y="1"/>
                    <a:pt x="26926" y="5550"/>
                    <a:pt x="26926" y="5550"/>
                  </a:cubicBezTo>
                  <a:cubicBezTo>
                    <a:pt x="26926" y="5550"/>
                    <a:pt x="0" y="12774"/>
                    <a:pt x="0" y="22707"/>
                  </a:cubicBezTo>
                  <a:cubicBezTo>
                    <a:pt x="0" y="31965"/>
                    <a:pt x="53690" y="35243"/>
                    <a:pt x="75217" y="35243"/>
                  </a:cubicBezTo>
                  <a:cubicBezTo>
                    <a:pt x="96743" y="35243"/>
                    <a:pt x="150430" y="31965"/>
                    <a:pt x="150430" y="22707"/>
                  </a:cubicBezTo>
                  <a:cubicBezTo>
                    <a:pt x="150430" y="12774"/>
                    <a:pt x="123504" y="5550"/>
                    <a:pt x="123504" y="5550"/>
                  </a:cubicBezTo>
                  <a:cubicBezTo>
                    <a:pt x="123504" y="5550"/>
                    <a:pt x="109983" y="1"/>
                    <a:pt x="75214" y="1"/>
                  </a:cubicBezTo>
                  <a:close/>
                </a:path>
              </a:pathLst>
            </a:custGeom>
            <a:solidFill>
              <a:srgbClr val="F78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527;p33">
              <a:extLst>
                <a:ext uri="{FF2B5EF4-FFF2-40B4-BE49-F238E27FC236}">
                  <a16:creationId xmlns:a16="http://schemas.microsoft.com/office/drawing/2014/main" xmlns="" id="{1708456D-EE76-44E1-A31F-A6FDA9F18DC5}"/>
                </a:ext>
              </a:extLst>
            </p:cNvPr>
            <p:cNvSpPr/>
            <p:nvPr/>
          </p:nvSpPr>
          <p:spPr>
            <a:xfrm>
              <a:off x="8324233" y="2820490"/>
              <a:ext cx="1651804" cy="249337"/>
            </a:xfrm>
            <a:custGeom>
              <a:avLst/>
              <a:gdLst/>
              <a:ahLst/>
              <a:cxnLst/>
              <a:rect l="l" t="t" r="r" b="b"/>
              <a:pathLst>
                <a:path w="150429" h="22707" extrusionOk="0">
                  <a:moveTo>
                    <a:pt x="75214" y="1"/>
                  </a:moveTo>
                  <a:cubicBezTo>
                    <a:pt x="40445" y="1"/>
                    <a:pt x="26925" y="5550"/>
                    <a:pt x="26925" y="5550"/>
                  </a:cubicBezTo>
                  <a:cubicBezTo>
                    <a:pt x="26925" y="5550"/>
                    <a:pt x="0" y="12774"/>
                    <a:pt x="0" y="22707"/>
                  </a:cubicBezTo>
                  <a:cubicBezTo>
                    <a:pt x="9756" y="15256"/>
                    <a:pt x="44347" y="12418"/>
                    <a:pt x="75214" y="12418"/>
                  </a:cubicBezTo>
                  <a:cubicBezTo>
                    <a:pt x="106078" y="12418"/>
                    <a:pt x="140670" y="15256"/>
                    <a:pt x="150429" y="22705"/>
                  </a:cubicBezTo>
                  <a:cubicBezTo>
                    <a:pt x="150425" y="12771"/>
                    <a:pt x="123504" y="5549"/>
                    <a:pt x="123504" y="5549"/>
                  </a:cubicBezTo>
                  <a:cubicBezTo>
                    <a:pt x="123504" y="5549"/>
                    <a:pt x="109984" y="1"/>
                    <a:pt x="75214"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8" name="组合 297">
              <a:extLst>
                <a:ext uri="{FF2B5EF4-FFF2-40B4-BE49-F238E27FC236}">
                  <a16:creationId xmlns:a16="http://schemas.microsoft.com/office/drawing/2014/main" xmlns="" id="{BA894C5C-0606-4D13-80F6-FA8B197F8D94}"/>
                </a:ext>
              </a:extLst>
            </p:cNvPr>
            <p:cNvGrpSpPr/>
            <p:nvPr/>
          </p:nvGrpSpPr>
          <p:grpSpPr>
            <a:xfrm>
              <a:off x="8450875" y="2465289"/>
              <a:ext cx="1357282" cy="1243951"/>
              <a:chOff x="8471505" y="2465289"/>
              <a:chExt cx="1357282" cy="1243951"/>
            </a:xfrm>
          </p:grpSpPr>
          <p:sp>
            <p:nvSpPr>
              <p:cNvPr id="300" name="Google Shape;498;p33">
                <a:extLst>
                  <a:ext uri="{FF2B5EF4-FFF2-40B4-BE49-F238E27FC236}">
                    <a16:creationId xmlns:a16="http://schemas.microsoft.com/office/drawing/2014/main" xmlns="" id="{4C88796D-2B13-40CE-90DD-B6D80A7C9735}"/>
                  </a:ext>
                </a:extLst>
              </p:cNvPr>
              <p:cNvSpPr/>
              <p:nvPr/>
            </p:nvSpPr>
            <p:spPr>
              <a:xfrm>
                <a:off x="8471505" y="2603304"/>
                <a:ext cx="1357282" cy="1105936"/>
              </a:xfrm>
              <a:custGeom>
                <a:avLst/>
                <a:gdLst/>
                <a:ahLst/>
                <a:cxnLst/>
                <a:rect l="l" t="t" r="r" b="b"/>
                <a:pathLst>
                  <a:path w="123607" h="100717" extrusionOk="0">
                    <a:moveTo>
                      <a:pt x="61803" y="0"/>
                    </a:moveTo>
                    <a:cubicBezTo>
                      <a:pt x="34396" y="0"/>
                      <a:pt x="17649" y="13612"/>
                      <a:pt x="14646" y="38327"/>
                    </a:cubicBezTo>
                    <a:cubicBezTo>
                      <a:pt x="14410" y="40274"/>
                      <a:pt x="14253" y="42240"/>
                      <a:pt x="14167" y="44153"/>
                    </a:cubicBezTo>
                    <a:cubicBezTo>
                      <a:pt x="14082" y="45996"/>
                      <a:pt x="12770" y="47508"/>
                      <a:pt x="10970" y="47914"/>
                    </a:cubicBezTo>
                    <a:cubicBezTo>
                      <a:pt x="4690" y="49329"/>
                      <a:pt x="0" y="54942"/>
                      <a:pt x="0" y="61648"/>
                    </a:cubicBezTo>
                    <a:cubicBezTo>
                      <a:pt x="0" y="67724"/>
                      <a:pt x="3853" y="72897"/>
                      <a:pt x="9246" y="74869"/>
                    </a:cubicBezTo>
                    <a:cubicBezTo>
                      <a:pt x="10175" y="75207"/>
                      <a:pt x="10777" y="76151"/>
                      <a:pt x="10550" y="77113"/>
                    </a:cubicBezTo>
                    <a:cubicBezTo>
                      <a:pt x="10337" y="78011"/>
                      <a:pt x="10230" y="78932"/>
                      <a:pt x="10230" y="79855"/>
                    </a:cubicBezTo>
                    <a:cubicBezTo>
                      <a:pt x="10230" y="86062"/>
                      <a:pt x="15148" y="91836"/>
                      <a:pt x="22208" y="91901"/>
                    </a:cubicBezTo>
                    <a:cubicBezTo>
                      <a:pt x="23107" y="91910"/>
                      <a:pt x="23872" y="92506"/>
                      <a:pt x="24113" y="93371"/>
                    </a:cubicBezTo>
                    <a:cubicBezTo>
                      <a:pt x="25297" y="97607"/>
                      <a:pt x="29180" y="100716"/>
                      <a:pt x="33794" y="100716"/>
                    </a:cubicBezTo>
                    <a:cubicBezTo>
                      <a:pt x="39348" y="100716"/>
                      <a:pt x="43852" y="96214"/>
                      <a:pt x="43852" y="90659"/>
                    </a:cubicBezTo>
                    <a:lnTo>
                      <a:pt x="79756" y="90659"/>
                    </a:lnTo>
                    <a:cubicBezTo>
                      <a:pt x="79756" y="96214"/>
                      <a:pt x="84259" y="100716"/>
                      <a:pt x="89813" y="100716"/>
                    </a:cubicBezTo>
                    <a:cubicBezTo>
                      <a:pt x="94426" y="100716"/>
                      <a:pt x="98310" y="97607"/>
                      <a:pt x="99494" y="93371"/>
                    </a:cubicBezTo>
                    <a:cubicBezTo>
                      <a:pt x="99735" y="92506"/>
                      <a:pt x="100500" y="91910"/>
                      <a:pt x="101399" y="91901"/>
                    </a:cubicBezTo>
                    <a:cubicBezTo>
                      <a:pt x="108459" y="91836"/>
                      <a:pt x="113376" y="86062"/>
                      <a:pt x="113376" y="79855"/>
                    </a:cubicBezTo>
                    <a:cubicBezTo>
                      <a:pt x="113376" y="78932"/>
                      <a:pt x="113270" y="78011"/>
                      <a:pt x="113057" y="77113"/>
                    </a:cubicBezTo>
                    <a:cubicBezTo>
                      <a:pt x="112830" y="76151"/>
                      <a:pt x="113433" y="75209"/>
                      <a:pt x="114361" y="74869"/>
                    </a:cubicBezTo>
                    <a:cubicBezTo>
                      <a:pt x="119755" y="72897"/>
                      <a:pt x="123607" y="67724"/>
                      <a:pt x="123607" y="61648"/>
                    </a:cubicBezTo>
                    <a:cubicBezTo>
                      <a:pt x="123607" y="54942"/>
                      <a:pt x="118916" y="49329"/>
                      <a:pt x="112637" y="47914"/>
                    </a:cubicBezTo>
                    <a:cubicBezTo>
                      <a:pt x="110837" y="47508"/>
                      <a:pt x="109525" y="45996"/>
                      <a:pt x="109441" y="44153"/>
                    </a:cubicBezTo>
                    <a:cubicBezTo>
                      <a:pt x="109354" y="42240"/>
                      <a:pt x="109197" y="40274"/>
                      <a:pt x="108961" y="38327"/>
                    </a:cubicBezTo>
                    <a:cubicBezTo>
                      <a:pt x="105958" y="13612"/>
                      <a:pt x="89210" y="0"/>
                      <a:pt x="61803"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510;p33">
                <a:extLst>
                  <a:ext uri="{FF2B5EF4-FFF2-40B4-BE49-F238E27FC236}">
                    <a16:creationId xmlns:a16="http://schemas.microsoft.com/office/drawing/2014/main" xmlns="" id="{2069FC60-C456-435E-807C-D3D8D762A242}"/>
                  </a:ext>
                </a:extLst>
              </p:cNvPr>
              <p:cNvSpPr/>
              <p:nvPr/>
            </p:nvSpPr>
            <p:spPr>
              <a:xfrm>
                <a:off x="9571182" y="3186024"/>
                <a:ext cx="184552" cy="200352"/>
              </a:xfrm>
              <a:custGeom>
                <a:avLst/>
                <a:gdLst/>
                <a:ahLst/>
                <a:cxnLst/>
                <a:rect l="l" t="t" r="r" b="b"/>
                <a:pathLst>
                  <a:path w="16807" h="18246" extrusionOk="0">
                    <a:moveTo>
                      <a:pt x="8946" y="1"/>
                    </a:moveTo>
                    <a:cubicBezTo>
                      <a:pt x="7448" y="1"/>
                      <a:pt x="5939" y="468"/>
                      <a:pt x="4591" y="1371"/>
                    </a:cubicBezTo>
                    <a:cubicBezTo>
                      <a:pt x="2688" y="2646"/>
                      <a:pt x="1263" y="4685"/>
                      <a:pt x="632" y="7041"/>
                    </a:cubicBezTo>
                    <a:cubicBezTo>
                      <a:pt x="1" y="9397"/>
                      <a:pt x="214" y="11875"/>
                      <a:pt x="1225" y="13931"/>
                    </a:cubicBezTo>
                    <a:cubicBezTo>
                      <a:pt x="2236" y="15988"/>
                      <a:pt x="3962" y="17452"/>
                      <a:pt x="6023" y="18005"/>
                    </a:cubicBezTo>
                    <a:cubicBezTo>
                      <a:pt x="6626" y="18166"/>
                      <a:pt x="7242" y="18246"/>
                      <a:pt x="7860" y="18246"/>
                    </a:cubicBezTo>
                    <a:cubicBezTo>
                      <a:pt x="9358" y="18246"/>
                      <a:pt x="10868" y="17779"/>
                      <a:pt x="12216" y="16876"/>
                    </a:cubicBezTo>
                    <a:cubicBezTo>
                      <a:pt x="14120" y="15601"/>
                      <a:pt x="15544" y="13561"/>
                      <a:pt x="16176" y="11205"/>
                    </a:cubicBezTo>
                    <a:cubicBezTo>
                      <a:pt x="16806" y="8851"/>
                      <a:pt x="16593" y="6371"/>
                      <a:pt x="15582" y="4315"/>
                    </a:cubicBezTo>
                    <a:cubicBezTo>
                      <a:pt x="14571" y="2260"/>
                      <a:pt x="12845" y="794"/>
                      <a:pt x="10784" y="242"/>
                    </a:cubicBezTo>
                    <a:cubicBezTo>
                      <a:pt x="10181" y="80"/>
                      <a:pt x="9565" y="1"/>
                      <a:pt x="8946"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511;p33">
                <a:extLst>
                  <a:ext uri="{FF2B5EF4-FFF2-40B4-BE49-F238E27FC236}">
                    <a16:creationId xmlns:a16="http://schemas.microsoft.com/office/drawing/2014/main" xmlns="" id="{AFEFEBB6-4A8C-4D4C-AB72-7FA32972B9A0}"/>
                  </a:ext>
                </a:extLst>
              </p:cNvPr>
              <p:cNvSpPr/>
              <p:nvPr/>
            </p:nvSpPr>
            <p:spPr>
              <a:xfrm>
                <a:off x="9576814" y="3206130"/>
                <a:ext cx="136412" cy="159109"/>
              </a:xfrm>
              <a:custGeom>
                <a:avLst/>
                <a:gdLst/>
                <a:ahLst/>
                <a:cxnLst/>
                <a:rect l="l" t="t" r="r" b="b"/>
                <a:pathLst>
                  <a:path w="12423" h="14490" fill="none" extrusionOk="0">
                    <a:moveTo>
                      <a:pt x="12423" y="4904"/>
                    </a:moveTo>
                    <a:cubicBezTo>
                      <a:pt x="12423" y="4904"/>
                      <a:pt x="10406" y="0"/>
                      <a:pt x="5644" y="2445"/>
                    </a:cubicBezTo>
                    <a:cubicBezTo>
                      <a:pt x="0" y="5341"/>
                      <a:pt x="1880" y="14489"/>
                      <a:pt x="1880" y="14489"/>
                    </a:cubicBezTo>
                  </a:path>
                </a:pathLst>
              </a:custGeom>
              <a:noFill/>
              <a:ln w="525" cap="rnd" cmpd="sng">
                <a:solidFill>
                  <a:srgbClr val="E4C9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512;p33">
                <a:extLst>
                  <a:ext uri="{FF2B5EF4-FFF2-40B4-BE49-F238E27FC236}">
                    <a16:creationId xmlns:a16="http://schemas.microsoft.com/office/drawing/2014/main" xmlns="" id="{0DF9D442-B895-446A-98E4-989F087FCCCF}"/>
                  </a:ext>
                </a:extLst>
              </p:cNvPr>
              <p:cNvSpPr/>
              <p:nvPr/>
            </p:nvSpPr>
            <p:spPr>
              <a:xfrm>
                <a:off x="9626074" y="3241399"/>
                <a:ext cx="55815" cy="99781"/>
              </a:xfrm>
              <a:custGeom>
                <a:avLst/>
                <a:gdLst/>
                <a:ahLst/>
                <a:cxnLst/>
                <a:rect l="l" t="t" r="r" b="b"/>
                <a:pathLst>
                  <a:path w="5083" h="9087" fill="none" extrusionOk="0">
                    <a:moveTo>
                      <a:pt x="0" y="0"/>
                    </a:moveTo>
                    <a:cubicBezTo>
                      <a:pt x="0" y="0"/>
                      <a:pt x="5083" y="3774"/>
                      <a:pt x="3659" y="9086"/>
                    </a:cubicBezTo>
                  </a:path>
                </a:pathLst>
              </a:custGeom>
              <a:noFill/>
              <a:ln w="525" cap="rnd" cmpd="sng">
                <a:solidFill>
                  <a:srgbClr val="E4C9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513;p33">
                <a:extLst>
                  <a:ext uri="{FF2B5EF4-FFF2-40B4-BE49-F238E27FC236}">
                    <a16:creationId xmlns:a16="http://schemas.microsoft.com/office/drawing/2014/main" xmlns="" id="{3A824CCD-E442-4E3F-A8B3-8F265765CA95}"/>
                  </a:ext>
                </a:extLst>
              </p:cNvPr>
              <p:cNvSpPr/>
              <p:nvPr/>
            </p:nvSpPr>
            <p:spPr>
              <a:xfrm>
                <a:off x="8537027" y="3186024"/>
                <a:ext cx="199540" cy="200396"/>
              </a:xfrm>
              <a:custGeom>
                <a:avLst/>
                <a:gdLst/>
                <a:ahLst/>
                <a:cxnLst/>
                <a:rect l="l" t="t" r="r" b="b"/>
                <a:pathLst>
                  <a:path w="18172" h="18250" extrusionOk="0">
                    <a:moveTo>
                      <a:pt x="8550" y="0"/>
                    </a:moveTo>
                    <a:cubicBezTo>
                      <a:pt x="7937" y="0"/>
                      <a:pt x="7319" y="79"/>
                      <a:pt x="6706" y="243"/>
                    </a:cubicBezTo>
                    <a:cubicBezTo>
                      <a:pt x="2414" y="1393"/>
                      <a:pt x="0" y="6301"/>
                      <a:pt x="1315" y="11206"/>
                    </a:cubicBezTo>
                    <a:cubicBezTo>
                      <a:pt x="2442" y="15412"/>
                      <a:pt x="5942" y="18249"/>
                      <a:pt x="9623" y="18249"/>
                    </a:cubicBezTo>
                    <a:cubicBezTo>
                      <a:pt x="10235" y="18249"/>
                      <a:pt x="10853" y="18171"/>
                      <a:pt x="11466" y="18006"/>
                    </a:cubicBezTo>
                    <a:cubicBezTo>
                      <a:pt x="15758" y="16856"/>
                      <a:pt x="18172" y="11947"/>
                      <a:pt x="16857" y="7042"/>
                    </a:cubicBezTo>
                    <a:cubicBezTo>
                      <a:pt x="15731" y="2837"/>
                      <a:pt x="12231" y="0"/>
                      <a:pt x="8550"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514;p33">
                <a:extLst>
                  <a:ext uri="{FF2B5EF4-FFF2-40B4-BE49-F238E27FC236}">
                    <a16:creationId xmlns:a16="http://schemas.microsoft.com/office/drawing/2014/main" xmlns="" id="{06E0D4DD-C0D5-441B-B3AC-7DE612432C13}"/>
                  </a:ext>
                </a:extLst>
              </p:cNvPr>
              <p:cNvSpPr/>
              <p:nvPr/>
            </p:nvSpPr>
            <p:spPr>
              <a:xfrm>
                <a:off x="8587043" y="3225477"/>
                <a:ext cx="136412" cy="139762"/>
              </a:xfrm>
              <a:custGeom>
                <a:avLst/>
                <a:gdLst/>
                <a:ahLst/>
                <a:cxnLst/>
                <a:rect l="l" t="t" r="r" b="b"/>
                <a:pathLst>
                  <a:path w="12423" h="12728" extrusionOk="0">
                    <a:moveTo>
                      <a:pt x="4251" y="0"/>
                    </a:moveTo>
                    <a:cubicBezTo>
                      <a:pt x="1292" y="0"/>
                      <a:pt x="1" y="3142"/>
                      <a:pt x="1" y="3142"/>
                    </a:cubicBezTo>
                    <a:lnTo>
                      <a:pt x="10544" y="12727"/>
                    </a:lnTo>
                    <a:cubicBezTo>
                      <a:pt x="10544" y="12727"/>
                      <a:pt x="12422" y="3579"/>
                      <a:pt x="6780" y="683"/>
                    </a:cubicBezTo>
                    <a:cubicBezTo>
                      <a:pt x="5829" y="195"/>
                      <a:pt x="4988" y="0"/>
                      <a:pt x="4251"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515;p33">
                <a:extLst>
                  <a:ext uri="{FF2B5EF4-FFF2-40B4-BE49-F238E27FC236}">
                    <a16:creationId xmlns:a16="http://schemas.microsoft.com/office/drawing/2014/main" xmlns="" id="{29E29246-D2D9-4A3E-8D4E-F14163840198}"/>
                  </a:ext>
                </a:extLst>
              </p:cNvPr>
              <p:cNvSpPr/>
              <p:nvPr/>
            </p:nvSpPr>
            <p:spPr>
              <a:xfrm>
                <a:off x="8618371" y="3241399"/>
                <a:ext cx="55837" cy="99781"/>
              </a:xfrm>
              <a:custGeom>
                <a:avLst/>
                <a:gdLst/>
                <a:ahLst/>
                <a:cxnLst/>
                <a:rect l="l" t="t" r="r" b="b"/>
                <a:pathLst>
                  <a:path w="5085" h="9087" fill="none" extrusionOk="0">
                    <a:moveTo>
                      <a:pt x="5085" y="0"/>
                    </a:moveTo>
                    <a:cubicBezTo>
                      <a:pt x="5085" y="0"/>
                      <a:pt x="1" y="3774"/>
                      <a:pt x="1424" y="9086"/>
                    </a:cubicBezTo>
                  </a:path>
                </a:pathLst>
              </a:custGeom>
              <a:noFill/>
              <a:ln w="525" cap="rnd" cmpd="sng">
                <a:solidFill>
                  <a:srgbClr val="E4C9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520;p33">
                <a:extLst>
                  <a:ext uri="{FF2B5EF4-FFF2-40B4-BE49-F238E27FC236}">
                    <a16:creationId xmlns:a16="http://schemas.microsoft.com/office/drawing/2014/main" xmlns="" id="{50D03527-0EC7-4051-B24A-DB4D23168EFA}"/>
                  </a:ext>
                </a:extLst>
              </p:cNvPr>
              <p:cNvSpPr/>
              <p:nvPr/>
            </p:nvSpPr>
            <p:spPr>
              <a:xfrm>
                <a:off x="8653531" y="2642264"/>
                <a:ext cx="993197" cy="1038361"/>
              </a:xfrm>
              <a:custGeom>
                <a:avLst/>
                <a:gdLst/>
                <a:ahLst/>
                <a:cxnLst/>
                <a:rect l="l" t="t" r="r" b="b"/>
                <a:pathLst>
                  <a:path w="90450" h="94563" extrusionOk="0">
                    <a:moveTo>
                      <a:pt x="45226" y="0"/>
                    </a:moveTo>
                    <a:cubicBezTo>
                      <a:pt x="24648" y="0"/>
                      <a:pt x="4838" y="8478"/>
                      <a:pt x="1589" y="35207"/>
                    </a:cubicBezTo>
                    <a:cubicBezTo>
                      <a:pt x="1" y="48285"/>
                      <a:pt x="2176" y="59442"/>
                      <a:pt x="4345" y="69070"/>
                    </a:cubicBezTo>
                    <a:cubicBezTo>
                      <a:pt x="6318" y="77831"/>
                      <a:pt x="12395" y="85280"/>
                      <a:pt x="20875" y="89070"/>
                    </a:cubicBezTo>
                    <a:cubicBezTo>
                      <a:pt x="32356" y="94203"/>
                      <a:pt x="42093" y="94563"/>
                      <a:pt x="44599" y="94563"/>
                    </a:cubicBezTo>
                    <a:cubicBezTo>
                      <a:pt x="45008" y="94563"/>
                      <a:pt x="45225" y="94553"/>
                      <a:pt x="45225" y="94553"/>
                    </a:cubicBezTo>
                    <a:cubicBezTo>
                      <a:pt x="45225" y="94553"/>
                      <a:pt x="45441" y="94563"/>
                      <a:pt x="45850" y="94563"/>
                    </a:cubicBezTo>
                    <a:cubicBezTo>
                      <a:pt x="48357" y="94563"/>
                      <a:pt x="58096" y="94203"/>
                      <a:pt x="69576" y="89070"/>
                    </a:cubicBezTo>
                    <a:cubicBezTo>
                      <a:pt x="78055" y="85280"/>
                      <a:pt x="84132" y="77831"/>
                      <a:pt x="86105" y="69070"/>
                    </a:cubicBezTo>
                    <a:cubicBezTo>
                      <a:pt x="88274" y="59442"/>
                      <a:pt x="90450" y="48285"/>
                      <a:pt x="88862" y="35207"/>
                    </a:cubicBezTo>
                    <a:cubicBezTo>
                      <a:pt x="85614" y="8478"/>
                      <a:pt x="65804" y="0"/>
                      <a:pt x="45226"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521;p33">
                <a:extLst>
                  <a:ext uri="{FF2B5EF4-FFF2-40B4-BE49-F238E27FC236}">
                    <a16:creationId xmlns:a16="http://schemas.microsoft.com/office/drawing/2014/main" xmlns="" id="{FBFF3AC4-C7E1-4552-8689-4678DD8C94F6}"/>
                  </a:ext>
                </a:extLst>
              </p:cNvPr>
              <p:cNvSpPr/>
              <p:nvPr/>
            </p:nvSpPr>
            <p:spPr>
              <a:xfrm>
                <a:off x="8724444" y="3305175"/>
                <a:ext cx="154607" cy="154618"/>
              </a:xfrm>
              <a:custGeom>
                <a:avLst/>
                <a:gdLst/>
                <a:ahLst/>
                <a:cxnLst/>
                <a:rect l="l" t="t" r="r" b="b"/>
                <a:pathLst>
                  <a:path w="14080" h="14081" extrusionOk="0">
                    <a:moveTo>
                      <a:pt x="7041" y="0"/>
                    </a:moveTo>
                    <a:cubicBezTo>
                      <a:pt x="5173" y="0"/>
                      <a:pt x="3383" y="742"/>
                      <a:pt x="2062" y="2063"/>
                    </a:cubicBezTo>
                    <a:cubicBezTo>
                      <a:pt x="742" y="3383"/>
                      <a:pt x="0" y="5173"/>
                      <a:pt x="0" y="7041"/>
                    </a:cubicBezTo>
                    <a:cubicBezTo>
                      <a:pt x="0" y="8907"/>
                      <a:pt x="742" y="10698"/>
                      <a:pt x="2062" y="12018"/>
                    </a:cubicBezTo>
                    <a:cubicBezTo>
                      <a:pt x="3383" y="13338"/>
                      <a:pt x="5173" y="14080"/>
                      <a:pt x="7041" y="14080"/>
                    </a:cubicBezTo>
                    <a:cubicBezTo>
                      <a:pt x="8908" y="14080"/>
                      <a:pt x="10698" y="13338"/>
                      <a:pt x="12018" y="12018"/>
                    </a:cubicBezTo>
                    <a:cubicBezTo>
                      <a:pt x="13339" y="10698"/>
                      <a:pt x="14080" y="8907"/>
                      <a:pt x="14080" y="7041"/>
                    </a:cubicBezTo>
                    <a:cubicBezTo>
                      <a:pt x="14080" y="5173"/>
                      <a:pt x="13339" y="3383"/>
                      <a:pt x="12018" y="2063"/>
                    </a:cubicBezTo>
                    <a:cubicBezTo>
                      <a:pt x="10698" y="742"/>
                      <a:pt x="8908" y="0"/>
                      <a:pt x="7041" y="0"/>
                    </a:cubicBezTo>
                    <a:close/>
                  </a:path>
                </a:pathLst>
              </a:custGeom>
              <a:solidFill>
                <a:srgbClr val="F78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522;p33">
                <a:extLst>
                  <a:ext uri="{FF2B5EF4-FFF2-40B4-BE49-F238E27FC236}">
                    <a16:creationId xmlns:a16="http://schemas.microsoft.com/office/drawing/2014/main" xmlns="" id="{B7937D1E-98A9-40D8-998E-241B1DC6EBCA}"/>
                  </a:ext>
                </a:extLst>
              </p:cNvPr>
              <p:cNvSpPr/>
              <p:nvPr/>
            </p:nvSpPr>
            <p:spPr>
              <a:xfrm>
                <a:off x="9421219" y="3305175"/>
                <a:ext cx="154618" cy="154618"/>
              </a:xfrm>
              <a:custGeom>
                <a:avLst/>
                <a:gdLst/>
                <a:ahLst/>
                <a:cxnLst/>
                <a:rect l="l" t="t" r="r" b="b"/>
                <a:pathLst>
                  <a:path w="14081" h="14081" extrusionOk="0">
                    <a:moveTo>
                      <a:pt x="7041" y="0"/>
                    </a:moveTo>
                    <a:cubicBezTo>
                      <a:pt x="5174" y="0"/>
                      <a:pt x="3383" y="742"/>
                      <a:pt x="2063" y="2063"/>
                    </a:cubicBezTo>
                    <a:cubicBezTo>
                      <a:pt x="743" y="3383"/>
                      <a:pt x="1" y="5173"/>
                      <a:pt x="1" y="7040"/>
                    </a:cubicBezTo>
                    <a:cubicBezTo>
                      <a:pt x="1" y="8907"/>
                      <a:pt x="743" y="10698"/>
                      <a:pt x="2063" y="12018"/>
                    </a:cubicBezTo>
                    <a:cubicBezTo>
                      <a:pt x="3383" y="13338"/>
                      <a:pt x="5174" y="14080"/>
                      <a:pt x="7041" y="14080"/>
                    </a:cubicBezTo>
                    <a:cubicBezTo>
                      <a:pt x="8907" y="14080"/>
                      <a:pt x="10698" y="13338"/>
                      <a:pt x="12018" y="12018"/>
                    </a:cubicBezTo>
                    <a:cubicBezTo>
                      <a:pt x="13339" y="10698"/>
                      <a:pt x="14080" y="8907"/>
                      <a:pt x="14080" y="7040"/>
                    </a:cubicBezTo>
                    <a:cubicBezTo>
                      <a:pt x="14080" y="5173"/>
                      <a:pt x="13339" y="3383"/>
                      <a:pt x="12018" y="2063"/>
                    </a:cubicBezTo>
                    <a:cubicBezTo>
                      <a:pt x="10698" y="742"/>
                      <a:pt x="8907" y="0"/>
                      <a:pt x="7041" y="0"/>
                    </a:cubicBezTo>
                    <a:close/>
                  </a:path>
                </a:pathLst>
              </a:custGeom>
              <a:solidFill>
                <a:srgbClr val="F78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523;p33">
                <a:extLst>
                  <a:ext uri="{FF2B5EF4-FFF2-40B4-BE49-F238E27FC236}">
                    <a16:creationId xmlns:a16="http://schemas.microsoft.com/office/drawing/2014/main" xmlns="" id="{2C826D63-0A4E-4993-B26C-E55B828946EE}"/>
                  </a:ext>
                </a:extLst>
              </p:cNvPr>
              <p:cNvSpPr/>
              <p:nvPr/>
            </p:nvSpPr>
            <p:spPr>
              <a:xfrm>
                <a:off x="9039709" y="3436690"/>
                <a:ext cx="220864" cy="43483"/>
              </a:xfrm>
              <a:custGeom>
                <a:avLst/>
                <a:gdLst/>
                <a:ahLst/>
                <a:cxnLst/>
                <a:rect l="l" t="t" r="r" b="b"/>
                <a:pathLst>
                  <a:path w="20114" h="3960" fill="none" extrusionOk="0">
                    <a:moveTo>
                      <a:pt x="0" y="1"/>
                    </a:moveTo>
                    <a:cubicBezTo>
                      <a:pt x="0" y="1"/>
                      <a:pt x="2032" y="3959"/>
                      <a:pt x="10057" y="3959"/>
                    </a:cubicBezTo>
                    <a:cubicBezTo>
                      <a:pt x="18082" y="3959"/>
                      <a:pt x="20114" y="1"/>
                      <a:pt x="20114" y="1"/>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524;p33">
                <a:extLst>
                  <a:ext uri="{FF2B5EF4-FFF2-40B4-BE49-F238E27FC236}">
                    <a16:creationId xmlns:a16="http://schemas.microsoft.com/office/drawing/2014/main" xmlns="" id="{471BC5FC-DC8A-4A73-BA97-8876EEB5AD92}"/>
                  </a:ext>
                </a:extLst>
              </p:cNvPr>
              <p:cNvSpPr/>
              <p:nvPr/>
            </p:nvSpPr>
            <p:spPr>
              <a:xfrm>
                <a:off x="8624849" y="2603304"/>
                <a:ext cx="1050801" cy="620899"/>
              </a:xfrm>
              <a:custGeom>
                <a:avLst/>
                <a:gdLst/>
                <a:ahLst/>
                <a:cxnLst/>
                <a:rect l="l" t="t" r="r" b="b"/>
                <a:pathLst>
                  <a:path w="95696" h="56545" extrusionOk="0">
                    <a:moveTo>
                      <a:pt x="47837" y="0"/>
                    </a:moveTo>
                    <a:cubicBezTo>
                      <a:pt x="20429" y="0"/>
                      <a:pt x="3682" y="13612"/>
                      <a:pt x="679" y="38327"/>
                    </a:cubicBezTo>
                    <a:cubicBezTo>
                      <a:pt x="298" y="41457"/>
                      <a:pt x="0" y="49210"/>
                      <a:pt x="3912" y="53855"/>
                    </a:cubicBezTo>
                    <a:cubicBezTo>
                      <a:pt x="5552" y="55516"/>
                      <a:pt x="7831" y="56544"/>
                      <a:pt x="10349" y="56544"/>
                    </a:cubicBezTo>
                    <a:cubicBezTo>
                      <a:pt x="15349" y="56544"/>
                      <a:pt x="19401" y="52493"/>
                      <a:pt x="19401" y="47494"/>
                    </a:cubicBezTo>
                    <a:cubicBezTo>
                      <a:pt x="19398" y="46826"/>
                      <a:pt x="19323" y="46160"/>
                      <a:pt x="19175" y="45509"/>
                    </a:cubicBezTo>
                    <a:lnTo>
                      <a:pt x="19175" y="45509"/>
                    </a:lnTo>
                    <a:cubicBezTo>
                      <a:pt x="20828" y="46491"/>
                      <a:pt x="22752" y="47066"/>
                      <a:pt x="24815" y="47066"/>
                    </a:cubicBezTo>
                    <a:cubicBezTo>
                      <a:pt x="30005" y="47066"/>
                      <a:pt x="34347" y="43487"/>
                      <a:pt x="35540" y="38667"/>
                    </a:cubicBezTo>
                    <a:cubicBezTo>
                      <a:pt x="37257" y="41755"/>
                      <a:pt x="40550" y="43847"/>
                      <a:pt x="44333" y="43847"/>
                    </a:cubicBezTo>
                    <a:cubicBezTo>
                      <a:pt x="49888" y="43847"/>
                      <a:pt x="54390" y="39344"/>
                      <a:pt x="54390" y="33789"/>
                    </a:cubicBezTo>
                    <a:cubicBezTo>
                      <a:pt x="54390" y="33776"/>
                      <a:pt x="54389" y="33763"/>
                      <a:pt x="54388" y="33749"/>
                    </a:cubicBezTo>
                    <a:lnTo>
                      <a:pt x="54388" y="33749"/>
                    </a:lnTo>
                    <a:cubicBezTo>
                      <a:pt x="56048" y="34958"/>
                      <a:pt x="58086" y="35681"/>
                      <a:pt x="60298" y="35681"/>
                    </a:cubicBezTo>
                    <a:cubicBezTo>
                      <a:pt x="63158" y="35681"/>
                      <a:pt x="65733" y="34482"/>
                      <a:pt x="67564" y="32566"/>
                    </a:cubicBezTo>
                    <a:cubicBezTo>
                      <a:pt x="68451" y="37787"/>
                      <a:pt x="72984" y="41767"/>
                      <a:pt x="78458" y="41767"/>
                    </a:cubicBezTo>
                    <a:cubicBezTo>
                      <a:pt x="79737" y="41767"/>
                      <a:pt x="80962" y="41538"/>
                      <a:pt x="82105" y="41139"/>
                    </a:cubicBezTo>
                    <a:lnTo>
                      <a:pt x="82105" y="41139"/>
                    </a:lnTo>
                    <a:cubicBezTo>
                      <a:pt x="81864" y="42002"/>
                      <a:pt x="81726" y="42907"/>
                      <a:pt x="81726" y="43847"/>
                    </a:cubicBezTo>
                    <a:cubicBezTo>
                      <a:pt x="81727" y="49402"/>
                      <a:pt x="86229" y="53904"/>
                      <a:pt x="91784" y="53904"/>
                    </a:cubicBezTo>
                    <a:cubicBezTo>
                      <a:pt x="95696" y="49259"/>
                      <a:pt x="95375" y="41457"/>
                      <a:pt x="94995" y="38327"/>
                    </a:cubicBezTo>
                    <a:cubicBezTo>
                      <a:pt x="91992" y="13610"/>
                      <a:pt x="75244" y="0"/>
                      <a:pt x="47837"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525;p33">
                <a:extLst>
                  <a:ext uri="{FF2B5EF4-FFF2-40B4-BE49-F238E27FC236}">
                    <a16:creationId xmlns:a16="http://schemas.microsoft.com/office/drawing/2014/main" xmlns="" id="{B745AE61-6140-4081-87BD-0B98728663C8}"/>
                  </a:ext>
                </a:extLst>
              </p:cNvPr>
              <p:cNvSpPr/>
              <p:nvPr/>
            </p:nvSpPr>
            <p:spPr>
              <a:xfrm>
                <a:off x="8620007" y="2465289"/>
                <a:ext cx="1060278" cy="416100"/>
              </a:xfrm>
              <a:custGeom>
                <a:avLst/>
                <a:gdLst/>
                <a:ahLst/>
                <a:cxnLst/>
                <a:rect l="l" t="t" r="r" b="b"/>
                <a:pathLst>
                  <a:path w="96559" h="37894" extrusionOk="0">
                    <a:moveTo>
                      <a:pt x="48279" y="0"/>
                    </a:moveTo>
                    <a:cubicBezTo>
                      <a:pt x="24900" y="0"/>
                      <a:pt x="5303" y="16146"/>
                      <a:pt x="1" y="37893"/>
                    </a:cubicBezTo>
                    <a:cubicBezTo>
                      <a:pt x="249" y="37792"/>
                      <a:pt x="13830" y="32349"/>
                      <a:pt x="48278" y="32349"/>
                    </a:cubicBezTo>
                    <a:cubicBezTo>
                      <a:pt x="82758" y="32349"/>
                      <a:pt x="96333" y="37802"/>
                      <a:pt x="96558" y="37893"/>
                    </a:cubicBezTo>
                    <a:cubicBezTo>
                      <a:pt x="91256" y="16146"/>
                      <a:pt x="71658" y="0"/>
                      <a:pt x="48279"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526;p33">
                <a:extLst>
                  <a:ext uri="{FF2B5EF4-FFF2-40B4-BE49-F238E27FC236}">
                    <a16:creationId xmlns:a16="http://schemas.microsoft.com/office/drawing/2014/main" xmlns="" id="{D48D2024-EA39-4506-BB37-86BAD899294E}"/>
                  </a:ext>
                </a:extLst>
              </p:cNvPr>
              <p:cNvSpPr/>
              <p:nvPr/>
            </p:nvSpPr>
            <p:spPr>
              <a:xfrm>
                <a:off x="8604382" y="2672394"/>
                <a:ext cx="1091540" cy="241365"/>
              </a:xfrm>
              <a:custGeom>
                <a:avLst/>
                <a:gdLst/>
                <a:ahLst/>
                <a:cxnLst/>
                <a:rect l="l" t="t" r="r" b="b"/>
                <a:pathLst>
                  <a:path w="99406" h="21981" extrusionOk="0">
                    <a:moveTo>
                      <a:pt x="9788" y="0"/>
                    </a:moveTo>
                    <a:cubicBezTo>
                      <a:pt x="9788" y="0"/>
                      <a:pt x="1716" y="9053"/>
                      <a:pt x="0" y="21981"/>
                    </a:cubicBezTo>
                    <a:lnTo>
                      <a:pt x="99406" y="21981"/>
                    </a:lnTo>
                    <a:cubicBezTo>
                      <a:pt x="97690" y="9052"/>
                      <a:pt x="89618" y="0"/>
                      <a:pt x="89618" y="0"/>
                    </a:cubicBezTo>
                    <a:cubicBezTo>
                      <a:pt x="68482" y="0"/>
                      <a:pt x="49703" y="10296"/>
                      <a:pt x="49703" y="10296"/>
                    </a:cubicBezTo>
                    <a:cubicBezTo>
                      <a:pt x="49703" y="10296"/>
                      <a:pt x="30924" y="0"/>
                      <a:pt x="9788"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530;p33">
                <a:extLst>
                  <a:ext uri="{FF2B5EF4-FFF2-40B4-BE49-F238E27FC236}">
                    <a16:creationId xmlns:a16="http://schemas.microsoft.com/office/drawing/2014/main" xmlns="" id="{AC6979B1-A52D-463F-9A0F-DCA2BEE35666}"/>
                  </a:ext>
                </a:extLst>
              </p:cNvPr>
              <p:cNvSpPr/>
              <p:nvPr/>
            </p:nvSpPr>
            <p:spPr>
              <a:xfrm>
                <a:off x="9078964" y="3308546"/>
                <a:ext cx="128012" cy="54661"/>
              </a:xfrm>
              <a:custGeom>
                <a:avLst/>
                <a:gdLst/>
                <a:ahLst/>
                <a:cxnLst/>
                <a:rect l="l" t="t" r="r" b="b"/>
                <a:pathLst>
                  <a:path w="11658" h="4978" extrusionOk="0">
                    <a:moveTo>
                      <a:pt x="6495" y="0"/>
                    </a:moveTo>
                    <a:cubicBezTo>
                      <a:pt x="6365" y="0"/>
                      <a:pt x="6236" y="2"/>
                      <a:pt x="6106" y="7"/>
                    </a:cubicBezTo>
                    <a:cubicBezTo>
                      <a:pt x="1" y="182"/>
                      <a:pt x="1979" y="4023"/>
                      <a:pt x="6245" y="4954"/>
                    </a:cubicBezTo>
                    <a:cubicBezTo>
                      <a:pt x="6317" y="4970"/>
                      <a:pt x="6393" y="4977"/>
                      <a:pt x="6473" y="4977"/>
                    </a:cubicBezTo>
                    <a:cubicBezTo>
                      <a:pt x="6892" y="4977"/>
                      <a:pt x="7416" y="4773"/>
                      <a:pt x="7927" y="4445"/>
                    </a:cubicBezTo>
                    <a:cubicBezTo>
                      <a:pt x="9861" y="3223"/>
                      <a:pt x="11657" y="285"/>
                      <a:pt x="7197" y="23"/>
                    </a:cubicBezTo>
                    <a:cubicBezTo>
                      <a:pt x="6963" y="8"/>
                      <a:pt x="6729" y="0"/>
                      <a:pt x="6495"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531;p33">
                <a:extLst>
                  <a:ext uri="{FF2B5EF4-FFF2-40B4-BE49-F238E27FC236}">
                    <a16:creationId xmlns:a16="http://schemas.microsoft.com/office/drawing/2014/main" xmlns="" id="{FB190CB5-DE2A-4344-BB9D-E63E35046107}"/>
                  </a:ext>
                </a:extLst>
              </p:cNvPr>
              <p:cNvSpPr/>
              <p:nvPr/>
            </p:nvSpPr>
            <p:spPr>
              <a:xfrm>
                <a:off x="8731482" y="3165512"/>
                <a:ext cx="313595" cy="203251"/>
              </a:xfrm>
              <a:custGeom>
                <a:avLst/>
                <a:gdLst/>
                <a:ahLst/>
                <a:cxnLst/>
                <a:rect l="l" t="t" r="r" b="b"/>
                <a:pathLst>
                  <a:path w="28559" h="18510" fill="none" extrusionOk="0">
                    <a:moveTo>
                      <a:pt x="4323" y="18510"/>
                    </a:moveTo>
                    <a:cubicBezTo>
                      <a:pt x="4323" y="18510"/>
                      <a:pt x="0" y="659"/>
                      <a:pt x="14592" y="322"/>
                    </a:cubicBezTo>
                    <a:cubicBezTo>
                      <a:pt x="28558" y="0"/>
                      <a:pt x="25500" y="17400"/>
                      <a:pt x="25500" y="17400"/>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532;p33">
                <a:extLst>
                  <a:ext uri="{FF2B5EF4-FFF2-40B4-BE49-F238E27FC236}">
                    <a16:creationId xmlns:a16="http://schemas.microsoft.com/office/drawing/2014/main" xmlns="" id="{DE29AF46-98EA-4283-857C-D6E8D0953601}"/>
                  </a:ext>
                </a:extLst>
              </p:cNvPr>
              <p:cNvSpPr/>
              <p:nvPr/>
            </p:nvSpPr>
            <p:spPr>
              <a:xfrm>
                <a:off x="9244750" y="3145066"/>
                <a:ext cx="313595" cy="203251"/>
              </a:xfrm>
              <a:custGeom>
                <a:avLst/>
                <a:gdLst/>
                <a:ahLst/>
                <a:cxnLst/>
                <a:rect l="l" t="t" r="r" b="b"/>
                <a:pathLst>
                  <a:path w="28559" h="18510" fill="none" extrusionOk="0">
                    <a:moveTo>
                      <a:pt x="4323" y="18510"/>
                    </a:moveTo>
                    <a:cubicBezTo>
                      <a:pt x="4323" y="18510"/>
                      <a:pt x="0" y="659"/>
                      <a:pt x="14593" y="323"/>
                    </a:cubicBezTo>
                    <a:cubicBezTo>
                      <a:pt x="28559" y="0"/>
                      <a:pt x="25500" y="17401"/>
                      <a:pt x="25500" y="17401"/>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533;p33">
                <a:extLst>
                  <a:ext uri="{FF2B5EF4-FFF2-40B4-BE49-F238E27FC236}">
                    <a16:creationId xmlns:a16="http://schemas.microsoft.com/office/drawing/2014/main" xmlns="" id="{903C50B6-7C59-4AC7-9904-3EF1747854E8}"/>
                  </a:ext>
                </a:extLst>
              </p:cNvPr>
              <p:cNvSpPr/>
              <p:nvPr/>
            </p:nvSpPr>
            <p:spPr>
              <a:xfrm>
                <a:off x="8856595" y="3385125"/>
                <a:ext cx="21302" cy="20402"/>
              </a:xfrm>
              <a:custGeom>
                <a:avLst/>
                <a:gdLst/>
                <a:ahLst/>
                <a:cxnLst/>
                <a:rect l="l" t="t" r="r" b="b"/>
                <a:pathLst>
                  <a:path w="1940" h="1858" extrusionOk="0">
                    <a:moveTo>
                      <a:pt x="1003" y="1"/>
                    </a:moveTo>
                    <a:cubicBezTo>
                      <a:pt x="994" y="1"/>
                      <a:pt x="985" y="1"/>
                      <a:pt x="976" y="1"/>
                    </a:cubicBezTo>
                    <a:cubicBezTo>
                      <a:pt x="600" y="12"/>
                      <a:pt x="269" y="248"/>
                      <a:pt x="134" y="598"/>
                    </a:cubicBezTo>
                    <a:cubicBezTo>
                      <a:pt x="1" y="949"/>
                      <a:pt x="92" y="1346"/>
                      <a:pt x="364" y="1604"/>
                    </a:cubicBezTo>
                    <a:cubicBezTo>
                      <a:pt x="540" y="1770"/>
                      <a:pt x="769" y="1857"/>
                      <a:pt x="1002" y="1857"/>
                    </a:cubicBezTo>
                    <a:cubicBezTo>
                      <a:pt x="1130" y="1857"/>
                      <a:pt x="1259" y="1831"/>
                      <a:pt x="1381" y="1776"/>
                    </a:cubicBezTo>
                    <a:cubicBezTo>
                      <a:pt x="1724" y="1623"/>
                      <a:pt x="1939" y="1278"/>
                      <a:pt x="1929" y="903"/>
                    </a:cubicBezTo>
                    <a:cubicBezTo>
                      <a:pt x="1915" y="399"/>
                      <a:pt x="1502" y="1"/>
                      <a:pt x="1003"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534;p33">
                <a:extLst>
                  <a:ext uri="{FF2B5EF4-FFF2-40B4-BE49-F238E27FC236}">
                    <a16:creationId xmlns:a16="http://schemas.microsoft.com/office/drawing/2014/main" xmlns="" id="{A69D3275-6A95-4D7A-935B-8F8E02FA01D7}"/>
                  </a:ext>
                </a:extLst>
              </p:cNvPr>
              <p:cNvSpPr/>
              <p:nvPr/>
            </p:nvSpPr>
            <p:spPr>
              <a:xfrm>
                <a:off x="8899925" y="3421229"/>
                <a:ext cx="21302" cy="20391"/>
              </a:xfrm>
              <a:custGeom>
                <a:avLst/>
                <a:gdLst/>
                <a:ahLst/>
                <a:cxnLst/>
                <a:rect l="l" t="t" r="r" b="b"/>
                <a:pathLst>
                  <a:path w="1940" h="1857" extrusionOk="0">
                    <a:moveTo>
                      <a:pt x="1002" y="1"/>
                    </a:moveTo>
                    <a:cubicBezTo>
                      <a:pt x="993" y="1"/>
                      <a:pt x="984" y="1"/>
                      <a:pt x="975" y="1"/>
                    </a:cubicBezTo>
                    <a:cubicBezTo>
                      <a:pt x="600" y="12"/>
                      <a:pt x="269" y="247"/>
                      <a:pt x="134" y="598"/>
                    </a:cubicBezTo>
                    <a:cubicBezTo>
                      <a:pt x="1" y="949"/>
                      <a:pt x="91" y="1346"/>
                      <a:pt x="363" y="1604"/>
                    </a:cubicBezTo>
                    <a:cubicBezTo>
                      <a:pt x="540" y="1769"/>
                      <a:pt x="769" y="1857"/>
                      <a:pt x="1002" y="1857"/>
                    </a:cubicBezTo>
                    <a:cubicBezTo>
                      <a:pt x="1130" y="1857"/>
                      <a:pt x="1258" y="1830"/>
                      <a:pt x="1380" y="1776"/>
                    </a:cubicBezTo>
                    <a:cubicBezTo>
                      <a:pt x="1723" y="1623"/>
                      <a:pt x="1939" y="1278"/>
                      <a:pt x="1929" y="903"/>
                    </a:cubicBezTo>
                    <a:cubicBezTo>
                      <a:pt x="1915" y="399"/>
                      <a:pt x="1503" y="1"/>
                      <a:pt x="1002"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535;p33">
                <a:extLst>
                  <a:ext uri="{FF2B5EF4-FFF2-40B4-BE49-F238E27FC236}">
                    <a16:creationId xmlns:a16="http://schemas.microsoft.com/office/drawing/2014/main" xmlns="" id="{08F4C504-8AF0-44BB-9416-27EEBF0B7A27}"/>
                  </a:ext>
                </a:extLst>
              </p:cNvPr>
              <p:cNvSpPr/>
              <p:nvPr/>
            </p:nvSpPr>
            <p:spPr>
              <a:xfrm>
                <a:off x="8954763" y="3378855"/>
                <a:ext cx="21302" cy="20391"/>
              </a:xfrm>
              <a:custGeom>
                <a:avLst/>
                <a:gdLst/>
                <a:ahLst/>
                <a:cxnLst/>
                <a:rect l="l" t="t" r="r" b="b"/>
                <a:pathLst>
                  <a:path w="1940" h="1857" extrusionOk="0">
                    <a:moveTo>
                      <a:pt x="1002" y="0"/>
                    </a:moveTo>
                    <a:cubicBezTo>
                      <a:pt x="993" y="0"/>
                      <a:pt x="984" y="0"/>
                      <a:pt x="975" y="0"/>
                    </a:cubicBezTo>
                    <a:cubicBezTo>
                      <a:pt x="600" y="12"/>
                      <a:pt x="268" y="246"/>
                      <a:pt x="134" y="598"/>
                    </a:cubicBezTo>
                    <a:cubicBezTo>
                      <a:pt x="1" y="948"/>
                      <a:pt x="91" y="1345"/>
                      <a:pt x="363" y="1603"/>
                    </a:cubicBezTo>
                    <a:cubicBezTo>
                      <a:pt x="539" y="1769"/>
                      <a:pt x="769" y="1857"/>
                      <a:pt x="1001" y="1857"/>
                    </a:cubicBezTo>
                    <a:cubicBezTo>
                      <a:pt x="1129" y="1857"/>
                      <a:pt x="1258" y="1830"/>
                      <a:pt x="1380" y="1776"/>
                    </a:cubicBezTo>
                    <a:cubicBezTo>
                      <a:pt x="1722" y="1622"/>
                      <a:pt x="1939" y="1277"/>
                      <a:pt x="1929" y="903"/>
                    </a:cubicBezTo>
                    <a:cubicBezTo>
                      <a:pt x="1915" y="399"/>
                      <a:pt x="1503" y="0"/>
                      <a:pt x="1002"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536;p33">
                <a:extLst>
                  <a:ext uri="{FF2B5EF4-FFF2-40B4-BE49-F238E27FC236}">
                    <a16:creationId xmlns:a16="http://schemas.microsoft.com/office/drawing/2014/main" xmlns="" id="{53E41DFD-951D-4BEA-97E4-FBAD1B5D08F9}"/>
                  </a:ext>
                </a:extLst>
              </p:cNvPr>
              <p:cNvSpPr/>
              <p:nvPr/>
            </p:nvSpPr>
            <p:spPr>
              <a:xfrm>
                <a:off x="8749897" y="3358420"/>
                <a:ext cx="21292" cy="20380"/>
              </a:xfrm>
              <a:custGeom>
                <a:avLst/>
                <a:gdLst/>
                <a:ahLst/>
                <a:cxnLst/>
                <a:rect l="l" t="t" r="r" b="b"/>
                <a:pathLst>
                  <a:path w="1939" h="1856" extrusionOk="0">
                    <a:moveTo>
                      <a:pt x="1001" y="0"/>
                    </a:moveTo>
                    <a:cubicBezTo>
                      <a:pt x="992" y="0"/>
                      <a:pt x="983" y="1"/>
                      <a:pt x="975" y="1"/>
                    </a:cubicBezTo>
                    <a:cubicBezTo>
                      <a:pt x="600" y="11"/>
                      <a:pt x="267" y="247"/>
                      <a:pt x="134" y="597"/>
                    </a:cubicBezTo>
                    <a:cubicBezTo>
                      <a:pt x="0" y="947"/>
                      <a:pt x="90" y="1344"/>
                      <a:pt x="363" y="1602"/>
                    </a:cubicBezTo>
                    <a:cubicBezTo>
                      <a:pt x="538" y="1769"/>
                      <a:pt x="768" y="1856"/>
                      <a:pt x="1000" y="1856"/>
                    </a:cubicBezTo>
                    <a:cubicBezTo>
                      <a:pt x="1128" y="1856"/>
                      <a:pt x="1258" y="1829"/>
                      <a:pt x="1379" y="1775"/>
                    </a:cubicBezTo>
                    <a:cubicBezTo>
                      <a:pt x="1722" y="1622"/>
                      <a:pt x="1939" y="1278"/>
                      <a:pt x="1929" y="903"/>
                    </a:cubicBezTo>
                    <a:cubicBezTo>
                      <a:pt x="1915" y="399"/>
                      <a:pt x="1502" y="0"/>
                      <a:pt x="1001"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537;p33">
                <a:extLst>
                  <a:ext uri="{FF2B5EF4-FFF2-40B4-BE49-F238E27FC236}">
                    <a16:creationId xmlns:a16="http://schemas.microsoft.com/office/drawing/2014/main" xmlns="" id="{C6DFDBD4-C84A-4790-8A13-AA04A2BB1098}"/>
                  </a:ext>
                </a:extLst>
              </p:cNvPr>
              <p:cNvSpPr/>
              <p:nvPr/>
            </p:nvSpPr>
            <p:spPr>
              <a:xfrm>
                <a:off x="8784420" y="3414268"/>
                <a:ext cx="21302" cy="20391"/>
              </a:xfrm>
              <a:custGeom>
                <a:avLst/>
                <a:gdLst/>
                <a:ahLst/>
                <a:cxnLst/>
                <a:rect l="l" t="t" r="r" b="b"/>
                <a:pathLst>
                  <a:path w="1940" h="1857" extrusionOk="0">
                    <a:moveTo>
                      <a:pt x="1003" y="1"/>
                    </a:moveTo>
                    <a:cubicBezTo>
                      <a:pt x="994" y="1"/>
                      <a:pt x="985" y="1"/>
                      <a:pt x="976" y="1"/>
                    </a:cubicBezTo>
                    <a:cubicBezTo>
                      <a:pt x="600" y="12"/>
                      <a:pt x="269" y="247"/>
                      <a:pt x="134" y="598"/>
                    </a:cubicBezTo>
                    <a:cubicBezTo>
                      <a:pt x="1" y="949"/>
                      <a:pt x="92" y="1346"/>
                      <a:pt x="364" y="1603"/>
                    </a:cubicBezTo>
                    <a:cubicBezTo>
                      <a:pt x="540" y="1769"/>
                      <a:pt x="770" y="1857"/>
                      <a:pt x="1003" y="1857"/>
                    </a:cubicBezTo>
                    <a:cubicBezTo>
                      <a:pt x="1131" y="1857"/>
                      <a:pt x="1259" y="1830"/>
                      <a:pt x="1381" y="1776"/>
                    </a:cubicBezTo>
                    <a:cubicBezTo>
                      <a:pt x="1723" y="1623"/>
                      <a:pt x="1939" y="1278"/>
                      <a:pt x="1929" y="903"/>
                    </a:cubicBezTo>
                    <a:cubicBezTo>
                      <a:pt x="1915" y="399"/>
                      <a:pt x="1502" y="1"/>
                      <a:pt x="1003"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538;p33">
                <a:extLst>
                  <a:ext uri="{FF2B5EF4-FFF2-40B4-BE49-F238E27FC236}">
                    <a16:creationId xmlns:a16="http://schemas.microsoft.com/office/drawing/2014/main" xmlns="" id="{F275B332-D457-47AF-8AF5-C4206B8F131B}"/>
                  </a:ext>
                </a:extLst>
              </p:cNvPr>
              <p:cNvSpPr/>
              <p:nvPr/>
            </p:nvSpPr>
            <p:spPr>
              <a:xfrm>
                <a:off x="9448616" y="3368588"/>
                <a:ext cx="21335" cy="20391"/>
              </a:xfrm>
              <a:custGeom>
                <a:avLst/>
                <a:gdLst/>
                <a:ahLst/>
                <a:cxnLst/>
                <a:rect l="l" t="t" r="r" b="b"/>
                <a:pathLst>
                  <a:path w="1943" h="1857" extrusionOk="0">
                    <a:moveTo>
                      <a:pt x="942" y="1"/>
                    </a:moveTo>
                    <a:cubicBezTo>
                      <a:pt x="934" y="1"/>
                      <a:pt x="925" y="1"/>
                      <a:pt x="917" y="1"/>
                    </a:cubicBezTo>
                    <a:cubicBezTo>
                      <a:pt x="404" y="16"/>
                      <a:pt x="1" y="443"/>
                      <a:pt x="15" y="954"/>
                    </a:cubicBezTo>
                    <a:cubicBezTo>
                      <a:pt x="25" y="1330"/>
                      <a:pt x="261" y="1662"/>
                      <a:pt x="611" y="1796"/>
                    </a:cubicBezTo>
                    <a:cubicBezTo>
                      <a:pt x="719" y="1837"/>
                      <a:pt x="830" y="1857"/>
                      <a:pt x="941" y="1857"/>
                    </a:cubicBezTo>
                    <a:cubicBezTo>
                      <a:pt x="1192" y="1857"/>
                      <a:pt x="1438" y="1755"/>
                      <a:pt x="1617" y="1566"/>
                    </a:cubicBezTo>
                    <a:cubicBezTo>
                      <a:pt x="1875" y="1294"/>
                      <a:pt x="1942" y="892"/>
                      <a:pt x="1790" y="550"/>
                    </a:cubicBezTo>
                    <a:cubicBezTo>
                      <a:pt x="1640" y="215"/>
                      <a:pt x="1307" y="1"/>
                      <a:pt x="942"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539;p33">
                <a:extLst>
                  <a:ext uri="{FF2B5EF4-FFF2-40B4-BE49-F238E27FC236}">
                    <a16:creationId xmlns:a16="http://schemas.microsoft.com/office/drawing/2014/main" xmlns="" id="{69F24D72-D407-4A2A-B749-B81781A1B244}"/>
                  </a:ext>
                </a:extLst>
              </p:cNvPr>
              <p:cNvSpPr/>
              <p:nvPr/>
            </p:nvSpPr>
            <p:spPr>
              <a:xfrm>
                <a:off x="9407373" y="3407064"/>
                <a:ext cx="21335" cy="20380"/>
              </a:xfrm>
              <a:custGeom>
                <a:avLst/>
                <a:gdLst/>
                <a:ahLst/>
                <a:cxnLst/>
                <a:rect l="l" t="t" r="r" b="b"/>
                <a:pathLst>
                  <a:path w="1943" h="1856" extrusionOk="0">
                    <a:moveTo>
                      <a:pt x="945" y="0"/>
                    </a:moveTo>
                    <a:cubicBezTo>
                      <a:pt x="935" y="0"/>
                      <a:pt x="926" y="0"/>
                      <a:pt x="917" y="1"/>
                    </a:cubicBezTo>
                    <a:cubicBezTo>
                      <a:pt x="404" y="15"/>
                      <a:pt x="1" y="441"/>
                      <a:pt x="15" y="954"/>
                    </a:cubicBezTo>
                    <a:cubicBezTo>
                      <a:pt x="25" y="1329"/>
                      <a:pt x="261" y="1661"/>
                      <a:pt x="611" y="1795"/>
                    </a:cubicBezTo>
                    <a:cubicBezTo>
                      <a:pt x="719" y="1836"/>
                      <a:pt x="831" y="1856"/>
                      <a:pt x="942" y="1856"/>
                    </a:cubicBezTo>
                    <a:cubicBezTo>
                      <a:pt x="1193" y="1856"/>
                      <a:pt x="1438" y="1754"/>
                      <a:pt x="1617" y="1566"/>
                    </a:cubicBezTo>
                    <a:cubicBezTo>
                      <a:pt x="1875" y="1293"/>
                      <a:pt x="1942" y="892"/>
                      <a:pt x="1790" y="549"/>
                    </a:cubicBezTo>
                    <a:cubicBezTo>
                      <a:pt x="1640" y="215"/>
                      <a:pt x="1309" y="0"/>
                      <a:pt x="945"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540;p33">
                <a:extLst>
                  <a:ext uri="{FF2B5EF4-FFF2-40B4-BE49-F238E27FC236}">
                    <a16:creationId xmlns:a16="http://schemas.microsoft.com/office/drawing/2014/main" xmlns="" id="{958C7CB0-CCCC-4BF2-B5F4-DBA0A0818552}"/>
                  </a:ext>
                </a:extLst>
              </p:cNvPr>
              <p:cNvSpPr/>
              <p:nvPr/>
            </p:nvSpPr>
            <p:spPr>
              <a:xfrm>
                <a:off x="9350262" y="3367809"/>
                <a:ext cx="21335" cy="20391"/>
              </a:xfrm>
              <a:custGeom>
                <a:avLst/>
                <a:gdLst/>
                <a:ahLst/>
                <a:cxnLst/>
                <a:rect l="l" t="t" r="r" b="b"/>
                <a:pathLst>
                  <a:path w="1943" h="1857" extrusionOk="0">
                    <a:moveTo>
                      <a:pt x="945" y="1"/>
                    </a:moveTo>
                    <a:cubicBezTo>
                      <a:pt x="936" y="1"/>
                      <a:pt x="926" y="1"/>
                      <a:pt x="917" y="1"/>
                    </a:cubicBezTo>
                    <a:cubicBezTo>
                      <a:pt x="405" y="16"/>
                      <a:pt x="1" y="443"/>
                      <a:pt x="15" y="954"/>
                    </a:cubicBezTo>
                    <a:cubicBezTo>
                      <a:pt x="25" y="1330"/>
                      <a:pt x="261" y="1662"/>
                      <a:pt x="611" y="1795"/>
                    </a:cubicBezTo>
                    <a:cubicBezTo>
                      <a:pt x="719" y="1836"/>
                      <a:pt x="832" y="1856"/>
                      <a:pt x="943" y="1856"/>
                    </a:cubicBezTo>
                    <a:cubicBezTo>
                      <a:pt x="1193" y="1856"/>
                      <a:pt x="1438" y="1755"/>
                      <a:pt x="1617" y="1566"/>
                    </a:cubicBezTo>
                    <a:cubicBezTo>
                      <a:pt x="1875" y="1293"/>
                      <a:pt x="1943" y="892"/>
                      <a:pt x="1790" y="549"/>
                    </a:cubicBezTo>
                    <a:cubicBezTo>
                      <a:pt x="1641" y="215"/>
                      <a:pt x="1309" y="1"/>
                      <a:pt x="945"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541;p33">
                <a:extLst>
                  <a:ext uri="{FF2B5EF4-FFF2-40B4-BE49-F238E27FC236}">
                    <a16:creationId xmlns:a16="http://schemas.microsoft.com/office/drawing/2014/main" xmlns="" id="{617BC7DA-56E1-47DC-AB8D-4FE556108BFF}"/>
                  </a:ext>
                </a:extLst>
              </p:cNvPr>
              <p:cNvSpPr/>
              <p:nvPr/>
            </p:nvSpPr>
            <p:spPr>
              <a:xfrm>
                <a:off x="9553656" y="3335942"/>
                <a:ext cx="21346" cy="20402"/>
              </a:xfrm>
              <a:custGeom>
                <a:avLst/>
                <a:gdLst/>
                <a:ahLst/>
                <a:cxnLst/>
                <a:rect l="l" t="t" r="r" b="b"/>
                <a:pathLst>
                  <a:path w="1944" h="1858" extrusionOk="0">
                    <a:moveTo>
                      <a:pt x="942" y="1"/>
                    </a:moveTo>
                    <a:cubicBezTo>
                      <a:pt x="934" y="1"/>
                      <a:pt x="925" y="1"/>
                      <a:pt x="917" y="1"/>
                    </a:cubicBezTo>
                    <a:cubicBezTo>
                      <a:pt x="404" y="16"/>
                      <a:pt x="1" y="443"/>
                      <a:pt x="15" y="956"/>
                    </a:cubicBezTo>
                    <a:cubicBezTo>
                      <a:pt x="26" y="1330"/>
                      <a:pt x="261" y="1663"/>
                      <a:pt x="612" y="1796"/>
                    </a:cubicBezTo>
                    <a:cubicBezTo>
                      <a:pt x="720" y="1837"/>
                      <a:pt x="832" y="1857"/>
                      <a:pt x="943" y="1857"/>
                    </a:cubicBezTo>
                    <a:cubicBezTo>
                      <a:pt x="1193" y="1857"/>
                      <a:pt x="1439" y="1756"/>
                      <a:pt x="1617" y="1567"/>
                    </a:cubicBezTo>
                    <a:cubicBezTo>
                      <a:pt x="1875" y="1294"/>
                      <a:pt x="1944" y="893"/>
                      <a:pt x="1790" y="551"/>
                    </a:cubicBezTo>
                    <a:cubicBezTo>
                      <a:pt x="1640" y="216"/>
                      <a:pt x="1307" y="1"/>
                      <a:pt x="942"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542;p33">
                <a:extLst>
                  <a:ext uri="{FF2B5EF4-FFF2-40B4-BE49-F238E27FC236}">
                    <a16:creationId xmlns:a16="http://schemas.microsoft.com/office/drawing/2014/main" xmlns="" id="{26A03E7C-1A6C-4338-9101-65230C975045}"/>
                  </a:ext>
                </a:extLst>
              </p:cNvPr>
              <p:cNvSpPr/>
              <p:nvPr/>
            </p:nvSpPr>
            <p:spPr>
              <a:xfrm>
                <a:off x="9522307" y="3393657"/>
                <a:ext cx="21346" cy="20380"/>
              </a:xfrm>
              <a:custGeom>
                <a:avLst/>
                <a:gdLst/>
                <a:ahLst/>
                <a:cxnLst/>
                <a:rect l="l" t="t" r="r" b="b"/>
                <a:pathLst>
                  <a:path w="1944" h="1856" extrusionOk="0">
                    <a:moveTo>
                      <a:pt x="945" y="0"/>
                    </a:moveTo>
                    <a:cubicBezTo>
                      <a:pt x="935" y="0"/>
                      <a:pt x="926" y="0"/>
                      <a:pt x="917" y="1"/>
                    </a:cubicBezTo>
                    <a:cubicBezTo>
                      <a:pt x="404" y="14"/>
                      <a:pt x="1" y="441"/>
                      <a:pt x="15" y="954"/>
                    </a:cubicBezTo>
                    <a:cubicBezTo>
                      <a:pt x="26" y="1328"/>
                      <a:pt x="261" y="1661"/>
                      <a:pt x="612" y="1795"/>
                    </a:cubicBezTo>
                    <a:cubicBezTo>
                      <a:pt x="720" y="1836"/>
                      <a:pt x="832" y="1856"/>
                      <a:pt x="943" y="1856"/>
                    </a:cubicBezTo>
                    <a:cubicBezTo>
                      <a:pt x="1194" y="1856"/>
                      <a:pt x="1439" y="1754"/>
                      <a:pt x="1618" y="1565"/>
                    </a:cubicBezTo>
                    <a:cubicBezTo>
                      <a:pt x="1875" y="1293"/>
                      <a:pt x="1944" y="891"/>
                      <a:pt x="1790" y="549"/>
                    </a:cubicBezTo>
                    <a:cubicBezTo>
                      <a:pt x="1640" y="215"/>
                      <a:pt x="1309" y="0"/>
                      <a:pt x="945"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1" name="组合 20">
            <a:extLst>
              <a:ext uri="{FF2B5EF4-FFF2-40B4-BE49-F238E27FC236}">
                <a16:creationId xmlns:a16="http://schemas.microsoft.com/office/drawing/2014/main" xmlns="" id="{F55DE027-ADD3-497D-AF16-DDB0D480E786}"/>
              </a:ext>
            </a:extLst>
          </p:cNvPr>
          <p:cNvGrpSpPr/>
          <p:nvPr/>
        </p:nvGrpSpPr>
        <p:grpSpPr>
          <a:xfrm>
            <a:off x="6559782" y="4368776"/>
            <a:ext cx="1553399" cy="1568525"/>
            <a:chOff x="6300772" y="4452698"/>
            <a:chExt cx="1468324" cy="1482622"/>
          </a:xfrm>
        </p:grpSpPr>
        <p:sp>
          <p:nvSpPr>
            <p:cNvPr id="330" name="Google Shape;928;p40">
              <a:extLst>
                <a:ext uri="{FF2B5EF4-FFF2-40B4-BE49-F238E27FC236}">
                  <a16:creationId xmlns:a16="http://schemas.microsoft.com/office/drawing/2014/main" xmlns="" id="{790BE6AB-6AA6-4D9F-B7C3-822CF71A1211}"/>
                </a:ext>
              </a:extLst>
            </p:cNvPr>
            <p:cNvSpPr/>
            <p:nvPr/>
          </p:nvSpPr>
          <p:spPr>
            <a:xfrm rot="2956199">
              <a:off x="7484283" y="5395327"/>
              <a:ext cx="299214" cy="270412"/>
            </a:xfrm>
            <a:custGeom>
              <a:avLst/>
              <a:gdLst/>
              <a:ahLst/>
              <a:cxnLst/>
              <a:rect l="l" t="t" r="r" b="b"/>
              <a:pathLst>
                <a:path w="15126" h="13670" extrusionOk="0">
                  <a:moveTo>
                    <a:pt x="5408" y="0"/>
                  </a:moveTo>
                  <a:cubicBezTo>
                    <a:pt x="4164" y="0"/>
                    <a:pt x="3124" y="531"/>
                    <a:pt x="2300" y="1218"/>
                  </a:cubicBezTo>
                  <a:cubicBezTo>
                    <a:pt x="788" y="2472"/>
                    <a:pt x="0" y="4251"/>
                    <a:pt x="0" y="4251"/>
                  </a:cubicBezTo>
                  <a:cubicBezTo>
                    <a:pt x="0" y="4251"/>
                    <a:pt x="2983" y="11761"/>
                    <a:pt x="5438" y="13382"/>
                  </a:cubicBezTo>
                  <a:cubicBezTo>
                    <a:pt x="5735" y="13577"/>
                    <a:pt x="6131" y="13670"/>
                    <a:pt x="6588" y="13670"/>
                  </a:cubicBezTo>
                  <a:cubicBezTo>
                    <a:pt x="9574" y="13670"/>
                    <a:pt x="15125" y="9706"/>
                    <a:pt x="11977" y="4540"/>
                  </a:cubicBezTo>
                  <a:cubicBezTo>
                    <a:pt x="11607" y="3940"/>
                    <a:pt x="11123" y="3322"/>
                    <a:pt x="10505" y="2693"/>
                  </a:cubicBezTo>
                  <a:cubicBezTo>
                    <a:pt x="8547" y="706"/>
                    <a:pt x="6842" y="0"/>
                    <a:pt x="5408" y="0"/>
                  </a:cubicBezTo>
                  <a:close/>
                </a:path>
              </a:pathLst>
            </a:custGeom>
            <a:solidFill>
              <a:srgbClr val="EDA8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929;p40">
              <a:extLst>
                <a:ext uri="{FF2B5EF4-FFF2-40B4-BE49-F238E27FC236}">
                  <a16:creationId xmlns:a16="http://schemas.microsoft.com/office/drawing/2014/main" xmlns="" id="{F351250F-8254-4650-9C80-3B8D224BD291}"/>
                </a:ext>
              </a:extLst>
            </p:cNvPr>
            <p:cNvSpPr/>
            <p:nvPr/>
          </p:nvSpPr>
          <p:spPr>
            <a:xfrm rot="2956199">
              <a:off x="6277044" y="5367192"/>
              <a:ext cx="298917" cy="251462"/>
            </a:xfrm>
            <a:custGeom>
              <a:avLst/>
              <a:gdLst/>
              <a:ahLst/>
              <a:cxnLst/>
              <a:rect l="l" t="t" r="r" b="b"/>
              <a:pathLst>
                <a:path w="15111" h="12712" extrusionOk="0">
                  <a:moveTo>
                    <a:pt x="4358" y="0"/>
                  </a:moveTo>
                  <a:cubicBezTo>
                    <a:pt x="4358" y="0"/>
                    <a:pt x="3877" y="247"/>
                    <a:pt x="3252" y="709"/>
                  </a:cubicBezTo>
                  <a:cubicBezTo>
                    <a:pt x="2467" y="1292"/>
                    <a:pt x="1455" y="2214"/>
                    <a:pt x="872" y="3425"/>
                  </a:cubicBezTo>
                  <a:cubicBezTo>
                    <a:pt x="1" y="5233"/>
                    <a:pt x="102" y="7681"/>
                    <a:pt x="3385" y="10574"/>
                  </a:cubicBezTo>
                  <a:cubicBezTo>
                    <a:pt x="5127" y="12108"/>
                    <a:pt x="6735" y="12712"/>
                    <a:pt x="8147" y="12712"/>
                  </a:cubicBezTo>
                  <a:cubicBezTo>
                    <a:pt x="12598" y="12712"/>
                    <a:pt x="15110" y="6714"/>
                    <a:pt x="13779" y="4922"/>
                  </a:cubicBezTo>
                  <a:cubicBezTo>
                    <a:pt x="12024" y="2561"/>
                    <a:pt x="4358" y="0"/>
                    <a:pt x="4358" y="0"/>
                  </a:cubicBezTo>
                  <a:close/>
                </a:path>
              </a:pathLst>
            </a:custGeom>
            <a:solidFill>
              <a:srgbClr val="EDA8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930;p40">
              <a:extLst>
                <a:ext uri="{FF2B5EF4-FFF2-40B4-BE49-F238E27FC236}">
                  <a16:creationId xmlns:a16="http://schemas.microsoft.com/office/drawing/2014/main" xmlns="" id="{9642D3DD-861E-47E0-9EA9-106D3B612936}"/>
                </a:ext>
              </a:extLst>
            </p:cNvPr>
            <p:cNvSpPr/>
            <p:nvPr/>
          </p:nvSpPr>
          <p:spPr>
            <a:xfrm rot="2956199">
              <a:off x="7544424" y="5447048"/>
              <a:ext cx="158805" cy="136729"/>
            </a:xfrm>
            <a:custGeom>
              <a:avLst/>
              <a:gdLst/>
              <a:ahLst/>
              <a:cxnLst/>
              <a:rect l="l" t="t" r="r" b="b"/>
              <a:pathLst>
                <a:path w="8028" h="6912" extrusionOk="0">
                  <a:moveTo>
                    <a:pt x="3606" y="0"/>
                  </a:moveTo>
                  <a:cubicBezTo>
                    <a:pt x="1625" y="0"/>
                    <a:pt x="1" y="3076"/>
                    <a:pt x="1" y="3076"/>
                  </a:cubicBezTo>
                  <a:cubicBezTo>
                    <a:pt x="1" y="3076"/>
                    <a:pt x="668" y="5330"/>
                    <a:pt x="2351" y="6569"/>
                  </a:cubicBezTo>
                  <a:cubicBezTo>
                    <a:pt x="2666" y="6801"/>
                    <a:pt x="3080" y="6912"/>
                    <a:pt x="3527" y="6912"/>
                  </a:cubicBezTo>
                  <a:cubicBezTo>
                    <a:pt x="5465" y="6912"/>
                    <a:pt x="8027" y="4836"/>
                    <a:pt x="5906" y="1606"/>
                  </a:cubicBezTo>
                  <a:cubicBezTo>
                    <a:pt x="5133" y="429"/>
                    <a:pt x="4345" y="0"/>
                    <a:pt x="3606"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931;p40">
              <a:extLst>
                <a:ext uri="{FF2B5EF4-FFF2-40B4-BE49-F238E27FC236}">
                  <a16:creationId xmlns:a16="http://schemas.microsoft.com/office/drawing/2014/main" xmlns="" id="{902DDF49-6727-41A6-8A0D-DF09115D8834}"/>
                </a:ext>
              </a:extLst>
            </p:cNvPr>
            <p:cNvSpPr/>
            <p:nvPr/>
          </p:nvSpPr>
          <p:spPr>
            <a:xfrm rot="2956199">
              <a:off x="6313805" y="5399085"/>
              <a:ext cx="203847" cy="131566"/>
            </a:xfrm>
            <a:custGeom>
              <a:avLst/>
              <a:gdLst/>
              <a:ahLst/>
              <a:cxnLst/>
              <a:rect l="l" t="t" r="r" b="b"/>
              <a:pathLst>
                <a:path w="10305" h="6651" extrusionOk="0">
                  <a:moveTo>
                    <a:pt x="5619" y="0"/>
                  </a:moveTo>
                  <a:cubicBezTo>
                    <a:pt x="5619" y="0"/>
                    <a:pt x="0" y="3383"/>
                    <a:pt x="4481" y="5978"/>
                  </a:cubicBezTo>
                  <a:cubicBezTo>
                    <a:pt x="5300" y="6453"/>
                    <a:pt x="6034" y="6651"/>
                    <a:pt x="6674" y="6651"/>
                  </a:cubicBezTo>
                  <a:cubicBezTo>
                    <a:pt x="9251" y="6651"/>
                    <a:pt x="10305" y="3442"/>
                    <a:pt x="9238" y="2151"/>
                  </a:cubicBezTo>
                  <a:cubicBezTo>
                    <a:pt x="7907" y="540"/>
                    <a:pt x="5619" y="0"/>
                    <a:pt x="5619"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933;p40">
              <a:extLst>
                <a:ext uri="{FF2B5EF4-FFF2-40B4-BE49-F238E27FC236}">
                  <a16:creationId xmlns:a16="http://schemas.microsoft.com/office/drawing/2014/main" xmlns="" id="{272CE7FD-7A2A-4FC9-8F45-B196766C59FA}"/>
                </a:ext>
              </a:extLst>
            </p:cNvPr>
            <p:cNvSpPr/>
            <p:nvPr/>
          </p:nvSpPr>
          <p:spPr>
            <a:xfrm rot="2956199">
              <a:off x="6434351" y="4791340"/>
              <a:ext cx="1178914" cy="1109046"/>
            </a:xfrm>
            <a:custGeom>
              <a:avLst/>
              <a:gdLst/>
              <a:ahLst/>
              <a:cxnLst/>
              <a:rect l="l" t="t" r="r" b="b"/>
              <a:pathLst>
                <a:path w="59597" h="56065" extrusionOk="0">
                  <a:moveTo>
                    <a:pt x="29466" y="1"/>
                  </a:moveTo>
                  <a:cubicBezTo>
                    <a:pt x="23729" y="1"/>
                    <a:pt x="17650" y="2328"/>
                    <a:pt x="11683" y="9905"/>
                  </a:cubicBezTo>
                  <a:cubicBezTo>
                    <a:pt x="0" y="24743"/>
                    <a:pt x="2144" y="38912"/>
                    <a:pt x="10736" y="47649"/>
                  </a:cubicBezTo>
                  <a:cubicBezTo>
                    <a:pt x="15002" y="51988"/>
                    <a:pt x="21191" y="56064"/>
                    <a:pt x="28633" y="56064"/>
                  </a:cubicBezTo>
                  <a:cubicBezTo>
                    <a:pt x="34916" y="56064"/>
                    <a:pt x="42091" y="53159"/>
                    <a:pt x="49756" y="45052"/>
                  </a:cubicBezTo>
                  <a:cubicBezTo>
                    <a:pt x="54048" y="40515"/>
                    <a:pt x="56402" y="35821"/>
                    <a:pt x="57375" y="31294"/>
                  </a:cubicBezTo>
                  <a:cubicBezTo>
                    <a:pt x="59596" y="20952"/>
                    <a:pt x="54617" y="11478"/>
                    <a:pt x="49083" y="6654"/>
                  </a:cubicBezTo>
                  <a:cubicBezTo>
                    <a:pt x="47590" y="5353"/>
                    <a:pt x="46054" y="4387"/>
                    <a:pt x="44611" y="3837"/>
                  </a:cubicBezTo>
                  <a:cubicBezTo>
                    <a:pt x="40144" y="2137"/>
                    <a:pt x="34962" y="1"/>
                    <a:pt x="29466"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934;p40">
              <a:extLst>
                <a:ext uri="{FF2B5EF4-FFF2-40B4-BE49-F238E27FC236}">
                  <a16:creationId xmlns:a16="http://schemas.microsoft.com/office/drawing/2014/main" xmlns="" id="{38DAF980-4B3E-41ED-8558-74B602FB452B}"/>
                </a:ext>
              </a:extLst>
            </p:cNvPr>
            <p:cNvSpPr/>
            <p:nvPr/>
          </p:nvSpPr>
          <p:spPr>
            <a:xfrm rot="2956199">
              <a:off x="6590740" y="5515677"/>
              <a:ext cx="242738" cy="242718"/>
            </a:xfrm>
            <a:custGeom>
              <a:avLst/>
              <a:gdLst/>
              <a:ahLst/>
              <a:cxnLst/>
              <a:rect l="l" t="t" r="r" b="b"/>
              <a:pathLst>
                <a:path w="12271" h="12270" extrusionOk="0">
                  <a:moveTo>
                    <a:pt x="6136" y="1"/>
                  </a:moveTo>
                  <a:cubicBezTo>
                    <a:pt x="4508" y="1"/>
                    <a:pt x="2948" y="647"/>
                    <a:pt x="1798" y="1798"/>
                  </a:cubicBezTo>
                  <a:cubicBezTo>
                    <a:pt x="647" y="2948"/>
                    <a:pt x="1" y="4508"/>
                    <a:pt x="1" y="6136"/>
                  </a:cubicBezTo>
                  <a:cubicBezTo>
                    <a:pt x="1" y="7762"/>
                    <a:pt x="647" y="9323"/>
                    <a:pt x="1798" y="10474"/>
                  </a:cubicBezTo>
                  <a:cubicBezTo>
                    <a:pt x="2948" y="11623"/>
                    <a:pt x="4508" y="12270"/>
                    <a:pt x="6136" y="12270"/>
                  </a:cubicBezTo>
                  <a:cubicBezTo>
                    <a:pt x="7763" y="12270"/>
                    <a:pt x="9324" y="11623"/>
                    <a:pt x="10473" y="10474"/>
                  </a:cubicBezTo>
                  <a:cubicBezTo>
                    <a:pt x="11624" y="9323"/>
                    <a:pt x="12271" y="7762"/>
                    <a:pt x="12271" y="6136"/>
                  </a:cubicBezTo>
                  <a:cubicBezTo>
                    <a:pt x="12271" y="4508"/>
                    <a:pt x="11624" y="2948"/>
                    <a:pt x="10473" y="1798"/>
                  </a:cubicBezTo>
                  <a:cubicBezTo>
                    <a:pt x="9324" y="647"/>
                    <a:pt x="7763" y="1"/>
                    <a:pt x="6136"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935;p40">
              <a:extLst>
                <a:ext uri="{FF2B5EF4-FFF2-40B4-BE49-F238E27FC236}">
                  <a16:creationId xmlns:a16="http://schemas.microsoft.com/office/drawing/2014/main" xmlns="" id="{7DBB17EE-A444-4B48-8098-11BA718B9C58}"/>
                </a:ext>
              </a:extLst>
            </p:cNvPr>
            <p:cNvSpPr/>
            <p:nvPr/>
          </p:nvSpPr>
          <p:spPr>
            <a:xfrm rot="2956199">
              <a:off x="7224598" y="5516397"/>
              <a:ext cx="242718" cy="242738"/>
            </a:xfrm>
            <a:custGeom>
              <a:avLst/>
              <a:gdLst/>
              <a:ahLst/>
              <a:cxnLst/>
              <a:rect l="l" t="t" r="r" b="b"/>
              <a:pathLst>
                <a:path w="12270" h="12271" extrusionOk="0">
                  <a:moveTo>
                    <a:pt x="6135" y="1"/>
                  </a:moveTo>
                  <a:cubicBezTo>
                    <a:pt x="4508" y="1"/>
                    <a:pt x="2948" y="647"/>
                    <a:pt x="1797" y="1798"/>
                  </a:cubicBezTo>
                  <a:cubicBezTo>
                    <a:pt x="647" y="2948"/>
                    <a:pt x="1" y="4508"/>
                    <a:pt x="1" y="6136"/>
                  </a:cubicBezTo>
                  <a:cubicBezTo>
                    <a:pt x="1" y="7762"/>
                    <a:pt x="647" y="9323"/>
                    <a:pt x="1797" y="10473"/>
                  </a:cubicBezTo>
                  <a:cubicBezTo>
                    <a:pt x="2948" y="11624"/>
                    <a:pt x="4508" y="12271"/>
                    <a:pt x="6135" y="12271"/>
                  </a:cubicBezTo>
                  <a:cubicBezTo>
                    <a:pt x="7762" y="12271"/>
                    <a:pt x="9322" y="11624"/>
                    <a:pt x="10474" y="10473"/>
                  </a:cubicBezTo>
                  <a:cubicBezTo>
                    <a:pt x="11623" y="9323"/>
                    <a:pt x="12270" y="7762"/>
                    <a:pt x="12270" y="6136"/>
                  </a:cubicBezTo>
                  <a:cubicBezTo>
                    <a:pt x="12270" y="4508"/>
                    <a:pt x="11623" y="2948"/>
                    <a:pt x="10474" y="1798"/>
                  </a:cubicBezTo>
                  <a:cubicBezTo>
                    <a:pt x="9322" y="647"/>
                    <a:pt x="7762" y="1"/>
                    <a:pt x="6135"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936;p40">
              <a:extLst>
                <a:ext uri="{FF2B5EF4-FFF2-40B4-BE49-F238E27FC236}">
                  <a16:creationId xmlns:a16="http://schemas.microsoft.com/office/drawing/2014/main" xmlns="" id="{BF09B909-F081-4F06-A449-5E2ACE97475B}"/>
                </a:ext>
              </a:extLst>
            </p:cNvPr>
            <p:cNvSpPr/>
            <p:nvPr/>
          </p:nvSpPr>
          <p:spPr>
            <a:xfrm rot="2956199">
              <a:off x="6461049" y="4403472"/>
              <a:ext cx="1195293" cy="1293745"/>
            </a:xfrm>
            <a:custGeom>
              <a:avLst/>
              <a:gdLst/>
              <a:ahLst/>
              <a:cxnLst/>
              <a:rect l="l" t="t" r="r" b="b"/>
              <a:pathLst>
                <a:path w="60425" h="65402" extrusionOk="0">
                  <a:moveTo>
                    <a:pt x="32927" y="1"/>
                  </a:moveTo>
                  <a:cubicBezTo>
                    <a:pt x="30790" y="1"/>
                    <a:pt x="28222" y="6492"/>
                    <a:pt x="28784" y="10334"/>
                  </a:cubicBezTo>
                  <a:cubicBezTo>
                    <a:pt x="28784" y="10334"/>
                    <a:pt x="23102" y="7826"/>
                    <a:pt x="20012" y="7826"/>
                  </a:cubicBezTo>
                  <a:cubicBezTo>
                    <a:pt x="19052" y="7826"/>
                    <a:pt x="18342" y="8068"/>
                    <a:pt x="18131" y="8704"/>
                  </a:cubicBezTo>
                  <a:cubicBezTo>
                    <a:pt x="17242" y="11378"/>
                    <a:pt x="26300" y="11968"/>
                    <a:pt x="26300" y="11968"/>
                  </a:cubicBezTo>
                  <a:cubicBezTo>
                    <a:pt x="26300" y="11968"/>
                    <a:pt x="26269" y="11967"/>
                    <a:pt x="26210" y="11967"/>
                  </a:cubicBezTo>
                  <a:cubicBezTo>
                    <a:pt x="25451" y="11967"/>
                    <a:pt x="19989" y="12230"/>
                    <a:pt x="14186" y="19534"/>
                  </a:cubicBezTo>
                  <a:lnTo>
                    <a:pt x="14186" y="19537"/>
                  </a:lnTo>
                  <a:cubicBezTo>
                    <a:pt x="12063" y="22205"/>
                    <a:pt x="9898" y="25810"/>
                    <a:pt x="7898" y="30684"/>
                  </a:cubicBezTo>
                  <a:cubicBezTo>
                    <a:pt x="1" y="49950"/>
                    <a:pt x="15698" y="63858"/>
                    <a:pt x="20803" y="65402"/>
                  </a:cubicBezTo>
                  <a:cubicBezTo>
                    <a:pt x="20803" y="65402"/>
                    <a:pt x="22625" y="57273"/>
                    <a:pt x="26206" y="51748"/>
                  </a:cubicBezTo>
                  <a:cubicBezTo>
                    <a:pt x="26206" y="51748"/>
                    <a:pt x="18615" y="43163"/>
                    <a:pt x="18435" y="41117"/>
                  </a:cubicBezTo>
                  <a:cubicBezTo>
                    <a:pt x="18414" y="40877"/>
                    <a:pt x="18500" y="40770"/>
                    <a:pt x="18672" y="40770"/>
                  </a:cubicBezTo>
                  <a:cubicBezTo>
                    <a:pt x="19956" y="40770"/>
                    <a:pt x="26027" y="46776"/>
                    <a:pt x="27532" y="47372"/>
                  </a:cubicBezTo>
                  <a:cubicBezTo>
                    <a:pt x="27532" y="47372"/>
                    <a:pt x="29340" y="45210"/>
                    <a:pt x="31402" y="42809"/>
                  </a:cubicBezTo>
                  <a:cubicBezTo>
                    <a:pt x="33434" y="40445"/>
                    <a:pt x="35712" y="37856"/>
                    <a:pt x="36761" y="36868"/>
                  </a:cubicBezTo>
                  <a:cubicBezTo>
                    <a:pt x="36761" y="36868"/>
                    <a:pt x="30361" y="31050"/>
                    <a:pt x="28397" y="30367"/>
                  </a:cubicBezTo>
                  <a:cubicBezTo>
                    <a:pt x="27707" y="30127"/>
                    <a:pt x="27971" y="29862"/>
                    <a:pt x="28913" y="29862"/>
                  </a:cubicBezTo>
                  <a:cubicBezTo>
                    <a:pt x="30653" y="29862"/>
                    <a:pt x="34705" y="30764"/>
                    <a:pt x="39342" y="34388"/>
                  </a:cubicBezTo>
                  <a:cubicBezTo>
                    <a:pt x="39342" y="34388"/>
                    <a:pt x="46264" y="28032"/>
                    <a:pt x="48874" y="26277"/>
                  </a:cubicBezTo>
                  <a:cubicBezTo>
                    <a:pt x="48874" y="26277"/>
                    <a:pt x="41010" y="20719"/>
                    <a:pt x="38464" y="20188"/>
                  </a:cubicBezTo>
                  <a:cubicBezTo>
                    <a:pt x="37776" y="20045"/>
                    <a:pt x="37924" y="19922"/>
                    <a:pt x="38634" y="19922"/>
                  </a:cubicBezTo>
                  <a:cubicBezTo>
                    <a:pt x="40555" y="19922"/>
                    <a:pt x="46592" y="20822"/>
                    <a:pt x="51366" y="24650"/>
                  </a:cubicBezTo>
                  <a:cubicBezTo>
                    <a:pt x="51366" y="24650"/>
                    <a:pt x="54913" y="22499"/>
                    <a:pt x="57925" y="21511"/>
                  </a:cubicBezTo>
                  <a:cubicBezTo>
                    <a:pt x="58831" y="21209"/>
                    <a:pt x="59688" y="21019"/>
                    <a:pt x="60386" y="21019"/>
                  </a:cubicBezTo>
                  <a:cubicBezTo>
                    <a:pt x="60399" y="21019"/>
                    <a:pt x="60412" y="21019"/>
                    <a:pt x="60424" y="21020"/>
                  </a:cubicBezTo>
                  <a:cubicBezTo>
                    <a:pt x="60424" y="21020"/>
                    <a:pt x="50035" y="8356"/>
                    <a:pt x="37423" y="8356"/>
                  </a:cubicBezTo>
                  <a:cubicBezTo>
                    <a:pt x="35538" y="8356"/>
                    <a:pt x="33604" y="8639"/>
                    <a:pt x="31647" y="9289"/>
                  </a:cubicBezTo>
                  <a:lnTo>
                    <a:pt x="31651" y="9285"/>
                  </a:lnTo>
                  <a:cubicBezTo>
                    <a:pt x="31742" y="9086"/>
                    <a:pt x="35492" y="972"/>
                    <a:pt x="33322" y="79"/>
                  </a:cubicBezTo>
                  <a:cubicBezTo>
                    <a:pt x="33192" y="26"/>
                    <a:pt x="33060" y="1"/>
                    <a:pt x="32927"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937;p40">
              <a:extLst>
                <a:ext uri="{FF2B5EF4-FFF2-40B4-BE49-F238E27FC236}">
                  <a16:creationId xmlns:a16="http://schemas.microsoft.com/office/drawing/2014/main" xmlns="" id="{6391C356-8F48-4045-989D-F3A9F5F645BA}"/>
                </a:ext>
              </a:extLst>
            </p:cNvPr>
            <p:cNvSpPr/>
            <p:nvPr/>
          </p:nvSpPr>
          <p:spPr>
            <a:xfrm rot="2956199">
              <a:off x="6580996" y="5221492"/>
              <a:ext cx="289739" cy="293201"/>
            </a:xfrm>
            <a:custGeom>
              <a:avLst/>
              <a:gdLst/>
              <a:ahLst/>
              <a:cxnLst/>
              <a:rect l="l" t="t" r="r" b="b"/>
              <a:pathLst>
                <a:path w="14647" h="14822" fill="none" extrusionOk="0">
                  <a:moveTo>
                    <a:pt x="7690" y="14821"/>
                  </a:moveTo>
                  <a:cubicBezTo>
                    <a:pt x="7690" y="14821"/>
                    <a:pt x="0" y="10131"/>
                    <a:pt x="4944" y="4955"/>
                  </a:cubicBezTo>
                  <a:cubicBezTo>
                    <a:pt x="9674" y="1"/>
                    <a:pt x="14647" y="7094"/>
                    <a:pt x="14647" y="7094"/>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938;p40">
              <a:extLst>
                <a:ext uri="{FF2B5EF4-FFF2-40B4-BE49-F238E27FC236}">
                  <a16:creationId xmlns:a16="http://schemas.microsoft.com/office/drawing/2014/main" xmlns="" id="{3BAE1803-D903-47EB-A8A3-D37FB9438B67}"/>
                </a:ext>
              </a:extLst>
            </p:cNvPr>
            <p:cNvSpPr/>
            <p:nvPr/>
          </p:nvSpPr>
          <p:spPr>
            <a:xfrm rot="2956199">
              <a:off x="7226024" y="5251548"/>
              <a:ext cx="289719" cy="293201"/>
            </a:xfrm>
            <a:custGeom>
              <a:avLst/>
              <a:gdLst/>
              <a:ahLst/>
              <a:cxnLst/>
              <a:rect l="l" t="t" r="r" b="b"/>
              <a:pathLst>
                <a:path w="14646" h="14822" fill="none" extrusionOk="0">
                  <a:moveTo>
                    <a:pt x="7688" y="14821"/>
                  </a:moveTo>
                  <a:cubicBezTo>
                    <a:pt x="7688" y="14821"/>
                    <a:pt x="0" y="10131"/>
                    <a:pt x="4943" y="4955"/>
                  </a:cubicBezTo>
                  <a:cubicBezTo>
                    <a:pt x="9673" y="0"/>
                    <a:pt x="14645" y="7094"/>
                    <a:pt x="14645" y="7094"/>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939;p40">
              <a:extLst>
                <a:ext uri="{FF2B5EF4-FFF2-40B4-BE49-F238E27FC236}">
                  <a16:creationId xmlns:a16="http://schemas.microsoft.com/office/drawing/2014/main" xmlns="" id="{8A3F7873-119A-498D-A7C2-A311CB119E7A}"/>
                </a:ext>
              </a:extLst>
            </p:cNvPr>
            <p:cNvSpPr/>
            <p:nvPr/>
          </p:nvSpPr>
          <p:spPr>
            <a:xfrm rot="2956199">
              <a:off x="6958889" y="5369129"/>
              <a:ext cx="152238" cy="129904"/>
            </a:xfrm>
            <a:custGeom>
              <a:avLst/>
              <a:gdLst/>
              <a:ahLst/>
              <a:cxnLst/>
              <a:rect l="l" t="t" r="r" b="b"/>
              <a:pathLst>
                <a:path w="7696" h="6567" extrusionOk="0">
                  <a:moveTo>
                    <a:pt x="5915" y="1"/>
                  </a:moveTo>
                  <a:cubicBezTo>
                    <a:pt x="5342" y="1"/>
                    <a:pt x="4593" y="340"/>
                    <a:pt x="3641" y="1187"/>
                  </a:cubicBezTo>
                  <a:cubicBezTo>
                    <a:pt x="3365" y="1431"/>
                    <a:pt x="3099" y="1688"/>
                    <a:pt x="2849" y="1957"/>
                  </a:cubicBezTo>
                  <a:cubicBezTo>
                    <a:pt x="0" y="4974"/>
                    <a:pt x="939" y="6567"/>
                    <a:pt x="2990" y="6567"/>
                  </a:cubicBezTo>
                  <a:cubicBezTo>
                    <a:pt x="3994" y="6567"/>
                    <a:pt x="5266" y="6184"/>
                    <a:pt x="6490" y="5399"/>
                  </a:cubicBezTo>
                  <a:cubicBezTo>
                    <a:pt x="6877" y="5150"/>
                    <a:pt x="7174" y="4547"/>
                    <a:pt x="7330" y="3831"/>
                  </a:cubicBezTo>
                  <a:cubicBezTo>
                    <a:pt x="7696" y="2207"/>
                    <a:pt x="7377" y="1"/>
                    <a:pt x="5915"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940;p40">
              <a:extLst>
                <a:ext uri="{FF2B5EF4-FFF2-40B4-BE49-F238E27FC236}">
                  <a16:creationId xmlns:a16="http://schemas.microsoft.com/office/drawing/2014/main" xmlns="" id="{492D0E5B-C17E-4852-AA89-07807CEE1C66}"/>
                </a:ext>
              </a:extLst>
            </p:cNvPr>
            <p:cNvSpPr/>
            <p:nvPr/>
          </p:nvSpPr>
          <p:spPr>
            <a:xfrm rot="2956199">
              <a:off x="6923207" y="5449379"/>
              <a:ext cx="210771" cy="222917"/>
            </a:xfrm>
            <a:custGeom>
              <a:avLst/>
              <a:gdLst/>
              <a:ahLst/>
              <a:cxnLst/>
              <a:rect l="l" t="t" r="r" b="b"/>
              <a:pathLst>
                <a:path w="10655" h="11269" fill="none" extrusionOk="0">
                  <a:moveTo>
                    <a:pt x="0" y="11268"/>
                  </a:moveTo>
                  <a:cubicBezTo>
                    <a:pt x="0" y="11268"/>
                    <a:pt x="7408" y="8892"/>
                    <a:pt x="10655" y="1"/>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941;p40">
              <a:extLst>
                <a:ext uri="{FF2B5EF4-FFF2-40B4-BE49-F238E27FC236}">
                  <a16:creationId xmlns:a16="http://schemas.microsoft.com/office/drawing/2014/main" xmlns="" id="{B167FA7E-94F3-43A1-80E1-E7FE8E7704EC}"/>
                </a:ext>
              </a:extLst>
            </p:cNvPr>
            <p:cNvSpPr/>
            <p:nvPr/>
          </p:nvSpPr>
          <p:spPr>
            <a:xfrm rot="2956199">
              <a:off x="6684983" y="5546220"/>
              <a:ext cx="24608" cy="22827"/>
            </a:xfrm>
            <a:custGeom>
              <a:avLst/>
              <a:gdLst/>
              <a:ahLst/>
              <a:cxnLst/>
              <a:rect l="l" t="t" r="r" b="b"/>
              <a:pathLst>
                <a:path w="1244" h="1154" extrusionOk="0">
                  <a:moveTo>
                    <a:pt x="621" y="1"/>
                  </a:moveTo>
                  <a:cubicBezTo>
                    <a:pt x="468" y="1"/>
                    <a:pt x="316" y="61"/>
                    <a:pt x="202" y="181"/>
                  </a:cubicBezTo>
                  <a:cubicBezTo>
                    <a:pt x="42" y="350"/>
                    <a:pt x="0" y="599"/>
                    <a:pt x="95" y="813"/>
                  </a:cubicBezTo>
                  <a:cubicBezTo>
                    <a:pt x="188" y="1021"/>
                    <a:pt x="395" y="1154"/>
                    <a:pt x="622" y="1154"/>
                  </a:cubicBezTo>
                  <a:cubicBezTo>
                    <a:pt x="627" y="1154"/>
                    <a:pt x="632" y="1154"/>
                    <a:pt x="637" y="1154"/>
                  </a:cubicBezTo>
                  <a:cubicBezTo>
                    <a:pt x="871" y="1147"/>
                    <a:pt x="1077" y="1000"/>
                    <a:pt x="1160" y="783"/>
                  </a:cubicBezTo>
                  <a:cubicBezTo>
                    <a:pt x="1243" y="565"/>
                    <a:pt x="1187" y="319"/>
                    <a:pt x="1018" y="158"/>
                  </a:cubicBezTo>
                  <a:cubicBezTo>
                    <a:pt x="906" y="53"/>
                    <a:pt x="763" y="1"/>
                    <a:pt x="621"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942;p40">
              <a:extLst>
                <a:ext uri="{FF2B5EF4-FFF2-40B4-BE49-F238E27FC236}">
                  <a16:creationId xmlns:a16="http://schemas.microsoft.com/office/drawing/2014/main" xmlns="" id="{B878403B-4928-4848-B147-D7ED5219B740}"/>
                </a:ext>
              </a:extLst>
            </p:cNvPr>
            <p:cNvSpPr/>
            <p:nvPr/>
          </p:nvSpPr>
          <p:spPr>
            <a:xfrm rot="2956199">
              <a:off x="6730331" y="5590125"/>
              <a:ext cx="24608" cy="22827"/>
            </a:xfrm>
            <a:custGeom>
              <a:avLst/>
              <a:gdLst/>
              <a:ahLst/>
              <a:cxnLst/>
              <a:rect l="l" t="t" r="r" b="b"/>
              <a:pathLst>
                <a:path w="1244" h="1154" extrusionOk="0">
                  <a:moveTo>
                    <a:pt x="622" y="0"/>
                  </a:moveTo>
                  <a:cubicBezTo>
                    <a:pt x="469" y="0"/>
                    <a:pt x="316" y="61"/>
                    <a:pt x="202" y="181"/>
                  </a:cubicBezTo>
                  <a:cubicBezTo>
                    <a:pt x="42" y="351"/>
                    <a:pt x="1" y="599"/>
                    <a:pt x="95" y="813"/>
                  </a:cubicBezTo>
                  <a:cubicBezTo>
                    <a:pt x="189" y="1021"/>
                    <a:pt x="396" y="1154"/>
                    <a:pt x="623" y="1154"/>
                  </a:cubicBezTo>
                  <a:cubicBezTo>
                    <a:pt x="628" y="1154"/>
                    <a:pt x="633" y="1154"/>
                    <a:pt x="638" y="1154"/>
                  </a:cubicBezTo>
                  <a:cubicBezTo>
                    <a:pt x="871" y="1147"/>
                    <a:pt x="1077" y="1000"/>
                    <a:pt x="1161" y="782"/>
                  </a:cubicBezTo>
                  <a:cubicBezTo>
                    <a:pt x="1244" y="565"/>
                    <a:pt x="1187" y="319"/>
                    <a:pt x="1018" y="158"/>
                  </a:cubicBezTo>
                  <a:cubicBezTo>
                    <a:pt x="907" y="53"/>
                    <a:pt x="764" y="0"/>
                    <a:pt x="622"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943;p40">
              <a:extLst>
                <a:ext uri="{FF2B5EF4-FFF2-40B4-BE49-F238E27FC236}">
                  <a16:creationId xmlns:a16="http://schemas.microsoft.com/office/drawing/2014/main" xmlns="" id="{73547533-A527-4BD7-9BAB-502DCF909C22}"/>
                </a:ext>
              </a:extLst>
            </p:cNvPr>
            <p:cNvSpPr/>
            <p:nvPr/>
          </p:nvSpPr>
          <p:spPr>
            <a:xfrm rot="2956199">
              <a:off x="6795065" y="5547382"/>
              <a:ext cx="24608" cy="22827"/>
            </a:xfrm>
            <a:custGeom>
              <a:avLst/>
              <a:gdLst/>
              <a:ahLst/>
              <a:cxnLst/>
              <a:rect l="l" t="t" r="r" b="b"/>
              <a:pathLst>
                <a:path w="1244" h="1154" extrusionOk="0">
                  <a:moveTo>
                    <a:pt x="622" y="1"/>
                  </a:moveTo>
                  <a:cubicBezTo>
                    <a:pt x="469" y="1"/>
                    <a:pt x="316" y="61"/>
                    <a:pt x="203" y="181"/>
                  </a:cubicBezTo>
                  <a:cubicBezTo>
                    <a:pt x="43" y="351"/>
                    <a:pt x="0" y="600"/>
                    <a:pt x="96" y="812"/>
                  </a:cubicBezTo>
                  <a:cubicBezTo>
                    <a:pt x="188" y="1020"/>
                    <a:pt x="394" y="1153"/>
                    <a:pt x="621" y="1153"/>
                  </a:cubicBezTo>
                  <a:cubicBezTo>
                    <a:pt x="627" y="1153"/>
                    <a:pt x="633" y="1153"/>
                    <a:pt x="638" y="1153"/>
                  </a:cubicBezTo>
                  <a:cubicBezTo>
                    <a:pt x="871" y="1147"/>
                    <a:pt x="1077" y="1001"/>
                    <a:pt x="1161" y="783"/>
                  </a:cubicBezTo>
                  <a:cubicBezTo>
                    <a:pt x="1243" y="564"/>
                    <a:pt x="1188" y="318"/>
                    <a:pt x="1018" y="159"/>
                  </a:cubicBezTo>
                  <a:cubicBezTo>
                    <a:pt x="907" y="53"/>
                    <a:pt x="764" y="1"/>
                    <a:pt x="622"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944;p40">
              <a:extLst>
                <a:ext uri="{FF2B5EF4-FFF2-40B4-BE49-F238E27FC236}">
                  <a16:creationId xmlns:a16="http://schemas.microsoft.com/office/drawing/2014/main" xmlns="" id="{1FE53185-AA3B-46FA-AF26-BBEA98A3CFF2}"/>
                </a:ext>
              </a:extLst>
            </p:cNvPr>
            <p:cNvSpPr/>
            <p:nvPr/>
          </p:nvSpPr>
          <p:spPr>
            <a:xfrm rot="2956199">
              <a:off x="6568081" y="5507499"/>
              <a:ext cx="24628" cy="22827"/>
            </a:xfrm>
            <a:custGeom>
              <a:avLst/>
              <a:gdLst/>
              <a:ahLst/>
              <a:cxnLst/>
              <a:rect l="l" t="t" r="r" b="b"/>
              <a:pathLst>
                <a:path w="1245" h="1154" extrusionOk="0">
                  <a:moveTo>
                    <a:pt x="622" y="0"/>
                  </a:moveTo>
                  <a:cubicBezTo>
                    <a:pt x="469" y="0"/>
                    <a:pt x="317" y="61"/>
                    <a:pt x="203" y="180"/>
                  </a:cubicBezTo>
                  <a:cubicBezTo>
                    <a:pt x="43" y="350"/>
                    <a:pt x="0" y="599"/>
                    <a:pt x="96" y="813"/>
                  </a:cubicBezTo>
                  <a:cubicBezTo>
                    <a:pt x="189" y="1021"/>
                    <a:pt x="394" y="1154"/>
                    <a:pt x="621" y="1154"/>
                  </a:cubicBezTo>
                  <a:cubicBezTo>
                    <a:pt x="627" y="1154"/>
                    <a:pt x="632" y="1154"/>
                    <a:pt x="638" y="1153"/>
                  </a:cubicBezTo>
                  <a:cubicBezTo>
                    <a:pt x="872" y="1147"/>
                    <a:pt x="1078" y="1001"/>
                    <a:pt x="1161" y="783"/>
                  </a:cubicBezTo>
                  <a:cubicBezTo>
                    <a:pt x="1245" y="565"/>
                    <a:pt x="1188" y="318"/>
                    <a:pt x="1019" y="158"/>
                  </a:cubicBezTo>
                  <a:cubicBezTo>
                    <a:pt x="907" y="53"/>
                    <a:pt x="764" y="0"/>
                    <a:pt x="622"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945;p40">
              <a:extLst>
                <a:ext uri="{FF2B5EF4-FFF2-40B4-BE49-F238E27FC236}">
                  <a16:creationId xmlns:a16="http://schemas.microsoft.com/office/drawing/2014/main" xmlns="" id="{79AA8C5F-3889-4A8B-B77F-FAC1CA4B69BD}"/>
                </a:ext>
              </a:extLst>
            </p:cNvPr>
            <p:cNvSpPr/>
            <p:nvPr/>
          </p:nvSpPr>
          <p:spPr>
            <a:xfrm rot="2956199">
              <a:off x="6601973" y="5572711"/>
              <a:ext cx="24608" cy="22848"/>
            </a:xfrm>
            <a:custGeom>
              <a:avLst/>
              <a:gdLst/>
              <a:ahLst/>
              <a:cxnLst/>
              <a:rect l="l" t="t" r="r" b="b"/>
              <a:pathLst>
                <a:path w="1244" h="1155" extrusionOk="0">
                  <a:moveTo>
                    <a:pt x="622" y="1"/>
                  </a:moveTo>
                  <a:cubicBezTo>
                    <a:pt x="469" y="1"/>
                    <a:pt x="316" y="61"/>
                    <a:pt x="203" y="181"/>
                  </a:cubicBezTo>
                  <a:cubicBezTo>
                    <a:pt x="43" y="351"/>
                    <a:pt x="0" y="600"/>
                    <a:pt x="96" y="812"/>
                  </a:cubicBezTo>
                  <a:cubicBezTo>
                    <a:pt x="189" y="1021"/>
                    <a:pt x="396" y="1154"/>
                    <a:pt x="624" y="1154"/>
                  </a:cubicBezTo>
                  <a:cubicBezTo>
                    <a:pt x="629" y="1154"/>
                    <a:pt x="633" y="1154"/>
                    <a:pt x="638" y="1154"/>
                  </a:cubicBezTo>
                  <a:cubicBezTo>
                    <a:pt x="871" y="1147"/>
                    <a:pt x="1077" y="1001"/>
                    <a:pt x="1161" y="783"/>
                  </a:cubicBezTo>
                  <a:cubicBezTo>
                    <a:pt x="1243" y="566"/>
                    <a:pt x="1188" y="319"/>
                    <a:pt x="1018" y="159"/>
                  </a:cubicBezTo>
                  <a:cubicBezTo>
                    <a:pt x="907" y="53"/>
                    <a:pt x="764" y="1"/>
                    <a:pt x="622"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946;p40">
              <a:extLst>
                <a:ext uri="{FF2B5EF4-FFF2-40B4-BE49-F238E27FC236}">
                  <a16:creationId xmlns:a16="http://schemas.microsoft.com/office/drawing/2014/main" xmlns="" id="{5055E10B-5D07-4677-9822-F93CE8CE8874}"/>
                </a:ext>
              </a:extLst>
            </p:cNvPr>
            <p:cNvSpPr/>
            <p:nvPr/>
          </p:nvSpPr>
          <p:spPr>
            <a:xfrm rot="2956199">
              <a:off x="7346329" y="5576617"/>
              <a:ext cx="24173" cy="22827"/>
            </a:xfrm>
            <a:custGeom>
              <a:avLst/>
              <a:gdLst/>
              <a:ahLst/>
              <a:cxnLst/>
              <a:rect l="l" t="t" r="r" b="b"/>
              <a:pathLst>
                <a:path w="1222" h="1154" extrusionOk="0">
                  <a:moveTo>
                    <a:pt x="638" y="0"/>
                  </a:moveTo>
                  <a:cubicBezTo>
                    <a:pt x="482" y="0"/>
                    <a:pt x="330" y="64"/>
                    <a:pt x="220" y="181"/>
                  </a:cubicBezTo>
                  <a:cubicBezTo>
                    <a:pt x="1" y="413"/>
                    <a:pt x="11" y="777"/>
                    <a:pt x="243" y="996"/>
                  </a:cubicBezTo>
                  <a:cubicBezTo>
                    <a:pt x="352" y="1100"/>
                    <a:pt x="494" y="1154"/>
                    <a:pt x="639" y="1154"/>
                  </a:cubicBezTo>
                  <a:cubicBezTo>
                    <a:pt x="718" y="1154"/>
                    <a:pt x="799" y="1137"/>
                    <a:pt x="875" y="1104"/>
                  </a:cubicBezTo>
                  <a:cubicBezTo>
                    <a:pt x="1087" y="1008"/>
                    <a:pt x="1221" y="793"/>
                    <a:pt x="1215" y="561"/>
                  </a:cubicBezTo>
                  <a:cubicBezTo>
                    <a:pt x="1208" y="328"/>
                    <a:pt x="1062" y="121"/>
                    <a:pt x="844" y="39"/>
                  </a:cubicBezTo>
                  <a:cubicBezTo>
                    <a:pt x="777" y="13"/>
                    <a:pt x="707" y="0"/>
                    <a:pt x="638"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947;p40">
              <a:extLst>
                <a:ext uri="{FF2B5EF4-FFF2-40B4-BE49-F238E27FC236}">
                  <a16:creationId xmlns:a16="http://schemas.microsoft.com/office/drawing/2014/main" xmlns="" id="{2251D068-D190-46AC-80D9-66062446B253}"/>
                </a:ext>
              </a:extLst>
            </p:cNvPr>
            <p:cNvSpPr/>
            <p:nvPr/>
          </p:nvSpPr>
          <p:spPr>
            <a:xfrm rot="2956199">
              <a:off x="7297089" y="5616108"/>
              <a:ext cx="24173" cy="22848"/>
            </a:xfrm>
            <a:custGeom>
              <a:avLst/>
              <a:gdLst/>
              <a:ahLst/>
              <a:cxnLst/>
              <a:rect l="l" t="t" r="r" b="b"/>
              <a:pathLst>
                <a:path w="1222" h="1155" extrusionOk="0">
                  <a:moveTo>
                    <a:pt x="638" y="1"/>
                  </a:moveTo>
                  <a:cubicBezTo>
                    <a:pt x="483" y="1"/>
                    <a:pt x="330" y="64"/>
                    <a:pt x="219" y="181"/>
                  </a:cubicBezTo>
                  <a:cubicBezTo>
                    <a:pt x="1" y="413"/>
                    <a:pt x="12" y="778"/>
                    <a:pt x="243" y="996"/>
                  </a:cubicBezTo>
                  <a:cubicBezTo>
                    <a:pt x="351" y="1100"/>
                    <a:pt x="494" y="1154"/>
                    <a:pt x="638" y="1154"/>
                  </a:cubicBezTo>
                  <a:cubicBezTo>
                    <a:pt x="718" y="1154"/>
                    <a:pt x="798" y="1138"/>
                    <a:pt x="874" y="1104"/>
                  </a:cubicBezTo>
                  <a:cubicBezTo>
                    <a:pt x="1087" y="1009"/>
                    <a:pt x="1222" y="795"/>
                    <a:pt x="1214" y="561"/>
                  </a:cubicBezTo>
                  <a:cubicBezTo>
                    <a:pt x="1209" y="329"/>
                    <a:pt x="1062" y="122"/>
                    <a:pt x="844" y="39"/>
                  </a:cubicBezTo>
                  <a:cubicBezTo>
                    <a:pt x="777" y="13"/>
                    <a:pt x="707" y="1"/>
                    <a:pt x="638"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948;p40">
              <a:extLst>
                <a:ext uri="{FF2B5EF4-FFF2-40B4-BE49-F238E27FC236}">
                  <a16:creationId xmlns:a16="http://schemas.microsoft.com/office/drawing/2014/main" xmlns="" id="{E67EDDD6-7216-4690-9E5F-BD69E41E5A56}"/>
                </a:ext>
              </a:extLst>
            </p:cNvPr>
            <p:cNvSpPr/>
            <p:nvPr/>
          </p:nvSpPr>
          <p:spPr>
            <a:xfrm rot="2956199">
              <a:off x="7236610" y="5567549"/>
              <a:ext cx="24193" cy="22827"/>
            </a:xfrm>
            <a:custGeom>
              <a:avLst/>
              <a:gdLst/>
              <a:ahLst/>
              <a:cxnLst/>
              <a:rect l="l" t="t" r="r" b="b"/>
              <a:pathLst>
                <a:path w="1223" h="1154" extrusionOk="0">
                  <a:moveTo>
                    <a:pt x="639" y="1"/>
                  </a:moveTo>
                  <a:cubicBezTo>
                    <a:pt x="483" y="1"/>
                    <a:pt x="331" y="63"/>
                    <a:pt x="220" y="181"/>
                  </a:cubicBezTo>
                  <a:cubicBezTo>
                    <a:pt x="0" y="412"/>
                    <a:pt x="11" y="778"/>
                    <a:pt x="242" y="996"/>
                  </a:cubicBezTo>
                  <a:cubicBezTo>
                    <a:pt x="352" y="1099"/>
                    <a:pt x="494" y="1154"/>
                    <a:pt x="639" y="1154"/>
                  </a:cubicBezTo>
                  <a:cubicBezTo>
                    <a:pt x="718" y="1154"/>
                    <a:pt x="798" y="1137"/>
                    <a:pt x="874" y="1103"/>
                  </a:cubicBezTo>
                  <a:cubicBezTo>
                    <a:pt x="1087" y="1009"/>
                    <a:pt x="1222" y="794"/>
                    <a:pt x="1215" y="561"/>
                  </a:cubicBezTo>
                  <a:cubicBezTo>
                    <a:pt x="1209" y="328"/>
                    <a:pt x="1063" y="122"/>
                    <a:pt x="845" y="38"/>
                  </a:cubicBezTo>
                  <a:cubicBezTo>
                    <a:pt x="778" y="13"/>
                    <a:pt x="708" y="1"/>
                    <a:pt x="639"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949;p40">
              <a:extLst>
                <a:ext uri="{FF2B5EF4-FFF2-40B4-BE49-F238E27FC236}">
                  <a16:creationId xmlns:a16="http://schemas.microsoft.com/office/drawing/2014/main" xmlns="" id="{38B850C7-8651-4849-AECE-F2BC3B54609F}"/>
                </a:ext>
              </a:extLst>
            </p:cNvPr>
            <p:cNvSpPr/>
            <p:nvPr/>
          </p:nvSpPr>
          <p:spPr>
            <a:xfrm rot="2956199">
              <a:off x="7466314" y="5548937"/>
              <a:ext cx="24173" cy="22848"/>
            </a:xfrm>
            <a:custGeom>
              <a:avLst/>
              <a:gdLst/>
              <a:ahLst/>
              <a:cxnLst/>
              <a:rect l="l" t="t" r="r" b="b"/>
              <a:pathLst>
                <a:path w="1222" h="1155" extrusionOk="0">
                  <a:moveTo>
                    <a:pt x="638" y="1"/>
                  </a:moveTo>
                  <a:cubicBezTo>
                    <a:pt x="482" y="1"/>
                    <a:pt x="330" y="64"/>
                    <a:pt x="219" y="181"/>
                  </a:cubicBezTo>
                  <a:cubicBezTo>
                    <a:pt x="0" y="413"/>
                    <a:pt x="10" y="778"/>
                    <a:pt x="242" y="996"/>
                  </a:cubicBezTo>
                  <a:cubicBezTo>
                    <a:pt x="351" y="1100"/>
                    <a:pt x="493" y="1154"/>
                    <a:pt x="638" y="1154"/>
                  </a:cubicBezTo>
                  <a:cubicBezTo>
                    <a:pt x="717" y="1154"/>
                    <a:pt x="798" y="1138"/>
                    <a:pt x="873" y="1104"/>
                  </a:cubicBezTo>
                  <a:cubicBezTo>
                    <a:pt x="1087" y="1009"/>
                    <a:pt x="1221" y="795"/>
                    <a:pt x="1214" y="561"/>
                  </a:cubicBezTo>
                  <a:cubicBezTo>
                    <a:pt x="1208" y="329"/>
                    <a:pt x="1062" y="123"/>
                    <a:pt x="844" y="39"/>
                  </a:cubicBezTo>
                  <a:cubicBezTo>
                    <a:pt x="777" y="13"/>
                    <a:pt x="707" y="1"/>
                    <a:pt x="638"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950;p40">
              <a:extLst>
                <a:ext uri="{FF2B5EF4-FFF2-40B4-BE49-F238E27FC236}">
                  <a16:creationId xmlns:a16="http://schemas.microsoft.com/office/drawing/2014/main" xmlns="" id="{4565C8A6-5FCB-44DC-BC9E-EAA76064C7D3}"/>
                </a:ext>
              </a:extLst>
            </p:cNvPr>
            <p:cNvSpPr/>
            <p:nvPr/>
          </p:nvSpPr>
          <p:spPr>
            <a:xfrm rot="2956199">
              <a:off x="7426503" y="5610737"/>
              <a:ext cx="24173" cy="22827"/>
            </a:xfrm>
            <a:custGeom>
              <a:avLst/>
              <a:gdLst/>
              <a:ahLst/>
              <a:cxnLst/>
              <a:rect l="l" t="t" r="r" b="b"/>
              <a:pathLst>
                <a:path w="1222" h="1154" extrusionOk="0">
                  <a:moveTo>
                    <a:pt x="639" y="0"/>
                  </a:moveTo>
                  <a:cubicBezTo>
                    <a:pt x="483" y="0"/>
                    <a:pt x="330" y="63"/>
                    <a:pt x="219" y="180"/>
                  </a:cubicBezTo>
                  <a:cubicBezTo>
                    <a:pt x="1" y="411"/>
                    <a:pt x="10" y="777"/>
                    <a:pt x="243" y="996"/>
                  </a:cubicBezTo>
                  <a:cubicBezTo>
                    <a:pt x="351" y="1099"/>
                    <a:pt x="494" y="1153"/>
                    <a:pt x="638" y="1153"/>
                  </a:cubicBezTo>
                  <a:cubicBezTo>
                    <a:pt x="718" y="1153"/>
                    <a:pt x="798" y="1137"/>
                    <a:pt x="873" y="1103"/>
                  </a:cubicBezTo>
                  <a:cubicBezTo>
                    <a:pt x="1087" y="1008"/>
                    <a:pt x="1221" y="794"/>
                    <a:pt x="1214" y="560"/>
                  </a:cubicBezTo>
                  <a:cubicBezTo>
                    <a:pt x="1208" y="328"/>
                    <a:pt x="1062" y="121"/>
                    <a:pt x="844" y="38"/>
                  </a:cubicBezTo>
                  <a:cubicBezTo>
                    <a:pt x="777" y="12"/>
                    <a:pt x="708" y="0"/>
                    <a:pt x="639"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组合 22">
            <a:extLst>
              <a:ext uri="{FF2B5EF4-FFF2-40B4-BE49-F238E27FC236}">
                <a16:creationId xmlns:a16="http://schemas.microsoft.com/office/drawing/2014/main" xmlns="" id="{879E18F3-E438-4953-A64B-208FCA5D7333}"/>
              </a:ext>
            </a:extLst>
          </p:cNvPr>
          <p:cNvGrpSpPr/>
          <p:nvPr/>
        </p:nvGrpSpPr>
        <p:grpSpPr>
          <a:xfrm>
            <a:off x="8961562" y="2161228"/>
            <a:ext cx="1543653" cy="1533244"/>
            <a:chOff x="9108099" y="1098552"/>
            <a:chExt cx="1402039" cy="1340943"/>
          </a:xfrm>
        </p:grpSpPr>
        <p:sp>
          <p:nvSpPr>
            <p:cNvPr id="357" name="Google Shape;892;p40">
              <a:extLst>
                <a:ext uri="{FF2B5EF4-FFF2-40B4-BE49-F238E27FC236}">
                  <a16:creationId xmlns:a16="http://schemas.microsoft.com/office/drawing/2014/main" xmlns="" id="{CA87D5C7-DAE6-4EC2-9C26-B90C28163E18}"/>
                </a:ext>
              </a:extLst>
            </p:cNvPr>
            <p:cNvSpPr/>
            <p:nvPr/>
          </p:nvSpPr>
          <p:spPr>
            <a:xfrm rot="19182520">
              <a:off x="9108099" y="1098552"/>
              <a:ext cx="1402039" cy="1340943"/>
            </a:xfrm>
            <a:custGeom>
              <a:avLst/>
              <a:gdLst/>
              <a:ahLst/>
              <a:cxnLst/>
              <a:rect l="l" t="t" r="r" b="b"/>
              <a:pathLst>
                <a:path w="80731" h="77213" extrusionOk="0">
                  <a:moveTo>
                    <a:pt x="47180" y="0"/>
                  </a:moveTo>
                  <a:cubicBezTo>
                    <a:pt x="32298" y="0"/>
                    <a:pt x="22064" y="14421"/>
                    <a:pt x="17008" y="21161"/>
                  </a:cubicBezTo>
                  <a:cubicBezTo>
                    <a:pt x="9969" y="30553"/>
                    <a:pt x="9122" y="30715"/>
                    <a:pt x="4561" y="32902"/>
                  </a:cubicBezTo>
                  <a:cubicBezTo>
                    <a:pt x="1" y="35092"/>
                    <a:pt x="1954" y="40587"/>
                    <a:pt x="4292" y="41737"/>
                  </a:cubicBezTo>
                  <a:cubicBezTo>
                    <a:pt x="5064" y="42115"/>
                    <a:pt x="6267" y="42216"/>
                    <a:pt x="7448" y="42216"/>
                  </a:cubicBezTo>
                  <a:cubicBezTo>
                    <a:pt x="8812" y="42216"/>
                    <a:pt x="10148" y="42081"/>
                    <a:pt x="10754" y="42081"/>
                  </a:cubicBezTo>
                  <a:cubicBezTo>
                    <a:pt x="11214" y="42081"/>
                    <a:pt x="11255" y="42159"/>
                    <a:pt x="10571" y="42433"/>
                  </a:cubicBezTo>
                  <a:cubicBezTo>
                    <a:pt x="8202" y="43380"/>
                    <a:pt x="6886" y="45084"/>
                    <a:pt x="8756" y="48525"/>
                  </a:cubicBezTo>
                  <a:cubicBezTo>
                    <a:pt x="10630" y="51966"/>
                    <a:pt x="13137" y="51848"/>
                    <a:pt x="16020" y="51907"/>
                  </a:cubicBezTo>
                  <a:cubicBezTo>
                    <a:pt x="16126" y="51910"/>
                    <a:pt x="16230" y="51911"/>
                    <a:pt x="16330" y="51911"/>
                  </a:cubicBezTo>
                  <a:cubicBezTo>
                    <a:pt x="17443" y="51911"/>
                    <a:pt x="18217" y="51792"/>
                    <a:pt x="18540" y="51792"/>
                  </a:cubicBezTo>
                  <a:cubicBezTo>
                    <a:pt x="18982" y="51792"/>
                    <a:pt x="18581" y="52014"/>
                    <a:pt x="17049" y="53068"/>
                  </a:cubicBezTo>
                  <a:cubicBezTo>
                    <a:pt x="14298" y="54962"/>
                    <a:pt x="16484" y="59522"/>
                    <a:pt x="21142" y="60532"/>
                  </a:cubicBezTo>
                  <a:cubicBezTo>
                    <a:pt x="21561" y="60623"/>
                    <a:pt x="21986" y="60664"/>
                    <a:pt x="22412" y="60664"/>
                  </a:cubicBezTo>
                  <a:cubicBezTo>
                    <a:pt x="23748" y="60664"/>
                    <a:pt x="25087" y="60266"/>
                    <a:pt x="26249" y="59801"/>
                  </a:cubicBezTo>
                  <a:cubicBezTo>
                    <a:pt x="27895" y="59141"/>
                    <a:pt x="29189" y="58344"/>
                    <a:pt x="29621" y="58344"/>
                  </a:cubicBezTo>
                  <a:cubicBezTo>
                    <a:pt x="29866" y="58344"/>
                    <a:pt x="29835" y="58598"/>
                    <a:pt x="29438" y="59275"/>
                  </a:cubicBezTo>
                  <a:cubicBezTo>
                    <a:pt x="27686" y="62264"/>
                    <a:pt x="26246" y="65323"/>
                    <a:pt x="33534" y="69714"/>
                  </a:cubicBezTo>
                  <a:cubicBezTo>
                    <a:pt x="35322" y="70792"/>
                    <a:pt x="36718" y="71203"/>
                    <a:pt x="37827" y="71203"/>
                  </a:cubicBezTo>
                  <a:cubicBezTo>
                    <a:pt x="41241" y="71203"/>
                    <a:pt x="41948" y="67320"/>
                    <a:pt x="43029" y="67055"/>
                  </a:cubicBezTo>
                  <a:cubicBezTo>
                    <a:pt x="43051" y="67050"/>
                    <a:pt x="43073" y="67047"/>
                    <a:pt x="43094" y="67047"/>
                  </a:cubicBezTo>
                  <a:cubicBezTo>
                    <a:pt x="43607" y="67047"/>
                    <a:pt x="43816" y="68642"/>
                    <a:pt x="44252" y="70568"/>
                  </a:cubicBezTo>
                  <a:cubicBezTo>
                    <a:pt x="44923" y="73503"/>
                    <a:pt x="46133" y="77212"/>
                    <a:pt x="49800" y="77212"/>
                  </a:cubicBezTo>
                  <a:cubicBezTo>
                    <a:pt x="50031" y="77212"/>
                    <a:pt x="50272" y="77197"/>
                    <a:pt x="50524" y="77167"/>
                  </a:cubicBezTo>
                  <a:cubicBezTo>
                    <a:pt x="57478" y="76316"/>
                    <a:pt x="54878" y="67437"/>
                    <a:pt x="59552" y="61148"/>
                  </a:cubicBezTo>
                  <a:cubicBezTo>
                    <a:pt x="64222" y="54856"/>
                    <a:pt x="74565" y="43923"/>
                    <a:pt x="77648" y="35516"/>
                  </a:cubicBezTo>
                  <a:cubicBezTo>
                    <a:pt x="80730" y="27109"/>
                    <a:pt x="75795" y="15178"/>
                    <a:pt x="66877" y="8045"/>
                  </a:cubicBezTo>
                  <a:cubicBezTo>
                    <a:pt x="65032" y="6576"/>
                    <a:pt x="63234" y="5324"/>
                    <a:pt x="61480" y="4291"/>
                  </a:cubicBezTo>
                  <a:cubicBezTo>
                    <a:pt x="61439" y="4267"/>
                    <a:pt x="61408" y="4246"/>
                    <a:pt x="61387" y="4236"/>
                  </a:cubicBezTo>
                  <a:cubicBezTo>
                    <a:pt x="56264" y="1229"/>
                    <a:pt x="51524" y="0"/>
                    <a:pt x="47180"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893;p40">
              <a:extLst>
                <a:ext uri="{FF2B5EF4-FFF2-40B4-BE49-F238E27FC236}">
                  <a16:creationId xmlns:a16="http://schemas.microsoft.com/office/drawing/2014/main" xmlns="" id="{B8F8DCDF-9420-42C6-B474-231B90DA2841}"/>
                </a:ext>
              </a:extLst>
            </p:cNvPr>
            <p:cNvSpPr/>
            <p:nvPr/>
          </p:nvSpPr>
          <p:spPr>
            <a:xfrm rot="19182520">
              <a:off x="10154062" y="1678026"/>
              <a:ext cx="272172" cy="185582"/>
            </a:xfrm>
            <a:custGeom>
              <a:avLst/>
              <a:gdLst/>
              <a:ahLst/>
              <a:cxnLst/>
              <a:rect l="l" t="t" r="r" b="b"/>
              <a:pathLst>
                <a:path w="15672" h="10686" extrusionOk="0">
                  <a:moveTo>
                    <a:pt x="11197" y="0"/>
                  </a:moveTo>
                  <a:cubicBezTo>
                    <a:pt x="11197" y="0"/>
                    <a:pt x="0" y="5067"/>
                    <a:pt x="97" y="6385"/>
                  </a:cubicBezTo>
                  <a:cubicBezTo>
                    <a:pt x="196" y="7705"/>
                    <a:pt x="1243" y="10505"/>
                    <a:pt x="6337" y="10673"/>
                  </a:cubicBezTo>
                  <a:cubicBezTo>
                    <a:pt x="6588" y="10682"/>
                    <a:pt x="6836" y="10686"/>
                    <a:pt x="7081" y="10686"/>
                  </a:cubicBezTo>
                  <a:cubicBezTo>
                    <a:pt x="10326" y="10686"/>
                    <a:pt x="12960" y="9932"/>
                    <a:pt x="14386" y="8097"/>
                  </a:cubicBezTo>
                  <a:cubicBezTo>
                    <a:pt x="15027" y="7270"/>
                    <a:pt x="15422" y="6222"/>
                    <a:pt x="15519" y="4927"/>
                  </a:cubicBezTo>
                  <a:cubicBezTo>
                    <a:pt x="15671" y="2895"/>
                    <a:pt x="14755" y="1690"/>
                    <a:pt x="13729" y="981"/>
                  </a:cubicBezTo>
                  <a:cubicBezTo>
                    <a:pt x="12537" y="155"/>
                    <a:pt x="11197" y="0"/>
                    <a:pt x="11197" y="0"/>
                  </a:cubicBezTo>
                  <a:close/>
                </a:path>
              </a:pathLst>
            </a:custGeom>
            <a:solidFill>
              <a:srgbClr val="EDA8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894;p40">
              <a:extLst>
                <a:ext uri="{FF2B5EF4-FFF2-40B4-BE49-F238E27FC236}">
                  <a16:creationId xmlns:a16="http://schemas.microsoft.com/office/drawing/2014/main" xmlns="" id="{D7FAFBC5-B76B-48B8-BD1F-7943B18E4706}"/>
                </a:ext>
              </a:extLst>
            </p:cNvPr>
            <p:cNvSpPr/>
            <p:nvPr/>
          </p:nvSpPr>
          <p:spPr>
            <a:xfrm rot="19182520">
              <a:off x="9253294" y="1637776"/>
              <a:ext cx="185269" cy="271235"/>
            </a:xfrm>
            <a:custGeom>
              <a:avLst/>
              <a:gdLst/>
              <a:ahLst/>
              <a:cxnLst/>
              <a:rect l="l" t="t" r="r" b="b"/>
              <a:pathLst>
                <a:path w="10668" h="15618" extrusionOk="0">
                  <a:moveTo>
                    <a:pt x="6324" y="0"/>
                  </a:moveTo>
                  <a:cubicBezTo>
                    <a:pt x="5955" y="0"/>
                    <a:pt x="5557" y="45"/>
                    <a:pt x="5128" y="146"/>
                  </a:cubicBezTo>
                  <a:cubicBezTo>
                    <a:pt x="4769" y="229"/>
                    <a:pt x="4416" y="341"/>
                    <a:pt x="4074" y="479"/>
                  </a:cubicBezTo>
                  <a:cubicBezTo>
                    <a:pt x="699" y="1854"/>
                    <a:pt x="1" y="5546"/>
                    <a:pt x="874" y="10110"/>
                  </a:cubicBezTo>
                  <a:cubicBezTo>
                    <a:pt x="1772" y="14782"/>
                    <a:pt x="4384" y="15617"/>
                    <a:pt x="5800" y="15617"/>
                  </a:cubicBezTo>
                  <a:cubicBezTo>
                    <a:pt x="5900" y="15617"/>
                    <a:pt x="5995" y="15613"/>
                    <a:pt x="6082" y="15606"/>
                  </a:cubicBezTo>
                  <a:cubicBezTo>
                    <a:pt x="7402" y="15498"/>
                    <a:pt x="10668" y="3651"/>
                    <a:pt x="10668" y="3651"/>
                  </a:cubicBezTo>
                  <a:cubicBezTo>
                    <a:pt x="10668" y="3651"/>
                    <a:pt x="10454" y="2886"/>
                    <a:pt x="9898" y="2057"/>
                  </a:cubicBezTo>
                  <a:cubicBezTo>
                    <a:pt x="9249" y="1074"/>
                    <a:pt x="8126" y="0"/>
                    <a:pt x="6324" y="0"/>
                  </a:cubicBezTo>
                  <a:close/>
                </a:path>
              </a:pathLst>
            </a:custGeom>
            <a:solidFill>
              <a:srgbClr val="EDA8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895;p40">
              <a:extLst>
                <a:ext uri="{FF2B5EF4-FFF2-40B4-BE49-F238E27FC236}">
                  <a16:creationId xmlns:a16="http://schemas.microsoft.com/office/drawing/2014/main" xmlns="" id="{68CD110B-0148-4E01-AE23-118E630416DA}"/>
                </a:ext>
              </a:extLst>
            </p:cNvPr>
            <p:cNvSpPr/>
            <p:nvPr/>
          </p:nvSpPr>
          <p:spPr>
            <a:xfrm rot="19182520">
              <a:off x="10214300" y="1738398"/>
              <a:ext cx="125319" cy="81850"/>
            </a:xfrm>
            <a:custGeom>
              <a:avLst/>
              <a:gdLst/>
              <a:ahLst/>
              <a:cxnLst/>
              <a:rect l="l" t="t" r="r" b="b"/>
              <a:pathLst>
                <a:path w="7216" h="4713" extrusionOk="0">
                  <a:moveTo>
                    <a:pt x="2302" y="0"/>
                  </a:moveTo>
                  <a:cubicBezTo>
                    <a:pt x="1174" y="0"/>
                    <a:pt x="1" y="393"/>
                    <a:pt x="521" y="2188"/>
                  </a:cubicBezTo>
                  <a:cubicBezTo>
                    <a:pt x="1012" y="3882"/>
                    <a:pt x="2739" y="4713"/>
                    <a:pt x="4289" y="4713"/>
                  </a:cubicBezTo>
                  <a:cubicBezTo>
                    <a:pt x="5661" y="4713"/>
                    <a:pt x="6893" y="4062"/>
                    <a:pt x="7005" y="2782"/>
                  </a:cubicBezTo>
                  <a:cubicBezTo>
                    <a:pt x="7215" y="378"/>
                    <a:pt x="4739" y="236"/>
                    <a:pt x="4153" y="236"/>
                  </a:cubicBezTo>
                  <a:cubicBezTo>
                    <a:pt x="4075" y="236"/>
                    <a:pt x="4031" y="239"/>
                    <a:pt x="4031" y="239"/>
                  </a:cubicBezTo>
                  <a:cubicBezTo>
                    <a:pt x="4031" y="239"/>
                    <a:pt x="3180" y="0"/>
                    <a:pt x="2302"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896;p40">
              <a:extLst>
                <a:ext uri="{FF2B5EF4-FFF2-40B4-BE49-F238E27FC236}">
                  <a16:creationId xmlns:a16="http://schemas.microsoft.com/office/drawing/2014/main" xmlns="" id="{97BBA69E-7218-4D5D-8D47-71550C92C78E}"/>
                </a:ext>
              </a:extLst>
            </p:cNvPr>
            <p:cNvSpPr/>
            <p:nvPr/>
          </p:nvSpPr>
          <p:spPr>
            <a:xfrm rot="19182520">
              <a:off x="9301833" y="1716501"/>
              <a:ext cx="127976" cy="111703"/>
            </a:xfrm>
            <a:custGeom>
              <a:avLst/>
              <a:gdLst/>
              <a:ahLst/>
              <a:cxnLst/>
              <a:rect l="l" t="t" r="r" b="b"/>
              <a:pathLst>
                <a:path w="7369" h="6432" extrusionOk="0">
                  <a:moveTo>
                    <a:pt x="3338" y="0"/>
                  </a:moveTo>
                  <a:cubicBezTo>
                    <a:pt x="3129" y="0"/>
                    <a:pt x="2902" y="28"/>
                    <a:pt x="2655" y="89"/>
                  </a:cubicBezTo>
                  <a:cubicBezTo>
                    <a:pt x="0" y="747"/>
                    <a:pt x="949" y="5984"/>
                    <a:pt x="4248" y="6402"/>
                  </a:cubicBezTo>
                  <a:cubicBezTo>
                    <a:pt x="4405" y="6422"/>
                    <a:pt x="4550" y="6432"/>
                    <a:pt x="4684" y="6432"/>
                  </a:cubicBezTo>
                  <a:cubicBezTo>
                    <a:pt x="7368" y="6432"/>
                    <a:pt x="5629" y="2633"/>
                    <a:pt x="5629" y="2633"/>
                  </a:cubicBezTo>
                  <a:cubicBezTo>
                    <a:pt x="5629" y="2633"/>
                    <a:pt x="5366" y="0"/>
                    <a:pt x="3338"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900;p40">
              <a:extLst>
                <a:ext uri="{FF2B5EF4-FFF2-40B4-BE49-F238E27FC236}">
                  <a16:creationId xmlns:a16="http://schemas.microsoft.com/office/drawing/2014/main" xmlns="" id="{C263A223-2922-49B3-87E0-75617530EC6C}"/>
                </a:ext>
              </a:extLst>
            </p:cNvPr>
            <p:cNvSpPr/>
            <p:nvPr/>
          </p:nvSpPr>
          <p:spPr>
            <a:xfrm rot="19182520">
              <a:off x="9938410" y="1258776"/>
              <a:ext cx="955" cy="5870"/>
            </a:xfrm>
            <a:custGeom>
              <a:avLst/>
              <a:gdLst/>
              <a:ahLst/>
              <a:cxnLst/>
              <a:rect l="l" t="t" r="r" b="b"/>
              <a:pathLst>
                <a:path w="55" h="338" extrusionOk="0">
                  <a:moveTo>
                    <a:pt x="49" y="0"/>
                  </a:moveTo>
                  <a:lnTo>
                    <a:pt x="0" y="338"/>
                  </a:lnTo>
                  <a:cubicBezTo>
                    <a:pt x="38" y="207"/>
                    <a:pt x="55" y="94"/>
                    <a:pt x="49"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901;p40">
              <a:extLst>
                <a:ext uri="{FF2B5EF4-FFF2-40B4-BE49-F238E27FC236}">
                  <a16:creationId xmlns:a16="http://schemas.microsoft.com/office/drawing/2014/main" xmlns="" id="{76AA6F0E-2756-40DE-A7A0-0D1F8B6AD5EA}"/>
                </a:ext>
              </a:extLst>
            </p:cNvPr>
            <p:cNvSpPr/>
            <p:nvPr/>
          </p:nvSpPr>
          <p:spPr>
            <a:xfrm rot="19182520">
              <a:off x="9300629" y="1275030"/>
              <a:ext cx="985461" cy="830741"/>
            </a:xfrm>
            <a:custGeom>
              <a:avLst/>
              <a:gdLst/>
              <a:ahLst/>
              <a:cxnLst/>
              <a:rect l="l" t="t" r="r" b="b"/>
              <a:pathLst>
                <a:path w="56744" h="47835" extrusionOk="0">
                  <a:moveTo>
                    <a:pt x="17756" y="0"/>
                  </a:moveTo>
                  <a:cubicBezTo>
                    <a:pt x="1" y="16763"/>
                    <a:pt x="5232" y="28652"/>
                    <a:pt x="9162" y="36956"/>
                  </a:cubicBezTo>
                  <a:cubicBezTo>
                    <a:pt x="11938" y="42826"/>
                    <a:pt x="15227" y="46090"/>
                    <a:pt x="22601" y="47293"/>
                  </a:cubicBezTo>
                  <a:cubicBezTo>
                    <a:pt x="24839" y="47660"/>
                    <a:pt x="27451" y="47835"/>
                    <a:pt x="30539" y="47835"/>
                  </a:cubicBezTo>
                  <a:cubicBezTo>
                    <a:pt x="31675" y="47835"/>
                    <a:pt x="32876" y="47811"/>
                    <a:pt x="34146" y="47765"/>
                  </a:cubicBezTo>
                  <a:cubicBezTo>
                    <a:pt x="46004" y="47327"/>
                    <a:pt x="52655" y="38988"/>
                    <a:pt x="55335" y="34625"/>
                  </a:cubicBezTo>
                  <a:cubicBezTo>
                    <a:pt x="56293" y="33061"/>
                    <a:pt x="56743" y="32010"/>
                    <a:pt x="56743" y="32010"/>
                  </a:cubicBezTo>
                  <a:cubicBezTo>
                    <a:pt x="56743" y="32010"/>
                    <a:pt x="55549" y="28518"/>
                    <a:pt x="51501" y="25245"/>
                  </a:cubicBezTo>
                  <a:cubicBezTo>
                    <a:pt x="47455" y="21974"/>
                    <a:pt x="47486" y="21050"/>
                    <a:pt x="48657" y="19011"/>
                  </a:cubicBezTo>
                  <a:cubicBezTo>
                    <a:pt x="49672" y="17248"/>
                    <a:pt x="50495" y="12051"/>
                    <a:pt x="50699" y="10677"/>
                  </a:cubicBezTo>
                  <a:lnTo>
                    <a:pt x="50699" y="10677"/>
                  </a:lnTo>
                  <a:cubicBezTo>
                    <a:pt x="50151" y="12506"/>
                    <a:pt x="45253" y="17592"/>
                    <a:pt x="43703" y="18577"/>
                  </a:cubicBezTo>
                  <a:cubicBezTo>
                    <a:pt x="43608" y="18637"/>
                    <a:pt x="43484" y="18666"/>
                    <a:pt x="43335" y="18666"/>
                  </a:cubicBezTo>
                  <a:cubicBezTo>
                    <a:pt x="40877" y="18666"/>
                    <a:pt x="31608" y="10933"/>
                    <a:pt x="32844" y="9482"/>
                  </a:cubicBezTo>
                  <a:cubicBezTo>
                    <a:pt x="34139" y="7970"/>
                    <a:pt x="39415" y="1801"/>
                    <a:pt x="39582" y="1609"/>
                  </a:cubicBezTo>
                  <a:lnTo>
                    <a:pt x="39582" y="1609"/>
                  </a:lnTo>
                  <a:cubicBezTo>
                    <a:pt x="33523" y="5227"/>
                    <a:pt x="30978" y="6814"/>
                    <a:pt x="29151" y="6814"/>
                  </a:cubicBezTo>
                  <a:cubicBezTo>
                    <a:pt x="27930" y="6814"/>
                    <a:pt x="27029" y="6105"/>
                    <a:pt x="25615" y="4819"/>
                  </a:cubicBezTo>
                  <a:cubicBezTo>
                    <a:pt x="22085" y="1612"/>
                    <a:pt x="17756" y="0"/>
                    <a:pt x="17756"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902;p40">
              <a:extLst>
                <a:ext uri="{FF2B5EF4-FFF2-40B4-BE49-F238E27FC236}">
                  <a16:creationId xmlns:a16="http://schemas.microsoft.com/office/drawing/2014/main" xmlns="" id="{40F29B4C-D5C9-4B4C-A8ED-941DE101F272}"/>
                </a:ext>
              </a:extLst>
            </p:cNvPr>
            <p:cNvSpPr/>
            <p:nvPr/>
          </p:nvSpPr>
          <p:spPr>
            <a:xfrm rot="19182520">
              <a:off x="9938410" y="1258776"/>
              <a:ext cx="955" cy="5870"/>
            </a:xfrm>
            <a:custGeom>
              <a:avLst/>
              <a:gdLst/>
              <a:ahLst/>
              <a:cxnLst/>
              <a:rect l="l" t="t" r="r" b="b"/>
              <a:pathLst>
                <a:path w="55" h="338" extrusionOk="0">
                  <a:moveTo>
                    <a:pt x="49" y="0"/>
                  </a:moveTo>
                  <a:lnTo>
                    <a:pt x="0" y="338"/>
                  </a:lnTo>
                  <a:cubicBezTo>
                    <a:pt x="38" y="207"/>
                    <a:pt x="55" y="94"/>
                    <a:pt x="49" y="0"/>
                  </a:cubicBezTo>
                  <a:close/>
                </a:path>
              </a:pathLst>
            </a:custGeom>
            <a:solidFill>
              <a:srgbClr val="CC050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903;p40">
              <a:extLst>
                <a:ext uri="{FF2B5EF4-FFF2-40B4-BE49-F238E27FC236}">
                  <a16:creationId xmlns:a16="http://schemas.microsoft.com/office/drawing/2014/main" xmlns="" id="{D5883419-308D-4995-B651-D2E3BCE8BD4D}"/>
                </a:ext>
              </a:extLst>
            </p:cNvPr>
            <p:cNvSpPr/>
            <p:nvPr/>
          </p:nvSpPr>
          <p:spPr>
            <a:xfrm rot="19182520">
              <a:off x="9990518" y="1770113"/>
              <a:ext cx="200899" cy="179555"/>
            </a:xfrm>
            <a:custGeom>
              <a:avLst/>
              <a:gdLst/>
              <a:ahLst/>
              <a:cxnLst/>
              <a:rect l="l" t="t" r="r" b="b"/>
              <a:pathLst>
                <a:path w="11568" h="10339" extrusionOk="0">
                  <a:moveTo>
                    <a:pt x="5787" y="1"/>
                  </a:moveTo>
                  <a:cubicBezTo>
                    <a:pt x="4328" y="1"/>
                    <a:pt x="2878" y="615"/>
                    <a:pt x="1856" y="1811"/>
                  </a:cubicBezTo>
                  <a:cubicBezTo>
                    <a:pt x="0" y="3980"/>
                    <a:pt x="255" y="7243"/>
                    <a:pt x="2425" y="9098"/>
                  </a:cubicBezTo>
                  <a:cubicBezTo>
                    <a:pt x="3399" y="9931"/>
                    <a:pt x="4593" y="10338"/>
                    <a:pt x="5781" y="10338"/>
                  </a:cubicBezTo>
                  <a:cubicBezTo>
                    <a:pt x="7240" y="10338"/>
                    <a:pt x="8690" y="9724"/>
                    <a:pt x="9712" y="8528"/>
                  </a:cubicBezTo>
                  <a:cubicBezTo>
                    <a:pt x="11567" y="6360"/>
                    <a:pt x="11313" y="3096"/>
                    <a:pt x="9143" y="1241"/>
                  </a:cubicBezTo>
                  <a:cubicBezTo>
                    <a:pt x="8169" y="408"/>
                    <a:pt x="6975" y="1"/>
                    <a:pt x="5787"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904;p40">
              <a:extLst>
                <a:ext uri="{FF2B5EF4-FFF2-40B4-BE49-F238E27FC236}">
                  <a16:creationId xmlns:a16="http://schemas.microsoft.com/office/drawing/2014/main" xmlns="" id="{34D5E556-FD87-473F-9338-0F06F05A29BB}"/>
                </a:ext>
              </a:extLst>
            </p:cNvPr>
            <p:cNvSpPr/>
            <p:nvPr/>
          </p:nvSpPr>
          <p:spPr>
            <a:xfrm rot="19182520">
              <a:off x="9430916" y="1766777"/>
              <a:ext cx="200899" cy="179555"/>
            </a:xfrm>
            <a:custGeom>
              <a:avLst/>
              <a:gdLst/>
              <a:ahLst/>
              <a:cxnLst/>
              <a:rect l="l" t="t" r="r" b="b"/>
              <a:pathLst>
                <a:path w="11568" h="10339" extrusionOk="0">
                  <a:moveTo>
                    <a:pt x="5787" y="1"/>
                  </a:moveTo>
                  <a:cubicBezTo>
                    <a:pt x="4328" y="1"/>
                    <a:pt x="2878" y="615"/>
                    <a:pt x="1856" y="1811"/>
                  </a:cubicBezTo>
                  <a:cubicBezTo>
                    <a:pt x="1" y="3980"/>
                    <a:pt x="256" y="7243"/>
                    <a:pt x="2426" y="9098"/>
                  </a:cubicBezTo>
                  <a:cubicBezTo>
                    <a:pt x="3399" y="9931"/>
                    <a:pt x="4593" y="10338"/>
                    <a:pt x="5782" y="10338"/>
                  </a:cubicBezTo>
                  <a:cubicBezTo>
                    <a:pt x="7240" y="10338"/>
                    <a:pt x="8690" y="9724"/>
                    <a:pt x="9713" y="8528"/>
                  </a:cubicBezTo>
                  <a:cubicBezTo>
                    <a:pt x="11568" y="6360"/>
                    <a:pt x="11313" y="3096"/>
                    <a:pt x="9143" y="1241"/>
                  </a:cubicBezTo>
                  <a:cubicBezTo>
                    <a:pt x="8169" y="408"/>
                    <a:pt x="6975" y="1"/>
                    <a:pt x="5787"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905;p40">
              <a:extLst>
                <a:ext uri="{FF2B5EF4-FFF2-40B4-BE49-F238E27FC236}">
                  <a16:creationId xmlns:a16="http://schemas.microsoft.com/office/drawing/2014/main" xmlns="" id="{1BD10808-B789-4514-9901-5B49B1088142}"/>
                </a:ext>
              </a:extLst>
            </p:cNvPr>
            <p:cNvSpPr/>
            <p:nvPr/>
          </p:nvSpPr>
          <p:spPr>
            <a:xfrm rot="19182520">
              <a:off x="9975702" y="1556754"/>
              <a:ext cx="241972" cy="228026"/>
            </a:xfrm>
            <a:custGeom>
              <a:avLst/>
              <a:gdLst/>
              <a:ahLst/>
              <a:cxnLst/>
              <a:rect l="l" t="t" r="r" b="b"/>
              <a:pathLst>
                <a:path w="13933" h="13130" fill="none" extrusionOk="0">
                  <a:moveTo>
                    <a:pt x="1" y="5992"/>
                  </a:moveTo>
                  <a:cubicBezTo>
                    <a:pt x="1" y="5992"/>
                    <a:pt x="3891" y="1"/>
                    <a:pt x="8912" y="3914"/>
                  </a:cubicBezTo>
                  <a:cubicBezTo>
                    <a:pt x="13932" y="7827"/>
                    <a:pt x="8348" y="13129"/>
                    <a:pt x="8348" y="13129"/>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906;p40">
              <a:extLst>
                <a:ext uri="{FF2B5EF4-FFF2-40B4-BE49-F238E27FC236}">
                  <a16:creationId xmlns:a16="http://schemas.microsoft.com/office/drawing/2014/main" xmlns="" id="{5092DFB4-37FD-4D82-8E62-29854552A120}"/>
                </a:ext>
              </a:extLst>
            </p:cNvPr>
            <p:cNvSpPr/>
            <p:nvPr/>
          </p:nvSpPr>
          <p:spPr>
            <a:xfrm rot="19182520">
              <a:off x="9424464" y="1554399"/>
              <a:ext cx="241989" cy="228009"/>
            </a:xfrm>
            <a:custGeom>
              <a:avLst/>
              <a:gdLst/>
              <a:ahLst/>
              <a:cxnLst/>
              <a:rect l="l" t="t" r="r" b="b"/>
              <a:pathLst>
                <a:path w="13934" h="13129" fill="none" extrusionOk="0">
                  <a:moveTo>
                    <a:pt x="0" y="5990"/>
                  </a:moveTo>
                  <a:cubicBezTo>
                    <a:pt x="0" y="5990"/>
                    <a:pt x="3892" y="0"/>
                    <a:pt x="8913" y="3913"/>
                  </a:cubicBezTo>
                  <a:cubicBezTo>
                    <a:pt x="13933" y="7827"/>
                    <a:pt x="8348" y="13129"/>
                    <a:pt x="8348" y="13129"/>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907;p40">
              <a:extLst>
                <a:ext uri="{FF2B5EF4-FFF2-40B4-BE49-F238E27FC236}">
                  <a16:creationId xmlns:a16="http://schemas.microsoft.com/office/drawing/2014/main" xmlns="" id="{A7284B6A-2DB2-4757-AB68-984171AF4A81}"/>
                </a:ext>
              </a:extLst>
            </p:cNvPr>
            <p:cNvSpPr/>
            <p:nvPr/>
          </p:nvSpPr>
          <p:spPr>
            <a:xfrm rot="19182520">
              <a:off x="9764045" y="1684427"/>
              <a:ext cx="123964" cy="103888"/>
            </a:xfrm>
            <a:custGeom>
              <a:avLst/>
              <a:gdLst/>
              <a:ahLst/>
              <a:cxnLst/>
              <a:rect l="l" t="t" r="r" b="b"/>
              <a:pathLst>
                <a:path w="7138" h="5982" extrusionOk="0">
                  <a:moveTo>
                    <a:pt x="1824" y="1"/>
                  </a:moveTo>
                  <a:cubicBezTo>
                    <a:pt x="43" y="1"/>
                    <a:pt x="0" y="2742"/>
                    <a:pt x="1743" y="5179"/>
                  </a:cubicBezTo>
                  <a:cubicBezTo>
                    <a:pt x="2108" y="5688"/>
                    <a:pt x="3153" y="5981"/>
                    <a:pt x="4204" y="5981"/>
                  </a:cubicBezTo>
                  <a:cubicBezTo>
                    <a:pt x="5201" y="5981"/>
                    <a:pt x="6203" y="5717"/>
                    <a:pt x="6634" y="5124"/>
                  </a:cubicBezTo>
                  <a:cubicBezTo>
                    <a:pt x="7138" y="4426"/>
                    <a:pt x="6854" y="3271"/>
                    <a:pt x="4843" y="1553"/>
                  </a:cubicBezTo>
                  <a:lnTo>
                    <a:pt x="4840" y="1549"/>
                  </a:lnTo>
                  <a:lnTo>
                    <a:pt x="4837" y="1549"/>
                  </a:lnTo>
                  <a:cubicBezTo>
                    <a:pt x="3550" y="450"/>
                    <a:pt x="2544" y="1"/>
                    <a:pt x="1824"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908;p40">
              <a:extLst>
                <a:ext uri="{FF2B5EF4-FFF2-40B4-BE49-F238E27FC236}">
                  <a16:creationId xmlns:a16="http://schemas.microsoft.com/office/drawing/2014/main" xmlns="" id="{6011E1E9-CF5D-4065-BF6D-A9CBD7A25005}"/>
                </a:ext>
              </a:extLst>
            </p:cNvPr>
            <p:cNvSpPr/>
            <p:nvPr/>
          </p:nvSpPr>
          <p:spPr>
            <a:xfrm rot="19182520">
              <a:off x="9686433" y="1772167"/>
              <a:ext cx="279987" cy="236901"/>
            </a:xfrm>
            <a:custGeom>
              <a:avLst/>
              <a:gdLst/>
              <a:ahLst/>
              <a:cxnLst/>
              <a:rect l="l" t="t" r="r" b="b"/>
              <a:pathLst>
                <a:path w="16122" h="13641" extrusionOk="0">
                  <a:moveTo>
                    <a:pt x="3701" y="1"/>
                  </a:moveTo>
                  <a:cubicBezTo>
                    <a:pt x="3608" y="1"/>
                    <a:pt x="3516" y="5"/>
                    <a:pt x="3423" y="15"/>
                  </a:cubicBezTo>
                  <a:cubicBezTo>
                    <a:pt x="686" y="287"/>
                    <a:pt x="0" y="3503"/>
                    <a:pt x="2359" y="7210"/>
                  </a:cubicBezTo>
                  <a:lnTo>
                    <a:pt x="2359" y="7214"/>
                  </a:lnTo>
                  <a:cubicBezTo>
                    <a:pt x="2938" y="8123"/>
                    <a:pt x="3699" y="9059"/>
                    <a:pt x="4660" y="9993"/>
                  </a:cubicBezTo>
                  <a:cubicBezTo>
                    <a:pt x="5727" y="11030"/>
                    <a:pt x="6823" y="11823"/>
                    <a:pt x="7894" y="12397"/>
                  </a:cubicBezTo>
                  <a:cubicBezTo>
                    <a:pt x="9490" y="13258"/>
                    <a:pt x="11031" y="13641"/>
                    <a:pt x="12339" y="13641"/>
                  </a:cubicBezTo>
                  <a:cubicBezTo>
                    <a:pt x="14469" y="13641"/>
                    <a:pt x="15982" y="12625"/>
                    <a:pt x="16108" y="11005"/>
                  </a:cubicBezTo>
                  <a:cubicBezTo>
                    <a:pt x="16122" y="10845"/>
                    <a:pt x="16118" y="10683"/>
                    <a:pt x="16098" y="10524"/>
                  </a:cubicBezTo>
                  <a:cubicBezTo>
                    <a:pt x="15891" y="8546"/>
                    <a:pt x="13480" y="7014"/>
                    <a:pt x="11156" y="6208"/>
                  </a:cubicBezTo>
                  <a:cubicBezTo>
                    <a:pt x="10170" y="5863"/>
                    <a:pt x="9289" y="4783"/>
                    <a:pt x="8380" y="3618"/>
                  </a:cubicBezTo>
                  <a:cubicBezTo>
                    <a:pt x="7908" y="3012"/>
                    <a:pt x="7425" y="2381"/>
                    <a:pt x="6916" y="1819"/>
                  </a:cubicBezTo>
                  <a:cubicBezTo>
                    <a:pt x="6014" y="831"/>
                    <a:pt x="5024" y="53"/>
                    <a:pt x="3840" y="4"/>
                  </a:cubicBezTo>
                  <a:cubicBezTo>
                    <a:pt x="3794" y="2"/>
                    <a:pt x="3747" y="1"/>
                    <a:pt x="3701" y="1"/>
                  </a:cubicBezTo>
                  <a:close/>
                </a:path>
              </a:pathLst>
            </a:custGeom>
            <a:solidFill>
              <a:srgbClr val="40121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909;p40">
              <a:extLst>
                <a:ext uri="{FF2B5EF4-FFF2-40B4-BE49-F238E27FC236}">
                  <a16:creationId xmlns:a16="http://schemas.microsoft.com/office/drawing/2014/main" xmlns="" id="{E41E0D6D-D37D-4207-8FC6-2441FB09FA17}"/>
                </a:ext>
              </a:extLst>
            </p:cNvPr>
            <p:cNvSpPr/>
            <p:nvPr/>
          </p:nvSpPr>
          <p:spPr>
            <a:xfrm rot="19182520">
              <a:off x="9687547" y="1830479"/>
              <a:ext cx="76275" cy="62069"/>
            </a:xfrm>
            <a:custGeom>
              <a:avLst/>
              <a:gdLst/>
              <a:ahLst/>
              <a:cxnLst/>
              <a:rect l="l" t="t" r="r" b="b"/>
              <a:pathLst>
                <a:path w="4392" h="3574" extrusionOk="0">
                  <a:moveTo>
                    <a:pt x="1316" y="0"/>
                  </a:moveTo>
                  <a:cubicBezTo>
                    <a:pt x="689" y="542"/>
                    <a:pt x="0" y="1482"/>
                    <a:pt x="744" y="2674"/>
                  </a:cubicBezTo>
                  <a:cubicBezTo>
                    <a:pt x="1139" y="3302"/>
                    <a:pt x="1593" y="3574"/>
                    <a:pt x="2070" y="3574"/>
                  </a:cubicBezTo>
                  <a:cubicBezTo>
                    <a:pt x="2837" y="3574"/>
                    <a:pt x="3663" y="2869"/>
                    <a:pt x="4392" y="1815"/>
                  </a:cubicBezTo>
                  <a:cubicBezTo>
                    <a:pt x="3490" y="827"/>
                    <a:pt x="2500" y="49"/>
                    <a:pt x="13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910;p40">
              <a:extLst>
                <a:ext uri="{FF2B5EF4-FFF2-40B4-BE49-F238E27FC236}">
                  <a16:creationId xmlns:a16="http://schemas.microsoft.com/office/drawing/2014/main" xmlns="" id="{80B42140-4A1E-4766-805E-D40F9547E7EE}"/>
                </a:ext>
              </a:extLst>
            </p:cNvPr>
            <p:cNvSpPr/>
            <p:nvPr/>
          </p:nvSpPr>
          <p:spPr>
            <a:xfrm rot="19182520">
              <a:off x="9798272" y="1794101"/>
              <a:ext cx="159983" cy="130980"/>
            </a:xfrm>
            <a:custGeom>
              <a:avLst/>
              <a:gdLst/>
              <a:ahLst/>
              <a:cxnLst/>
              <a:rect l="l" t="t" r="r" b="b"/>
              <a:pathLst>
                <a:path w="9212" h="7542" extrusionOk="0">
                  <a:moveTo>
                    <a:pt x="1493" y="1"/>
                  </a:moveTo>
                  <a:cubicBezTo>
                    <a:pt x="770" y="948"/>
                    <a:pt x="1" y="2360"/>
                    <a:pt x="1041" y="3207"/>
                  </a:cubicBezTo>
                  <a:cubicBezTo>
                    <a:pt x="3654" y="5340"/>
                    <a:pt x="6038" y="7541"/>
                    <a:pt x="7810" y="7541"/>
                  </a:cubicBezTo>
                  <a:cubicBezTo>
                    <a:pt x="8334" y="7541"/>
                    <a:pt x="8804" y="7349"/>
                    <a:pt x="9211" y="6906"/>
                  </a:cubicBezTo>
                  <a:cubicBezTo>
                    <a:pt x="9004" y="4929"/>
                    <a:pt x="6593" y="3396"/>
                    <a:pt x="4269" y="2591"/>
                  </a:cubicBezTo>
                  <a:cubicBezTo>
                    <a:pt x="3283" y="2246"/>
                    <a:pt x="2402" y="1165"/>
                    <a:pt x="14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911;p40">
              <a:extLst>
                <a:ext uri="{FF2B5EF4-FFF2-40B4-BE49-F238E27FC236}">
                  <a16:creationId xmlns:a16="http://schemas.microsoft.com/office/drawing/2014/main" xmlns="" id="{603B5FFF-76B0-4ED3-AC7A-EA82A3E91A65}"/>
                </a:ext>
              </a:extLst>
            </p:cNvPr>
            <p:cNvSpPr/>
            <p:nvPr/>
          </p:nvSpPr>
          <p:spPr>
            <a:xfrm rot="19182520">
              <a:off x="9771084" y="1912845"/>
              <a:ext cx="107483" cy="91818"/>
            </a:xfrm>
            <a:custGeom>
              <a:avLst/>
              <a:gdLst/>
              <a:ahLst/>
              <a:cxnLst/>
              <a:rect l="l" t="t" r="r" b="b"/>
              <a:pathLst>
                <a:path w="6189" h="5287" extrusionOk="0">
                  <a:moveTo>
                    <a:pt x="833" y="1"/>
                  </a:moveTo>
                  <a:cubicBezTo>
                    <a:pt x="361" y="1"/>
                    <a:pt x="0" y="100"/>
                    <a:pt x="0" y="100"/>
                  </a:cubicBezTo>
                  <a:lnTo>
                    <a:pt x="0" y="104"/>
                  </a:lnTo>
                  <a:cubicBezTo>
                    <a:pt x="578" y="1013"/>
                    <a:pt x="1340" y="1949"/>
                    <a:pt x="2301" y="2883"/>
                  </a:cubicBezTo>
                  <a:cubicBezTo>
                    <a:pt x="3368" y="3920"/>
                    <a:pt x="4464" y="4713"/>
                    <a:pt x="5535" y="5287"/>
                  </a:cubicBezTo>
                  <a:cubicBezTo>
                    <a:pt x="6189" y="2134"/>
                    <a:pt x="3285" y="2062"/>
                    <a:pt x="3019" y="2062"/>
                  </a:cubicBezTo>
                  <a:cubicBezTo>
                    <a:pt x="3006" y="2062"/>
                    <a:pt x="2999" y="2063"/>
                    <a:pt x="2999" y="2063"/>
                  </a:cubicBezTo>
                  <a:cubicBezTo>
                    <a:pt x="2862" y="315"/>
                    <a:pt x="1672" y="1"/>
                    <a:pt x="833" y="1"/>
                  </a:cubicBezTo>
                  <a:close/>
                </a:path>
              </a:pathLst>
            </a:custGeom>
            <a:solidFill>
              <a:srgbClr val="F987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912;p40">
              <a:extLst>
                <a:ext uri="{FF2B5EF4-FFF2-40B4-BE49-F238E27FC236}">
                  <a16:creationId xmlns:a16="http://schemas.microsoft.com/office/drawing/2014/main" xmlns="" id="{279AE59D-F44C-4C11-9406-6CF74BA82EC2}"/>
                </a:ext>
              </a:extLst>
            </p:cNvPr>
            <p:cNvSpPr/>
            <p:nvPr/>
          </p:nvSpPr>
          <p:spPr>
            <a:xfrm rot="19182520">
              <a:off x="9338793" y="1481603"/>
              <a:ext cx="443148" cy="396067"/>
            </a:xfrm>
            <a:custGeom>
              <a:avLst/>
              <a:gdLst/>
              <a:ahLst/>
              <a:cxnLst/>
              <a:rect l="l" t="t" r="r" b="b"/>
              <a:pathLst>
                <a:path w="25517" h="22806" extrusionOk="0">
                  <a:moveTo>
                    <a:pt x="12766" y="1032"/>
                  </a:moveTo>
                  <a:cubicBezTo>
                    <a:pt x="15153" y="1032"/>
                    <a:pt x="17550" y="1849"/>
                    <a:pt x="19501" y="3518"/>
                  </a:cubicBezTo>
                  <a:cubicBezTo>
                    <a:pt x="23848" y="7236"/>
                    <a:pt x="24361" y="13797"/>
                    <a:pt x="20643" y="18145"/>
                  </a:cubicBezTo>
                  <a:cubicBezTo>
                    <a:pt x="18842" y="20251"/>
                    <a:pt x="16326" y="21529"/>
                    <a:pt x="13565" y="21745"/>
                  </a:cubicBezTo>
                  <a:cubicBezTo>
                    <a:pt x="13289" y="21767"/>
                    <a:pt x="13013" y="21777"/>
                    <a:pt x="12738" y="21777"/>
                  </a:cubicBezTo>
                  <a:cubicBezTo>
                    <a:pt x="10273" y="21777"/>
                    <a:pt x="7911" y="20907"/>
                    <a:pt x="6017" y="19287"/>
                  </a:cubicBezTo>
                  <a:cubicBezTo>
                    <a:pt x="1668" y="15569"/>
                    <a:pt x="1156" y="9007"/>
                    <a:pt x="4874" y="4660"/>
                  </a:cubicBezTo>
                  <a:cubicBezTo>
                    <a:pt x="6923" y="2264"/>
                    <a:pt x="9836" y="1032"/>
                    <a:pt x="12766" y="1032"/>
                  </a:cubicBezTo>
                  <a:close/>
                  <a:moveTo>
                    <a:pt x="12767" y="0"/>
                  </a:moveTo>
                  <a:cubicBezTo>
                    <a:pt x="9545" y="0"/>
                    <a:pt x="6342" y="1354"/>
                    <a:pt x="4088" y="3989"/>
                  </a:cubicBezTo>
                  <a:cubicBezTo>
                    <a:pt x="1" y="8768"/>
                    <a:pt x="564" y="15984"/>
                    <a:pt x="5344" y="20072"/>
                  </a:cubicBezTo>
                  <a:cubicBezTo>
                    <a:pt x="7491" y="21908"/>
                    <a:pt x="10127" y="22805"/>
                    <a:pt x="12751" y="22805"/>
                  </a:cubicBezTo>
                  <a:cubicBezTo>
                    <a:pt x="15971" y="22805"/>
                    <a:pt x="19176" y="21451"/>
                    <a:pt x="21428" y="18816"/>
                  </a:cubicBezTo>
                  <a:cubicBezTo>
                    <a:pt x="25517" y="14037"/>
                    <a:pt x="24953" y="6821"/>
                    <a:pt x="20173" y="2734"/>
                  </a:cubicBezTo>
                  <a:cubicBezTo>
                    <a:pt x="18027" y="898"/>
                    <a:pt x="15391" y="0"/>
                    <a:pt x="12767" y="0"/>
                  </a:cubicBezTo>
                  <a:close/>
                </a:path>
              </a:pathLst>
            </a:custGeom>
            <a:solidFill>
              <a:srgbClr val="3D15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913;p40">
              <a:extLst>
                <a:ext uri="{FF2B5EF4-FFF2-40B4-BE49-F238E27FC236}">
                  <a16:creationId xmlns:a16="http://schemas.microsoft.com/office/drawing/2014/main" xmlns="" id="{BA23359F-E618-4E8F-9B61-2CE0535AE37E}"/>
                </a:ext>
              </a:extLst>
            </p:cNvPr>
            <p:cNvSpPr/>
            <p:nvPr/>
          </p:nvSpPr>
          <p:spPr>
            <a:xfrm rot="19182520">
              <a:off x="9889457" y="1477342"/>
              <a:ext cx="423211" cy="396258"/>
            </a:xfrm>
            <a:custGeom>
              <a:avLst/>
              <a:gdLst/>
              <a:ahLst/>
              <a:cxnLst/>
              <a:rect l="l" t="t" r="r" b="b"/>
              <a:pathLst>
                <a:path w="24369" h="22817" extrusionOk="0">
                  <a:moveTo>
                    <a:pt x="11628" y="1033"/>
                  </a:moveTo>
                  <a:cubicBezTo>
                    <a:pt x="14095" y="1033"/>
                    <a:pt x="16457" y="1902"/>
                    <a:pt x="18354" y="3523"/>
                  </a:cubicBezTo>
                  <a:cubicBezTo>
                    <a:pt x="22701" y="7241"/>
                    <a:pt x="23213" y="13803"/>
                    <a:pt x="19495" y="18150"/>
                  </a:cubicBezTo>
                  <a:cubicBezTo>
                    <a:pt x="17695" y="20257"/>
                    <a:pt x="15181" y="21536"/>
                    <a:pt x="12418" y="21751"/>
                  </a:cubicBezTo>
                  <a:cubicBezTo>
                    <a:pt x="12142" y="21772"/>
                    <a:pt x="11867" y="21783"/>
                    <a:pt x="11594" y="21783"/>
                  </a:cubicBezTo>
                  <a:cubicBezTo>
                    <a:pt x="9126" y="21783"/>
                    <a:pt x="6764" y="20914"/>
                    <a:pt x="4868" y="19293"/>
                  </a:cubicBezTo>
                  <a:cubicBezTo>
                    <a:pt x="2762" y="17491"/>
                    <a:pt x="1483" y="14978"/>
                    <a:pt x="1268" y="12216"/>
                  </a:cubicBezTo>
                  <a:cubicBezTo>
                    <a:pt x="1052" y="9453"/>
                    <a:pt x="1926" y="6771"/>
                    <a:pt x="3726" y="4666"/>
                  </a:cubicBezTo>
                  <a:cubicBezTo>
                    <a:pt x="5527" y="2559"/>
                    <a:pt x="8041" y="1281"/>
                    <a:pt x="10804" y="1065"/>
                  </a:cubicBezTo>
                  <a:cubicBezTo>
                    <a:pt x="11080" y="1044"/>
                    <a:pt x="11354" y="1033"/>
                    <a:pt x="11628" y="1033"/>
                  </a:cubicBezTo>
                  <a:close/>
                  <a:moveTo>
                    <a:pt x="11630" y="0"/>
                  </a:moveTo>
                  <a:cubicBezTo>
                    <a:pt x="11329" y="0"/>
                    <a:pt x="11027" y="12"/>
                    <a:pt x="10724" y="35"/>
                  </a:cubicBezTo>
                  <a:cubicBezTo>
                    <a:pt x="7686" y="273"/>
                    <a:pt x="4922" y="1678"/>
                    <a:pt x="2941" y="3995"/>
                  </a:cubicBezTo>
                  <a:cubicBezTo>
                    <a:pt x="960" y="6310"/>
                    <a:pt x="1" y="9258"/>
                    <a:pt x="238" y="12296"/>
                  </a:cubicBezTo>
                  <a:cubicBezTo>
                    <a:pt x="475" y="15334"/>
                    <a:pt x="1881" y="18097"/>
                    <a:pt x="4197" y="20077"/>
                  </a:cubicBezTo>
                  <a:cubicBezTo>
                    <a:pt x="6282" y="21860"/>
                    <a:pt x="8879" y="22817"/>
                    <a:pt x="11593" y="22817"/>
                  </a:cubicBezTo>
                  <a:cubicBezTo>
                    <a:pt x="11893" y="22817"/>
                    <a:pt x="12195" y="22805"/>
                    <a:pt x="12498" y="22780"/>
                  </a:cubicBezTo>
                  <a:cubicBezTo>
                    <a:pt x="15536" y="22543"/>
                    <a:pt x="18301" y="21138"/>
                    <a:pt x="20281" y="18821"/>
                  </a:cubicBezTo>
                  <a:cubicBezTo>
                    <a:pt x="24369" y="14041"/>
                    <a:pt x="23806" y="6826"/>
                    <a:pt x="19025" y="2739"/>
                  </a:cubicBezTo>
                  <a:cubicBezTo>
                    <a:pt x="16941" y="955"/>
                    <a:pt x="14343" y="0"/>
                    <a:pt x="11630" y="0"/>
                  </a:cubicBezTo>
                  <a:close/>
                </a:path>
              </a:pathLst>
            </a:custGeom>
            <a:solidFill>
              <a:srgbClr val="3D15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914;p40">
              <a:extLst>
                <a:ext uri="{FF2B5EF4-FFF2-40B4-BE49-F238E27FC236}">
                  <a16:creationId xmlns:a16="http://schemas.microsoft.com/office/drawing/2014/main" xmlns="" id="{7C13C7AE-DB27-4996-8FD0-4E21E6E0E45D}"/>
                </a:ext>
              </a:extLst>
            </p:cNvPr>
            <p:cNvSpPr/>
            <p:nvPr/>
          </p:nvSpPr>
          <p:spPr>
            <a:xfrm rot="19182520">
              <a:off x="9763337" y="1590103"/>
              <a:ext cx="129643" cy="114812"/>
            </a:xfrm>
            <a:custGeom>
              <a:avLst/>
              <a:gdLst/>
              <a:ahLst/>
              <a:cxnLst/>
              <a:rect l="l" t="t" r="r" b="b"/>
              <a:pathLst>
                <a:path w="7465" h="6611" extrusionOk="0">
                  <a:moveTo>
                    <a:pt x="15" y="0"/>
                  </a:moveTo>
                  <a:cubicBezTo>
                    <a:pt x="7" y="0"/>
                    <a:pt x="2" y="0"/>
                    <a:pt x="1" y="0"/>
                  </a:cubicBezTo>
                  <a:lnTo>
                    <a:pt x="20" y="1033"/>
                  </a:lnTo>
                  <a:cubicBezTo>
                    <a:pt x="24" y="1033"/>
                    <a:pt x="29" y="1033"/>
                    <a:pt x="37" y="1033"/>
                  </a:cubicBezTo>
                  <a:cubicBezTo>
                    <a:pt x="403" y="1033"/>
                    <a:pt x="4892" y="1144"/>
                    <a:pt x="6472" y="6611"/>
                  </a:cubicBezTo>
                  <a:lnTo>
                    <a:pt x="7465" y="6323"/>
                  </a:lnTo>
                  <a:cubicBezTo>
                    <a:pt x="5671" y="121"/>
                    <a:pt x="326" y="0"/>
                    <a:pt x="15" y="0"/>
                  </a:cubicBezTo>
                  <a:close/>
                </a:path>
              </a:pathLst>
            </a:custGeom>
            <a:solidFill>
              <a:srgbClr val="3D15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915;p40">
              <a:extLst>
                <a:ext uri="{FF2B5EF4-FFF2-40B4-BE49-F238E27FC236}">
                  <a16:creationId xmlns:a16="http://schemas.microsoft.com/office/drawing/2014/main" xmlns="" id="{B79FAAE3-6470-4A1E-B48B-51A20D8E0C77}"/>
                </a:ext>
              </a:extLst>
            </p:cNvPr>
            <p:cNvSpPr/>
            <p:nvPr/>
          </p:nvSpPr>
          <p:spPr>
            <a:xfrm rot="19182520">
              <a:off x="10000732" y="1791645"/>
              <a:ext cx="18114" cy="16881"/>
            </a:xfrm>
            <a:custGeom>
              <a:avLst/>
              <a:gdLst/>
              <a:ahLst/>
              <a:cxnLst/>
              <a:rect l="l" t="t" r="r" b="b"/>
              <a:pathLst>
                <a:path w="1043" h="972" extrusionOk="0">
                  <a:moveTo>
                    <a:pt x="500" y="0"/>
                  </a:moveTo>
                  <a:cubicBezTo>
                    <a:pt x="425" y="0"/>
                    <a:pt x="349" y="18"/>
                    <a:pt x="280" y="54"/>
                  </a:cubicBezTo>
                  <a:cubicBezTo>
                    <a:pt x="105" y="142"/>
                    <a:pt x="0" y="329"/>
                    <a:pt x="15" y="524"/>
                  </a:cubicBezTo>
                  <a:cubicBezTo>
                    <a:pt x="31" y="720"/>
                    <a:pt x="163" y="886"/>
                    <a:pt x="349" y="948"/>
                  </a:cubicBezTo>
                  <a:cubicBezTo>
                    <a:pt x="399" y="964"/>
                    <a:pt x="449" y="971"/>
                    <a:pt x="499" y="971"/>
                  </a:cubicBezTo>
                  <a:cubicBezTo>
                    <a:pt x="639" y="971"/>
                    <a:pt x="774" y="912"/>
                    <a:pt x="868" y="801"/>
                  </a:cubicBezTo>
                  <a:cubicBezTo>
                    <a:pt x="1043" y="597"/>
                    <a:pt x="1019" y="291"/>
                    <a:pt x="815" y="117"/>
                  </a:cubicBezTo>
                  <a:cubicBezTo>
                    <a:pt x="725" y="40"/>
                    <a:pt x="613" y="0"/>
                    <a:pt x="500"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916;p40">
              <a:extLst>
                <a:ext uri="{FF2B5EF4-FFF2-40B4-BE49-F238E27FC236}">
                  <a16:creationId xmlns:a16="http://schemas.microsoft.com/office/drawing/2014/main" xmlns="" id="{F3930BC7-AA86-47B8-BEF5-A322A14D9D37}"/>
                </a:ext>
              </a:extLst>
            </p:cNvPr>
            <p:cNvSpPr/>
            <p:nvPr/>
          </p:nvSpPr>
          <p:spPr>
            <a:xfrm rot="19182520">
              <a:off x="10045138" y="1825627"/>
              <a:ext cx="18114" cy="16881"/>
            </a:xfrm>
            <a:custGeom>
              <a:avLst/>
              <a:gdLst/>
              <a:ahLst/>
              <a:cxnLst/>
              <a:rect l="l" t="t" r="r" b="b"/>
              <a:pathLst>
                <a:path w="1043" h="972" extrusionOk="0">
                  <a:moveTo>
                    <a:pt x="499" y="1"/>
                  </a:moveTo>
                  <a:cubicBezTo>
                    <a:pt x="424" y="1"/>
                    <a:pt x="349" y="18"/>
                    <a:pt x="280" y="53"/>
                  </a:cubicBezTo>
                  <a:cubicBezTo>
                    <a:pt x="105" y="143"/>
                    <a:pt x="0" y="328"/>
                    <a:pt x="16" y="524"/>
                  </a:cubicBezTo>
                  <a:cubicBezTo>
                    <a:pt x="31" y="719"/>
                    <a:pt x="163" y="887"/>
                    <a:pt x="349" y="948"/>
                  </a:cubicBezTo>
                  <a:cubicBezTo>
                    <a:pt x="398" y="964"/>
                    <a:pt x="449" y="972"/>
                    <a:pt x="499" y="972"/>
                  </a:cubicBezTo>
                  <a:cubicBezTo>
                    <a:pt x="638" y="972"/>
                    <a:pt x="775" y="912"/>
                    <a:pt x="870" y="802"/>
                  </a:cubicBezTo>
                  <a:cubicBezTo>
                    <a:pt x="1043" y="598"/>
                    <a:pt x="1019" y="291"/>
                    <a:pt x="815" y="118"/>
                  </a:cubicBezTo>
                  <a:cubicBezTo>
                    <a:pt x="726" y="40"/>
                    <a:pt x="613" y="1"/>
                    <a:pt x="499"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917;p40">
              <a:extLst>
                <a:ext uri="{FF2B5EF4-FFF2-40B4-BE49-F238E27FC236}">
                  <a16:creationId xmlns:a16="http://schemas.microsoft.com/office/drawing/2014/main" xmlns="" id="{9DD6A0E8-2B5B-409B-B2CE-10588F03C07A}"/>
                </a:ext>
              </a:extLst>
            </p:cNvPr>
            <p:cNvSpPr/>
            <p:nvPr/>
          </p:nvSpPr>
          <p:spPr>
            <a:xfrm rot="19182520">
              <a:off x="10084161" y="1794926"/>
              <a:ext cx="18131" cy="16881"/>
            </a:xfrm>
            <a:custGeom>
              <a:avLst/>
              <a:gdLst/>
              <a:ahLst/>
              <a:cxnLst/>
              <a:rect l="l" t="t" r="r" b="b"/>
              <a:pathLst>
                <a:path w="1044" h="972" extrusionOk="0">
                  <a:moveTo>
                    <a:pt x="500" y="1"/>
                  </a:moveTo>
                  <a:cubicBezTo>
                    <a:pt x="425" y="1"/>
                    <a:pt x="350" y="18"/>
                    <a:pt x="280" y="53"/>
                  </a:cubicBezTo>
                  <a:cubicBezTo>
                    <a:pt x="105" y="143"/>
                    <a:pt x="1" y="328"/>
                    <a:pt x="16" y="524"/>
                  </a:cubicBezTo>
                  <a:cubicBezTo>
                    <a:pt x="32" y="719"/>
                    <a:pt x="164" y="887"/>
                    <a:pt x="350" y="948"/>
                  </a:cubicBezTo>
                  <a:cubicBezTo>
                    <a:pt x="399" y="964"/>
                    <a:pt x="449" y="972"/>
                    <a:pt x="499" y="972"/>
                  </a:cubicBezTo>
                  <a:cubicBezTo>
                    <a:pt x="639" y="972"/>
                    <a:pt x="775" y="911"/>
                    <a:pt x="869" y="802"/>
                  </a:cubicBezTo>
                  <a:cubicBezTo>
                    <a:pt x="1043" y="598"/>
                    <a:pt x="1020" y="291"/>
                    <a:pt x="816" y="117"/>
                  </a:cubicBezTo>
                  <a:cubicBezTo>
                    <a:pt x="726" y="40"/>
                    <a:pt x="613" y="1"/>
                    <a:pt x="500"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918;p40">
              <a:extLst>
                <a:ext uri="{FF2B5EF4-FFF2-40B4-BE49-F238E27FC236}">
                  <a16:creationId xmlns:a16="http://schemas.microsoft.com/office/drawing/2014/main" xmlns="" id="{37FF02AA-4B9C-4E61-A623-33CE22AA20B0}"/>
                </a:ext>
              </a:extLst>
            </p:cNvPr>
            <p:cNvSpPr/>
            <p:nvPr/>
          </p:nvSpPr>
          <p:spPr>
            <a:xfrm rot="19182520">
              <a:off x="10134890" y="1817573"/>
              <a:ext cx="18096" cy="16881"/>
            </a:xfrm>
            <a:custGeom>
              <a:avLst/>
              <a:gdLst/>
              <a:ahLst/>
              <a:cxnLst/>
              <a:rect l="l" t="t" r="r" b="b"/>
              <a:pathLst>
                <a:path w="1042" h="972" extrusionOk="0">
                  <a:moveTo>
                    <a:pt x="499" y="1"/>
                  </a:moveTo>
                  <a:cubicBezTo>
                    <a:pt x="424" y="1"/>
                    <a:pt x="349" y="18"/>
                    <a:pt x="279" y="54"/>
                  </a:cubicBezTo>
                  <a:cubicBezTo>
                    <a:pt x="104" y="142"/>
                    <a:pt x="0" y="328"/>
                    <a:pt x="15" y="524"/>
                  </a:cubicBezTo>
                  <a:cubicBezTo>
                    <a:pt x="30" y="720"/>
                    <a:pt x="162" y="886"/>
                    <a:pt x="348" y="948"/>
                  </a:cubicBezTo>
                  <a:cubicBezTo>
                    <a:pt x="398" y="964"/>
                    <a:pt x="449" y="972"/>
                    <a:pt x="499" y="972"/>
                  </a:cubicBezTo>
                  <a:cubicBezTo>
                    <a:pt x="639" y="972"/>
                    <a:pt x="774" y="911"/>
                    <a:pt x="868" y="801"/>
                  </a:cubicBezTo>
                  <a:cubicBezTo>
                    <a:pt x="1042" y="597"/>
                    <a:pt x="1018" y="292"/>
                    <a:pt x="814" y="117"/>
                  </a:cubicBezTo>
                  <a:cubicBezTo>
                    <a:pt x="725" y="40"/>
                    <a:pt x="612" y="1"/>
                    <a:pt x="499"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919;p40">
              <a:extLst>
                <a:ext uri="{FF2B5EF4-FFF2-40B4-BE49-F238E27FC236}">
                  <a16:creationId xmlns:a16="http://schemas.microsoft.com/office/drawing/2014/main" xmlns="" id="{4AB53AAB-2C5E-44F3-9B54-2AA5A98BF92C}"/>
                </a:ext>
              </a:extLst>
            </p:cNvPr>
            <p:cNvSpPr/>
            <p:nvPr/>
          </p:nvSpPr>
          <p:spPr>
            <a:xfrm rot="19182520">
              <a:off x="10180312" y="1779193"/>
              <a:ext cx="18114" cy="16881"/>
            </a:xfrm>
            <a:custGeom>
              <a:avLst/>
              <a:gdLst/>
              <a:ahLst/>
              <a:cxnLst/>
              <a:rect l="l" t="t" r="r" b="b"/>
              <a:pathLst>
                <a:path w="1043" h="972" extrusionOk="0">
                  <a:moveTo>
                    <a:pt x="500" y="1"/>
                  </a:moveTo>
                  <a:cubicBezTo>
                    <a:pt x="425" y="1"/>
                    <a:pt x="349" y="18"/>
                    <a:pt x="280" y="53"/>
                  </a:cubicBezTo>
                  <a:cubicBezTo>
                    <a:pt x="105" y="143"/>
                    <a:pt x="0" y="328"/>
                    <a:pt x="15" y="524"/>
                  </a:cubicBezTo>
                  <a:cubicBezTo>
                    <a:pt x="31" y="720"/>
                    <a:pt x="163" y="887"/>
                    <a:pt x="349" y="947"/>
                  </a:cubicBezTo>
                  <a:cubicBezTo>
                    <a:pt x="399" y="964"/>
                    <a:pt x="450" y="972"/>
                    <a:pt x="500" y="972"/>
                  </a:cubicBezTo>
                  <a:cubicBezTo>
                    <a:pt x="640" y="972"/>
                    <a:pt x="775" y="911"/>
                    <a:pt x="869" y="802"/>
                  </a:cubicBezTo>
                  <a:cubicBezTo>
                    <a:pt x="1043" y="598"/>
                    <a:pt x="1019" y="292"/>
                    <a:pt x="815" y="117"/>
                  </a:cubicBezTo>
                  <a:cubicBezTo>
                    <a:pt x="726" y="40"/>
                    <a:pt x="613" y="1"/>
                    <a:pt x="500"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920;p40">
              <a:extLst>
                <a:ext uri="{FF2B5EF4-FFF2-40B4-BE49-F238E27FC236}">
                  <a16:creationId xmlns:a16="http://schemas.microsoft.com/office/drawing/2014/main" xmlns="" id="{37B75A7D-A75E-455B-BEC1-14178F41D5A1}"/>
                </a:ext>
              </a:extLst>
            </p:cNvPr>
            <p:cNvSpPr/>
            <p:nvPr/>
          </p:nvSpPr>
          <p:spPr>
            <a:xfrm rot="19182520">
              <a:off x="9524468" y="1800964"/>
              <a:ext cx="18114" cy="16881"/>
            </a:xfrm>
            <a:custGeom>
              <a:avLst/>
              <a:gdLst/>
              <a:ahLst/>
              <a:cxnLst/>
              <a:rect l="l" t="t" r="r" b="b"/>
              <a:pathLst>
                <a:path w="1043" h="972" extrusionOk="0">
                  <a:moveTo>
                    <a:pt x="499" y="1"/>
                  </a:moveTo>
                  <a:cubicBezTo>
                    <a:pt x="424" y="1"/>
                    <a:pt x="349" y="18"/>
                    <a:pt x="279" y="53"/>
                  </a:cubicBezTo>
                  <a:cubicBezTo>
                    <a:pt x="104" y="143"/>
                    <a:pt x="0" y="328"/>
                    <a:pt x="16" y="524"/>
                  </a:cubicBezTo>
                  <a:cubicBezTo>
                    <a:pt x="31" y="719"/>
                    <a:pt x="162" y="887"/>
                    <a:pt x="350" y="948"/>
                  </a:cubicBezTo>
                  <a:cubicBezTo>
                    <a:pt x="399" y="964"/>
                    <a:pt x="449" y="972"/>
                    <a:pt x="499" y="972"/>
                  </a:cubicBezTo>
                  <a:cubicBezTo>
                    <a:pt x="638" y="972"/>
                    <a:pt x="775" y="911"/>
                    <a:pt x="868" y="802"/>
                  </a:cubicBezTo>
                  <a:cubicBezTo>
                    <a:pt x="1043" y="598"/>
                    <a:pt x="1018" y="291"/>
                    <a:pt x="815" y="117"/>
                  </a:cubicBezTo>
                  <a:cubicBezTo>
                    <a:pt x="725" y="40"/>
                    <a:pt x="613" y="1"/>
                    <a:pt x="499"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921;p40">
              <a:extLst>
                <a:ext uri="{FF2B5EF4-FFF2-40B4-BE49-F238E27FC236}">
                  <a16:creationId xmlns:a16="http://schemas.microsoft.com/office/drawing/2014/main" xmlns="" id="{3C469F51-B126-45BE-BB90-AD4588307ADA}"/>
                </a:ext>
              </a:extLst>
            </p:cNvPr>
            <p:cNvSpPr/>
            <p:nvPr/>
          </p:nvSpPr>
          <p:spPr>
            <a:xfrm rot="19182520">
              <a:off x="9559339" y="1831977"/>
              <a:ext cx="18131" cy="16863"/>
            </a:xfrm>
            <a:custGeom>
              <a:avLst/>
              <a:gdLst/>
              <a:ahLst/>
              <a:cxnLst/>
              <a:rect l="l" t="t" r="r" b="b"/>
              <a:pathLst>
                <a:path w="1044" h="971" extrusionOk="0">
                  <a:moveTo>
                    <a:pt x="500" y="0"/>
                  </a:moveTo>
                  <a:cubicBezTo>
                    <a:pt x="425" y="0"/>
                    <a:pt x="349" y="17"/>
                    <a:pt x="279" y="53"/>
                  </a:cubicBezTo>
                  <a:cubicBezTo>
                    <a:pt x="105" y="142"/>
                    <a:pt x="1" y="327"/>
                    <a:pt x="16" y="523"/>
                  </a:cubicBezTo>
                  <a:cubicBezTo>
                    <a:pt x="30" y="719"/>
                    <a:pt x="162" y="886"/>
                    <a:pt x="349" y="947"/>
                  </a:cubicBezTo>
                  <a:cubicBezTo>
                    <a:pt x="399" y="963"/>
                    <a:pt x="450" y="971"/>
                    <a:pt x="500" y="971"/>
                  </a:cubicBezTo>
                  <a:cubicBezTo>
                    <a:pt x="639" y="971"/>
                    <a:pt x="774" y="911"/>
                    <a:pt x="869" y="801"/>
                  </a:cubicBezTo>
                  <a:cubicBezTo>
                    <a:pt x="1043" y="597"/>
                    <a:pt x="1019" y="291"/>
                    <a:pt x="815" y="116"/>
                  </a:cubicBezTo>
                  <a:cubicBezTo>
                    <a:pt x="725" y="40"/>
                    <a:pt x="613" y="0"/>
                    <a:pt x="500"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922;p40">
              <a:extLst>
                <a:ext uri="{FF2B5EF4-FFF2-40B4-BE49-F238E27FC236}">
                  <a16:creationId xmlns:a16="http://schemas.microsoft.com/office/drawing/2014/main" xmlns="" id="{ED45C260-CA4F-4E08-B506-A082DDAD1282}"/>
                </a:ext>
              </a:extLst>
            </p:cNvPr>
            <p:cNvSpPr/>
            <p:nvPr/>
          </p:nvSpPr>
          <p:spPr>
            <a:xfrm rot="19182520">
              <a:off x="9605819" y="1798387"/>
              <a:ext cx="18114" cy="16881"/>
            </a:xfrm>
            <a:custGeom>
              <a:avLst/>
              <a:gdLst/>
              <a:ahLst/>
              <a:cxnLst/>
              <a:rect l="l" t="t" r="r" b="b"/>
              <a:pathLst>
                <a:path w="1043" h="972" extrusionOk="0">
                  <a:moveTo>
                    <a:pt x="500" y="0"/>
                  </a:moveTo>
                  <a:cubicBezTo>
                    <a:pt x="425" y="0"/>
                    <a:pt x="349" y="18"/>
                    <a:pt x="279" y="54"/>
                  </a:cubicBezTo>
                  <a:cubicBezTo>
                    <a:pt x="104" y="142"/>
                    <a:pt x="0" y="328"/>
                    <a:pt x="16" y="523"/>
                  </a:cubicBezTo>
                  <a:cubicBezTo>
                    <a:pt x="31" y="719"/>
                    <a:pt x="162" y="886"/>
                    <a:pt x="348" y="947"/>
                  </a:cubicBezTo>
                  <a:cubicBezTo>
                    <a:pt x="398" y="963"/>
                    <a:pt x="449" y="971"/>
                    <a:pt x="499" y="971"/>
                  </a:cubicBezTo>
                  <a:cubicBezTo>
                    <a:pt x="639" y="971"/>
                    <a:pt x="775" y="911"/>
                    <a:pt x="868" y="801"/>
                  </a:cubicBezTo>
                  <a:cubicBezTo>
                    <a:pt x="1043" y="597"/>
                    <a:pt x="1018" y="291"/>
                    <a:pt x="815" y="117"/>
                  </a:cubicBezTo>
                  <a:cubicBezTo>
                    <a:pt x="725" y="40"/>
                    <a:pt x="613" y="0"/>
                    <a:pt x="500" y="0"/>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923;p40">
              <a:extLst>
                <a:ext uri="{FF2B5EF4-FFF2-40B4-BE49-F238E27FC236}">
                  <a16:creationId xmlns:a16="http://schemas.microsoft.com/office/drawing/2014/main" xmlns="" id="{CC13D551-243B-4973-A37B-4BCB6E0C3DB9}"/>
                </a:ext>
              </a:extLst>
            </p:cNvPr>
            <p:cNvSpPr/>
            <p:nvPr/>
          </p:nvSpPr>
          <p:spPr>
            <a:xfrm rot="19182520">
              <a:off x="9436944" y="1776012"/>
              <a:ext cx="18114" cy="16881"/>
            </a:xfrm>
            <a:custGeom>
              <a:avLst/>
              <a:gdLst/>
              <a:ahLst/>
              <a:cxnLst/>
              <a:rect l="l" t="t" r="r" b="b"/>
              <a:pathLst>
                <a:path w="1043" h="972" extrusionOk="0">
                  <a:moveTo>
                    <a:pt x="500" y="1"/>
                  </a:moveTo>
                  <a:cubicBezTo>
                    <a:pt x="424" y="1"/>
                    <a:pt x="349" y="18"/>
                    <a:pt x="278" y="54"/>
                  </a:cubicBezTo>
                  <a:cubicBezTo>
                    <a:pt x="104" y="142"/>
                    <a:pt x="0" y="329"/>
                    <a:pt x="15" y="524"/>
                  </a:cubicBezTo>
                  <a:cubicBezTo>
                    <a:pt x="31" y="720"/>
                    <a:pt x="162" y="886"/>
                    <a:pt x="349" y="948"/>
                  </a:cubicBezTo>
                  <a:cubicBezTo>
                    <a:pt x="398" y="964"/>
                    <a:pt x="449" y="971"/>
                    <a:pt x="499" y="971"/>
                  </a:cubicBezTo>
                  <a:cubicBezTo>
                    <a:pt x="639" y="971"/>
                    <a:pt x="774" y="912"/>
                    <a:pt x="868" y="802"/>
                  </a:cubicBezTo>
                  <a:cubicBezTo>
                    <a:pt x="1043" y="598"/>
                    <a:pt x="1018" y="291"/>
                    <a:pt x="814" y="118"/>
                  </a:cubicBezTo>
                  <a:cubicBezTo>
                    <a:pt x="725" y="40"/>
                    <a:pt x="613" y="1"/>
                    <a:pt x="500"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924;p40">
              <a:extLst>
                <a:ext uri="{FF2B5EF4-FFF2-40B4-BE49-F238E27FC236}">
                  <a16:creationId xmlns:a16="http://schemas.microsoft.com/office/drawing/2014/main" xmlns="" id="{AE217CE0-B1D2-4164-8B9B-5486904EE37C}"/>
                </a:ext>
              </a:extLst>
            </p:cNvPr>
            <p:cNvSpPr/>
            <p:nvPr/>
          </p:nvSpPr>
          <p:spPr>
            <a:xfrm rot="19182520">
              <a:off x="9464003" y="1823129"/>
              <a:ext cx="18114" cy="16881"/>
            </a:xfrm>
            <a:custGeom>
              <a:avLst/>
              <a:gdLst/>
              <a:ahLst/>
              <a:cxnLst/>
              <a:rect l="l" t="t" r="r" b="b"/>
              <a:pathLst>
                <a:path w="1043" h="972" extrusionOk="0">
                  <a:moveTo>
                    <a:pt x="499" y="1"/>
                  </a:moveTo>
                  <a:cubicBezTo>
                    <a:pt x="424" y="1"/>
                    <a:pt x="349" y="18"/>
                    <a:pt x="280" y="54"/>
                  </a:cubicBezTo>
                  <a:cubicBezTo>
                    <a:pt x="104" y="142"/>
                    <a:pt x="0" y="329"/>
                    <a:pt x="15" y="524"/>
                  </a:cubicBezTo>
                  <a:cubicBezTo>
                    <a:pt x="31" y="720"/>
                    <a:pt x="163" y="888"/>
                    <a:pt x="349" y="948"/>
                  </a:cubicBezTo>
                  <a:cubicBezTo>
                    <a:pt x="399" y="964"/>
                    <a:pt x="449" y="972"/>
                    <a:pt x="500" y="972"/>
                  </a:cubicBezTo>
                  <a:cubicBezTo>
                    <a:pt x="639" y="972"/>
                    <a:pt x="774" y="911"/>
                    <a:pt x="868" y="801"/>
                  </a:cubicBezTo>
                  <a:cubicBezTo>
                    <a:pt x="1043" y="597"/>
                    <a:pt x="1019" y="292"/>
                    <a:pt x="815" y="117"/>
                  </a:cubicBezTo>
                  <a:cubicBezTo>
                    <a:pt x="725" y="41"/>
                    <a:pt x="612" y="1"/>
                    <a:pt x="499" y="1"/>
                  </a:cubicBezTo>
                  <a:close/>
                </a:path>
              </a:pathLst>
            </a:custGeom>
            <a:solidFill>
              <a:srgbClr val="B222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0" name="iṧ1îḍê">
            <a:extLst>
              <a:ext uri="{FF2B5EF4-FFF2-40B4-BE49-F238E27FC236}">
                <a16:creationId xmlns:a16="http://schemas.microsoft.com/office/drawing/2014/main" xmlns="" id="{B2BE87D9-2BCC-40D4-9CB2-0CBDF50DE05A}"/>
              </a:ext>
            </a:extLst>
          </p:cNvPr>
          <p:cNvSpPr txBox="1"/>
          <p:nvPr/>
        </p:nvSpPr>
        <p:spPr>
          <a:xfrm>
            <a:off x="1390334" y="2767328"/>
            <a:ext cx="2143631" cy="807974"/>
          </a:xfrm>
          <a:prstGeom prst="rect">
            <a:avLst/>
          </a:prstGeom>
          <a:noFill/>
        </p:spPr>
        <p:txBody>
          <a:bodyPr wrap="square" lIns="91440" tIns="45720" rIns="91440" bIns="45720" anchor="t" anchorCtr="0">
            <a:normAutofit/>
          </a:bodyPr>
          <a:lstStyle/>
          <a:p>
            <a:pPr algn="ctr">
              <a:lnSpc>
                <a:spcPct val="120000"/>
              </a:lnSpc>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请在此输入正文请在此输入正文</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algn="ctr">
              <a:lnSpc>
                <a:spcPct val="120000"/>
              </a:lnSpc>
            </a:pPr>
            <a:endParaRPr lang="en-US" altLang="zh-CN" sz="700" dirty="0">
              <a:solidFill>
                <a:srgbClr val="25C56F"/>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91" name="iṧ1îḍê">
            <a:extLst>
              <a:ext uri="{FF2B5EF4-FFF2-40B4-BE49-F238E27FC236}">
                <a16:creationId xmlns:a16="http://schemas.microsoft.com/office/drawing/2014/main" xmlns="" id="{9AABF642-A9B9-4680-B378-133A3DDE0577}"/>
              </a:ext>
            </a:extLst>
          </p:cNvPr>
          <p:cNvSpPr txBox="1"/>
          <p:nvPr/>
        </p:nvSpPr>
        <p:spPr>
          <a:xfrm>
            <a:off x="3904202" y="4952338"/>
            <a:ext cx="1985615" cy="807974"/>
          </a:xfrm>
          <a:prstGeom prst="rect">
            <a:avLst/>
          </a:prstGeom>
          <a:noFill/>
        </p:spPr>
        <p:txBody>
          <a:bodyPr wrap="square" lIns="91440" tIns="45720" rIns="91440" bIns="45720" anchor="t" anchorCtr="0">
            <a:normAutofit/>
          </a:bodyPr>
          <a:lstStyle/>
          <a:p>
            <a:pPr algn="ctr">
              <a:lnSpc>
                <a:spcPct val="120000"/>
              </a:lnSpc>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请在此输入正文请在此输入正文</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algn="ctr">
              <a:lnSpc>
                <a:spcPct val="120000"/>
              </a:lnSpc>
            </a:pPr>
            <a:endParaRPr lang="en-US" altLang="zh-CN" sz="700" dirty="0">
              <a:solidFill>
                <a:srgbClr val="25C56F"/>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92" name="iṧ1îḍê">
            <a:extLst>
              <a:ext uri="{FF2B5EF4-FFF2-40B4-BE49-F238E27FC236}">
                <a16:creationId xmlns:a16="http://schemas.microsoft.com/office/drawing/2014/main" xmlns="" id="{B5D96831-B50C-491A-9F5C-E8AC92BBEBC5}"/>
              </a:ext>
            </a:extLst>
          </p:cNvPr>
          <p:cNvSpPr txBox="1"/>
          <p:nvPr/>
        </p:nvSpPr>
        <p:spPr>
          <a:xfrm>
            <a:off x="8725393" y="4975707"/>
            <a:ext cx="2010440" cy="807974"/>
          </a:xfrm>
          <a:prstGeom prst="rect">
            <a:avLst/>
          </a:prstGeom>
          <a:noFill/>
        </p:spPr>
        <p:txBody>
          <a:bodyPr wrap="square" lIns="91440" tIns="45720" rIns="91440" bIns="45720" anchor="t" anchorCtr="0">
            <a:normAutofit/>
          </a:bodyPr>
          <a:lstStyle/>
          <a:p>
            <a:pPr algn="ctr">
              <a:lnSpc>
                <a:spcPct val="120000"/>
              </a:lnSpc>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请在此输入正文请在此输入正文</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algn="ctr">
              <a:lnSpc>
                <a:spcPct val="120000"/>
              </a:lnSpc>
            </a:pPr>
            <a:endParaRPr lang="en-US" altLang="zh-CN" sz="700" dirty="0">
              <a:solidFill>
                <a:srgbClr val="25C56F"/>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93" name="iṧ1îḍê">
            <a:extLst>
              <a:ext uri="{FF2B5EF4-FFF2-40B4-BE49-F238E27FC236}">
                <a16:creationId xmlns:a16="http://schemas.microsoft.com/office/drawing/2014/main" xmlns="" id="{DDE6E286-298D-4AB0-AC47-BFBF60CAB523}"/>
              </a:ext>
            </a:extLst>
          </p:cNvPr>
          <p:cNvSpPr txBox="1"/>
          <p:nvPr/>
        </p:nvSpPr>
        <p:spPr>
          <a:xfrm>
            <a:off x="6237339" y="2767328"/>
            <a:ext cx="2045723" cy="807974"/>
          </a:xfrm>
          <a:prstGeom prst="rect">
            <a:avLst/>
          </a:prstGeom>
          <a:noFill/>
        </p:spPr>
        <p:txBody>
          <a:bodyPr wrap="square" lIns="91440" tIns="45720" rIns="91440" bIns="45720" anchor="t" anchorCtr="0">
            <a:normAutofit/>
          </a:bodyPr>
          <a:lstStyle/>
          <a:p>
            <a:pPr algn="ctr">
              <a:lnSpc>
                <a:spcPct val="120000"/>
              </a:lnSpc>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请在此输入正文请在此输入正文</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algn="ctr">
              <a:lnSpc>
                <a:spcPct val="120000"/>
              </a:lnSpc>
            </a:pPr>
            <a:endParaRPr lang="en-US" altLang="zh-CN" sz="700" dirty="0">
              <a:solidFill>
                <a:srgbClr val="25C56F"/>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Tree>
    <p:extLst>
      <p:ext uri="{BB962C8B-B14F-4D97-AF65-F5344CB8AC3E}">
        <p14:creationId xmlns:p14="http://schemas.microsoft.com/office/powerpoint/2010/main" val="3960545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Google Shape;494;p33">
            <a:extLst>
              <a:ext uri="{FF2B5EF4-FFF2-40B4-BE49-F238E27FC236}">
                <a16:creationId xmlns:a16="http://schemas.microsoft.com/office/drawing/2014/main" xmlns="" id="{71E36864-C5AA-4691-8B73-C0811B1EB236}"/>
              </a:ext>
            </a:extLst>
          </p:cNvPr>
          <p:cNvSpPr txBox="1">
            <a:spLocks/>
          </p:cNvSpPr>
          <p:nvPr/>
        </p:nvSpPr>
        <p:spPr>
          <a:xfrm>
            <a:off x="4524704" y="766595"/>
            <a:ext cx="3142593"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lang="zh-CN" altLang="en-US" sz="4400" kern="0"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教师总结</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grpSp>
        <p:nvGrpSpPr>
          <p:cNvPr id="6" name="组合 5">
            <a:extLst>
              <a:ext uri="{FF2B5EF4-FFF2-40B4-BE49-F238E27FC236}">
                <a16:creationId xmlns:a16="http://schemas.microsoft.com/office/drawing/2014/main" xmlns="" id="{4E7972D3-E173-40F9-999D-017B636F1F0C}"/>
              </a:ext>
            </a:extLst>
          </p:cNvPr>
          <p:cNvGrpSpPr/>
          <p:nvPr/>
        </p:nvGrpSpPr>
        <p:grpSpPr>
          <a:xfrm>
            <a:off x="1044756" y="2436277"/>
            <a:ext cx="4132675" cy="2825113"/>
            <a:chOff x="7029309" y="2807078"/>
            <a:chExt cx="4132675" cy="2825113"/>
          </a:xfrm>
        </p:grpSpPr>
        <p:grpSp>
          <p:nvGrpSpPr>
            <p:cNvPr id="7" name="组合 6">
              <a:extLst>
                <a:ext uri="{FF2B5EF4-FFF2-40B4-BE49-F238E27FC236}">
                  <a16:creationId xmlns:a16="http://schemas.microsoft.com/office/drawing/2014/main" xmlns="" id="{EA10BDB3-6E68-448F-B4A9-7F6A12BD3879}"/>
                </a:ext>
              </a:extLst>
            </p:cNvPr>
            <p:cNvGrpSpPr/>
            <p:nvPr/>
          </p:nvGrpSpPr>
          <p:grpSpPr>
            <a:xfrm>
              <a:off x="7029309" y="2807078"/>
              <a:ext cx="4132675" cy="865469"/>
              <a:chOff x="6892677" y="3116941"/>
              <a:chExt cx="3603600" cy="865469"/>
            </a:xfrm>
          </p:grpSpPr>
          <p:sp>
            <p:nvSpPr>
              <p:cNvPr id="14" name="Google Shape;923;p45">
                <a:extLst>
                  <a:ext uri="{FF2B5EF4-FFF2-40B4-BE49-F238E27FC236}">
                    <a16:creationId xmlns:a16="http://schemas.microsoft.com/office/drawing/2014/main" xmlns="" id="{1E8A7DEB-6455-4234-8C16-754CEFE22E97}"/>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5" name="矩形 14">
                <a:extLst>
                  <a:ext uri="{FF2B5EF4-FFF2-40B4-BE49-F238E27FC236}">
                    <a16:creationId xmlns:a16="http://schemas.microsoft.com/office/drawing/2014/main" xmlns="" id="{7C52CBA1-29E5-401A-BBD8-F207B52F67A2}"/>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标题一</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8" name="组合 7">
              <a:extLst>
                <a:ext uri="{FF2B5EF4-FFF2-40B4-BE49-F238E27FC236}">
                  <a16:creationId xmlns:a16="http://schemas.microsoft.com/office/drawing/2014/main" xmlns="" id="{C1D7FD80-C8D8-4255-8212-7D817EEDB153}"/>
                </a:ext>
              </a:extLst>
            </p:cNvPr>
            <p:cNvGrpSpPr/>
            <p:nvPr/>
          </p:nvGrpSpPr>
          <p:grpSpPr>
            <a:xfrm>
              <a:off x="7029310" y="3786900"/>
              <a:ext cx="4132674" cy="865469"/>
              <a:chOff x="6892677" y="3116941"/>
              <a:chExt cx="3603600" cy="865469"/>
            </a:xfrm>
          </p:grpSpPr>
          <p:sp>
            <p:nvSpPr>
              <p:cNvPr id="12" name="Google Shape;923;p45">
                <a:extLst>
                  <a:ext uri="{FF2B5EF4-FFF2-40B4-BE49-F238E27FC236}">
                    <a16:creationId xmlns:a16="http://schemas.microsoft.com/office/drawing/2014/main" xmlns="" id="{6C0EA006-3385-4D08-BE7C-6BD4773CC07A}"/>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3" name="矩形 12">
                <a:extLst>
                  <a:ext uri="{FF2B5EF4-FFF2-40B4-BE49-F238E27FC236}">
                    <a16:creationId xmlns:a16="http://schemas.microsoft.com/office/drawing/2014/main" xmlns="" id="{C4EC55EF-87E3-41D3-8FC9-196DDED77FCB}"/>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标题二</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9" name="组合 8">
              <a:extLst>
                <a:ext uri="{FF2B5EF4-FFF2-40B4-BE49-F238E27FC236}">
                  <a16:creationId xmlns:a16="http://schemas.microsoft.com/office/drawing/2014/main" xmlns="" id="{F21221F0-CB24-4626-8CAD-CF816A5A683C}"/>
                </a:ext>
              </a:extLst>
            </p:cNvPr>
            <p:cNvGrpSpPr/>
            <p:nvPr/>
          </p:nvGrpSpPr>
          <p:grpSpPr>
            <a:xfrm>
              <a:off x="7029309" y="4766722"/>
              <a:ext cx="4132673" cy="865469"/>
              <a:chOff x="6892677" y="3116941"/>
              <a:chExt cx="3603600" cy="865469"/>
            </a:xfrm>
          </p:grpSpPr>
          <p:sp>
            <p:nvSpPr>
              <p:cNvPr id="10" name="Google Shape;923;p45">
                <a:extLst>
                  <a:ext uri="{FF2B5EF4-FFF2-40B4-BE49-F238E27FC236}">
                    <a16:creationId xmlns:a16="http://schemas.microsoft.com/office/drawing/2014/main" xmlns="" id="{CD6685DA-A134-4DAF-94A3-C95E71B5308B}"/>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1" name="矩形 10">
                <a:extLst>
                  <a:ext uri="{FF2B5EF4-FFF2-40B4-BE49-F238E27FC236}">
                    <a16:creationId xmlns:a16="http://schemas.microsoft.com/office/drawing/2014/main" xmlns="" id="{5707FF05-96B9-4837-8D20-1498548AADAC}"/>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标题三</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grpSp>
        <p:nvGrpSpPr>
          <p:cNvPr id="16" name="组合 15">
            <a:extLst>
              <a:ext uri="{FF2B5EF4-FFF2-40B4-BE49-F238E27FC236}">
                <a16:creationId xmlns:a16="http://schemas.microsoft.com/office/drawing/2014/main" xmlns="" id="{D5DB70CD-2E54-453D-8663-DD385CE4C9A2}"/>
              </a:ext>
            </a:extLst>
          </p:cNvPr>
          <p:cNvGrpSpPr/>
          <p:nvPr/>
        </p:nvGrpSpPr>
        <p:grpSpPr>
          <a:xfrm>
            <a:off x="6230623" y="2202956"/>
            <a:ext cx="4834252" cy="3681902"/>
            <a:chOff x="7187838" y="2350538"/>
            <a:chExt cx="4021500" cy="3062887"/>
          </a:xfrm>
        </p:grpSpPr>
        <p:grpSp>
          <p:nvGrpSpPr>
            <p:cNvPr id="17" name="Google Shape;1086;p55">
              <a:extLst>
                <a:ext uri="{FF2B5EF4-FFF2-40B4-BE49-F238E27FC236}">
                  <a16:creationId xmlns:a16="http://schemas.microsoft.com/office/drawing/2014/main" xmlns="" id="{007C97FB-3B72-4FF1-971A-5BD382BE07E6}"/>
                </a:ext>
              </a:extLst>
            </p:cNvPr>
            <p:cNvGrpSpPr/>
            <p:nvPr/>
          </p:nvGrpSpPr>
          <p:grpSpPr>
            <a:xfrm>
              <a:off x="7187838" y="2350538"/>
              <a:ext cx="4021500" cy="3062887"/>
              <a:chOff x="720010" y="1419647"/>
              <a:chExt cx="4021500" cy="3062887"/>
            </a:xfrm>
          </p:grpSpPr>
          <p:sp>
            <p:nvSpPr>
              <p:cNvPr id="19" name="Google Shape;1087;p55">
                <a:extLst>
                  <a:ext uri="{FF2B5EF4-FFF2-40B4-BE49-F238E27FC236}">
                    <a16:creationId xmlns:a16="http://schemas.microsoft.com/office/drawing/2014/main" xmlns="" id="{261D8363-2270-4103-9762-6C5C0856B2D3}"/>
                  </a:ext>
                </a:extLst>
              </p:cNvPr>
              <p:cNvSpPr/>
              <p:nvPr/>
            </p:nvSpPr>
            <p:spPr>
              <a:xfrm>
                <a:off x="720010" y="1419647"/>
                <a:ext cx="4021500" cy="2544300"/>
              </a:xfrm>
              <a:prstGeom prst="roundRect">
                <a:avLst>
                  <a:gd name="adj" fmla="val 3857"/>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088;p55">
                <a:extLst>
                  <a:ext uri="{FF2B5EF4-FFF2-40B4-BE49-F238E27FC236}">
                    <a16:creationId xmlns:a16="http://schemas.microsoft.com/office/drawing/2014/main" xmlns="" id="{5637B24F-8124-4BEA-BB90-E2B191A4C647}"/>
                  </a:ext>
                </a:extLst>
              </p:cNvPr>
              <p:cNvSpPr/>
              <p:nvPr/>
            </p:nvSpPr>
            <p:spPr>
              <a:xfrm>
                <a:off x="747353" y="1447364"/>
                <a:ext cx="3966900" cy="2488800"/>
              </a:xfrm>
              <a:prstGeom prst="roundRect">
                <a:avLst>
                  <a:gd name="adj" fmla="val 3282"/>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89;p55">
                <a:extLst>
                  <a:ext uri="{FF2B5EF4-FFF2-40B4-BE49-F238E27FC236}">
                    <a16:creationId xmlns:a16="http://schemas.microsoft.com/office/drawing/2014/main" xmlns="" id="{9EFCCBB5-B293-45A5-9E79-C3E30157FA29}"/>
                  </a:ext>
                </a:extLst>
              </p:cNvPr>
              <p:cNvSpPr/>
              <p:nvPr/>
            </p:nvSpPr>
            <p:spPr>
              <a:xfrm>
                <a:off x="858158" y="1548119"/>
                <a:ext cx="3748500" cy="2285700"/>
              </a:xfrm>
              <a:prstGeom prst="rect">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090;p55">
                <a:extLst>
                  <a:ext uri="{FF2B5EF4-FFF2-40B4-BE49-F238E27FC236}">
                    <a16:creationId xmlns:a16="http://schemas.microsoft.com/office/drawing/2014/main" xmlns="" id="{6AB3D117-03C2-49DF-9022-33594D367ECD}"/>
                  </a:ext>
                </a:extLst>
              </p:cNvPr>
              <p:cNvSpPr/>
              <p:nvPr/>
            </p:nvSpPr>
            <p:spPr>
              <a:xfrm>
                <a:off x="2042408" y="3963886"/>
                <a:ext cx="1373274" cy="518648"/>
              </a:xfrm>
              <a:custGeom>
                <a:avLst/>
                <a:gdLst/>
                <a:ahLst/>
                <a:cxnLst/>
                <a:rect l="l" t="t" r="r" b="b"/>
                <a:pathLst>
                  <a:path w="65999" h="24926" extrusionOk="0">
                    <a:moveTo>
                      <a:pt x="13372" y="0"/>
                    </a:moveTo>
                    <a:cubicBezTo>
                      <a:pt x="13051" y="1881"/>
                      <a:pt x="12653" y="8225"/>
                      <a:pt x="11445" y="11283"/>
                    </a:cubicBezTo>
                    <a:cubicBezTo>
                      <a:pt x="10237" y="14341"/>
                      <a:pt x="7883" y="16511"/>
                      <a:pt x="6125" y="18346"/>
                    </a:cubicBezTo>
                    <a:cubicBezTo>
                      <a:pt x="4367" y="20181"/>
                      <a:pt x="1875" y="21297"/>
                      <a:pt x="896" y="22291"/>
                    </a:cubicBezTo>
                    <a:cubicBezTo>
                      <a:pt x="-82" y="23285"/>
                      <a:pt x="-174" y="23896"/>
                      <a:pt x="254" y="24309"/>
                    </a:cubicBezTo>
                    <a:cubicBezTo>
                      <a:pt x="682" y="24722"/>
                      <a:pt x="805" y="24692"/>
                      <a:pt x="3465" y="24768"/>
                    </a:cubicBezTo>
                    <a:cubicBezTo>
                      <a:pt x="6125" y="24845"/>
                      <a:pt x="10925" y="24768"/>
                      <a:pt x="16215" y="24768"/>
                    </a:cubicBezTo>
                    <a:cubicBezTo>
                      <a:pt x="21505" y="24768"/>
                      <a:pt x="28630" y="24768"/>
                      <a:pt x="35204" y="24768"/>
                    </a:cubicBezTo>
                    <a:cubicBezTo>
                      <a:pt x="41778" y="24768"/>
                      <a:pt x="50783" y="24768"/>
                      <a:pt x="55660" y="24768"/>
                    </a:cubicBezTo>
                    <a:cubicBezTo>
                      <a:pt x="60537" y="24768"/>
                      <a:pt x="62754" y="25104"/>
                      <a:pt x="64466" y="24768"/>
                    </a:cubicBezTo>
                    <a:cubicBezTo>
                      <a:pt x="66178" y="24432"/>
                      <a:pt x="66056" y="23346"/>
                      <a:pt x="65934" y="22750"/>
                    </a:cubicBezTo>
                    <a:cubicBezTo>
                      <a:pt x="65812" y="22154"/>
                      <a:pt x="65353" y="22765"/>
                      <a:pt x="63732" y="21190"/>
                    </a:cubicBezTo>
                    <a:cubicBezTo>
                      <a:pt x="62111" y="19615"/>
                      <a:pt x="57999" y="16512"/>
                      <a:pt x="56210" y="13301"/>
                    </a:cubicBezTo>
                    <a:cubicBezTo>
                      <a:pt x="54421" y="10091"/>
                      <a:pt x="53505" y="4083"/>
                      <a:pt x="53000" y="1927"/>
                    </a:cubicBezTo>
                    <a:cubicBezTo>
                      <a:pt x="52496" y="-229"/>
                      <a:pt x="53153" y="627"/>
                      <a:pt x="53183" y="367"/>
                    </a:cubicBezTo>
                  </a:path>
                </a:pathLst>
              </a:custGeom>
              <a:noFill/>
              <a:ln w="19050" cap="flat" cmpd="sng">
                <a:solidFill>
                  <a:schemeClr val="accent1"/>
                </a:solidFill>
                <a:prstDash val="solid"/>
                <a:round/>
                <a:headEnd type="none" w="med" len="med"/>
                <a:tailEnd type="none" w="med" len="med"/>
              </a:ln>
            </p:spPr>
          </p:sp>
          <p:cxnSp>
            <p:nvCxnSpPr>
              <p:cNvPr id="23" name="Google Shape;1091;p55">
                <a:extLst>
                  <a:ext uri="{FF2B5EF4-FFF2-40B4-BE49-F238E27FC236}">
                    <a16:creationId xmlns:a16="http://schemas.microsoft.com/office/drawing/2014/main" xmlns="" id="{48F46BEA-BEFA-4054-9BF9-8506AE11C515}"/>
                  </a:ext>
                </a:extLst>
              </p:cNvPr>
              <p:cNvCxnSpPr/>
              <p:nvPr/>
            </p:nvCxnSpPr>
            <p:spPr>
              <a:xfrm>
                <a:off x="2057250" y="4433452"/>
                <a:ext cx="1353300" cy="0"/>
              </a:xfrm>
              <a:prstGeom prst="straightConnector1">
                <a:avLst/>
              </a:prstGeom>
              <a:noFill/>
              <a:ln w="19050" cap="flat" cmpd="sng">
                <a:solidFill>
                  <a:schemeClr val="accent1"/>
                </a:solidFill>
                <a:prstDash val="solid"/>
                <a:round/>
                <a:headEnd type="none" w="med" len="med"/>
                <a:tailEnd type="none" w="med" len="med"/>
              </a:ln>
            </p:spPr>
          </p:cxnSp>
        </p:grpSp>
        <p:pic>
          <p:nvPicPr>
            <p:cNvPr id="18" name="图片 17">
              <a:extLst>
                <a:ext uri="{FF2B5EF4-FFF2-40B4-BE49-F238E27FC236}">
                  <a16:creationId xmlns:a16="http://schemas.microsoft.com/office/drawing/2014/main" xmlns="" id="{AB4747E7-17DF-40EB-B4F1-092660018A80}"/>
                </a:ext>
              </a:extLst>
            </p:cNvPr>
            <p:cNvPicPr>
              <a:picLocks noChangeAspect="1"/>
            </p:cNvPicPr>
            <p:nvPr/>
          </p:nvPicPr>
          <p:blipFill rotWithShape="1">
            <a:blip r:embed="rId2"/>
            <a:srcRect l="4470" r="3318"/>
            <a:stretch/>
          </p:blipFill>
          <p:spPr>
            <a:xfrm>
              <a:off x="7325986" y="2479010"/>
              <a:ext cx="3748500" cy="2285700"/>
            </a:xfrm>
            <a:prstGeom prst="rect">
              <a:avLst/>
            </a:prstGeom>
            <a:ln>
              <a:solidFill>
                <a:schemeClr val="accent1"/>
              </a:solidFill>
            </a:ln>
          </p:spPr>
        </p:pic>
      </p:grpSp>
    </p:spTree>
    <p:extLst>
      <p:ext uri="{BB962C8B-B14F-4D97-AF65-F5344CB8AC3E}">
        <p14:creationId xmlns:p14="http://schemas.microsoft.com/office/powerpoint/2010/main" val="11116093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5FFF3"/>
        </a:solidFill>
        <a:effectLst/>
      </p:bgPr>
    </p:bg>
    <p:spTree>
      <p:nvGrpSpPr>
        <p:cNvPr id="1" name=""/>
        <p:cNvGrpSpPr/>
        <p:nvPr/>
      </p:nvGrpSpPr>
      <p:grpSpPr>
        <a:xfrm>
          <a:off x="0" y="0"/>
          <a:ext cx="0" cy="0"/>
          <a:chOff x="0" y="0"/>
          <a:chExt cx="0" cy="0"/>
        </a:xfrm>
      </p:grpSpPr>
      <p:sp>
        <p:nvSpPr>
          <p:cNvPr id="2" name="Google Shape;493;p33">
            <a:extLst>
              <a:ext uri="{FF2B5EF4-FFF2-40B4-BE49-F238E27FC236}">
                <a16:creationId xmlns:a16="http://schemas.microsoft.com/office/drawing/2014/main" xmlns="" id="{FF06205C-A80B-4823-83B4-BF528CA9838D}"/>
              </a:ext>
            </a:extLst>
          </p:cNvPr>
          <p:cNvSpPr/>
          <p:nvPr/>
        </p:nvSpPr>
        <p:spPr>
          <a:xfrm flipH="1">
            <a:off x="0" y="-217714"/>
            <a:ext cx="12550978" cy="7075714"/>
          </a:xfrm>
          <a:custGeom>
            <a:avLst/>
            <a:gdLst/>
            <a:ahLst/>
            <a:cxnLst/>
            <a:rect l="l" t="t" r="r" b="b"/>
            <a:pathLst>
              <a:path w="46307" h="26227" extrusionOk="0">
                <a:moveTo>
                  <a:pt x="43978" y="0"/>
                </a:moveTo>
                <a:cubicBezTo>
                  <a:pt x="40052" y="0"/>
                  <a:pt x="36587" y="2763"/>
                  <a:pt x="33999" y="6111"/>
                </a:cubicBezTo>
                <a:cubicBezTo>
                  <a:pt x="32570" y="7960"/>
                  <a:pt x="30493" y="9268"/>
                  <a:pt x="28222" y="9800"/>
                </a:cubicBezTo>
                <a:cubicBezTo>
                  <a:pt x="26639" y="10170"/>
                  <a:pt x="24941" y="10367"/>
                  <a:pt x="23604" y="11370"/>
                </a:cubicBezTo>
                <a:cubicBezTo>
                  <a:pt x="22472" y="12217"/>
                  <a:pt x="21784" y="13486"/>
                  <a:pt x="21291" y="14784"/>
                </a:cubicBezTo>
                <a:cubicBezTo>
                  <a:pt x="20506" y="16853"/>
                  <a:pt x="20265" y="20071"/>
                  <a:pt x="18032" y="21173"/>
                </a:cubicBezTo>
                <a:cubicBezTo>
                  <a:pt x="17547" y="21412"/>
                  <a:pt x="17019" y="21512"/>
                  <a:pt x="16450" y="21512"/>
                </a:cubicBezTo>
                <a:cubicBezTo>
                  <a:pt x="13442" y="21512"/>
                  <a:pt x="9289" y="18702"/>
                  <a:pt x="4349" y="18702"/>
                </a:cubicBezTo>
                <a:cubicBezTo>
                  <a:pt x="2959" y="18702"/>
                  <a:pt x="1507" y="18924"/>
                  <a:pt x="1" y="19494"/>
                </a:cubicBezTo>
                <a:lnTo>
                  <a:pt x="1" y="26227"/>
                </a:lnTo>
                <a:lnTo>
                  <a:pt x="46307" y="26227"/>
                </a:lnTo>
                <a:lnTo>
                  <a:pt x="46307" y="327"/>
                </a:lnTo>
                <a:cubicBezTo>
                  <a:pt x="45515" y="104"/>
                  <a:pt x="44738" y="0"/>
                  <a:pt x="43978" y="0"/>
                </a:cubicBezTo>
                <a:close/>
              </a:path>
            </a:pathLst>
          </a:custGeom>
          <a:solidFill>
            <a:srgbClr val="25C5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494;p33">
            <a:extLst>
              <a:ext uri="{FF2B5EF4-FFF2-40B4-BE49-F238E27FC236}">
                <a16:creationId xmlns:a16="http://schemas.microsoft.com/office/drawing/2014/main" xmlns="" id="{1D3A44FB-C739-410F-8DD2-B03F78B0E551}"/>
              </a:ext>
            </a:extLst>
          </p:cNvPr>
          <p:cNvSpPr txBox="1">
            <a:spLocks/>
          </p:cNvSpPr>
          <p:nvPr/>
        </p:nvSpPr>
        <p:spPr>
          <a:xfrm>
            <a:off x="5615896" y="2251330"/>
            <a:ext cx="5315700"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r" defTabSz="914400" rtl="0" eaLnBrk="1" fontAlgn="auto" latinLnBrk="0" hangingPunct="1">
              <a:lnSpc>
                <a:spcPct val="100000"/>
              </a:lnSpc>
              <a:spcBef>
                <a:spcPts val="0"/>
              </a:spcBef>
              <a:spcAft>
                <a:spcPts val="0"/>
              </a:spcAft>
              <a:buClr>
                <a:srgbClr val="783F04"/>
              </a:buClr>
              <a:buSzPts val="3000"/>
              <a:buFont typeface="Comfortaa"/>
              <a:buNone/>
              <a:tabLst/>
              <a:defRPr/>
            </a:pPr>
            <a:r>
              <a:rPr lang="zh-CN" altLang="en-US" sz="6000" kern="0"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班会总结</a:t>
            </a:r>
            <a:endParaRPr kumimoji="0" lang="en-US" sz="60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sp>
        <p:nvSpPr>
          <p:cNvPr id="72" name="Google Shape;495;p33">
            <a:extLst>
              <a:ext uri="{FF2B5EF4-FFF2-40B4-BE49-F238E27FC236}">
                <a16:creationId xmlns:a16="http://schemas.microsoft.com/office/drawing/2014/main" xmlns="" id="{5D72AA1C-71FA-41D5-880A-077B94A27F4D}"/>
              </a:ext>
            </a:extLst>
          </p:cNvPr>
          <p:cNvSpPr txBox="1">
            <a:spLocks/>
          </p:cNvSpPr>
          <p:nvPr/>
        </p:nvSpPr>
        <p:spPr>
          <a:xfrm>
            <a:off x="7810396" y="1512235"/>
            <a:ext cx="3121200" cy="841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accent1"/>
              </a:buClr>
              <a:buSzPts val="4800"/>
              <a:buFont typeface="Comfortaa"/>
              <a:buNone/>
              <a:defRPr sz="4800" b="1" i="0" u="none" strike="noStrike" cap="none">
                <a:solidFill>
                  <a:schemeClr val="accent1"/>
                </a:solidFill>
                <a:latin typeface="Comfortaa"/>
                <a:ea typeface="Comfortaa"/>
                <a:cs typeface="Comfortaa"/>
                <a:sym typeface="Comfortaa"/>
              </a:defRPr>
            </a:lvl1pPr>
            <a:lvl2pPr marR="0" lvl="1"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2pPr>
            <a:lvl3pPr marR="0" lvl="2"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3pPr>
            <a:lvl4pPr marR="0" lvl="3"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4pPr>
            <a:lvl5pPr marR="0" lvl="4"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5pPr>
            <a:lvl6pPr marR="0" lvl="5"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6pPr>
            <a:lvl7pPr marR="0" lvl="6"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7pPr>
            <a:lvl8pPr marR="0" lvl="7"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8pPr>
            <a:lvl9pPr marR="0" lvl="8"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9pPr>
          </a:lstStyle>
          <a:p>
            <a:pPr marL="0" marR="0" lvl="0" indent="0" algn="r" defTabSz="914400" rtl="0" eaLnBrk="1" fontAlgn="auto" latinLnBrk="0" hangingPunct="1">
              <a:lnSpc>
                <a:spcPct val="100000"/>
              </a:lnSpc>
              <a:spcBef>
                <a:spcPts val="0"/>
              </a:spcBef>
              <a:spcAft>
                <a:spcPts val="0"/>
              </a:spcAft>
              <a:buClr>
                <a:srgbClr val="FFAB40"/>
              </a:buClr>
              <a:buSzPts val="4800"/>
              <a:buFont typeface="Comfortaa"/>
              <a:buNone/>
              <a:tabLst/>
              <a:defRPr/>
            </a:pPr>
            <a:r>
              <a:rPr kumimoji="0" lang="en" sz="5400" b="1" i="0" u="none" strike="noStrike" kern="0" cap="none" spc="0" normalizeH="0" baseline="0" noProof="0" dirty="0">
                <a:ln>
                  <a:noFill/>
                </a:ln>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omfortaa"/>
              </a:rPr>
              <a:t>0</a:t>
            </a:r>
            <a:r>
              <a:rPr lang="en-US" altLang="zh-CN" sz="5400" kern="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4</a:t>
            </a:r>
            <a:r>
              <a:rPr kumimoji="0" lang="en" sz="5400" b="1" i="0" u="none" strike="noStrike" kern="0" cap="none" spc="0" normalizeH="0" baseline="0" noProof="0" dirty="0">
                <a:ln>
                  <a:noFill/>
                </a:ln>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omfortaa"/>
              </a:rPr>
              <a:t>.</a:t>
            </a:r>
          </a:p>
        </p:txBody>
      </p:sp>
      <p:grpSp>
        <p:nvGrpSpPr>
          <p:cNvPr id="220" name="组合 219">
            <a:extLst>
              <a:ext uri="{FF2B5EF4-FFF2-40B4-BE49-F238E27FC236}">
                <a16:creationId xmlns:a16="http://schemas.microsoft.com/office/drawing/2014/main" xmlns="" id="{0A3A0EB8-053B-4AB5-A79B-40DC231CD8F2}"/>
              </a:ext>
            </a:extLst>
          </p:cNvPr>
          <p:cNvGrpSpPr/>
          <p:nvPr/>
        </p:nvGrpSpPr>
        <p:grpSpPr>
          <a:xfrm>
            <a:off x="1326988" y="2354035"/>
            <a:ext cx="3727702" cy="4024290"/>
            <a:chOff x="4101940" y="430704"/>
            <a:chExt cx="3966535" cy="4282125"/>
          </a:xfrm>
        </p:grpSpPr>
        <p:grpSp>
          <p:nvGrpSpPr>
            <p:cNvPr id="221" name="Google Shape;1547;p42">
              <a:extLst>
                <a:ext uri="{FF2B5EF4-FFF2-40B4-BE49-F238E27FC236}">
                  <a16:creationId xmlns:a16="http://schemas.microsoft.com/office/drawing/2014/main" xmlns="" id="{7F349D11-1B74-4EF1-ABE8-BF4C5EE0DE46}"/>
                </a:ext>
              </a:extLst>
            </p:cNvPr>
            <p:cNvGrpSpPr/>
            <p:nvPr/>
          </p:nvGrpSpPr>
          <p:grpSpPr>
            <a:xfrm>
              <a:off x="5601113" y="680161"/>
              <a:ext cx="1926350" cy="3138592"/>
              <a:chOff x="3815175" y="2743200"/>
              <a:chExt cx="1677275" cy="2732775"/>
            </a:xfrm>
          </p:grpSpPr>
          <p:sp>
            <p:nvSpPr>
              <p:cNvPr id="274" name="Google Shape;1548;p42">
                <a:extLst>
                  <a:ext uri="{FF2B5EF4-FFF2-40B4-BE49-F238E27FC236}">
                    <a16:creationId xmlns:a16="http://schemas.microsoft.com/office/drawing/2014/main" xmlns="" id="{F06ADE93-D060-45B6-BB18-BD9FBB6B378B}"/>
                  </a:ext>
                </a:extLst>
              </p:cNvPr>
              <p:cNvSpPr/>
              <p:nvPr/>
            </p:nvSpPr>
            <p:spPr>
              <a:xfrm>
                <a:off x="4577075" y="4923950"/>
                <a:ext cx="199175" cy="552025"/>
              </a:xfrm>
              <a:custGeom>
                <a:avLst/>
                <a:gdLst/>
                <a:ahLst/>
                <a:cxnLst/>
                <a:rect l="l" t="t" r="r" b="b"/>
                <a:pathLst>
                  <a:path w="7967" h="22081" extrusionOk="0">
                    <a:moveTo>
                      <a:pt x="1" y="0"/>
                    </a:moveTo>
                    <a:lnTo>
                      <a:pt x="1" y="22080"/>
                    </a:lnTo>
                    <a:lnTo>
                      <a:pt x="7966" y="22080"/>
                    </a:lnTo>
                    <a:lnTo>
                      <a:pt x="7966" y="0"/>
                    </a:lnTo>
                    <a:close/>
                  </a:path>
                </a:pathLst>
              </a:custGeom>
              <a:solidFill>
                <a:srgbClr val="4324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1549;p42">
                <a:extLst>
                  <a:ext uri="{FF2B5EF4-FFF2-40B4-BE49-F238E27FC236}">
                    <a16:creationId xmlns:a16="http://schemas.microsoft.com/office/drawing/2014/main" xmlns="" id="{C3C9EC7B-3F3F-4CD8-B25D-3264B23309C8}"/>
                  </a:ext>
                </a:extLst>
              </p:cNvPr>
              <p:cNvSpPr/>
              <p:nvPr/>
            </p:nvSpPr>
            <p:spPr>
              <a:xfrm>
                <a:off x="3815175" y="2743200"/>
                <a:ext cx="1677275" cy="2198525"/>
              </a:xfrm>
              <a:custGeom>
                <a:avLst/>
                <a:gdLst/>
                <a:ahLst/>
                <a:cxnLst/>
                <a:rect l="l" t="t" r="r" b="b"/>
                <a:pathLst>
                  <a:path w="67091" h="87941" extrusionOk="0">
                    <a:moveTo>
                      <a:pt x="33215" y="1"/>
                    </a:moveTo>
                    <a:cubicBezTo>
                      <a:pt x="14686" y="1"/>
                      <a:pt x="0" y="33448"/>
                      <a:pt x="0" y="53429"/>
                    </a:cubicBezTo>
                    <a:cubicBezTo>
                      <a:pt x="0" y="73413"/>
                      <a:pt x="15350" y="87940"/>
                      <a:pt x="33876" y="87940"/>
                    </a:cubicBezTo>
                    <a:cubicBezTo>
                      <a:pt x="52406" y="87940"/>
                      <a:pt x="67091" y="73414"/>
                      <a:pt x="67091" y="53429"/>
                    </a:cubicBezTo>
                    <a:cubicBezTo>
                      <a:pt x="67091" y="33450"/>
                      <a:pt x="51745" y="1"/>
                      <a:pt x="33215"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2" name="Google Shape;1550;p42">
              <a:extLst>
                <a:ext uri="{FF2B5EF4-FFF2-40B4-BE49-F238E27FC236}">
                  <a16:creationId xmlns:a16="http://schemas.microsoft.com/office/drawing/2014/main" xmlns="" id="{5537E40D-583F-48A6-B0AB-35CC720EECFD}"/>
                </a:ext>
              </a:extLst>
            </p:cNvPr>
            <p:cNvGrpSpPr/>
            <p:nvPr/>
          </p:nvGrpSpPr>
          <p:grpSpPr>
            <a:xfrm>
              <a:off x="6230198" y="1804328"/>
              <a:ext cx="1496939" cy="2014529"/>
              <a:chOff x="3454975" y="280850"/>
              <a:chExt cx="1546425" cy="2081125"/>
            </a:xfrm>
          </p:grpSpPr>
          <p:sp>
            <p:nvSpPr>
              <p:cNvPr id="272" name="Google Shape;1551;p42">
                <a:extLst>
                  <a:ext uri="{FF2B5EF4-FFF2-40B4-BE49-F238E27FC236}">
                    <a16:creationId xmlns:a16="http://schemas.microsoft.com/office/drawing/2014/main" xmlns="" id="{2D821EAA-A699-4B73-980D-BE9F97DF75AC}"/>
                  </a:ext>
                </a:extLst>
              </p:cNvPr>
              <p:cNvSpPr/>
              <p:nvPr/>
            </p:nvSpPr>
            <p:spPr>
              <a:xfrm>
                <a:off x="3762750" y="1089725"/>
                <a:ext cx="903200" cy="1272250"/>
              </a:xfrm>
              <a:custGeom>
                <a:avLst/>
                <a:gdLst/>
                <a:ahLst/>
                <a:cxnLst/>
                <a:rect l="l" t="t" r="r" b="b"/>
                <a:pathLst>
                  <a:path w="36128" h="50890" extrusionOk="0">
                    <a:moveTo>
                      <a:pt x="30474" y="0"/>
                    </a:moveTo>
                    <a:cubicBezTo>
                      <a:pt x="30468" y="27"/>
                      <a:pt x="29907" y="2746"/>
                      <a:pt x="27741" y="5726"/>
                    </a:cubicBezTo>
                    <a:cubicBezTo>
                      <a:pt x="26950" y="6813"/>
                      <a:pt x="25686" y="8012"/>
                      <a:pt x="24069" y="9019"/>
                    </a:cubicBezTo>
                    <a:cubicBezTo>
                      <a:pt x="21871" y="6610"/>
                      <a:pt x="22297" y="3132"/>
                      <a:pt x="22324" y="2933"/>
                    </a:cubicBezTo>
                    <a:lnTo>
                      <a:pt x="21247" y="2786"/>
                    </a:lnTo>
                    <a:lnTo>
                      <a:pt x="21247" y="2786"/>
                    </a:lnTo>
                    <a:cubicBezTo>
                      <a:pt x="21240" y="2841"/>
                      <a:pt x="20746" y="6754"/>
                      <a:pt x="23111" y="9569"/>
                    </a:cubicBezTo>
                    <a:cubicBezTo>
                      <a:pt x="21200" y="10577"/>
                      <a:pt x="18891" y="11283"/>
                      <a:pt x="16337" y="11283"/>
                    </a:cubicBezTo>
                    <a:cubicBezTo>
                      <a:pt x="15276" y="11283"/>
                      <a:pt x="14172" y="11161"/>
                      <a:pt x="13038" y="10888"/>
                    </a:cubicBezTo>
                    <a:cubicBezTo>
                      <a:pt x="11090" y="10421"/>
                      <a:pt x="9645" y="9508"/>
                      <a:pt x="8570" y="8446"/>
                    </a:cubicBezTo>
                    <a:cubicBezTo>
                      <a:pt x="9483" y="8170"/>
                      <a:pt x="10239" y="7681"/>
                      <a:pt x="10817" y="6975"/>
                    </a:cubicBezTo>
                    <a:cubicBezTo>
                      <a:pt x="12397" y="5051"/>
                      <a:pt x="12089" y="2261"/>
                      <a:pt x="12075" y="2143"/>
                    </a:cubicBezTo>
                    <a:lnTo>
                      <a:pt x="12075" y="2143"/>
                    </a:lnTo>
                    <a:lnTo>
                      <a:pt x="10997" y="2269"/>
                    </a:lnTo>
                    <a:cubicBezTo>
                      <a:pt x="10999" y="2293"/>
                      <a:pt x="11260" y="4728"/>
                      <a:pt x="9974" y="6289"/>
                    </a:cubicBezTo>
                    <a:cubicBezTo>
                      <a:pt x="9437" y="6940"/>
                      <a:pt x="8690" y="7354"/>
                      <a:pt x="7752" y="7529"/>
                    </a:cubicBezTo>
                    <a:cubicBezTo>
                      <a:pt x="5899" y="5155"/>
                      <a:pt x="5555" y="2483"/>
                      <a:pt x="5533" y="2305"/>
                    </a:cubicBezTo>
                    <a:lnTo>
                      <a:pt x="4455" y="2430"/>
                    </a:lnTo>
                    <a:cubicBezTo>
                      <a:pt x="4460" y="2475"/>
                      <a:pt x="4793" y="5095"/>
                      <a:pt x="6519" y="7624"/>
                    </a:cubicBezTo>
                    <a:cubicBezTo>
                      <a:pt x="2534" y="7586"/>
                      <a:pt x="1066" y="4236"/>
                      <a:pt x="1003" y="4086"/>
                    </a:cubicBezTo>
                    <a:lnTo>
                      <a:pt x="1" y="4504"/>
                    </a:lnTo>
                    <a:cubicBezTo>
                      <a:pt x="19" y="4549"/>
                      <a:pt x="1808" y="8716"/>
                      <a:pt x="6591" y="8716"/>
                    </a:cubicBezTo>
                    <a:cubicBezTo>
                      <a:pt x="6811" y="8716"/>
                      <a:pt x="7038" y="8707"/>
                      <a:pt x="7269" y="8688"/>
                    </a:cubicBezTo>
                    <a:cubicBezTo>
                      <a:pt x="7292" y="8687"/>
                      <a:pt x="7313" y="8683"/>
                      <a:pt x="7336" y="8682"/>
                    </a:cubicBezTo>
                    <a:cubicBezTo>
                      <a:pt x="8570" y="10093"/>
                      <a:pt x="10317" y="11352"/>
                      <a:pt x="12784" y="11945"/>
                    </a:cubicBezTo>
                    <a:cubicBezTo>
                      <a:pt x="13805" y="12190"/>
                      <a:pt x="14850" y="12327"/>
                      <a:pt x="15901" y="12355"/>
                    </a:cubicBezTo>
                    <a:lnTo>
                      <a:pt x="15997" y="50890"/>
                    </a:lnTo>
                    <a:lnTo>
                      <a:pt x="18078" y="50768"/>
                    </a:lnTo>
                    <a:lnTo>
                      <a:pt x="17711" y="12232"/>
                    </a:lnTo>
                    <a:cubicBezTo>
                      <a:pt x="20320" y="12115"/>
                      <a:pt x="21955" y="11443"/>
                      <a:pt x="23903" y="10365"/>
                    </a:cubicBezTo>
                    <a:cubicBezTo>
                      <a:pt x="24772" y="11112"/>
                      <a:pt x="25908" y="11723"/>
                      <a:pt x="27406" y="12071"/>
                    </a:cubicBezTo>
                    <a:cubicBezTo>
                      <a:pt x="28211" y="12258"/>
                      <a:pt x="28948" y="12340"/>
                      <a:pt x="29626" y="12340"/>
                    </a:cubicBezTo>
                    <a:cubicBezTo>
                      <a:pt x="34393" y="12340"/>
                      <a:pt x="36109" y="8270"/>
                      <a:pt x="36128" y="8221"/>
                    </a:cubicBezTo>
                    <a:lnTo>
                      <a:pt x="35122" y="7813"/>
                    </a:lnTo>
                    <a:cubicBezTo>
                      <a:pt x="35057" y="7974"/>
                      <a:pt x="33673" y="11257"/>
                      <a:pt x="29647" y="11257"/>
                    </a:cubicBezTo>
                    <a:cubicBezTo>
                      <a:pt x="29043" y="11257"/>
                      <a:pt x="28380" y="11183"/>
                      <a:pt x="27653" y="11014"/>
                    </a:cubicBezTo>
                    <a:cubicBezTo>
                      <a:pt x="26507" y="10747"/>
                      <a:pt x="25604" y="10308"/>
                      <a:pt x="24889" y="9770"/>
                    </a:cubicBezTo>
                    <a:cubicBezTo>
                      <a:pt x="26521" y="8715"/>
                      <a:pt x="27803" y="7484"/>
                      <a:pt x="28618" y="6364"/>
                    </a:cubicBezTo>
                    <a:cubicBezTo>
                      <a:pt x="30924" y="3194"/>
                      <a:pt x="31514" y="334"/>
                      <a:pt x="31538" y="213"/>
                    </a:cubicBezTo>
                    <a:lnTo>
                      <a:pt x="30474" y="0"/>
                    </a:lnTo>
                    <a:close/>
                  </a:path>
                </a:pathLst>
              </a:custGeom>
              <a:solidFill>
                <a:srgbClr val="4324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1552;p42">
                <a:extLst>
                  <a:ext uri="{FF2B5EF4-FFF2-40B4-BE49-F238E27FC236}">
                    <a16:creationId xmlns:a16="http://schemas.microsoft.com/office/drawing/2014/main" xmlns="" id="{945136ED-B33C-4C47-94BF-3A0779F26D95}"/>
                  </a:ext>
                </a:extLst>
              </p:cNvPr>
              <p:cNvSpPr/>
              <p:nvPr/>
            </p:nvSpPr>
            <p:spPr>
              <a:xfrm>
                <a:off x="3454975" y="280850"/>
                <a:ext cx="1546425" cy="1238350"/>
              </a:xfrm>
              <a:custGeom>
                <a:avLst/>
                <a:gdLst/>
                <a:ahLst/>
                <a:cxnLst/>
                <a:rect l="l" t="t" r="r" b="b"/>
                <a:pathLst>
                  <a:path w="61857" h="49534" extrusionOk="0">
                    <a:moveTo>
                      <a:pt x="34005" y="1"/>
                    </a:moveTo>
                    <a:cubicBezTo>
                      <a:pt x="33711" y="1"/>
                      <a:pt x="33415" y="6"/>
                      <a:pt x="33120" y="17"/>
                    </a:cubicBezTo>
                    <a:cubicBezTo>
                      <a:pt x="21719" y="1103"/>
                      <a:pt x="10860" y="8162"/>
                      <a:pt x="5430" y="18478"/>
                    </a:cubicBezTo>
                    <a:cubicBezTo>
                      <a:pt x="1" y="28794"/>
                      <a:pt x="8687" y="42911"/>
                      <a:pt x="19005" y="47254"/>
                    </a:cubicBezTo>
                    <a:cubicBezTo>
                      <a:pt x="22629" y="48788"/>
                      <a:pt x="26682" y="49534"/>
                      <a:pt x="30791" y="49534"/>
                    </a:cubicBezTo>
                    <a:cubicBezTo>
                      <a:pt x="42687" y="49534"/>
                      <a:pt x="55048" y="43281"/>
                      <a:pt x="58798" y="31778"/>
                    </a:cubicBezTo>
                    <a:cubicBezTo>
                      <a:pt x="59365" y="30150"/>
                      <a:pt x="59717" y="28565"/>
                      <a:pt x="59891" y="26987"/>
                    </a:cubicBezTo>
                    <a:cubicBezTo>
                      <a:pt x="61857" y="12797"/>
                      <a:pt x="48343" y="1"/>
                      <a:pt x="34005"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3" name="Google Shape;1553;p42">
              <a:extLst>
                <a:ext uri="{FF2B5EF4-FFF2-40B4-BE49-F238E27FC236}">
                  <a16:creationId xmlns:a16="http://schemas.microsoft.com/office/drawing/2014/main" xmlns="" id="{2A85FDF0-ED70-4D8B-8AA5-A19BA69693C2}"/>
                </a:ext>
              </a:extLst>
            </p:cNvPr>
            <p:cNvSpPr/>
            <p:nvPr/>
          </p:nvSpPr>
          <p:spPr>
            <a:xfrm rot="-2360889">
              <a:off x="4419892" y="430704"/>
              <a:ext cx="2141063" cy="4282125"/>
            </a:xfrm>
            <a:prstGeom prst="moon">
              <a:avLst>
                <a:gd name="adj" fmla="val 50000"/>
              </a:avLst>
            </a:pr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4" name="Google Shape;1556;p42">
              <a:extLst>
                <a:ext uri="{FF2B5EF4-FFF2-40B4-BE49-F238E27FC236}">
                  <a16:creationId xmlns:a16="http://schemas.microsoft.com/office/drawing/2014/main" xmlns="" id="{523ADDC2-250E-4E88-9809-610830B473B1}"/>
                </a:ext>
              </a:extLst>
            </p:cNvPr>
            <p:cNvGrpSpPr/>
            <p:nvPr/>
          </p:nvGrpSpPr>
          <p:grpSpPr>
            <a:xfrm rot="-1044215">
              <a:off x="4101940" y="1348055"/>
              <a:ext cx="2679065" cy="3031579"/>
              <a:chOff x="2882050" y="1842950"/>
              <a:chExt cx="3210375" cy="3632800"/>
            </a:xfrm>
          </p:grpSpPr>
          <p:sp>
            <p:nvSpPr>
              <p:cNvPr id="231" name="Google Shape;1557;p42">
                <a:extLst>
                  <a:ext uri="{FF2B5EF4-FFF2-40B4-BE49-F238E27FC236}">
                    <a16:creationId xmlns:a16="http://schemas.microsoft.com/office/drawing/2014/main" xmlns="" id="{AFF26DBB-C2C3-48E7-A38F-486E6EAC2FBF}"/>
                  </a:ext>
                </a:extLst>
              </p:cNvPr>
              <p:cNvSpPr/>
              <p:nvPr/>
            </p:nvSpPr>
            <p:spPr>
              <a:xfrm>
                <a:off x="4028200" y="2602025"/>
                <a:ext cx="498900" cy="760450"/>
              </a:xfrm>
              <a:custGeom>
                <a:avLst/>
                <a:gdLst/>
                <a:ahLst/>
                <a:cxnLst/>
                <a:rect l="l" t="t" r="r" b="b"/>
                <a:pathLst>
                  <a:path w="19956" h="30418" extrusionOk="0">
                    <a:moveTo>
                      <a:pt x="13945" y="1164"/>
                    </a:moveTo>
                    <a:cubicBezTo>
                      <a:pt x="14382" y="1164"/>
                      <a:pt x="14815" y="1244"/>
                      <a:pt x="15224" y="1398"/>
                    </a:cubicBezTo>
                    <a:cubicBezTo>
                      <a:pt x="16966" y="2060"/>
                      <a:pt x="18107" y="4080"/>
                      <a:pt x="18435" y="7090"/>
                    </a:cubicBezTo>
                    <a:cubicBezTo>
                      <a:pt x="18780" y="10236"/>
                      <a:pt x="18184" y="14034"/>
                      <a:pt x="16760" y="17784"/>
                    </a:cubicBezTo>
                    <a:cubicBezTo>
                      <a:pt x="15335" y="21535"/>
                      <a:pt x="13258" y="24770"/>
                      <a:pt x="10911" y="26895"/>
                    </a:cubicBezTo>
                    <a:cubicBezTo>
                      <a:pt x="9198" y="28446"/>
                      <a:pt x="7513" y="29253"/>
                      <a:pt x="6037" y="29253"/>
                    </a:cubicBezTo>
                    <a:cubicBezTo>
                      <a:pt x="5580" y="29253"/>
                      <a:pt x="5143" y="29176"/>
                      <a:pt x="4732" y="29020"/>
                    </a:cubicBezTo>
                    <a:cubicBezTo>
                      <a:pt x="2990" y="28357"/>
                      <a:pt x="1849" y="26336"/>
                      <a:pt x="1521" y="23328"/>
                    </a:cubicBezTo>
                    <a:cubicBezTo>
                      <a:pt x="1176" y="20180"/>
                      <a:pt x="1772" y="16383"/>
                      <a:pt x="3196" y="12632"/>
                    </a:cubicBezTo>
                    <a:cubicBezTo>
                      <a:pt x="4621" y="8881"/>
                      <a:pt x="6698" y="5648"/>
                      <a:pt x="9045" y="3521"/>
                    </a:cubicBezTo>
                    <a:cubicBezTo>
                      <a:pt x="10759" y="1971"/>
                      <a:pt x="12442" y="1165"/>
                      <a:pt x="13919" y="1165"/>
                    </a:cubicBezTo>
                    <a:cubicBezTo>
                      <a:pt x="13927" y="1164"/>
                      <a:pt x="13936" y="1164"/>
                      <a:pt x="13945" y="1164"/>
                    </a:cubicBezTo>
                    <a:close/>
                    <a:moveTo>
                      <a:pt x="13922" y="0"/>
                    </a:moveTo>
                    <a:cubicBezTo>
                      <a:pt x="12152" y="0"/>
                      <a:pt x="10198" y="908"/>
                      <a:pt x="8264" y="2660"/>
                    </a:cubicBezTo>
                    <a:cubicBezTo>
                      <a:pt x="5783" y="4906"/>
                      <a:pt x="3598" y="8301"/>
                      <a:pt x="2110" y="12219"/>
                    </a:cubicBezTo>
                    <a:cubicBezTo>
                      <a:pt x="620" y="16137"/>
                      <a:pt x="1" y="20128"/>
                      <a:pt x="365" y="23453"/>
                    </a:cubicBezTo>
                    <a:cubicBezTo>
                      <a:pt x="743" y="26919"/>
                      <a:pt x="2146" y="29282"/>
                      <a:pt x="4319" y="30106"/>
                    </a:cubicBezTo>
                    <a:cubicBezTo>
                      <a:pt x="4863" y="30312"/>
                      <a:pt x="5439" y="30417"/>
                      <a:pt x="6021" y="30417"/>
                    </a:cubicBezTo>
                    <a:cubicBezTo>
                      <a:pt x="6025" y="30417"/>
                      <a:pt x="6030" y="30417"/>
                      <a:pt x="6034" y="30417"/>
                    </a:cubicBezTo>
                    <a:cubicBezTo>
                      <a:pt x="7805" y="30417"/>
                      <a:pt x="9758" y="29509"/>
                      <a:pt x="11692" y="27757"/>
                    </a:cubicBezTo>
                    <a:cubicBezTo>
                      <a:pt x="14173" y="25512"/>
                      <a:pt x="16358" y="22116"/>
                      <a:pt x="17848" y="18197"/>
                    </a:cubicBezTo>
                    <a:cubicBezTo>
                      <a:pt x="19336" y="14279"/>
                      <a:pt x="19955" y="10290"/>
                      <a:pt x="19593" y="6963"/>
                    </a:cubicBezTo>
                    <a:cubicBezTo>
                      <a:pt x="19214" y="3497"/>
                      <a:pt x="17808" y="1136"/>
                      <a:pt x="15637" y="310"/>
                    </a:cubicBezTo>
                    <a:cubicBezTo>
                      <a:pt x="15091" y="103"/>
                      <a:pt x="14517" y="0"/>
                      <a:pt x="13922" y="0"/>
                    </a:cubicBezTo>
                    <a:close/>
                  </a:path>
                </a:pathLst>
              </a:custGeom>
              <a:solidFill>
                <a:srgbClr val="3D15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1558;p42">
                <a:extLst>
                  <a:ext uri="{FF2B5EF4-FFF2-40B4-BE49-F238E27FC236}">
                    <a16:creationId xmlns:a16="http://schemas.microsoft.com/office/drawing/2014/main" xmlns="" id="{CEB0DB15-4AFC-46CB-8F6E-3366BEC251B7}"/>
                  </a:ext>
                </a:extLst>
              </p:cNvPr>
              <p:cNvSpPr/>
              <p:nvPr/>
            </p:nvSpPr>
            <p:spPr>
              <a:xfrm>
                <a:off x="2882100" y="3587025"/>
                <a:ext cx="793025" cy="621825"/>
              </a:xfrm>
              <a:custGeom>
                <a:avLst/>
                <a:gdLst/>
                <a:ahLst/>
                <a:cxnLst/>
                <a:rect l="l" t="t" r="r" b="b"/>
                <a:pathLst>
                  <a:path w="31721" h="24873" extrusionOk="0">
                    <a:moveTo>
                      <a:pt x="26929" y="1"/>
                    </a:moveTo>
                    <a:cubicBezTo>
                      <a:pt x="26929" y="1"/>
                      <a:pt x="6951" y="10938"/>
                      <a:pt x="4480" y="12491"/>
                    </a:cubicBezTo>
                    <a:cubicBezTo>
                      <a:pt x="2011" y="14046"/>
                      <a:pt x="0" y="15464"/>
                      <a:pt x="0" y="17009"/>
                    </a:cubicBezTo>
                    <a:lnTo>
                      <a:pt x="1121" y="22460"/>
                    </a:lnTo>
                    <a:cubicBezTo>
                      <a:pt x="1121" y="22460"/>
                      <a:pt x="2247" y="24873"/>
                      <a:pt x="5955" y="24873"/>
                    </a:cubicBezTo>
                    <a:cubicBezTo>
                      <a:pt x="6698" y="24873"/>
                      <a:pt x="7544" y="24776"/>
                      <a:pt x="8506" y="24543"/>
                    </a:cubicBezTo>
                    <a:cubicBezTo>
                      <a:pt x="12818" y="23503"/>
                      <a:pt x="31720" y="17008"/>
                      <a:pt x="31720" y="17008"/>
                    </a:cubicBezTo>
                    <a:lnTo>
                      <a:pt x="26929"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1559;p42">
                <a:extLst>
                  <a:ext uri="{FF2B5EF4-FFF2-40B4-BE49-F238E27FC236}">
                    <a16:creationId xmlns:a16="http://schemas.microsoft.com/office/drawing/2014/main" xmlns="" id="{66249A06-EF22-45C5-959A-F1689BFAA801}"/>
                  </a:ext>
                </a:extLst>
              </p:cNvPr>
              <p:cNvSpPr/>
              <p:nvPr/>
            </p:nvSpPr>
            <p:spPr>
              <a:xfrm>
                <a:off x="2882100" y="3678675"/>
                <a:ext cx="793025" cy="530175"/>
              </a:xfrm>
              <a:custGeom>
                <a:avLst/>
                <a:gdLst/>
                <a:ahLst/>
                <a:cxnLst/>
                <a:rect l="l" t="t" r="r" b="b"/>
                <a:pathLst>
                  <a:path w="31721" h="21207" extrusionOk="0">
                    <a:moveTo>
                      <a:pt x="25651" y="0"/>
                    </a:moveTo>
                    <a:lnTo>
                      <a:pt x="2184" y="12784"/>
                    </a:lnTo>
                    <a:cubicBezTo>
                      <a:pt x="1612" y="12613"/>
                      <a:pt x="1210" y="11820"/>
                      <a:pt x="1112" y="11282"/>
                    </a:cubicBezTo>
                    <a:cubicBezTo>
                      <a:pt x="421" y="11959"/>
                      <a:pt x="0" y="12638"/>
                      <a:pt x="0" y="13343"/>
                    </a:cubicBezTo>
                    <a:lnTo>
                      <a:pt x="1123" y="18794"/>
                    </a:lnTo>
                    <a:cubicBezTo>
                      <a:pt x="1123" y="18794"/>
                      <a:pt x="2247" y="21207"/>
                      <a:pt x="5956" y="21207"/>
                    </a:cubicBezTo>
                    <a:cubicBezTo>
                      <a:pt x="6699" y="21207"/>
                      <a:pt x="7545" y="21110"/>
                      <a:pt x="8507" y="20877"/>
                    </a:cubicBezTo>
                    <a:cubicBezTo>
                      <a:pt x="12818" y="19837"/>
                      <a:pt x="31720" y="13342"/>
                      <a:pt x="31720" y="13342"/>
                    </a:cubicBezTo>
                    <a:lnTo>
                      <a:pt x="28284" y="1144"/>
                    </a:lnTo>
                    <a:cubicBezTo>
                      <a:pt x="26585" y="979"/>
                      <a:pt x="25651" y="0"/>
                      <a:pt x="25651" y="0"/>
                    </a:cubicBezTo>
                    <a:close/>
                  </a:path>
                </a:pathLst>
              </a:custGeom>
              <a:solidFill>
                <a:srgbClr val="2E00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1560;p42">
                <a:extLst>
                  <a:ext uri="{FF2B5EF4-FFF2-40B4-BE49-F238E27FC236}">
                    <a16:creationId xmlns:a16="http://schemas.microsoft.com/office/drawing/2014/main" xmlns="" id="{8A18D2A2-FDD4-4E94-84F2-619617E26908}"/>
                  </a:ext>
                </a:extLst>
              </p:cNvPr>
              <p:cNvSpPr/>
              <p:nvPr/>
            </p:nvSpPr>
            <p:spPr>
              <a:xfrm>
                <a:off x="2895825" y="3699150"/>
                <a:ext cx="687300" cy="381600"/>
              </a:xfrm>
              <a:custGeom>
                <a:avLst/>
                <a:gdLst/>
                <a:ahLst/>
                <a:cxnLst/>
                <a:rect l="l" t="t" r="r" b="b"/>
                <a:pathLst>
                  <a:path w="27492" h="15264" extrusionOk="0">
                    <a:moveTo>
                      <a:pt x="24746" y="1"/>
                    </a:moveTo>
                    <a:lnTo>
                      <a:pt x="1" y="13906"/>
                    </a:lnTo>
                    <a:cubicBezTo>
                      <a:pt x="387" y="14640"/>
                      <a:pt x="1492" y="15264"/>
                      <a:pt x="1492" y="15264"/>
                    </a:cubicBezTo>
                    <a:cubicBezTo>
                      <a:pt x="12502" y="14195"/>
                      <a:pt x="27492" y="1008"/>
                      <a:pt x="27492" y="1008"/>
                    </a:cubicBezTo>
                    <a:cubicBezTo>
                      <a:pt x="25570" y="733"/>
                      <a:pt x="24746" y="1"/>
                      <a:pt x="24746" y="1"/>
                    </a:cubicBezTo>
                    <a:close/>
                  </a:path>
                </a:pathLst>
              </a:custGeom>
              <a:solidFill>
                <a:srgbClr val="FBF4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1561;p42">
                <a:extLst>
                  <a:ext uri="{FF2B5EF4-FFF2-40B4-BE49-F238E27FC236}">
                    <a16:creationId xmlns:a16="http://schemas.microsoft.com/office/drawing/2014/main" xmlns="" id="{85A2A606-09CE-4752-BC47-905CCB8E02AE}"/>
                  </a:ext>
                </a:extLst>
              </p:cNvPr>
              <p:cNvSpPr/>
              <p:nvPr/>
            </p:nvSpPr>
            <p:spPr>
              <a:xfrm>
                <a:off x="2933100" y="3724325"/>
                <a:ext cx="742025" cy="539850"/>
              </a:xfrm>
              <a:custGeom>
                <a:avLst/>
                <a:gdLst/>
                <a:ahLst/>
                <a:cxnLst/>
                <a:rect l="l" t="t" r="r" b="b"/>
                <a:pathLst>
                  <a:path w="29681" h="21594" extrusionOk="0">
                    <a:moveTo>
                      <a:pt x="26001" y="1"/>
                    </a:moveTo>
                    <a:cubicBezTo>
                      <a:pt x="26001" y="1"/>
                      <a:pt x="18966" y="6231"/>
                      <a:pt x="11408" y="10210"/>
                    </a:cubicBezTo>
                    <a:cubicBezTo>
                      <a:pt x="3722" y="14257"/>
                      <a:pt x="1" y="14257"/>
                      <a:pt x="1" y="14257"/>
                    </a:cubicBezTo>
                    <a:lnTo>
                      <a:pt x="1983" y="21594"/>
                    </a:lnTo>
                    <a:lnTo>
                      <a:pt x="29680" y="13039"/>
                    </a:lnTo>
                    <a:lnTo>
                      <a:pt x="260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1562;p42">
                <a:extLst>
                  <a:ext uri="{FF2B5EF4-FFF2-40B4-BE49-F238E27FC236}">
                    <a16:creationId xmlns:a16="http://schemas.microsoft.com/office/drawing/2014/main" xmlns="" id="{B4059348-6AE3-40D2-A58E-217CCE9A063B}"/>
                  </a:ext>
                </a:extLst>
              </p:cNvPr>
              <p:cNvSpPr/>
              <p:nvPr/>
            </p:nvSpPr>
            <p:spPr>
              <a:xfrm>
                <a:off x="2933100" y="3724325"/>
                <a:ext cx="650025" cy="356425"/>
              </a:xfrm>
              <a:custGeom>
                <a:avLst/>
                <a:gdLst/>
                <a:ahLst/>
                <a:cxnLst/>
                <a:rect l="l" t="t" r="r" b="b"/>
                <a:pathLst>
                  <a:path w="26001" h="14257" extrusionOk="0">
                    <a:moveTo>
                      <a:pt x="26001" y="1"/>
                    </a:moveTo>
                    <a:cubicBezTo>
                      <a:pt x="25529" y="412"/>
                      <a:pt x="25050" y="814"/>
                      <a:pt x="24567" y="1212"/>
                    </a:cubicBezTo>
                    <a:cubicBezTo>
                      <a:pt x="24084" y="1609"/>
                      <a:pt x="23598" y="2002"/>
                      <a:pt x="23107" y="2389"/>
                    </a:cubicBezTo>
                    <a:cubicBezTo>
                      <a:pt x="22126" y="3167"/>
                      <a:pt x="21130" y="3925"/>
                      <a:pt x="20122" y="4662"/>
                    </a:cubicBezTo>
                    <a:cubicBezTo>
                      <a:pt x="19112" y="5400"/>
                      <a:pt x="18087" y="6118"/>
                      <a:pt x="17047" y="6813"/>
                    </a:cubicBezTo>
                    <a:cubicBezTo>
                      <a:pt x="16007" y="7511"/>
                      <a:pt x="14949" y="8178"/>
                      <a:pt x="13874" y="8816"/>
                    </a:cubicBezTo>
                    <a:cubicBezTo>
                      <a:pt x="13739" y="8895"/>
                      <a:pt x="13606" y="8975"/>
                      <a:pt x="13471" y="9054"/>
                    </a:cubicBezTo>
                    <a:lnTo>
                      <a:pt x="13064" y="9289"/>
                    </a:lnTo>
                    <a:cubicBezTo>
                      <a:pt x="12794" y="9447"/>
                      <a:pt x="12520" y="9596"/>
                      <a:pt x="12247" y="9748"/>
                    </a:cubicBezTo>
                    <a:cubicBezTo>
                      <a:pt x="12110" y="9826"/>
                      <a:pt x="11972" y="9899"/>
                      <a:pt x="11835" y="9972"/>
                    </a:cubicBezTo>
                    <a:lnTo>
                      <a:pt x="11421" y="10195"/>
                    </a:lnTo>
                    <a:lnTo>
                      <a:pt x="10587" y="10622"/>
                    </a:lnTo>
                    <a:lnTo>
                      <a:pt x="10169" y="10836"/>
                    </a:lnTo>
                    <a:lnTo>
                      <a:pt x="10064" y="10889"/>
                    </a:lnTo>
                    <a:lnTo>
                      <a:pt x="10014" y="10915"/>
                    </a:lnTo>
                    <a:lnTo>
                      <a:pt x="9960" y="10941"/>
                    </a:lnTo>
                    <a:lnTo>
                      <a:pt x="9748" y="11043"/>
                    </a:lnTo>
                    <a:lnTo>
                      <a:pt x="8902" y="11448"/>
                    </a:lnTo>
                    <a:cubicBezTo>
                      <a:pt x="8832" y="11481"/>
                      <a:pt x="8762" y="11516"/>
                      <a:pt x="8691" y="11549"/>
                    </a:cubicBezTo>
                    <a:lnTo>
                      <a:pt x="8476" y="11644"/>
                    </a:lnTo>
                    <a:lnTo>
                      <a:pt x="8049" y="11837"/>
                    </a:lnTo>
                    <a:lnTo>
                      <a:pt x="7620" y="12027"/>
                    </a:lnTo>
                    <a:lnTo>
                      <a:pt x="7514" y="12075"/>
                    </a:lnTo>
                    <a:cubicBezTo>
                      <a:pt x="7478" y="12091"/>
                      <a:pt x="7441" y="12105"/>
                      <a:pt x="7406" y="12121"/>
                    </a:cubicBezTo>
                    <a:lnTo>
                      <a:pt x="7188" y="12210"/>
                    </a:lnTo>
                    <a:lnTo>
                      <a:pt x="6755" y="12391"/>
                    </a:lnTo>
                    <a:lnTo>
                      <a:pt x="6539" y="12480"/>
                    </a:lnTo>
                    <a:cubicBezTo>
                      <a:pt x="6466" y="12508"/>
                      <a:pt x="6394" y="12542"/>
                      <a:pt x="6321" y="12569"/>
                    </a:cubicBezTo>
                    <a:lnTo>
                      <a:pt x="5446" y="12904"/>
                    </a:lnTo>
                    <a:cubicBezTo>
                      <a:pt x="5410" y="12916"/>
                      <a:pt x="5373" y="12932"/>
                      <a:pt x="5335" y="12945"/>
                    </a:cubicBezTo>
                    <a:lnTo>
                      <a:pt x="5226" y="12983"/>
                    </a:lnTo>
                    <a:lnTo>
                      <a:pt x="5003" y="13061"/>
                    </a:lnTo>
                    <a:lnTo>
                      <a:pt x="4562" y="13217"/>
                    </a:lnTo>
                    <a:cubicBezTo>
                      <a:pt x="4414" y="13269"/>
                      <a:pt x="4265" y="13314"/>
                      <a:pt x="4116" y="13363"/>
                    </a:cubicBezTo>
                    <a:lnTo>
                      <a:pt x="3669" y="13504"/>
                    </a:lnTo>
                    <a:cubicBezTo>
                      <a:pt x="3631" y="13515"/>
                      <a:pt x="3595" y="13528"/>
                      <a:pt x="3557" y="13539"/>
                    </a:cubicBezTo>
                    <a:lnTo>
                      <a:pt x="3444" y="13571"/>
                    </a:lnTo>
                    <a:lnTo>
                      <a:pt x="3218" y="13636"/>
                    </a:lnTo>
                    <a:lnTo>
                      <a:pt x="2993" y="13699"/>
                    </a:lnTo>
                    <a:lnTo>
                      <a:pt x="2880" y="13733"/>
                    </a:lnTo>
                    <a:lnTo>
                      <a:pt x="2824" y="13749"/>
                    </a:lnTo>
                    <a:lnTo>
                      <a:pt x="2767" y="13763"/>
                    </a:lnTo>
                    <a:cubicBezTo>
                      <a:pt x="2464" y="13838"/>
                      <a:pt x="2162" y="13920"/>
                      <a:pt x="1856" y="13984"/>
                    </a:cubicBezTo>
                    <a:lnTo>
                      <a:pt x="1625" y="14033"/>
                    </a:lnTo>
                    <a:cubicBezTo>
                      <a:pt x="1587" y="14042"/>
                      <a:pt x="1549" y="14049"/>
                      <a:pt x="1511" y="14057"/>
                    </a:cubicBezTo>
                    <a:lnTo>
                      <a:pt x="1395" y="14077"/>
                    </a:lnTo>
                    <a:cubicBezTo>
                      <a:pt x="1257" y="14103"/>
                      <a:pt x="1117" y="14131"/>
                      <a:pt x="978" y="14152"/>
                    </a:cubicBezTo>
                    <a:lnTo>
                      <a:pt x="978" y="14152"/>
                    </a:lnTo>
                    <a:cubicBezTo>
                      <a:pt x="1117" y="14132"/>
                      <a:pt x="1255" y="14105"/>
                      <a:pt x="1394" y="14079"/>
                    </a:cubicBezTo>
                    <a:lnTo>
                      <a:pt x="1509" y="14058"/>
                    </a:lnTo>
                    <a:cubicBezTo>
                      <a:pt x="1548" y="14050"/>
                      <a:pt x="1586" y="14044"/>
                      <a:pt x="1624" y="14036"/>
                    </a:cubicBezTo>
                    <a:lnTo>
                      <a:pt x="1854" y="13985"/>
                    </a:lnTo>
                    <a:cubicBezTo>
                      <a:pt x="2161" y="13923"/>
                      <a:pt x="2462" y="13842"/>
                      <a:pt x="2767" y="13768"/>
                    </a:cubicBezTo>
                    <a:lnTo>
                      <a:pt x="2823" y="13753"/>
                    </a:lnTo>
                    <a:lnTo>
                      <a:pt x="2880" y="13738"/>
                    </a:lnTo>
                    <a:lnTo>
                      <a:pt x="2993" y="13706"/>
                    </a:lnTo>
                    <a:lnTo>
                      <a:pt x="3218" y="13641"/>
                    </a:lnTo>
                    <a:lnTo>
                      <a:pt x="3444" y="13577"/>
                    </a:lnTo>
                    <a:lnTo>
                      <a:pt x="3557" y="13545"/>
                    </a:lnTo>
                    <a:cubicBezTo>
                      <a:pt x="3595" y="13534"/>
                      <a:pt x="3631" y="13522"/>
                      <a:pt x="3669" y="13510"/>
                    </a:cubicBezTo>
                    <a:lnTo>
                      <a:pt x="4116" y="13369"/>
                    </a:lnTo>
                    <a:cubicBezTo>
                      <a:pt x="4265" y="13321"/>
                      <a:pt x="4416" y="13277"/>
                      <a:pt x="4562" y="13223"/>
                    </a:cubicBezTo>
                    <a:lnTo>
                      <a:pt x="5005" y="13069"/>
                    </a:lnTo>
                    <a:lnTo>
                      <a:pt x="5227" y="12991"/>
                    </a:lnTo>
                    <a:lnTo>
                      <a:pt x="5337" y="12953"/>
                    </a:lnTo>
                    <a:cubicBezTo>
                      <a:pt x="5375" y="12940"/>
                      <a:pt x="5410" y="12924"/>
                      <a:pt x="5448" y="12912"/>
                    </a:cubicBezTo>
                    <a:lnTo>
                      <a:pt x="6323" y="12577"/>
                    </a:lnTo>
                    <a:cubicBezTo>
                      <a:pt x="6398" y="12550"/>
                      <a:pt x="6469" y="12518"/>
                      <a:pt x="6542" y="12488"/>
                    </a:cubicBezTo>
                    <a:lnTo>
                      <a:pt x="6758" y="12399"/>
                    </a:lnTo>
                    <a:lnTo>
                      <a:pt x="7192" y="12219"/>
                    </a:lnTo>
                    <a:lnTo>
                      <a:pt x="7409" y="12130"/>
                    </a:lnTo>
                    <a:cubicBezTo>
                      <a:pt x="7444" y="12115"/>
                      <a:pt x="7481" y="12100"/>
                      <a:pt x="7517" y="12084"/>
                    </a:cubicBezTo>
                    <a:lnTo>
                      <a:pt x="7624" y="12037"/>
                    </a:lnTo>
                    <a:lnTo>
                      <a:pt x="8052" y="11846"/>
                    </a:lnTo>
                    <a:lnTo>
                      <a:pt x="8481" y="11656"/>
                    </a:lnTo>
                    <a:lnTo>
                      <a:pt x="8696" y="11559"/>
                    </a:lnTo>
                    <a:cubicBezTo>
                      <a:pt x="8765" y="11527"/>
                      <a:pt x="8837" y="11492"/>
                      <a:pt x="8907" y="11459"/>
                    </a:cubicBezTo>
                    <a:lnTo>
                      <a:pt x="9753" y="11054"/>
                    </a:lnTo>
                    <a:lnTo>
                      <a:pt x="9964" y="10952"/>
                    </a:lnTo>
                    <a:lnTo>
                      <a:pt x="10018" y="10927"/>
                    </a:lnTo>
                    <a:lnTo>
                      <a:pt x="10071" y="10900"/>
                    </a:lnTo>
                    <a:lnTo>
                      <a:pt x="10174" y="10847"/>
                    </a:lnTo>
                    <a:lnTo>
                      <a:pt x="10593" y="10634"/>
                    </a:lnTo>
                    <a:lnTo>
                      <a:pt x="11427" y="10207"/>
                    </a:lnTo>
                    <a:lnTo>
                      <a:pt x="11842" y="9985"/>
                    </a:lnTo>
                    <a:cubicBezTo>
                      <a:pt x="11978" y="9910"/>
                      <a:pt x="12118" y="9837"/>
                      <a:pt x="12253" y="9761"/>
                    </a:cubicBezTo>
                    <a:cubicBezTo>
                      <a:pt x="12526" y="9609"/>
                      <a:pt x="12801" y="9459"/>
                      <a:pt x="13071" y="9302"/>
                    </a:cubicBezTo>
                    <a:lnTo>
                      <a:pt x="13477" y="9067"/>
                    </a:lnTo>
                    <a:cubicBezTo>
                      <a:pt x="13614" y="8989"/>
                      <a:pt x="13747" y="8908"/>
                      <a:pt x="13882" y="8829"/>
                    </a:cubicBezTo>
                    <a:cubicBezTo>
                      <a:pt x="14957" y="8189"/>
                      <a:pt x="16015" y="7520"/>
                      <a:pt x="17054" y="6825"/>
                    </a:cubicBezTo>
                    <a:cubicBezTo>
                      <a:pt x="18094" y="6129"/>
                      <a:pt x="19118" y="5411"/>
                      <a:pt x="20127" y="4671"/>
                    </a:cubicBezTo>
                    <a:cubicBezTo>
                      <a:pt x="21137" y="3931"/>
                      <a:pt x="22132" y="3174"/>
                      <a:pt x="23112" y="2397"/>
                    </a:cubicBezTo>
                    <a:cubicBezTo>
                      <a:pt x="23601" y="2008"/>
                      <a:pt x="24087" y="1614"/>
                      <a:pt x="24570" y="1215"/>
                    </a:cubicBezTo>
                    <a:cubicBezTo>
                      <a:pt x="25051" y="817"/>
                      <a:pt x="25531" y="413"/>
                      <a:pt x="26001" y="1"/>
                    </a:cubicBezTo>
                    <a:close/>
                    <a:moveTo>
                      <a:pt x="978" y="14152"/>
                    </a:moveTo>
                    <a:cubicBezTo>
                      <a:pt x="962" y="14154"/>
                      <a:pt x="947" y="14156"/>
                      <a:pt x="931" y="14158"/>
                    </a:cubicBezTo>
                    <a:lnTo>
                      <a:pt x="700" y="14193"/>
                    </a:lnTo>
                    <a:lnTo>
                      <a:pt x="466" y="14222"/>
                    </a:lnTo>
                    <a:cubicBezTo>
                      <a:pt x="390" y="14231"/>
                      <a:pt x="312" y="14236"/>
                      <a:pt x="233" y="14244"/>
                    </a:cubicBezTo>
                    <a:lnTo>
                      <a:pt x="176" y="14249"/>
                    </a:lnTo>
                    <a:lnTo>
                      <a:pt x="115" y="14252"/>
                    </a:lnTo>
                    <a:cubicBezTo>
                      <a:pt x="79" y="14255"/>
                      <a:pt x="41" y="14257"/>
                      <a:pt x="1" y="14257"/>
                    </a:cubicBezTo>
                    <a:cubicBezTo>
                      <a:pt x="41" y="14257"/>
                      <a:pt x="79" y="14255"/>
                      <a:pt x="118" y="14252"/>
                    </a:cubicBezTo>
                    <a:lnTo>
                      <a:pt x="177" y="14249"/>
                    </a:lnTo>
                    <a:lnTo>
                      <a:pt x="236" y="14244"/>
                    </a:lnTo>
                    <a:cubicBezTo>
                      <a:pt x="314" y="14238"/>
                      <a:pt x="391" y="14231"/>
                      <a:pt x="469" y="14222"/>
                    </a:cubicBezTo>
                    <a:lnTo>
                      <a:pt x="703" y="14193"/>
                    </a:lnTo>
                    <a:lnTo>
                      <a:pt x="935" y="14158"/>
                    </a:lnTo>
                    <a:cubicBezTo>
                      <a:pt x="949" y="14156"/>
                      <a:pt x="963" y="14154"/>
                      <a:pt x="978" y="14152"/>
                    </a:cubicBezTo>
                    <a:close/>
                  </a:path>
                </a:pathLst>
              </a:custGeom>
              <a:solidFill>
                <a:srgbClr val="EDD6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1563;p42">
                <a:extLst>
                  <a:ext uri="{FF2B5EF4-FFF2-40B4-BE49-F238E27FC236}">
                    <a16:creationId xmlns:a16="http://schemas.microsoft.com/office/drawing/2014/main" xmlns="" id="{76E5E757-52DB-4FBB-BF14-2A80DB9A479C}"/>
                  </a:ext>
                </a:extLst>
              </p:cNvPr>
              <p:cNvSpPr/>
              <p:nvPr/>
            </p:nvSpPr>
            <p:spPr>
              <a:xfrm>
                <a:off x="3005125" y="3739800"/>
                <a:ext cx="481250" cy="272475"/>
              </a:xfrm>
              <a:custGeom>
                <a:avLst/>
                <a:gdLst/>
                <a:ahLst/>
                <a:cxnLst/>
                <a:rect l="l" t="t" r="r" b="b"/>
                <a:pathLst>
                  <a:path w="19250" h="10899" extrusionOk="0">
                    <a:moveTo>
                      <a:pt x="19250" y="1"/>
                    </a:moveTo>
                    <a:lnTo>
                      <a:pt x="9623" y="5445"/>
                    </a:lnTo>
                    <a:lnTo>
                      <a:pt x="1" y="10898"/>
                    </a:lnTo>
                    <a:lnTo>
                      <a:pt x="1" y="10898"/>
                    </a:lnTo>
                    <a:lnTo>
                      <a:pt x="9628" y="5456"/>
                    </a:lnTo>
                    <a:lnTo>
                      <a:pt x="19250" y="1"/>
                    </a:lnTo>
                    <a:close/>
                  </a:path>
                </a:pathLst>
              </a:custGeom>
              <a:solidFill>
                <a:srgbClr val="EDD6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1564;p42">
                <a:extLst>
                  <a:ext uri="{FF2B5EF4-FFF2-40B4-BE49-F238E27FC236}">
                    <a16:creationId xmlns:a16="http://schemas.microsoft.com/office/drawing/2014/main" xmlns="" id="{831AC2C9-3222-4A54-A585-22635D249F13}"/>
                  </a:ext>
                </a:extLst>
              </p:cNvPr>
              <p:cNvSpPr/>
              <p:nvPr/>
            </p:nvSpPr>
            <p:spPr>
              <a:xfrm>
                <a:off x="3179375" y="3814875"/>
                <a:ext cx="233600" cy="136225"/>
              </a:xfrm>
              <a:custGeom>
                <a:avLst/>
                <a:gdLst/>
                <a:ahLst/>
                <a:cxnLst/>
                <a:rect l="l" t="t" r="r" b="b"/>
                <a:pathLst>
                  <a:path w="9344" h="5449" extrusionOk="0">
                    <a:moveTo>
                      <a:pt x="9343" y="1"/>
                    </a:moveTo>
                    <a:lnTo>
                      <a:pt x="7006" y="1359"/>
                    </a:lnTo>
                    <a:lnTo>
                      <a:pt x="4668" y="2720"/>
                    </a:lnTo>
                    <a:lnTo>
                      <a:pt x="1" y="5448"/>
                    </a:lnTo>
                    <a:lnTo>
                      <a:pt x="4674" y="2729"/>
                    </a:lnTo>
                    <a:lnTo>
                      <a:pt x="7009" y="1365"/>
                    </a:lnTo>
                    <a:lnTo>
                      <a:pt x="9343" y="1"/>
                    </a:lnTo>
                    <a:close/>
                  </a:path>
                </a:pathLst>
              </a:custGeom>
              <a:solidFill>
                <a:srgbClr val="EDD6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1565;p42">
                <a:extLst>
                  <a:ext uri="{FF2B5EF4-FFF2-40B4-BE49-F238E27FC236}">
                    <a16:creationId xmlns:a16="http://schemas.microsoft.com/office/drawing/2014/main" xmlns="" id="{D43496AC-1D43-4658-B4D8-682BF38AD571}"/>
                  </a:ext>
                </a:extLst>
              </p:cNvPr>
              <p:cNvSpPr/>
              <p:nvPr/>
            </p:nvSpPr>
            <p:spPr>
              <a:xfrm>
                <a:off x="3241700" y="5171625"/>
                <a:ext cx="607350" cy="304125"/>
              </a:xfrm>
              <a:custGeom>
                <a:avLst/>
                <a:gdLst/>
                <a:ahLst/>
                <a:cxnLst/>
                <a:rect l="l" t="t" r="r" b="b"/>
                <a:pathLst>
                  <a:path w="24294" h="12165" extrusionOk="0">
                    <a:moveTo>
                      <a:pt x="24294" y="1"/>
                    </a:moveTo>
                    <a:lnTo>
                      <a:pt x="1" y="2608"/>
                    </a:lnTo>
                    <a:lnTo>
                      <a:pt x="374" y="11333"/>
                    </a:lnTo>
                    <a:cubicBezTo>
                      <a:pt x="4647" y="11955"/>
                      <a:pt x="8670" y="12165"/>
                      <a:pt x="12153" y="12165"/>
                    </a:cubicBezTo>
                    <a:cubicBezTo>
                      <a:pt x="19385" y="12165"/>
                      <a:pt x="24292" y="11260"/>
                      <a:pt x="24292" y="11260"/>
                    </a:cubicBezTo>
                    <a:lnTo>
                      <a:pt x="24294" y="1"/>
                    </a:lnTo>
                    <a:close/>
                  </a:path>
                </a:pathLst>
              </a:custGeom>
              <a:solidFill>
                <a:srgbClr val="F1CB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1566;p42">
                <a:extLst>
                  <a:ext uri="{FF2B5EF4-FFF2-40B4-BE49-F238E27FC236}">
                    <a16:creationId xmlns:a16="http://schemas.microsoft.com/office/drawing/2014/main" xmlns="" id="{AFAFDBE5-0F58-41E0-A4A4-816ED99A12F8}"/>
                  </a:ext>
                </a:extLst>
              </p:cNvPr>
              <p:cNvSpPr/>
              <p:nvPr/>
            </p:nvSpPr>
            <p:spPr>
              <a:xfrm>
                <a:off x="3241700" y="5171625"/>
                <a:ext cx="607325" cy="65250"/>
              </a:xfrm>
              <a:custGeom>
                <a:avLst/>
                <a:gdLst/>
                <a:ahLst/>
                <a:cxnLst/>
                <a:rect l="l" t="t" r="r" b="b"/>
                <a:pathLst>
                  <a:path w="24293" h="2610" extrusionOk="0">
                    <a:moveTo>
                      <a:pt x="24292" y="1"/>
                    </a:moveTo>
                    <a:lnTo>
                      <a:pt x="1" y="2608"/>
                    </a:lnTo>
                    <a:lnTo>
                      <a:pt x="1" y="2610"/>
                    </a:lnTo>
                    <a:lnTo>
                      <a:pt x="3037" y="2292"/>
                    </a:lnTo>
                    <a:lnTo>
                      <a:pt x="6075" y="1970"/>
                    </a:lnTo>
                    <a:lnTo>
                      <a:pt x="12148" y="1324"/>
                    </a:lnTo>
                    <a:lnTo>
                      <a:pt x="18221" y="666"/>
                    </a:lnTo>
                    <a:lnTo>
                      <a:pt x="21257" y="336"/>
                    </a:lnTo>
                    <a:lnTo>
                      <a:pt x="24292" y="2"/>
                    </a:lnTo>
                    <a:lnTo>
                      <a:pt x="24292" y="1"/>
                    </a:lnTo>
                    <a:close/>
                  </a:path>
                </a:pathLst>
              </a:custGeom>
              <a:solidFill>
                <a:srgbClr val="F9E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1567;p42">
                <a:extLst>
                  <a:ext uri="{FF2B5EF4-FFF2-40B4-BE49-F238E27FC236}">
                    <a16:creationId xmlns:a16="http://schemas.microsoft.com/office/drawing/2014/main" xmlns="" id="{30AFFACA-0A3C-4A00-BBFD-7769C061D1DF}"/>
                  </a:ext>
                </a:extLst>
              </p:cNvPr>
              <p:cNvSpPr/>
              <p:nvPr/>
            </p:nvSpPr>
            <p:spPr>
              <a:xfrm>
                <a:off x="3104575" y="4896825"/>
                <a:ext cx="211175" cy="578475"/>
              </a:xfrm>
              <a:custGeom>
                <a:avLst/>
                <a:gdLst/>
                <a:ahLst/>
                <a:cxnLst/>
                <a:rect l="l" t="t" r="r" b="b"/>
                <a:pathLst>
                  <a:path w="8447" h="23139" extrusionOk="0">
                    <a:moveTo>
                      <a:pt x="1628" y="0"/>
                    </a:moveTo>
                    <a:cubicBezTo>
                      <a:pt x="805" y="0"/>
                      <a:pt x="68" y="389"/>
                      <a:pt x="67" y="851"/>
                    </a:cubicBezTo>
                    <a:cubicBezTo>
                      <a:pt x="64" y="1675"/>
                      <a:pt x="1" y="22810"/>
                      <a:pt x="1" y="22810"/>
                    </a:cubicBezTo>
                    <a:cubicBezTo>
                      <a:pt x="1" y="22810"/>
                      <a:pt x="1373" y="23134"/>
                      <a:pt x="2928" y="23138"/>
                    </a:cubicBezTo>
                    <a:cubicBezTo>
                      <a:pt x="2935" y="23139"/>
                      <a:pt x="2942" y="23139"/>
                      <a:pt x="2949" y="23139"/>
                    </a:cubicBezTo>
                    <a:cubicBezTo>
                      <a:pt x="4766" y="23139"/>
                      <a:pt x="5858" y="22325"/>
                      <a:pt x="5858" y="22325"/>
                    </a:cubicBezTo>
                    <a:cubicBezTo>
                      <a:pt x="5875" y="16653"/>
                      <a:pt x="8446" y="13367"/>
                      <a:pt x="8446" y="13367"/>
                    </a:cubicBezTo>
                    <a:cubicBezTo>
                      <a:pt x="8446" y="13367"/>
                      <a:pt x="7430" y="11279"/>
                      <a:pt x="6221" y="8144"/>
                    </a:cubicBezTo>
                    <a:cubicBezTo>
                      <a:pt x="5019" y="5026"/>
                      <a:pt x="4409" y="2282"/>
                      <a:pt x="3407" y="861"/>
                    </a:cubicBezTo>
                    <a:cubicBezTo>
                      <a:pt x="2968" y="237"/>
                      <a:pt x="2271" y="0"/>
                      <a:pt x="1628"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1568;p42">
                <a:extLst>
                  <a:ext uri="{FF2B5EF4-FFF2-40B4-BE49-F238E27FC236}">
                    <a16:creationId xmlns:a16="http://schemas.microsoft.com/office/drawing/2014/main" xmlns="" id="{E4947AEA-2A66-4BB2-B5E9-2BF40270BF15}"/>
                  </a:ext>
                </a:extLst>
              </p:cNvPr>
              <p:cNvSpPr/>
              <p:nvPr/>
            </p:nvSpPr>
            <p:spPr>
              <a:xfrm>
                <a:off x="3567675" y="4933175"/>
                <a:ext cx="1347825" cy="542550"/>
              </a:xfrm>
              <a:custGeom>
                <a:avLst/>
                <a:gdLst/>
                <a:ahLst/>
                <a:cxnLst/>
                <a:rect l="l" t="t" r="r" b="b"/>
                <a:pathLst>
                  <a:path w="53913" h="21702" extrusionOk="0">
                    <a:moveTo>
                      <a:pt x="53912" y="1"/>
                    </a:moveTo>
                    <a:lnTo>
                      <a:pt x="823" y="9196"/>
                    </a:lnTo>
                    <a:cubicBezTo>
                      <a:pt x="823" y="9196"/>
                      <a:pt x="0" y="15543"/>
                      <a:pt x="823" y="21702"/>
                    </a:cubicBezTo>
                    <a:lnTo>
                      <a:pt x="53912" y="21702"/>
                    </a:lnTo>
                    <a:lnTo>
                      <a:pt x="53912" y="1"/>
                    </a:ln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1569;p42">
                <a:extLst>
                  <a:ext uri="{FF2B5EF4-FFF2-40B4-BE49-F238E27FC236}">
                    <a16:creationId xmlns:a16="http://schemas.microsoft.com/office/drawing/2014/main" xmlns="" id="{BAD54102-BB71-46DF-BD09-7140585D3664}"/>
                  </a:ext>
                </a:extLst>
              </p:cNvPr>
              <p:cNvSpPr/>
              <p:nvPr/>
            </p:nvSpPr>
            <p:spPr>
              <a:xfrm>
                <a:off x="4031900" y="2046000"/>
                <a:ext cx="2037500" cy="2137000"/>
              </a:xfrm>
              <a:custGeom>
                <a:avLst/>
                <a:gdLst/>
                <a:ahLst/>
                <a:cxnLst/>
                <a:rect l="l" t="t" r="r" b="b"/>
                <a:pathLst>
                  <a:path w="81500" h="85480" extrusionOk="0">
                    <a:moveTo>
                      <a:pt x="38132" y="1"/>
                    </a:moveTo>
                    <a:cubicBezTo>
                      <a:pt x="26999" y="1"/>
                      <a:pt x="16546" y="6873"/>
                      <a:pt x="12518" y="17942"/>
                    </a:cubicBezTo>
                    <a:cubicBezTo>
                      <a:pt x="12518" y="17942"/>
                      <a:pt x="4411" y="40228"/>
                      <a:pt x="4342" y="40428"/>
                    </a:cubicBezTo>
                    <a:lnTo>
                      <a:pt x="4334" y="40425"/>
                    </a:lnTo>
                    <a:cubicBezTo>
                      <a:pt x="2497" y="42116"/>
                      <a:pt x="807" y="42305"/>
                      <a:pt x="494" y="43165"/>
                    </a:cubicBezTo>
                    <a:cubicBezTo>
                      <a:pt x="1" y="44519"/>
                      <a:pt x="1741" y="47024"/>
                      <a:pt x="2951" y="47486"/>
                    </a:cubicBezTo>
                    <a:lnTo>
                      <a:pt x="2953" y="47486"/>
                    </a:lnTo>
                    <a:cubicBezTo>
                      <a:pt x="2924" y="47954"/>
                      <a:pt x="2907" y="48421"/>
                      <a:pt x="2902" y="48888"/>
                    </a:cubicBezTo>
                    <a:cubicBezTo>
                      <a:pt x="2885" y="50586"/>
                      <a:pt x="3941" y="52110"/>
                      <a:pt x="5535" y="52691"/>
                    </a:cubicBezTo>
                    <a:lnTo>
                      <a:pt x="14030" y="55785"/>
                    </a:lnTo>
                    <a:cubicBezTo>
                      <a:pt x="14030" y="55785"/>
                      <a:pt x="11332" y="59444"/>
                      <a:pt x="6626" y="59520"/>
                    </a:cubicBezTo>
                    <a:cubicBezTo>
                      <a:pt x="5824" y="59533"/>
                      <a:pt x="5316" y="60384"/>
                      <a:pt x="5668" y="61105"/>
                    </a:cubicBezTo>
                    <a:cubicBezTo>
                      <a:pt x="8656" y="67230"/>
                      <a:pt x="13931" y="72250"/>
                      <a:pt x="20841" y="74766"/>
                    </a:cubicBezTo>
                    <a:lnTo>
                      <a:pt x="29699" y="77990"/>
                    </a:lnTo>
                    <a:cubicBezTo>
                      <a:pt x="29699" y="77990"/>
                      <a:pt x="30770" y="82887"/>
                      <a:pt x="30770" y="85479"/>
                    </a:cubicBezTo>
                    <a:lnTo>
                      <a:pt x="41199" y="85479"/>
                    </a:lnTo>
                    <a:lnTo>
                      <a:pt x="40386" y="80901"/>
                    </a:lnTo>
                    <a:lnTo>
                      <a:pt x="40386" y="80901"/>
                    </a:lnTo>
                    <a:cubicBezTo>
                      <a:pt x="41183" y="80971"/>
                      <a:pt x="41978" y="81006"/>
                      <a:pt x="42771" y="81006"/>
                    </a:cubicBezTo>
                    <a:cubicBezTo>
                      <a:pt x="53904" y="81006"/>
                      <a:pt x="64357" y="74132"/>
                      <a:pt x="68385" y="63065"/>
                    </a:cubicBezTo>
                    <a:lnTo>
                      <a:pt x="76351" y="41176"/>
                    </a:lnTo>
                    <a:cubicBezTo>
                      <a:pt x="81499" y="27031"/>
                      <a:pt x="74207" y="11390"/>
                      <a:pt x="60060" y="6241"/>
                    </a:cubicBezTo>
                    <a:lnTo>
                      <a:pt x="47452" y="1652"/>
                    </a:lnTo>
                    <a:cubicBezTo>
                      <a:pt x="44375" y="532"/>
                      <a:pt x="41227" y="1"/>
                      <a:pt x="38132"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1570;p42">
                <a:extLst>
                  <a:ext uri="{FF2B5EF4-FFF2-40B4-BE49-F238E27FC236}">
                    <a16:creationId xmlns:a16="http://schemas.microsoft.com/office/drawing/2014/main" xmlns="" id="{0C026ECA-103D-435D-9079-0FB3159276AD}"/>
                  </a:ext>
                </a:extLst>
              </p:cNvPr>
              <p:cNvSpPr/>
              <p:nvPr/>
            </p:nvSpPr>
            <p:spPr>
              <a:xfrm>
                <a:off x="4044200" y="2494500"/>
                <a:ext cx="300675" cy="630650"/>
              </a:xfrm>
              <a:custGeom>
                <a:avLst/>
                <a:gdLst/>
                <a:ahLst/>
                <a:cxnLst/>
                <a:rect l="l" t="t" r="r" b="b"/>
                <a:pathLst>
                  <a:path w="12027" h="25226" extrusionOk="0">
                    <a:moveTo>
                      <a:pt x="12025" y="0"/>
                    </a:moveTo>
                    <a:cubicBezTo>
                      <a:pt x="12025" y="0"/>
                      <a:pt x="12024" y="0"/>
                      <a:pt x="12024" y="1"/>
                    </a:cubicBezTo>
                    <a:lnTo>
                      <a:pt x="3851" y="22485"/>
                    </a:lnTo>
                    <a:lnTo>
                      <a:pt x="3844" y="22482"/>
                    </a:lnTo>
                    <a:lnTo>
                      <a:pt x="3842" y="22482"/>
                    </a:lnTo>
                    <a:cubicBezTo>
                      <a:pt x="3695" y="22615"/>
                      <a:pt x="3547" y="22747"/>
                      <a:pt x="3391" y="22871"/>
                    </a:cubicBezTo>
                    <a:lnTo>
                      <a:pt x="3333" y="22919"/>
                    </a:lnTo>
                    <a:lnTo>
                      <a:pt x="3274" y="22965"/>
                    </a:lnTo>
                    <a:lnTo>
                      <a:pt x="3156" y="23055"/>
                    </a:lnTo>
                    <a:cubicBezTo>
                      <a:pt x="3075" y="23114"/>
                      <a:pt x="2996" y="23173"/>
                      <a:pt x="2915" y="23231"/>
                    </a:cubicBezTo>
                    <a:cubicBezTo>
                      <a:pt x="2836" y="23289"/>
                      <a:pt x="2753" y="23346"/>
                      <a:pt x="2670" y="23400"/>
                    </a:cubicBezTo>
                    <a:cubicBezTo>
                      <a:pt x="2586" y="23454"/>
                      <a:pt x="2504" y="23509"/>
                      <a:pt x="2420" y="23560"/>
                    </a:cubicBezTo>
                    <a:cubicBezTo>
                      <a:pt x="2251" y="23665"/>
                      <a:pt x="2080" y="23767"/>
                      <a:pt x="1907" y="23864"/>
                    </a:cubicBezTo>
                    <a:cubicBezTo>
                      <a:pt x="1733" y="23960"/>
                      <a:pt x="1559" y="24054"/>
                      <a:pt x="1383" y="24148"/>
                    </a:cubicBezTo>
                    <a:cubicBezTo>
                      <a:pt x="1208" y="24240"/>
                      <a:pt x="1032" y="24332"/>
                      <a:pt x="858" y="24430"/>
                    </a:cubicBezTo>
                    <a:cubicBezTo>
                      <a:pt x="773" y="24480"/>
                      <a:pt x="687" y="24529"/>
                      <a:pt x="603" y="24585"/>
                    </a:cubicBezTo>
                    <a:cubicBezTo>
                      <a:pt x="561" y="24610"/>
                      <a:pt x="520" y="24639"/>
                      <a:pt x="479" y="24667"/>
                    </a:cubicBezTo>
                    <a:lnTo>
                      <a:pt x="420" y="24712"/>
                    </a:lnTo>
                    <a:lnTo>
                      <a:pt x="390" y="24734"/>
                    </a:lnTo>
                    <a:lnTo>
                      <a:pt x="361" y="24758"/>
                    </a:lnTo>
                    <a:cubicBezTo>
                      <a:pt x="342" y="24774"/>
                      <a:pt x="322" y="24788"/>
                      <a:pt x="304" y="24805"/>
                    </a:cubicBezTo>
                    <a:lnTo>
                      <a:pt x="250" y="24856"/>
                    </a:lnTo>
                    <a:cubicBezTo>
                      <a:pt x="214" y="24891"/>
                      <a:pt x="180" y="24928"/>
                      <a:pt x="150" y="24967"/>
                    </a:cubicBezTo>
                    <a:cubicBezTo>
                      <a:pt x="87" y="25043"/>
                      <a:pt x="37" y="25131"/>
                      <a:pt x="2" y="25223"/>
                    </a:cubicBezTo>
                    <a:cubicBezTo>
                      <a:pt x="1" y="25225"/>
                      <a:pt x="1" y="25225"/>
                      <a:pt x="2" y="25225"/>
                    </a:cubicBezTo>
                    <a:cubicBezTo>
                      <a:pt x="2" y="25225"/>
                      <a:pt x="2" y="25226"/>
                      <a:pt x="3" y="25226"/>
                    </a:cubicBezTo>
                    <a:cubicBezTo>
                      <a:pt x="3" y="25226"/>
                      <a:pt x="3" y="25225"/>
                      <a:pt x="4" y="25225"/>
                    </a:cubicBezTo>
                    <a:cubicBezTo>
                      <a:pt x="39" y="25132"/>
                      <a:pt x="90" y="25047"/>
                      <a:pt x="152" y="24969"/>
                    </a:cubicBezTo>
                    <a:cubicBezTo>
                      <a:pt x="184" y="24931"/>
                      <a:pt x="217" y="24894"/>
                      <a:pt x="252" y="24859"/>
                    </a:cubicBezTo>
                    <a:lnTo>
                      <a:pt x="306" y="24808"/>
                    </a:lnTo>
                    <a:cubicBezTo>
                      <a:pt x="323" y="24793"/>
                      <a:pt x="344" y="24777"/>
                      <a:pt x="363" y="24761"/>
                    </a:cubicBezTo>
                    <a:lnTo>
                      <a:pt x="392" y="24739"/>
                    </a:lnTo>
                    <a:lnTo>
                      <a:pt x="422" y="24716"/>
                    </a:lnTo>
                    <a:lnTo>
                      <a:pt x="482" y="24672"/>
                    </a:lnTo>
                    <a:cubicBezTo>
                      <a:pt x="522" y="24643"/>
                      <a:pt x="563" y="24615"/>
                      <a:pt x="604" y="24589"/>
                    </a:cubicBezTo>
                    <a:cubicBezTo>
                      <a:pt x="689" y="24535"/>
                      <a:pt x="774" y="24486"/>
                      <a:pt x="860" y="24437"/>
                    </a:cubicBezTo>
                    <a:cubicBezTo>
                      <a:pt x="1033" y="24338"/>
                      <a:pt x="1209" y="24248"/>
                      <a:pt x="1386" y="24156"/>
                    </a:cubicBezTo>
                    <a:cubicBezTo>
                      <a:pt x="1562" y="24062"/>
                      <a:pt x="1737" y="23970"/>
                      <a:pt x="1910" y="23873"/>
                    </a:cubicBezTo>
                    <a:cubicBezTo>
                      <a:pt x="2084" y="23776"/>
                      <a:pt x="2256" y="23676"/>
                      <a:pt x="2424" y="23571"/>
                    </a:cubicBezTo>
                    <a:cubicBezTo>
                      <a:pt x="2510" y="23519"/>
                      <a:pt x="2594" y="23467"/>
                      <a:pt x="2677" y="23411"/>
                    </a:cubicBezTo>
                    <a:cubicBezTo>
                      <a:pt x="2758" y="23355"/>
                      <a:pt x="2840" y="23298"/>
                      <a:pt x="2923" y="23243"/>
                    </a:cubicBezTo>
                    <a:cubicBezTo>
                      <a:pt x="3004" y="23185"/>
                      <a:pt x="3083" y="23127"/>
                      <a:pt x="3163" y="23066"/>
                    </a:cubicBezTo>
                    <a:lnTo>
                      <a:pt x="3282" y="22976"/>
                    </a:lnTo>
                    <a:lnTo>
                      <a:pt x="3341" y="22930"/>
                    </a:lnTo>
                    <a:lnTo>
                      <a:pt x="3399" y="22884"/>
                    </a:lnTo>
                    <a:cubicBezTo>
                      <a:pt x="3553" y="22761"/>
                      <a:pt x="3700" y="22631"/>
                      <a:pt x="3846" y="22499"/>
                    </a:cubicBezTo>
                    <a:lnTo>
                      <a:pt x="3846" y="22499"/>
                    </a:lnTo>
                    <a:lnTo>
                      <a:pt x="3847" y="22499"/>
                    </a:lnTo>
                    <a:cubicBezTo>
                      <a:pt x="3849" y="22500"/>
                      <a:pt x="3851" y="22501"/>
                      <a:pt x="3852" y="22501"/>
                    </a:cubicBezTo>
                    <a:cubicBezTo>
                      <a:pt x="3857" y="22501"/>
                      <a:pt x="3861" y="22497"/>
                      <a:pt x="3863" y="22491"/>
                    </a:cubicBezTo>
                    <a:lnTo>
                      <a:pt x="5912" y="16873"/>
                    </a:lnTo>
                    <a:lnTo>
                      <a:pt x="6936" y="14063"/>
                    </a:lnTo>
                    <a:lnTo>
                      <a:pt x="7957" y="11251"/>
                    </a:lnTo>
                    <a:lnTo>
                      <a:pt x="9995" y="5629"/>
                    </a:lnTo>
                    <a:lnTo>
                      <a:pt x="11013" y="2817"/>
                    </a:lnTo>
                    <a:lnTo>
                      <a:pt x="12026" y="2"/>
                    </a:lnTo>
                    <a:cubicBezTo>
                      <a:pt x="12027" y="1"/>
                      <a:pt x="12026" y="0"/>
                      <a:pt x="12025" y="0"/>
                    </a:cubicBezTo>
                    <a:close/>
                  </a:path>
                </a:pathLst>
              </a:custGeom>
              <a:solidFill>
                <a:srgbClr val="F9E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1571;p42">
                <a:extLst>
                  <a:ext uri="{FF2B5EF4-FFF2-40B4-BE49-F238E27FC236}">
                    <a16:creationId xmlns:a16="http://schemas.microsoft.com/office/drawing/2014/main" xmlns="" id="{F5070BD5-0813-4626-8B46-74DA33D6389B}"/>
                  </a:ext>
                </a:extLst>
              </p:cNvPr>
              <p:cNvSpPr/>
              <p:nvPr/>
            </p:nvSpPr>
            <p:spPr>
              <a:xfrm>
                <a:off x="4121500" y="1842950"/>
                <a:ext cx="1970925" cy="2362725"/>
              </a:xfrm>
              <a:custGeom>
                <a:avLst/>
                <a:gdLst/>
                <a:ahLst/>
                <a:cxnLst/>
                <a:rect l="l" t="t" r="r" b="b"/>
                <a:pathLst>
                  <a:path w="78837" h="94509" extrusionOk="0">
                    <a:moveTo>
                      <a:pt x="27037" y="1"/>
                    </a:moveTo>
                    <a:cubicBezTo>
                      <a:pt x="23940" y="1"/>
                      <a:pt x="19931" y="2015"/>
                      <a:pt x="18234" y="6861"/>
                    </a:cubicBezTo>
                    <a:cubicBezTo>
                      <a:pt x="18234" y="6861"/>
                      <a:pt x="17745" y="3957"/>
                      <a:pt x="14370" y="3312"/>
                    </a:cubicBezTo>
                    <a:cubicBezTo>
                      <a:pt x="14133" y="3267"/>
                      <a:pt x="13898" y="3245"/>
                      <a:pt x="13664" y="3245"/>
                    </a:cubicBezTo>
                    <a:cubicBezTo>
                      <a:pt x="10566" y="3245"/>
                      <a:pt x="7782" y="7065"/>
                      <a:pt x="6954" y="10836"/>
                    </a:cubicBezTo>
                    <a:cubicBezTo>
                      <a:pt x="6061" y="14892"/>
                      <a:pt x="7412" y="18404"/>
                      <a:pt x="7412" y="18404"/>
                    </a:cubicBezTo>
                    <a:cubicBezTo>
                      <a:pt x="7412" y="18404"/>
                      <a:pt x="6887" y="18317"/>
                      <a:pt x="6112" y="18317"/>
                    </a:cubicBezTo>
                    <a:cubicBezTo>
                      <a:pt x="5053" y="18317"/>
                      <a:pt x="3528" y="18479"/>
                      <a:pt x="2237" y="19245"/>
                    </a:cubicBezTo>
                    <a:cubicBezTo>
                      <a:pt x="1" y="20574"/>
                      <a:pt x="336" y="24202"/>
                      <a:pt x="3712" y="24554"/>
                    </a:cubicBezTo>
                    <a:cubicBezTo>
                      <a:pt x="4180" y="24603"/>
                      <a:pt x="4608" y="24624"/>
                      <a:pt x="4997" y="24624"/>
                    </a:cubicBezTo>
                    <a:cubicBezTo>
                      <a:pt x="7418" y="24624"/>
                      <a:pt x="8362" y="23811"/>
                      <a:pt x="8362" y="23811"/>
                    </a:cubicBezTo>
                    <a:lnTo>
                      <a:pt x="8362" y="23811"/>
                    </a:lnTo>
                    <a:cubicBezTo>
                      <a:pt x="8362" y="23811"/>
                      <a:pt x="7637" y="27151"/>
                      <a:pt x="10114" y="28636"/>
                    </a:cubicBezTo>
                    <a:cubicBezTo>
                      <a:pt x="10658" y="28962"/>
                      <a:pt x="11287" y="29107"/>
                      <a:pt x="11958" y="29107"/>
                    </a:cubicBezTo>
                    <a:cubicBezTo>
                      <a:pt x="14340" y="29107"/>
                      <a:pt x="17250" y="27271"/>
                      <a:pt x="18775" y="25167"/>
                    </a:cubicBezTo>
                    <a:lnTo>
                      <a:pt x="18775" y="25167"/>
                    </a:lnTo>
                    <a:cubicBezTo>
                      <a:pt x="18775" y="25167"/>
                      <a:pt x="18494" y="27013"/>
                      <a:pt x="20143" y="28099"/>
                    </a:cubicBezTo>
                    <a:cubicBezTo>
                      <a:pt x="20482" y="28323"/>
                      <a:pt x="20962" y="28412"/>
                      <a:pt x="21511" y="28412"/>
                    </a:cubicBezTo>
                    <a:cubicBezTo>
                      <a:pt x="23621" y="28412"/>
                      <a:pt x="26741" y="27092"/>
                      <a:pt x="26741" y="27092"/>
                    </a:cubicBezTo>
                    <a:lnTo>
                      <a:pt x="26741" y="27092"/>
                    </a:lnTo>
                    <a:cubicBezTo>
                      <a:pt x="26741" y="27092"/>
                      <a:pt x="24551" y="30969"/>
                      <a:pt x="26441" y="33800"/>
                    </a:cubicBezTo>
                    <a:cubicBezTo>
                      <a:pt x="27160" y="34876"/>
                      <a:pt x="28653" y="35333"/>
                      <a:pt x="30379" y="35333"/>
                    </a:cubicBezTo>
                    <a:cubicBezTo>
                      <a:pt x="33195" y="35333"/>
                      <a:pt x="36631" y="34118"/>
                      <a:pt x="38347" y="32388"/>
                    </a:cubicBezTo>
                    <a:cubicBezTo>
                      <a:pt x="38347" y="32388"/>
                      <a:pt x="44177" y="38307"/>
                      <a:pt x="41891" y="44583"/>
                    </a:cubicBezTo>
                    <a:cubicBezTo>
                      <a:pt x="39608" y="50859"/>
                      <a:pt x="33043" y="49638"/>
                      <a:pt x="30961" y="54820"/>
                    </a:cubicBezTo>
                    <a:cubicBezTo>
                      <a:pt x="29382" y="58753"/>
                      <a:pt x="32231" y="60750"/>
                      <a:pt x="34063" y="60750"/>
                    </a:cubicBezTo>
                    <a:cubicBezTo>
                      <a:pt x="34129" y="60750"/>
                      <a:pt x="34194" y="60747"/>
                      <a:pt x="34257" y="60742"/>
                    </a:cubicBezTo>
                    <a:cubicBezTo>
                      <a:pt x="36767" y="60536"/>
                      <a:pt x="36979" y="57010"/>
                      <a:pt x="36979" y="57010"/>
                    </a:cubicBezTo>
                    <a:cubicBezTo>
                      <a:pt x="36979" y="57010"/>
                      <a:pt x="39618" y="52614"/>
                      <a:pt x="43910" y="52614"/>
                    </a:cubicBezTo>
                    <a:cubicBezTo>
                      <a:pt x="45346" y="52614"/>
                      <a:pt x="46967" y="53106"/>
                      <a:pt x="48736" y="54420"/>
                    </a:cubicBezTo>
                    <a:cubicBezTo>
                      <a:pt x="54094" y="58398"/>
                      <a:pt x="49686" y="68646"/>
                      <a:pt x="42393" y="69691"/>
                    </a:cubicBezTo>
                    <a:cubicBezTo>
                      <a:pt x="41962" y="69753"/>
                      <a:pt x="41549" y="69781"/>
                      <a:pt x="41154" y="69781"/>
                    </a:cubicBezTo>
                    <a:cubicBezTo>
                      <a:pt x="37347" y="69781"/>
                      <a:pt x="35226" y="67180"/>
                      <a:pt x="35226" y="67180"/>
                    </a:cubicBezTo>
                    <a:lnTo>
                      <a:pt x="35226" y="67180"/>
                    </a:lnTo>
                    <a:cubicBezTo>
                      <a:pt x="35226" y="67180"/>
                      <a:pt x="32801" y="72237"/>
                      <a:pt x="36028" y="78084"/>
                    </a:cubicBezTo>
                    <a:cubicBezTo>
                      <a:pt x="36028" y="78084"/>
                      <a:pt x="32042" y="84330"/>
                      <a:pt x="36800" y="89023"/>
                    </a:cubicBezTo>
                    <a:cubicBezTo>
                      <a:pt x="37608" y="91284"/>
                      <a:pt x="41206" y="94509"/>
                      <a:pt x="44480" y="94509"/>
                    </a:cubicBezTo>
                    <a:cubicBezTo>
                      <a:pt x="44712" y="94509"/>
                      <a:pt x="44943" y="94493"/>
                      <a:pt x="45171" y="94459"/>
                    </a:cubicBezTo>
                    <a:cubicBezTo>
                      <a:pt x="48135" y="94016"/>
                      <a:pt x="47156" y="89590"/>
                      <a:pt x="47156" y="89590"/>
                    </a:cubicBezTo>
                    <a:lnTo>
                      <a:pt x="47156" y="89590"/>
                    </a:lnTo>
                    <a:cubicBezTo>
                      <a:pt x="47156" y="89590"/>
                      <a:pt x="48344" y="91763"/>
                      <a:pt x="50124" y="91763"/>
                    </a:cubicBezTo>
                    <a:cubicBezTo>
                      <a:pt x="50464" y="91763"/>
                      <a:pt x="50825" y="91684"/>
                      <a:pt x="51204" y="91495"/>
                    </a:cubicBezTo>
                    <a:cubicBezTo>
                      <a:pt x="53464" y="90371"/>
                      <a:pt x="50537" y="87657"/>
                      <a:pt x="50537" y="87657"/>
                    </a:cubicBezTo>
                    <a:lnTo>
                      <a:pt x="50591" y="87509"/>
                    </a:lnTo>
                    <a:cubicBezTo>
                      <a:pt x="57313" y="84519"/>
                      <a:pt x="62864" y="78913"/>
                      <a:pt x="65574" y="71470"/>
                    </a:cubicBezTo>
                    <a:lnTo>
                      <a:pt x="73540" y="49581"/>
                    </a:lnTo>
                    <a:cubicBezTo>
                      <a:pt x="78836" y="35029"/>
                      <a:pt x="71309" y="18885"/>
                      <a:pt x="56759" y="13588"/>
                    </a:cubicBezTo>
                    <a:lnTo>
                      <a:pt x="44150" y="9000"/>
                    </a:lnTo>
                    <a:cubicBezTo>
                      <a:pt x="40991" y="7851"/>
                      <a:pt x="37757" y="7306"/>
                      <a:pt x="34575" y="7306"/>
                    </a:cubicBezTo>
                    <a:cubicBezTo>
                      <a:pt x="33084" y="7306"/>
                      <a:pt x="31605" y="7425"/>
                      <a:pt x="30151" y="7659"/>
                    </a:cubicBezTo>
                    <a:cubicBezTo>
                      <a:pt x="30151" y="7659"/>
                      <a:pt x="32720" y="3175"/>
                      <a:pt x="30205" y="993"/>
                    </a:cubicBezTo>
                    <a:cubicBezTo>
                      <a:pt x="29464" y="351"/>
                      <a:pt x="28330" y="1"/>
                      <a:pt x="27037"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1572;p42">
                <a:extLst>
                  <a:ext uri="{FF2B5EF4-FFF2-40B4-BE49-F238E27FC236}">
                    <a16:creationId xmlns:a16="http://schemas.microsoft.com/office/drawing/2014/main" xmlns="" id="{CAD8C293-BA6D-4FC6-B205-B9DE0F30306D}"/>
                  </a:ext>
                </a:extLst>
              </p:cNvPr>
              <p:cNvSpPr/>
              <p:nvPr/>
            </p:nvSpPr>
            <p:spPr>
              <a:xfrm>
                <a:off x="5045975" y="3158275"/>
                <a:ext cx="293975" cy="109975"/>
              </a:xfrm>
              <a:custGeom>
                <a:avLst/>
                <a:gdLst/>
                <a:ahLst/>
                <a:cxnLst/>
                <a:rect l="l" t="t" r="r" b="b"/>
                <a:pathLst>
                  <a:path w="11759" h="4399" extrusionOk="0">
                    <a:moveTo>
                      <a:pt x="6932" y="1"/>
                    </a:moveTo>
                    <a:cubicBezTo>
                      <a:pt x="6669" y="1"/>
                      <a:pt x="6405" y="17"/>
                      <a:pt x="6143" y="49"/>
                    </a:cubicBezTo>
                    <a:cubicBezTo>
                      <a:pt x="5857" y="85"/>
                      <a:pt x="5576" y="143"/>
                      <a:pt x="5298" y="216"/>
                    </a:cubicBezTo>
                    <a:cubicBezTo>
                      <a:pt x="5020" y="290"/>
                      <a:pt x="4747" y="381"/>
                      <a:pt x="4480" y="489"/>
                    </a:cubicBezTo>
                    <a:cubicBezTo>
                      <a:pt x="4215" y="598"/>
                      <a:pt x="3955" y="722"/>
                      <a:pt x="3702" y="860"/>
                    </a:cubicBezTo>
                    <a:cubicBezTo>
                      <a:pt x="3199" y="1137"/>
                      <a:pt x="2722" y="1462"/>
                      <a:pt x="2281" y="1829"/>
                    </a:cubicBezTo>
                    <a:cubicBezTo>
                      <a:pt x="1838" y="2196"/>
                      <a:pt x="1423" y="2596"/>
                      <a:pt x="1042" y="3026"/>
                    </a:cubicBezTo>
                    <a:cubicBezTo>
                      <a:pt x="852" y="3242"/>
                      <a:pt x="669" y="3463"/>
                      <a:pt x="494" y="3692"/>
                    </a:cubicBezTo>
                    <a:cubicBezTo>
                      <a:pt x="320" y="3921"/>
                      <a:pt x="151" y="4154"/>
                      <a:pt x="0" y="4399"/>
                    </a:cubicBezTo>
                    <a:lnTo>
                      <a:pt x="2" y="4399"/>
                    </a:lnTo>
                    <a:cubicBezTo>
                      <a:pt x="154" y="4156"/>
                      <a:pt x="324" y="3924"/>
                      <a:pt x="501" y="3695"/>
                    </a:cubicBezTo>
                    <a:cubicBezTo>
                      <a:pt x="677" y="3470"/>
                      <a:pt x="861" y="3249"/>
                      <a:pt x="1052" y="3036"/>
                    </a:cubicBezTo>
                    <a:cubicBezTo>
                      <a:pt x="1434" y="2606"/>
                      <a:pt x="1849" y="2207"/>
                      <a:pt x="2290" y="1842"/>
                    </a:cubicBezTo>
                    <a:cubicBezTo>
                      <a:pt x="2733" y="1476"/>
                      <a:pt x="3210" y="1153"/>
                      <a:pt x="3713" y="878"/>
                    </a:cubicBezTo>
                    <a:cubicBezTo>
                      <a:pt x="3964" y="741"/>
                      <a:pt x="4223" y="617"/>
                      <a:pt x="4488" y="509"/>
                    </a:cubicBezTo>
                    <a:cubicBezTo>
                      <a:pt x="4755" y="403"/>
                      <a:pt x="5027" y="312"/>
                      <a:pt x="5305" y="239"/>
                    </a:cubicBezTo>
                    <a:cubicBezTo>
                      <a:pt x="5840" y="93"/>
                      <a:pt x="6394" y="20"/>
                      <a:pt x="6950" y="20"/>
                    </a:cubicBezTo>
                    <a:cubicBezTo>
                      <a:pt x="6967" y="20"/>
                      <a:pt x="6985" y="20"/>
                      <a:pt x="7002" y="20"/>
                    </a:cubicBezTo>
                    <a:lnTo>
                      <a:pt x="7218" y="25"/>
                    </a:lnTo>
                    <a:lnTo>
                      <a:pt x="7433" y="39"/>
                    </a:lnTo>
                    <a:lnTo>
                      <a:pt x="7485" y="42"/>
                    </a:lnTo>
                    <a:lnTo>
                      <a:pt x="7539" y="49"/>
                    </a:lnTo>
                    <a:lnTo>
                      <a:pt x="7645" y="60"/>
                    </a:lnTo>
                    <a:lnTo>
                      <a:pt x="7753" y="71"/>
                    </a:lnTo>
                    <a:cubicBezTo>
                      <a:pt x="7788" y="76"/>
                      <a:pt x="7823" y="82"/>
                      <a:pt x="7858" y="87"/>
                    </a:cubicBezTo>
                    <a:cubicBezTo>
                      <a:pt x="8142" y="128"/>
                      <a:pt x="8424" y="187"/>
                      <a:pt x="8700" y="263"/>
                    </a:cubicBezTo>
                    <a:lnTo>
                      <a:pt x="8906" y="324"/>
                    </a:lnTo>
                    <a:cubicBezTo>
                      <a:pt x="8975" y="344"/>
                      <a:pt x="9043" y="368"/>
                      <a:pt x="9111" y="390"/>
                    </a:cubicBezTo>
                    <a:lnTo>
                      <a:pt x="9213" y="424"/>
                    </a:lnTo>
                    <a:cubicBezTo>
                      <a:pt x="9246" y="436"/>
                      <a:pt x="9280" y="449"/>
                      <a:pt x="9313" y="462"/>
                    </a:cubicBezTo>
                    <a:lnTo>
                      <a:pt x="9515" y="538"/>
                    </a:lnTo>
                    <a:cubicBezTo>
                      <a:pt x="9780" y="648"/>
                      <a:pt x="10042" y="763"/>
                      <a:pt x="10296" y="898"/>
                    </a:cubicBezTo>
                    <a:cubicBezTo>
                      <a:pt x="10806" y="1164"/>
                      <a:pt x="11295" y="1467"/>
                      <a:pt x="11757" y="1808"/>
                    </a:cubicBezTo>
                    <a:lnTo>
                      <a:pt x="11759" y="1808"/>
                    </a:lnTo>
                    <a:cubicBezTo>
                      <a:pt x="11759" y="1807"/>
                      <a:pt x="11759" y="1807"/>
                      <a:pt x="11759" y="1807"/>
                    </a:cubicBezTo>
                    <a:cubicBezTo>
                      <a:pt x="11298" y="1462"/>
                      <a:pt x="10810" y="1156"/>
                      <a:pt x="10302" y="887"/>
                    </a:cubicBezTo>
                    <a:cubicBezTo>
                      <a:pt x="10048" y="752"/>
                      <a:pt x="9786" y="635"/>
                      <a:pt x="9521" y="524"/>
                    </a:cubicBezTo>
                    <a:lnTo>
                      <a:pt x="9319" y="447"/>
                    </a:lnTo>
                    <a:cubicBezTo>
                      <a:pt x="9286" y="435"/>
                      <a:pt x="9253" y="422"/>
                      <a:pt x="9219" y="409"/>
                    </a:cubicBezTo>
                    <a:lnTo>
                      <a:pt x="9116" y="376"/>
                    </a:lnTo>
                    <a:cubicBezTo>
                      <a:pt x="9048" y="352"/>
                      <a:pt x="8981" y="328"/>
                      <a:pt x="8911" y="308"/>
                    </a:cubicBezTo>
                    <a:lnTo>
                      <a:pt x="8705" y="247"/>
                    </a:lnTo>
                    <a:cubicBezTo>
                      <a:pt x="8428" y="171"/>
                      <a:pt x="8146" y="111"/>
                      <a:pt x="7861" y="69"/>
                    </a:cubicBezTo>
                    <a:cubicBezTo>
                      <a:pt x="7826" y="65"/>
                      <a:pt x="7792" y="58"/>
                      <a:pt x="7755" y="54"/>
                    </a:cubicBezTo>
                    <a:lnTo>
                      <a:pt x="7649" y="42"/>
                    </a:lnTo>
                    <a:lnTo>
                      <a:pt x="7541" y="30"/>
                    </a:lnTo>
                    <a:lnTo>
                      <a:pt x="7488" y="23"/>
                    </a:lnTo>
                    <a:lnTo>
                      <a:pt x="7434" y="20"/>
                    </a:lnTo>
                    <a:lnTo>
                      <a:pt x="7218" y="6"/>
                    </a:lnTo>
                    <a:lnTo>
                      <a:pt x="7004" y="1"/>
                    </a:lnTo>
                    <a:cubicBezTo>
                      <a:pt x="6980" y="1"/>
                      <a:pt x="6956" y="1"/>
                      <a:pt x="6932" y="1"/>
                    </a:cubicBezTo>
                    <a:close/>
                  </a:path>
                </a:pathLst>
              </a:custGeom>
              <a:solidFill>
                <a:srgbClr val="F9E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1573;p42">
                <a:extLst>
                  <a:ext uri="{FF2B5EF4-FFF2-40B4-BE49-F238E27FC236}">
                    <a16:creationId xmlns:a16="http://schemas.microsoft.com/office/drawing/2014/main" xmlns="" id="{79561168-8B14-435E-809C-4DE668805766}"/>
                  </a:ext>
                </a:extLst>
              </p:cNvPr>
              <p:cNvSpPr/>
              <p:nvPr/>
            </p:nvSpPr>
            <p:spPr>
              <a:xfrm>
                <a:off x="4604400" y="4100575"/>
                <a:ext cx="725100" cy="990475"/>
              </a:xfrm>
              <a:custGeom>
                <a:avLst/>
                <a:gdLst/>
                <a:ahLst/>
                <a:cxnLst/>
                <a:rect l="l" t="t" r="r" b="b"/>
                <a:pathLst>
                  <a:path w="29004" h="39619" extrusionOk="0">
                    <a:moveTo>
                      <a:pt x="18710" y="1"/>
                    </a:moveTo>
                    <a:cubicBezTo>
                      <a:pt x="18710" y="1"/>
                      <a:pt x="12809" y="2319"/>
                      <a:pt x="6771" y="2319"/>
                    </a:cubicBezTo>
                    <a:cubicBezTo>
                      <a:pt x="6771" y="2319"/>
                      <a:pt x="3684" y="10111"/>
                      <a:pt x="2173" y="19444"/>
                    </a:cubicBezTo>
                    <a:cubicBezTo>
                      <a:pt x="663" y="28777"/>
                      <a:pt x="1" y="38245"/>
                      <a:pt x="1" y="38245"/>
                    </a:cubicBezTo>
                    <a:cubicBezTo>
                      <a:pt x="1" y="38245"/>
                      <a:pt x="7182" y="39619"/>
                      <a:pt x="14730" y="39619"/>
                    </a:cubicBezTo>
                    <a:cubicBezTo>
                      <a:pt x="22278" y="39619"/>
                      <a:pt x="29004" y="38245"/>
                      <a:pt x="29004" y="38245"/>
                    </a:cubicBezTo>
                    <a:cubicBezTo>
                      <a:pt x="29004" y="38245"/>
                      <a:pt x="28094" y="28226"/>
                      <a:pt x="26258" y="19680"/>
                    </a:cubicBezTo>
                    <a:cubicBezTo>
                      <a:pt x="23606" y="7320"/>
                      <a:pt x="18710" y="1"/>
                      <a:pt x="18710"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1574;p42">
                <a:extLst>
                  <a:ext uri="{FF2B5EF4-FFF2-40B4-BE49-F238E27FC236}">
                    <a16:creationId xmlns:a16="http://schemas.microsoft.com/office/drawing/2014/main" xmlns="" id="{8DC525AB-C611-4E81-A5E0-42BCCEC1DDB6}"/>
                  </a:ext>
                </a:extLst>
              </p:cNvPr>
              <p:cNvSpPr/>
              <p:nvPr/>
            </p:nvSpPr>
            <p:spPr>
              <a:xfrm>
                <a:off x="3726075" y="4786800"/>
                <a:ext cx="635900" cy="542125"/>
              </a:xfrm>
              <a:custGeom>
                <a:avLst/>
                <a:gdLst/>
                <a:ahLst/>
                <a:cxnLst/>
                <a:rect l="l" t="t" r="r" b="b"/>
                <a:pathLst>
                  <a:path w="25436" h="21685" extrusionOk="0">
                    <a:moveTo>
                      <a:pt x="14730" y="0"/>
                    </a:moveTo>
                    <a:lnTo>
                      <a:pt x="1" y="21684"/>
                    </a:lnTo>
                    <a:lnTo>
                      <a:pt x="10706" y="21684"/>
                    </a:lnTo>
                    <a:cubicBezTo>
                      <a:pt x="17751" y="17843"/>
                      <a:pt x="25435" y="7412"/>
                      <a:pt x="25435" y="7412"/>
                    </a:cubicBezTo>
                    <a:lnTo>
                      <a:pt x="14730" y="0"/>
                    </a:lnTo>
                    <a:close/>
                  </a:path>
                </a:pathLst>
              </a:custGeom>
              <a:solidFill>
                <a:srgbClr val="F1CB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1575;p42">
                <a:extLst>
                  <a:ext uri="{FF2B5EF4-FFF2-40B4-BE49-F238E27FC236}">
                    <a16:creationId xmlns:a16="http://schemas.microsoft.com/office/drawing/2014/main" xmlns="" id="{AA79FD2E-85F3-446D-A36B-01635DB516CB}"/>
                  </a:ext>
                </a:extLst>
              </p:cNvPr>
              <p:cNvSpPr/>
              <p:nvPr/>
            </p:nvSpPr>
            <p:spPr>
              <a:xfrm>
                <a:off x="3726050" y="4786800"/>
                <a:ext cx="368325" cy="542150"/>
              </a:xfrm>
              <a:custGeom>
                <a:avLst/>
                <a:gdLst/>
                <a:ahLst/>
                <a:cxnLst/>
                <a:rect l="l" t="t" r="r" b="b"/>
                <a:pathLst>
                  <a:path w="14733" h="21686" extrusionOk="0">
                    <a:moveTo>
                      <a:pt x="14729" y="0"/>
                    </a:moveTo>
                    <a:lnTo>
                      <a:pt x="0" y="21684"/>
                    </a:lnTo>
                    <a:lnTo>
                      <a:pt x="2" y="21686"/>
                    </a:lnTo>
                    <a:lnTo>
                      <a:pt x="1849" y="18980"/>
                    </a:lnTo>
                    <a:lnTo>
                      <a:pt x="3694" y="16270"/>
                    </a:lnTo>
                    <a:lnTo>
                      <a:pt x="7380" y="10853"/>
                    </a:lnTo>
                    <a:lnTo>
                      <a:pt x="11058" y="5429"/>
                    </a:lnTo>
                    <a:lnTo>
                      <a:pt x="12897" y="2716"/>
                    </a:lnTo>
                    <a:lnTo>
                      <a:pt x="14733" y="2"/>
                    </a:lnTo>
                    <a:lnTo>
                      <a:pt x="14729" y="0"/>
                    </a:lnTo>
                    <a:close/>
                  </a:path>
                </a:pathLst>
              </a:custGeom>
              <a:solidFill>
                <a:srgbClr val="F9E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1576;p42">
                <a:extLst>
                  <a:ext uri="{FF2B5EF4-FFF2-40B4-BE49-F238E27FC236}">
                    <a16:creationId xmlns:a16="http://schemas.microsoft.com/office/drawing/2014/main" xmlns="" id="{29D6FDA6-8165-4825-B01D-477F537A7012}"/>
                  </a:ext>
                </a:extLst>
              </p:cNvPr>
              <p:cNvSpPr/>
              <p:nvPr/>
            </p:nvSpPr>
            <p:spPr>
              <a:xfrm>
                <a:off x="3421850" y="5264900"/>
                <a:ext cx="592400" cy="210400"/>
              </a:xfrm>
              <a:custGeom>
                <a:avLst/>
                <a:gdLst/>
                <a:ahLst/>
                <a:cxnLst/>
                <a:rect l="l" t="t" r="r" b="b"/>
                <a:pathLst>
                  <a:path w="23696" h="8416" extrusionOk="0">
                    <a:moveTo>
                      <a:pt x="13909" y="0"/>
                    </a:moveTo>
                    <a:cubicBezTo>
                      <a:pt x="13909" y="0"/>
                      <a:pt x="11823" y="1023"/>
                      <a:pt x="8692" y="2241"/>
                    </a:cubicBezTo>
                    <a:cubicBezTo>
                      <a:pt x="5579" y="3451"/>
                      <a:pt x="2836" y="4070"/>
                      <a:pt x="1418" y="5077"/>
                    </a:cubicBezTo>
                    <a:cubicBezTo>
                      <a:pt x="0" y="6083"/>
                      <a:pt x="594" y="8415"/>
                      <a:pt x="1418" y="8415"/>
                    </a:cubicBezTo>
                    <a:lnTo>
                      <a:pt x="23377" y="8415"/>
                    </a:lnTo>
                    <a:cubicBezTo>
                      <a:pt x="23377" y="8415"/>
                      <a:pt x="23696" y="7043"/>
                      <a:pt x="23696" y="5489"/>
                    </a:cubicBezTo>
                    <a:cubicBezTo>
                      <a:pt x="23696" y="3659"/>
                      <a:pt x="22873" y="2560"/>
                      <a:pt x="22873" y="2560"/>
                    </a:cubicBezTo>
                    <a:cubicBezTo>
                      <a:pt x="17201" y="2560"/>
                      <a:pt x="13909" y="0"/>
                      <a:pt x="13909"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1577;p42">
                <a:extLst>
                  <a:ext uri="{FF2B5EF4-FFF2-40B4-BE49-F238E27FC236}">
                    <a16:creationId xmlns:a16="http://schemas.microsoft.com/office/drawing/2014/main" xmlns="" id="{6D1BF156-7875-4556-9D10-519DDFDC9E70}"/>
                  </a:ext>
                </a:extLst>
              </p:cNvPr>
              <p:cNvSpPr/>
              <p:nvPr/>
            </p:nvSpPr>
            <p:spPr>
              <a:xfrm>
                <a:off x="2882100" y="3879600"/>
                <a:ext cx="1091025" cy="1176250"/>
              </a:xfrm>
              <a:custGeom>
                <a:avLst/>
                <a:gdLst/>
                <a:ahLst/>
                <a:cxnLst/>
                <a:rect l="l" t="t" r="r" b="b"/>
                <a:pathLst>
                  <a:path w="43641" h="47050" extrusionOk="0">
                    <a:moveTo>
                      <a:pt x="0" y="5306"/>
                    </a:moveTo>
                    <a:lnTo>
                      <a:pt x="0" y="5306"/>
                    </a:lnTo>
                    <a:cubicBezTo>
                      <a:pt x="1" y="5310"/>
                      <a:pt x="2" y="5314"/>
                      <a:pt x="2" y="5317"/>
                    </a:cubicBezTo>
                    <a:lnTo>
                      <a:pt x="2" y="5317"/>
                    </a:lnTo>
                    <a:lnTo>
                      <a:pt x="0" y="5306"/>
                    </a:lnTo>
                    <a:close/>
                    <a:moveTo>
                      <a:pt x="35772" y="1"/>
                    </a:moveTo>
                    <a:cubicBezTo>
                      <a:pt x="35772" y="1"/>
                      <a:pt x="14423" y="7269"/>
                      <a:pt x="10686" y="8186"/>
                    </a:cubicBezTo>
                    <a:cubicBezTo>
                      <a:pt x="8955" y="8609"/>
                      <a:pt x="7318" y="8840"/>
                      <a:pt x="5866" y="8840"/>
                    </a:cubicBezTo>
                    <a:cubicBezTo>
                      <a:pt x="2767" y="8840"/>
                      <a:pt x="514" y="7788"/>
                      <a:pt x="2" y="5317"/>
                    </a:cubicBezTo>
                    <a:lnTo>
                      <a:pt x="2" y="5317"/>
                    </a:lnTo>
                    <a:lnTo>
                      <a:pt x="7867" y="43516"/>
                    </a:lnTo>
                    <a:cubicBezTo>
                      <a:pt x="8376" y="45995"/>
                      <a:pt x="10631" y="47049"/>
                      <a:pt x="13734" y="47049"/>
                    </a:cubicBezTo>
                    <a:cubicBezTo>
                      <a:pt x="15186" y="47049"/>
                      <a:pt x="16823" y="46819"/>
                      <a:pt x="18554" y="46395"/>
                    </a:cubicBezTo>
                    <a:cubicBezTo>
                      <a:pt x="22292" y="45479"/>
                      <a:pt x="43641" y="38210"/>
                      <a:pt x="43641" y="38210"/>
                    </a:cubicBezTo>
                    <a:lnTo>
                      <a:pt x="35772"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1578;p42">
                <a:extLst>
                  <a:ext uri="{FF2B5EF4-FFF2-40B4-BE49-F238E27FC236}">
                    <a16:creationId xmlns:a16="http://schemas.microsoft.com/office/drawing/2014/main" xmlns="" id="{651CA9D8-41C6-47D2-AF57-41E0AC434DEF}"/>
                  </a:ext>
                </a:extLst>
              </p:cNvPr>
              <p:cNvSpPr/>
              <p:nvPr/>
            </p:nvSpPr>
            <p:spPr>
              <a:xfrm>
                <a:off x="2929575" y="3879600"/>
                <a:ext cx="846825" cy="221325"/>
              </a:xfrm>
              <a:custGeom>
                <a:avLst/>
                <a:gdLst/>
                <a:ahLst/>
                <a:cxnLst/>
                <a:rect l="l" t="t" r="r" b="b"/>
                <a:pathLst>
                  <a:path w="33873" h="8853" extrusionOk="0">
                    <a:moveTo>
                      <a:pt x="33873" y="1"/>
                    </a:moveTo>
                    <a:cubicBezTo>
                      <a:pt x="31081" y="949"/>
                      <a:pt x="28289" y="1890"/>
                      <a:pt x="25492" y="2826"/>
                    </a:cubicBezTo>
                    <a:cubicBezTo>
                      <a:pt x="22699" y="3764"/>
                      <a:pt x="19901" y="4692"/>
                      <a:pt x="17099" y="5607"/>
                    </a:cubicBezTo>
                    <a:cubicBezTo>
                      <a:pt x="15699" y="6065"/>
                      <a:pt x="14295" y="6518"/>
                      <a:pt x="12891" y="6963"/>
                    </a:cubicBezTo>
                    <a:cubicBezTo>
                      <a:pt x="12187" y="7185"/>
                      <a:pt x="11484" y="7404"/>
                      <a:pt x="10779" y="7617"/>
                    </a:cubicBezTo>
                    <a:lnTo>
                      <a:pt x="10250" y="7776"/>
                    </a:lnTo>
                    <a:lnTo>
                      <a:pt x="9720" y="7931"/>
                    </a:lnTo>
                    <a:lnTo>
                      <a:pt x="9188" y="8081"/>
                    </a:lnTo>
                    <a:lnTo>
                      <a:pt x="8919" y="8149"/>
                    </a:lnTo>
                    <a:lnTo>
                      <a:pt x="8786" y="8184"/>
                    </a:lnTo>
                    <a:lnTo>
                      <a:pt x="8652" y="8217"/>
                    </a:lnTo>
                    <a:cubicBezTo>
                      <a:pt x="8473" y="8262"/>
                      <a:pt x="8293" y="8302"/>
                      <a:pt x="8112" y="8341"/>
                    </a:cubicBezTo>
                    <a:cubicBezTo>
                      <a:pt x="7933" y="8379"/>
                      <a:pt x="7753" y="8417"/>
                      <a:pt x="7572" y="8452"/>
                    </a:cubicBezTo>
                    <a:cubicBezTo>
                      <a:pt x="7210" y="8524"/>
                      <a:pt x="6847" y="8587"/>
                      <a:pt x="6483" y="8641"/>
                    </a:cubicBezTo>
                    <a:cubicBezTo>
                      <a:pt x="5754" y="8751"/>
                      <a:pt x="5019" y="8816"/>
                      <a:pt x="4282" y="8835"/>
                    </a:cubicBezTo>
                    <a:cubicBezTo>
                      <a:pt x="4171" y="8838"/>
                      <a:pt x="4061" y="8839"/>
                      <a:pt x="3950" y="8839"/>
                    </a:cubicBezTo>
                    <a:cubicBezTo>
                      <a:pt x="3324" y="8839"/>
                      <a:pt x="2697" y="8795"/>
                      <a:pt x="2081" y="8687"/>
                    </a:cubicBezTo>
                    <a:cubicBezTo>
                      <a:pt x="1717" y="8624"/>
                      <a:pt x="1358" y="8535"/>
                      <a:pt x="1009" y="8421"/>
                    </a:cubicBezTo>
                    <a:cubicBezTo>
                      <a:pt x="660" y="8303"/>
                      <a:pt x="321" y="8152"/>
                      <a:pt x="2" y="7970"/>
                    </a:cubicBezTo>
                    <a:lnTo>
                      <a:pt x="0" y="7971"/>
                    </a:lnTo>
                    <a:cubicBezTo>
                      <a:pt x="320" y="8155"/>
                      <a:pt x="656" y="8308"/>
                      <a:pt x="1006" y="8425"/>
                    </a:cubicBezTo>
                    <a:cubicBezTo>
                      <a:pt x="1357" y="8541"/>
                      <a:pt x="1714" y="8632"/>
                      <a:pt x="2078" y="8695"/>
                    </a:cubicBezTo>
                    <a:cubicBezTo>
                      <a:pt x="2713" y="8808"/>
                      <a:pt x="3357" y="8852"/>
                      <a:pt x="4001" y="8852"/>
                    </a:cubicBezTo>
                    <a:cubicBezTo>
                      <a:pt x="4095" y="8852"/>
                      <a:pt x="4188" y="8851"/>
                      <a:pt x="4282" y="8849"/>
                    </a:cubicBezTo>
                    <a:cubicBezTo>
                      <a:pt x="5019" y="8830"/>
                      <a:pt x="5754" y="8765"/>
                      <a:pt x="6485" y="8656"/>
                    </a:cubicBezTo>
                    <a:cubicBezTo>
                      <a:pt x="6848" y="8602"/>
                      <a:pt x="7212" y="8540"/>
                      <a:pt x="7574" y="8468"/>
                    </a:cubicBezTo>
                    <a:cubicBezTo>
                      <a:pt x="7755" y="8433"/>
                      <a:pt x="7936" y="8398"/>
                      <a:pt x="8116" y="8357"/>
                    </a:cubicBezTo>
                    <a:cubicBezTo>
                      <a:pt x="8295" y="8317"/>
                      <a:pt x="8476" y="8278"/>
                      <a:pt x="8654" y="8233"/>
                    </a:cubicBezTo>
                    <a:lnTo>
                      <a:pt x="8789" y="8201"/>
                    </a:lnTo>
                    <a:lnTo>
                      <a:pt x="8922" y="8167"/>
                    </a:lnTo>
                    <a:lnTo>
                      <a:pt x="9191" y="8098"/>
                    </a:lnTo>
                    <a:lnTo>
                      <a:pt x="9723" y="7949"/>
                    </a:lnTo>
                    <a:lnTo>
                      <a:pt x="10255" y="7795"/>
                    </a:lnTo>
                    <a:lnTo>
                      <a:pt x="10784" y="7636"/>
                    </a:lnTo>
                    <a:cubicBezTo>
                      <a:pt x="11489" y="7422"/>
                      <a:pt x="12194" y="7204"/>
                      <a:pt x="12896" y="6982"/>
                    </a:cubicBezTo>
                    <a:cubicBezTo>
                      <a:pt x="14301" y="6537"/>
                      <a:pt x="15705" y="6086"/>
                      <a:pt x="17106" y="5630"/>
                    </a:cubicBezTo>
                    <a:cubicBezTo>
                      <a:pt x="19906" y="4709"/>
                      <a:pt x="22704" y="3780"/>
                      <a:pt x="25499" y="2843"/>
                    </a:cubicBezTo>
                    <a:lnTo>
                      <a:pt x="29688" y="1431"/>
                    </a:lnTo>
                    <a:lnTo>
                      <a:pt x="33873" y="2"/>
                    </a:lnTo>
                    <a:lnTo>
                      <a:pt x="33873" y="1"/>
                    </a:lnTo>
                    <a:close/>
                  </a:path>
                </a:pathLst>
              </a:custGeom>
              <a:solidFill>
                <a:srgbClr val="A02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1579;p42">
                <a:extLst>
                  <a:ext uri="{FF2B5EF4-FFF2-40B4-BE49-F238E27FC236}">
                    <a16:creationId xmlns:a16="http://schemas.microsoft.com/office/drawing/2014/main" xmlns="" id="{61EB607E-E82F-432B-848F-B8E567C8DFC1}"/>
                  </a:ext>
                </a:extLst>
              </p:cNvPr>
              <p:cNvSpPr/>
              <p:nvPr/>
            </p:nvSpPr>
            <p:spPr>
              <a:xfrm>
                <a:off x="2882050" y="4012250"/>
                <a:ext cx="169150" cy="821175"/>
              </a:xfrm>
              <a:custGeom>
                <a:avLst/>
                <a:gdLst/>
                <a:ahLst/>
                <a:cxnLst/>
                <a:rect l="l" t="t" r="r" b="b"/>
                <a:pathLst>
                  <a:path w="6766" h="32847" extrusionOk="0">
                    <a:moveTo>
                      <a:pt x="2" y="0"/>
                    </a:moveTo>
                    <a:lnTo>
                      <a:pt x="1" y="2"/>
                    </a:lnTo>
                    <a:lnTo>
                      <a:pt x="6764" y="32847"/>
                    </a:lnTo>
                    <a:lnTo>
                      <a:pt x="6766" y="32845"/>
                    </a:lnTo>
                    <a:lnTo>
                      <a:pt x="5930" y="28738"/>
                    </a:lnTo>
                    <a:lnTo>
                      <a:pt x="5089" y="24632"/>
                    </a:lnTo>
                    <a:lnTo>
                      <a:pt x="3405" y="16418"/>
                    </a:lnTo>
                    <a:lnTo>
                      <a:pt x="1708" y="8209"/>
                    </a:lnTo>
                    <a:lnTo>
                      <a:pt x="858" y="4104"/>
                    </a:lnTo>
                    <a:lnTo>
                      <a:pt x="2" y="0"/>
                    </a:lnTo>
                    <a:close/>
                  </a:path>
                </a:pathLst>
              </a:custGeom>
              <a:solidFill>
                <a:srgbClr val="A02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1580;p42">
                <a:extLst>
                  <a:ext uri="{FF2B5EF4-FFF2-40B4-BE49-F238E27FC236}">
                    <a16:creationId xmlns:a16="http://schemas.microsoft.com/office/drawing/2014/main" xmlns="" id="{83F1AC17-6F31-4A16-9E39-48F64857440C}"/>
                  </a:ext>
                </a:extLst>
              </p:cNvPr>
              <p:cNvSpPr/>
              <p:nvPr/>
            </p:nvSpPr>
            <p:spPr>
              <a:xfrm>
                <a:off x="3432175" y="4070900"/>
                <a:ext cx="1613700" cy="654175"/>
              </a:xfrm>
              <a:custGeom>
                <a:avLst/>
                <a:gdLst/>
                <a:ahLst/>
                <a:cxnLst/>
                <a:rect l="l" t="t" r="r" b="b"/>
                <a:pathLst>
                  <a:path w="64548" h="26167" extrusionOk="0">
                    <a:moveTo>
                      <a:pt x="16039" y="1"/>
                    </a:moveTo>
                    <a:cubicBezTo>
                      <a:pt x="15616" y="1"/>
                      <a:pt x="15352" y="40"/>
                      <a:pt x="15352" y="40"/>
                    </a:cubicBezTo>
                    <a:lnTo>
                      <a:pt x="16454" y="5392"/>
                    </a:lnTo>
                    <a:cubicBezTo>
                      <a:pt x="16454" y="5392"/>
                      <a:pt x="16194" y="7273"/>
                      <a:pt x="13449" y="8188"/>
                    </a:cubicBezTo>
                    <a:cubicBezTo>
                      <a:pt x="12357" y="8552"/>
                      <a:pt x="11317" y="8688"/>
                      <a:pt x="10403" y="8688"/>
                    </a:cubicBezTo>
                    <a:cubicBezTo>
                      <a:pt x="9021" y="8688"/>
                      <a:pt x="7927" y="8377"/>
                      <a:pt x="7377" y="8074"/>
                    </a:cubicBezTo>
                    <a:cubicBezTo>
                      <a:pt x="6855" y="7787"/>
                      <a:pt x="6059" y="7438"/>
                      <a:pt x="5289" y="7438"/>
                    </a:cubicBezTo>
                    <a:cubicBezTo>
                      <a:pt x="4706" y="7438"/>
                      <a:pt x="4138" y="7637"/>
                      <a:pt x="3715" y="8215"/>
                    </a:cubicBezTo>
                    <a:cubicBezTo>
                      <a:pt x="2781" y="9486"/>
                      <a:pt x="4253" y="10921"/>
                      <a:pt x="4253" y="10921"/>
                    </a:cubicBezTo>
                    <a:cubicBezTo>
                      <a:pt x="4253" y="10921"/>
                      <a:pt x="3245" y="10271"/>
                      <a:pt x="2188" y="10271"/>
                    </a:cubicBezTo>
                    <a:cubicBezTo>
                      <a:pt x="1831" y="10271"/>
                      <a:pt x="1467" y="10345"/>
                      <a:pt x="1136" y="10545"/>
                    </a:cubicBezTo>
                    <a:cubicBezTo>
                      <a:pt x="152" y="11136"/>
                      <a:pt x="0" y="12671"/>
                      <a:pt x="1418" y="14182"/>
                    </a:cubicBezTo>
                    <a:cubicBezTo>
                      <a:pt x="1418" y="14182"/>
                      <a:pt x="651" y="14903"/>
                      <a:pt x="1097" y="16240"/>
                    </a:cubicBezTo>
                    <a:cubicBezTo>
                      <a:pt x="1513" y="17488"/>
                      <a:pt x="2698" y="18025"/>
                      <a:pt x="2698" y="18025"/>
                    </a:cubicBezTo>
                    <a:cubicBezTo>
                      <a:pt x="2698" y="18025"/>
                      <a:pt x="2327" y="20213"/>
                      <a:pt x="5249" y="22074"/>
                    </a:cubicBezTo>
                    <a:cubicBezTo>
                      <a:pt x="6946" y="23154"/>
                      <a:pt x="9192" y="23601"/>
                      <a:pt x="11371" y="23601"/>
                    </a:cubicBezTo>
                    <a:cubicBezTo>
                      <a:pt x="13713" y="23601"/>
                      <a:pt x="15977" y="23084"/>
                      <a:pt x="17394" y="22279"/>
                    </a:cubicBezTo>
                    <a:cubicBezTo>
                      <a:pt x="21984" y="19672"/>
                      <a:pt x="22460" y="16373"/>
                      <a:pt x="22460" y="16373"/>
                    </a:cubicBezTo>
                    <a:cubicBezTo>
                      <a:pt x="22460" y="16373"/>
                      <a:pt x="28208" y="26167"/>
                      <a:pt x="40668" y="26167"/>
                    </a:cubicBezTo>
                    <a:cubicBezTo>
                      <a:pt x="53202" y="26167"/>
                      <a:pt x="62351" y="16742"/>
                      <a:pt x="63541" y="12279"/>
                    </a:cubicBezTo>
                    <a:cubicBezTo>
                      <a:pt x="64548" y="8500"/>
                      <a:pt x="62211" y="6580"/>
                      <a:pt x="59361" y="6580"/>
                    </a:cubicBezTo>
                    <a:cubicBezTo>
                      <a:pt x="58844" y="6580"/>
                      <a:pt x="58311" y="6644"/>
                      <a:pt x="57778" y="6770"/>
                    </a:cubicBezTo>
                    <a:cubicBezTo>
                      <a:pt x="54300" y="7593"/>
                      <a:pt x="49909" y="11161"/>
                      <a:pt x="41033" y="12533"/>
                    </a:cubicBezTo>
                    <a:cubicBezTo>
                      <a:pt x="39923" y="12705"/>
                      <a:pt x="38820" y="12781"/>
                      <a:pt x="37737" y="12781"/>
                    </a:cubicBezTo>
                    <a:cubicBezTo>
                      <a:pt x="29520" y="12781"/>
                      <a:pt x="22460" y="8417"/>
                      <a:pt x="22460" y="8417"/>
                    </a:cubicBezTo>
                    <a:cubicBezTo>
                      <a:pt x="22460" y="8417"/>
                      <a:pt x="22575" y="4664"/>
                      <a:pt x="20655" y="2104"/>
                    </a:cubicBezTo>
                    <a:cubicBezTo>
                      <a:pt x="19270" y="259"/>
                      <a:pt x="17129" y="1"/>
                      <a:pt x="16039" y="1"/>
                    </a:cubicBezTo>
                    <a:close/>
                  </a:path>
                </a:pathLst>
              </a:custGeom>
              <a:solidFill>
                <a:srgbClr val="F1CB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1581;p42">
                <a:extLst>
                  <a:ext uri="{FF2B5EF4-FFF2-40B4-BE49-F238E27FC236}">
                    <a16:creationId xmlns:a16="http://schemas.microsoft.com/office/drawing/2014/main" xmlns="" id="{3001F811-E709-44CD-881D-398B66E52105}"/>
                  </a:ext>
                </a:extLst>
              </p:cNvPr>
              <p:cNvSpPr/>
              <p:nvPr/>
            </p:nvSpPr>
            <p:spPr>
              <a:xfrm>
                <a:off x="3816000" y="4070825"/>
                <a:ext cx="642100" cy="319850"/>
              </a:xfrm>
              <a:custGeom>
                <a:avLst/>
                <a:gdLst/>
                <a:ahLst/>
                <a:cxnLst/>
                <a:rect l="l" t="t" r="r" b="b"/>
                <a:pathLst>
                  <a:path w="25684" h="12794" extrusionOk="0">
                    <a:moveTo>
                      <a:pt x="695" y="1"/>
                    </a:moveTo>
                    <a:cubicBezTo>
                      <a:pt x="594" y="1"/>
                      <a:pt x="494" y="3"/>
                      <a:pt x="394" y="8"/>
                    </a:cubicBezTo>
                    <a:cubicBezTo>
                      <a:pt x="263" y="14"/>
                      <a:pt x="131" y="22"/>
                      <a:pt x="1" y="40"/>
                    </a:cubicBezTo>
                    <a:lnTo>
                      <a:pt x="1" y="43"/>
                    </a:lnTo>
                    <a:cubicBezTo>
                      <a:pt x="131" y="25"/>
                      <a:pt x="263" y="16"/>
                      <a:pt x="393" y="11"/>
                    </a:cubicBezTo>
                    <a:cubicBezTo>
                      <a:pt x="488" y="8"/>
                      <a:pt x="583" y="5"/>
                      <a:pt x="678" y="5"/>
                    </a:cubicBezTo>
                    <a:cubicBezTo>
                      <a:pt x="715" y="5"/>
                      <a:pt x="751" y="5"/>
                      <a:pt x="788" y="6"/>
                    </a:cubicBezTo>
                    <a:cubicBezTo>
                      <a:pt x="1050" y="11"/>
                      <a:pt x="1314" y="30"/>
                      <a:pt x="1574" y="63"/>
                    </a:cubicBezTo>
                    <a:cubicBezTo>
                      <a:pt x="1835" y="97"/>
                      <a:pt x="2094" y="146"/>
                      <a:pt x="2348" y="209"/>
                    </a:cubicBezTo>
                    <a:cubicBezTo>
                      <a:pt x="2603" y="275"/>
                      <a:pt x="2853" y="356"/>
                      <a:pt x="3097" y="452"/>
                    </a:cubicBezTo>
                    <a:cubicBezTo>
                      <a:pt x="3158" y="476"/>
                      <a:pt x="3220" y="502"/>
                      <a:pt x="3278" y="529"/>
                    </a:cubicBezTo>
                    <a:cubicBezTo>
                      <a:pt x="3339" y="556"/>
                      <a:pt x="3398" y="581"/>
                      <a:pt x="3458" y="610"/>
                    </a:cubicBezTo>
                    <a:lnTo>
                      <a:pt x="3633" y="699"/>
                    </a:lnTo>
                    <a:cubicBezTo>
                      <a:pt x="3663" y="713"/>
                      <a:pt x="3690" y="730"/>
                      <a:pt x="3718" y="746"/>
                    </a:cubicBezTo>
                    <a:lnTo>
                      <a:pt x="3804" y="795"/>
                    </a:lnTo>
                    <a:cubicBezTo>
                      <a:pt x="3833" y="811"/>
                      <a:pt x="3861" y="827"/>
                      <a:pt x="3890" y="845"/>
                    </a:cubicBezTo>
                    <a:lnTo>
                      <a:pt x="3972" y="897"/>
                    </a:lnTo>
                    <a:lnTo>
                      <a:pt x="4055" y="951"/>
                    </a:lnTo>
                    <a:cubicBezTo>
                      <a:pt x="4069" y="959"/>
                      <a:pt x="4084" y="969"/>
                      <a:pt x="4096" y="976"/>
                    </a:cubicBezTo>
                    <a:lnTo>
                      <a:pt x="4136" y="1005"/>
                    </a:lnTo>
                    <a:lnTo>
                      <a:pt x="4296" y="1119"/>
                    </a:lnTo>
                    <a:cubicBezTo>
                      <a:pt x="4349" y="1159"/>
                      <a:pt x="4400" y="1202"/>
                      <a:pt x="4452" y="1242"/>
                    </a:cubicBezTo>
                    <a:cubicBezTo>
                      <a:pt x="4477" y="1262"/>
                      <a:pt x="4503" y="1281"/>
                      <a:pt x="4528" y="1304"/>
                    </a:cubicBezTo>
                    <a:lnTo>
                      <a:pt x="4601" y="1369"/>
                    </a:lnTo>
                    <a:lnTo>
                      <a:pt x="4674" y="1434"/>
                    </a:lnTo>
                    <a:lnTo>
                      <a:pt x="4711" y="1467"/>
                    </a:lnTo>
                    <a:cubicBezTo>
                      <a:pt x="4724" y="1478"/>
                      <a:pt x="4735" y="1489"/>
                      <a:pt x="4747" y="1501"/>
                    </a:cubicBezTo>
                    <a:lnTo>
                      <a:pt x="4886" y="1640"/>
                    </a:lnTo>
                    <a:cubicBezTo>
                      <a:pt x="4897" y="1651"/>
                      <a:pt x="4909" y="1663"/>
                      <a:pt x="4920" y="1675"/>
                    </a:cubicBezTo>
                    <a:lnTo>
                      <a:pt x="4952" y="1712"/>
                    </a:lnTo>
                    <a:lnTo>
                      <a:pt x="5019" y="1785"/>
                    </a:lnTo>
                    <a:cubicBezTo>
                      <a:pt x="5108" y="1880"/>
                      <a:pt x="5187" y="1987"/>
                      <a:pt x="5270" y="2088"/>
                    </a:cubicBezTo>
                    <a:cubicBezTo>
                      <a:pt x="5291" y="2114"/>
                      <a:pt x="5308" y="2141"/>
                      <a:pt x="5327" y="2168"/>
                    </a:cubicBezTo>
                    <a:lnTo>
                      <a:pt x="5384" y="2247"/>
                    </a:lnTo>
                    <a:cubicBezTo>
                      <a:pt x="5422" y="2301"/>
                      <a:pt x="5462" y="2353"/>
                      <a:pt x="5497" y="2409"/>
                    </a:cubicBezTo>
                    <a:lnTo>
                      <a:pt x="5605" y="2574"/>
                    </a:lnTo>
                    <a:cubicBezTo>
                      <a:pt x="5622" y="2601"/>
                      <a:pt x="5640" y="2630"/>
                      <a:pt x="5656" y="2658"/>
                    </a:cubicBezTo>
                    <a:lnTo>
                      <a:pt x="5707" y="2742"/>
                    </a:lnTo>
                    <a:cubicBezTo>
                      <a:pt x="5775" y="2854"/>
                      <a:pt x="5835" y="2971"/>
                      <a:pt x="5899" y="3085"/>
                    </a:cubicBezTo>
                    <a:cubicBezTo>
                      <a:pt x="6019" y="3321"/>
                      <a:pt x="6132" y="3557"/>
                      <a:pt x="6231" y="3800"/>
                    </a:cubicBezTo>
                    <a:cubicBezTo>
                      <a:pt x="6283" y="3921"/>
                      <a:pt x="6328" y="4045"/>
                      <a:pt x="6374" y="4167"/>
                    </a:cubicBezTo>
                    <a:lnTo>
                      <a:pt x="6439" y="4353"/>
                    </a:lnTo>
                    <a:lnTo>
                      <a:pt x="6472" y="4446"/>
                    </a:lnTo>
                    <a:lnTo>
                      <a:pt x="6501" y="4540"/>
                    </a:lnTo>
                    <a:cubicBezTo>
                      <a:pt x="6583" y="4789"/>
                      <a:pt x="6651" y="5044"/>
                      <a:pt x="6717" y="5298"/>
                    </a:cubicBezTo>
                    <a:lnTo>
                      <a:pt x="6761" y="5490"/>
                    </a:lnTo>
                    <a:lnTo>
                      <a:pt x="6804" y="5682"/>
                    </a:lnTo>
                    <a:cubicBezTo>
                      <a:pt x="6818" y="5746"/>
                      <a:pt x="6831" y="5811"/>
                      <a:pt x="6844" y="5874"/>
                    </a:cubicBezTo>
                    <a:cubicBezTo>
                      <a:pt x="6856" y="5939"/>
                      <a:pt x="6869" y="6004"/>
                      <a:pt x="6880" y="6068"/>
                    </a:cubicBezTo>
                    <a:cubicBezTo>
                      <a:pt x="6926" y="6327"/>
                      <a:pt x="6964" y="6587"/>
                      <a:pt x="6996" y="6848"/>
                    </a:cubicBezTo>
                    <a:cubicBezTo>
                      <a:pt x="7028" y="7108"/>
                      <a:pt x="7053" y="7370"/>
                      <a:pt x="7068" y="7632"/>
                    </a:cubicBezTo>
                    <a:cubicBezTo>
                      <a:pt x="7082" y="7894"/>
                      <a:pt x="7093" y="8158"/>
                      <a:pt x="7088" y="8420"/>
                    </a:cubicBezTo>
                    <a:lnTo>
                      <a:pt x="7088" y="8429"/>
                    </a:lnTo>
                    <a:lnTo>
                      <a:pt x="7098" y="8434"/>
                    </a:lnTo>
                    <a:cubicBezTo>
                      <a:pt x="7444" y="8644"/>
                      <a:pt x="7796" y="8838"/>
                      <a:pt x="8154" y="9027"/>
                    </a:cubicBezTo>
                    <a:cubicBezTo>
                      <a:pt x="8513" y="9216"/>
                      <a:pt x="8873" y="9397"/>
                      <a:pt x="9237" y="9571"/>
                    </a:cubicBezTo>
                    <a:cubicBezTo>
                      <a:pt x="9966" y="9919"/>
                      <a:pt x="10704" y="10241"/>
                      <a:pt x="11455" y="10540"/>
                    </a:cubicBezTo>
                    <a:cubicBezTo>
                      <a:pt x="12207" y="10840"/>
                      <a:pt x="12967" y="11112"/>
                      <a:pt x="13736" y="11358"/>
                    </a:cubicBezTo>
                    <a:cubicBezTo>
                      <a:pt x="14120" y="11482"/>
                      <a:pt x="14508" y="11598"/>
                      <a:pt x="14897" y="11706"/>
                    </a:cubicBezTo>
                    <a:cubicBezTo>
                      <a:pt x="15286" y="11814"/>
                      <a:pt x="15677" y="11915"/>
                      <a:pt x="16069" y="12011"/>
                    </a:cubicBezTo>
                    <a:cubicBezTo>
                      <a:pt x="17639" y="12387"/>
                      <a:pt x="19240" y="12646"/>
                      <a:pt x="20851" y="12747"/>
                    </a:cubicBezTo>
                    <a:cubicBezTo>
                      <a:pt x="21340" y="12778"/>
                      <a:pt x="21831" y="12793"/>
                      <a:pt x="22321" y="12793"/>
                    </a:cubicBezTo>
                    <a:cubicBezTo>
                      <a:pt x="23446" y="12793"/>
                      <a:pt x="24570" y="12711"/>
                      <a:pt x="25681" y="12538"/>
                    </a:cubicBezTo>
                    <a:lnTo>
                      <a:pt x="25683" y="12535"/>
                    </a:lnTo>
                    <a:lnTo>
                      <a:pt x="25683" y="12535"/>
                    </a:lnTo>
                    <a:cubicBezTo>
                      <a:pt x="24591" y="12702"/>
                      <a:pt x="23487" y="12782"/>
                      <a:pt x="22382" y="12782"/>
                    </a:cubicBezTo>
                    <a:cubicBezTo>
                      <a:pt x="21872" y="12782"/>
                      <a:pt x="21363" y="12765"/>
                      <a:pt x="20854" y="12732"/>
                    </a:cubicBezTo>
                    <a:cubicBezTo>
                      <a:pt x="19243" y="12627"/>
                      <a:pt x="17644" y="12368"/>
                      <a:pt x="16075" y="11991"/>
                    </a:cubicBezTo>
                    <a:cubicBezTo>
                      <a:pt x="15683" y="11898"/>
                      <a:pt x="15292" y="11795"/>
                      <a:pt x="14905" y="11685"/>
                    </a:cubicBezTo>
                    <a:cubicBezTo>
                      <a:pt x="14516" y="11575"/>
                      <a:pt x="14130" y="11459"/>
                      <a:pt x="13745" y="11336"/>
                    </a:cubicBezTo>
                    <a:cubicBezTo>
                      <a:pt x="12977" y="11089"/>
                      <a:pt x="12218" y="10816"/>
                      <a:pt x="11467" y="10518"/>
                    </a:cubicBezTo>
                    <a:cubicBezTo>
                      <a:pt x="10717" y="10221"/>
                      <a:pt x="9977" y="9897"/>
                      <a:pt x="9250" y="9549"/>
                    </a:cubicBezTo>
                    <a:cubicBezTo>
                      <a:pt x="8886" y="9374"/>
                      <a:pt x="8524" y="9195"/>
                      <a:pt x="8167" y="9006"/>
                    </a:cubicBezTo>
                    <a:cubicBezTo>
                      <a:pt x="7811" y="8819"/>
                      <a:pt x="7458" y="8625"/>
                      <a:pt x="7112" y="8418"/>
                    </a:cubicBezTo>
                    <a:lnTo>
                      <a:pt x="7112" y="8418"/>
                    </a:lnTo>
                    <a:cubicBezTo>
                      <a:pt x="7117" y="8154"/>
                      <a:pt x="7106" y="7891"/>
                      <a:pt x="7090" y="7629"/>
                    </a:cubicBezTo>
                    <a:cubicBezTo>
                      <a:pt x="7074" y="7367"/>
                      <a:pt x="7049" y="7105"/>
                      <a:pt x="7018" y="6843"/>
                    </a:cubicBezTo>
                    <a:cubicBezTo>
                      <a:pt x="6987" y="6582"/>
                      <a:pt x="6948" y="6322"/>
                      <a:pt x="6901" y="6063"/>
                    </a:cubicBezTo>
                    <a:cubicBezTo>
                      <a:pt x="6890" y="5998"/>
                      <a:pt x="6877" y="5935"/>
                      <a:pt x="6864" y="5869"/>
                    </a:cubicBezTo>
                    <a:cubicBezTo>
                      <a:pt x="6850" y="5806"/>
                      <a:pt x="6839" y="5741"/>
                      <a:pt x="6825" y="5676"/>
                    </a:cubicBezTo>
                    <a:lnTo>
                      <a:pt x="6782" y="5483"/>
                    </a:lnTo>
                    <a:lnTo>
                      <a:pt x="6736" y="5291"/>
                    </a:lnTo>
                    <a:cubicBezTo>
                      <a:pt x="6672" y="5037"/>
                      <a:pt x="6602" y="4783"/>
                      <a:pt x="6520" y="4532"/>
                    </a:cubicBezTo>
                    <a:lnTo>
                      <a:pt x="6491" y="4439"/>
                    </a:lnTo>
                    <a:lnTo>
                      <a:pt x="6458" y="4346"/>
                    </a:lnTo>
                    <a:lnTo>
                      <a:pt x="6393" y="4159"/>
                    </a:lnTo>
                    <a:cubicBezTo>
                      <a:pt x="6345" y="4037"/>
                      <a:pt x="6301" y="3913"/>
                      <a:pt x="6248" y="3792"/>
                    </a:cubicBezTo>
                    <a:cubicBezTo>
                      <a:pt x="6150" y="3549"/>
                      <a:pt x="6035" y="3311"/>
                      <a:pt x="5915" y="3078"/>
                    </a:cubicBezTo>
                    <a:cubicBezTo>
                      <a:pt x="5853" y="2962"/>
                      <a:pt x="5791" y="2846"/>
                      <a:pt x="5722" y="2733"/>
                    </a:cubicBezTo>
                    <a:lnTo>
                      <a:pt x="5672" y="2649"/>
                    </a:lnTo>
                    <a:cubicBezTo>
                      <a:pt x="5654" y="2620"/>
                      <a:pt x="5638" y="2592"/>
                      <a:pt x="5619" y="2565"/>
                    </a:cubicBezTo>
                    <a:lnTo>
                      <a:pt x="5511" y="2399"/>
                    </a:lnTo>
                    <a:cubicBezTo>
                      <a:pt x="5478" y="2344"/>
                      <a:pt x="5437" y="2291"/>
                      <a:pt x="5400" y="2237"/>
                    </a:cubicBezTo>
                    <a:lnTo>
                      <a:pt x="5341" y="2158"/>
                    </a:lnTo>
                    <a:cubicBezTo>
                      <a:pt x="5322" y="2131"/>
                      <a:pt x="5303" y="2104"/>
                      <a:pt x="5283" y="2079"/>
                    </a:cubicBezTo>
                    <a:cubicBezTo>
                      <a:pt x="5200" y="1977"/>
                      <a:pt x="5121" y="1871"/>
                      <a:pt x="5030" y="1775"/>
                    </a:cubicBezTo>
                    <a:lnTo>
                      <a:pt x="4965" y="1702"/>
                    </a:lnTo>
                    <a:lnTo>
                      <a:pt x="4932" y="1666"/>
                    </a:lnTo>
                    <a:cubicBezTo>
                      <a:pt x="4920" y="1653"/>
                      <a:pt x="4909" y="1642"/>
                      <a:pt x="4897" y="1629"/>
                    </a:cubicBezTo>
                    <a:lnTo>
                      <a:pt x="4757" y="1491"/>
                    </a:lnTo>
                    <a:cubicBezTo>
                      <a:pt x="4746" y="1480"/>
                      <a:pt x="4735" y="1467"/>
                      <a:pt x="4722" y="1456"/>
                    </a:cubicBezTo>
                    <a:lnTo>
                      <a:pt x="4685" y="1424"/>
                    </a:lnTo>
                    <a:lnTo>
                      <a:pt x="4611" y="1358"/>
                    </a:lnTo>
                    <a:lnTo>
                      <a:pt x="4538" y="1293"/>
                    </a:lnTo>
                    <a:cubicBezTo>
                      <a:pt x="4512" y="1270"/>
                      <a:pt x="4487" y="1251"/>
                      <a:pt x="4462" y="1231"/>
                    </a:cubicBezTo>
                    <a:cubicBezTo>
                      <a:pt x="4409" y="1189"/>
                      <a:pt x="4358" y="1148"/>
                      <a:pt x="4306" y="1108"/>
                    </a:cubicBezTo>
                    <a:lnTo>
                      <a:pt x="4145" y="994"/>
                    </a:lnTo>
                    <a:lnTo>
                      <a:pt x="4106" y="965"/>
                    </a:lnTo>
                    <a:cubicBezTo>
                      <a:pt x="4092" y="956"/>
                      <a:pt x="4077" y="948"/>
                      <a:pt x="4063" y="940"/>
                    </a:cubicBezTo>
                    <a:lnTo>
                      <a:pt x="3980" y="886"/>
                    </a:lnTo>
                    <a:lnTo>
                      <a:pt x="3898" y="834"/>
                    </a:lnTo>
                    <a:cubicBezTo>
                      <a:pt x="3869" y="816"/>
                      <a:pt x="3841" y="800"/>
                      <a:pt x="3812" y="784"/>
                    </a:cubicBezTo>
                    <a:lnTo>
                      <a:pt x="3726" y="735"/>
                    </a:lnTo>
                    <a:cubicBezTo>
                      <a:pt x="3698" y="719"/>
                      <a:pt x="3669" y="703"/>
                      <a:pt x="3639" y="689"/>
                    </a:cubicBezTo>
                    <a:lnTo>
                      <a:pt x="3463" y="600"/>
                    </a:lnTo>
                    <a:cubicBezTo>
                      <a:pt x="3404" y="572"/>
                      <a:pt x="3344" y="546"/>
                      <a:pt x="3283" y="518"/>
                    </a:cubicBezTo>
                    <a:cubicBezTo>
                      <a:pt x="3224" y="491"/>
                      <a:pt x="3162" y="467"/>
                      <a:pt x="3101" y="443"/>
                    </a:cubicBezTo>
                    <a:cubicBezTo>
                      <a:pt x="2856" y="346"/>
                      <a:pt x="2605" y="265"/>
                      <a:pt x="2351" y="202"/>
                    </a:cubicBezTo>
                    <a:cubicBezTo>
                      <a:pt x="2095" y="138"/>
                      <a:pt x="1836" y="90"/>
                      <a:pt x="1574" y="57"/>
                    </a:cubicBezTo>
                    <a:cubicBezTo>
                      <a:pt x="1314" y="24"/>
                      <a:pt x="1052" y="6"/>
                      <a:pt x="788" y="1"/>
                    </a:cubicBezTo>
                    <a:cubicBezTo>
                      <a:pt x="757" y="1"/>
                      <a:pt x="726" y="1"/>
                      <a:pt x="695" y="1"/>
                    </a:cubicBezTo>
                    <a:close/>
                  </a:path>
                </a:pathLst>
              </a:custGeom>
              <a:solidFill>
                <a:srgbClr val="F9E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1582;p42">
                <a:extLst>
                  <a:ext uri="{FF2B5EF4-FFF2-40B4-BE49-F238E27FC236}">
                    <a16:creationId xmlns:a16="http://schemas.microsoft.com/office/drawing/2014/main" xmlns="" id="{EF64A221-9292-44BC-9AFA-9F26197E89F1}"/>
                  </a:ext>
                </a:extLst>
              </p:cNvPr>
              <p:cNvSpPr/>
              <p:nvPr/>
            </p:nvSpPr>
            <p:spPr>
              <a:xfrm>
                <a:off x="4526625" y="4200625"/>
                <a:ext cx="649625" cy="524450"/>
              </a:xfrm>
              <a:custGeom>
                <a:avLst/>
                <a:gdLst/>
                <a:ahLst/>
                <a:cxnLst/>
                <a:rect l="l" t="t" r="r" b="b"/>
                <a:pathLst>
                  <a:path w="25985" h="20978" extrusionOk="0">
                    <a:moveTo>
                      <a:pt x="15266" y="1"/>
                    </a:moveTo>
                    <a:cubicBezTo>
                      <a:pt x="8732" y="1"/>
                      <a:pt x="1" y="4692"/>
                      <a:pt x="1" y="4692"/>
                    </a:cubicBezTo>
                    <a:lnTo>
                      <a:pt x="8327" y="20978"/>
                    </a:lnTo>
                    <a:cubicBezTo>
                      <a:pt x="8327" y="20978"/>
                      <a:pt x="25985" y="11279"/>
                      <a:pt x="21410" y="2953"/>
                    </a:cubicBezTo>
                    <a:cubicBezTo>
                      <a:pt x="20213" y="775"/>
                      <a:pt x="17921" y="1"/>
                      <a:pt x="15266"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1583;p42">
                <a:extLst>
                  <a:ext uri="{FF2B5EF4-FFF2-40B4-BE49-F238E27FC236}">
                    <a16:creationId xmlns:a16="http://schemas.microsoft.com/office/drawing/2014/main" xmlns="" id="{F2AA183E-3D01-4D89-8E5B-916567B0DE5B}"/>
                  </a:ext>
                </a:extLst>
              </p:cNvPr>
              <p:cNvSpPr/>
              <p:nvPr/>
            </p:nvSpPr>
            <p:spPr>
              <a:xfrm>
                <a:off x="3904450" y="4528325"/>
                <a:ext cx="1404450" cy="947025"/>
              </a:xfrm>
              <a:custGeom>
                <a:avLst/>
                <a:gdLst/>
                <a:ahLst/>
                <a:cxnLst/>
                <a:rect l="l" t="t" r="r" b="b"/>
                <a:pathLst>
                  <a:path w="56178" h="37881" extrusionOk="0">
                    <a:moveTo>
                      <a:pt x="19306" y="1"/>
                    </a:moveTo>
                    <a:cubicBezTo>
                      <a:pt x="9207" y="1"/>
                      <a:pt x="1" y="14915"/>
                      <a:pt x="1" y="14915"/>
                    </a:cubicBezTo>
                    <a:cubicBezTo>
                      <a:pt x="7228" y="23789"/>
                      <a:pt x="15555" y="25711"/>
                      <a:pt x="15555" y="25711"/>
                    </a:cubicBezTo>
                    <a:cubicBezTo>
                      <a:pt x="16927" y="24246"/>
                      <a:pt x="19306" y="21135"/>
                      <a:pt x="19306" y="21135"/>
                    </a:cubicBezTo>
                    <a:cubicBezTo>
                      <a:pt x="19306" y="21135"/>
                      <a:pt x="25161" y="37880"/>
                      <a:pt x="40716" y="37880"/>
                    </a:cubicBezTo>
                    <a:cubicBezTo>
                      <a:pt x="56178" y="37880"/>
                      <a:pt x="54898" y="21506"/>
                      <a:pt x="54898" y="21505"/>
                    </a:cubicBezTo>
                    <a:lnTo>
                      <a:pt x="54898" y="21505"/>
                    </a:lnTo>
                    <a:cubicBezTo>
                      <a:pt x="52330" y="21912"/>
                      <a:pt x="47708" y="22509"/>
                      <a:pt x="42728" y="22509"/>
                    </a:cubicBezTo>
                    <a:cubicBezTo>
                      <a:pt x="42728" y="22509"/>
                      <a:pt x="30378" y="1"/>
                      <a:pt x="19306"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1584;p42">
                <a:extLst>
                  <a:ext uri="{FF2B5EF4-FFF2-40B4-BE49-F238E27FC236}">
                    <a16:creationId xmlns:a16="http://schemas.microsoft.com/office/drawing/2014/main" xmlns="" id="{F0230B44-2ABE-4AF4-8933-84CEB9EBBE5B}"/>
                  </a:ext>
                </a:extLst>
              </p:cNvPr>
              <p:cNvSpPr/>
              <p:nvPr/>
            </p:nvSpPr>
            <p:spPr>
              <a:xfrm>
                <a:off x="4046025" y="3159950"/>
                <a:ext cx="99400" cy="73200"/>
              </a:xfrm>
              <a:custGeom>
                <a:avLst/>
                <a:gdLst/>
                <a:ahLst/>
                <a:cxnLst/>
                <a:rect l="l" t="t" r="r" b="b"/>
                <a:pathLst>
                  <a:path w="3976" h="2928" extrusionOk="0">
                    <a:moveTo>
                      <a:pt x="1" y="1"/>
                    </a:moveTo>
                    <a:lnTo>
                      <a:pt x="1" y="1"/>
                    </a:lnTo>
                    <a:cubicBezTo>
                      <a:pt x="406" y="1246"/>
                      <a:pt x="1527" y="2602"/>
                      <a:pt x="2386" y="2928"/>
                    </a:cubicBezTo>
                    <a:lnTo>
                      <a:pt x="2388" y="2928"/>
                    </a:lnTo>
                    <a:cubicBezTo>
                      <a:pt x="2856" y="2694"/>
                      <a:pt x="3976" y="1646"/>
                      <a:pt x="2605" y="1451"/>
                    </a:cubicBezTo>
                    <a:cubicBezTo>
                      <a:pt x="1237" y="1254"/>
                      <a:pt x="1" y="1"/>
                      <a:pt x="1" y="1"/>
                    </a:cubicBezTo>
                    <a:close/>
                  </a:path>
                </a:pathLst>
              </a:custGeom>
              <a:solidFill>
                <a:srgbClr val="E2AC8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1585;p42">
                <a:extLst>
                  <a:ext uri="{FF2B5EF4-FFF2-40B4-BE49-F238E27FC236}">
                    <a16:creationId xmlns:a16="http://schemas.microsoft.com/office/drawing/2014/main" xmlns="" id="{2AEB49AA-7779-4F88-B21A-987F74896240}"/>
                  </a:ext>
                </a:extLst>
              </p:cNvPr>
              <p:cNvSpPr/>
              <p:nvPr/>
            </p:nvSpPr>
            <p:spPr>
              <a:xfrm>
                <a:off x="5342350" y="3465275"/>
                <a:ext cx="14075" cy="19950"/>
              </a:xfrm>
              <a:custGeom>
                <a:avLst/>
                <a:gdLst/>
                <a:ahLst/>
                <a:cxnLst/>
                <a:rect l="l" t="t" r="r" b="b"/>
                <a:pathLst>
                  <a:path w="563" h="798" extrusionOk="0">
                    <a:moveTo>
                      <a:pt x="563" y="0"/>
                    </a:moveTo>
                    <a:cubicBezTo>
                      <a:pt x="374" y="272"/>
                      <a:pt x="186" y="535"/>
                      <a:pt x="0" y="797"/>
                    </a:cubicBezTo>
                    <a:cubicBezTo>
                      <a:pt x="199" y="537"/>
                      <a:pt x="388" y="273"/>
                      <a:pt x="563" y="0"/>
                    </a:cubicBezTo>
                    <a:close/>
                  </a:path>
                </a:pathLst>
              </a:custGeom>
              <a:solidFill>
                <a:srgbClr val="1628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1586;p42">
                <a:extLst>
                  <a:ext uri="{FF2B5EF4-FFF2-40B4-BE49-F238E27FC236}">
                    <a16:creationId xmlns:a16="http://schemas.microsoft.com/office/drawing/2014/main" xmlns="" id="{8F354BCF-4AF2-4EEF-A842-A753B361610C}"/>
                  </a:ext>
                </a:extLst>
              </p:cNvPr>
              <p:cNvSpPr/>
              <p:nvPr/>
            </p:nvSpPr>
            <p:spPr>
              <a:xfrm>
                <a:off x="4801100" y="4145650"/>
                <a:ext cx="248475" cy="55000"/>
              </a:xfrm>
              <a:custGeom>
                <a:avLst/>
                <a:gdLst/>
                <a:ahLst/>
                <a:cxnLst/>
                <a:rect l="l" t="t" r="r" b="b"/>
                <a:pathLst>
                  <a:path w="9939" h="2200" extrusionOk="0">
                    <a:moveTo>
                      <a:pt x="9938" y="0"/>
                    </a:moveTo>
                    <a:cubicBezTo>
                      <a:pt x="9562" y="202"/>
                      <a:pt x="9173" y="378"/>
                      <a:pt x="8774" y="531"/>
                    </a:cubicBezTo>
                    <a:cubicBezTo>
                      <a:pt x="8576" y="609"/>
                      <a:pt x="8374" y="678"/>
                      <a:pt x="8172" y="750"/>
                    </a:cubicBezTo>
                    <a:lnTo>
                      <a:pt x="7869" y="848"/>
                    </a:lnTo>
                    <a:cubicBezTo>
                      <a:pt x="7818" y="866"/>
                      <a:pt x="7767" y="880"/>
                      <a:pt x="7717" y="896"/>
                    </a:cubicBezTo>
                    <a:lnTo>
                      <a:pt x="7563" y="942"/>
                    </a:lnTo>
                    <a:cubicBezTo>
                      <a:pt x="7153" y="1061"/>
                      <a:pt x="6740" y="1171"/>
                      <a:pt x="6325" y="1271"/>
                    </a:cubicBezTo>
                    <a:cubicBezTo>
                      <a:pt x="5911" y="1369"/>
                      <a:pt x="5495" y="1458"/>
                      <a:pt x="5076" y="1538"/>
                    </a:cubicBezTo>
                    <a:cubicBezTo>
                      <a:pt x="4237" y="1701"/>
                      <a:pt x="3394" y="1833"/>
                      <a:pt x="2547" y="1943"/>
                    </a:cubicBezTo>
                    <a:cubicBezTo>
                      <a:pt x="2125" y="1997"/>
                      <a:pt x="1701" y="2044"/>
                      <a:pt x="1275" y="2089"/>
                    </a:cubicBezTo>
                    <a:cubicBezTo>
                      <a:pt x="851" y="2132"/>
                      <a:pt x="426" y="2171"/>
                      <a:pt x="0" y="2200"/>
                    </a:cubicBezTo>
                    <a:cubicBezTo>
                      <a:pt x="853" y="2146"/>
                      <a:pt x="1701" y="2060"/>
                      <a:pt x="2547" y="1952"/>
                    </a:cubicBezTo>
                    <a:cubicBezTo>
                      <a:pt x="3395" y="1844"/>
                      <a:pt x="4239" y="1714"/>
                      <a:pt x="5077" y="1552"/>
                    </a:cubicBezTo>
                    <a:cubicBezTo>
                      <a:pt x="5496" y="1473"/>
                      <a:pt x="5914" y="1382"/>
                      <a:pt x="6329" y="1282"/>
                    </a:cubicBezTo>
                    <a:cubicBezTo>
                      <a:pt x="6745" y="1185"/>
                      <a:pt x="7156" y="1074"/>
                      <a:pt x="7566" y="952"/>
                    </a:cubicBezTo>
                    <a:lnTo>
                      <a:pt x="7718" y="906"/>
                    </a:lnTo>
                    <a:cubicBezTo>
                      <a:pt x="7771" y="890"/>
                      <a:pt x="7821" y="874"/>
                      <a:pt x="7872" y="858"/>
                    </a:cubicBezTo>
                    <a:lnTo>
                      <a:pt x="8176" y="758"/>
                    </a:lnTo>
                    <a:cubicBezTo>
                      <a:pt x="8377" y="686"/>
                      <a:pt x="8579" y="617"/>
                      <a:pt x="8777" y="537"/>
                    </a:cubicBezTo>
                    <a:cubicBezTo>
                      <a:pt x="9174" y="383"/>
                      <a:pt x="9564" y="204"/>
                      <a:pt x="9938" y="0"/>
                    </a:cubicBezTo>
                    <a:close/>
                  </a:path>
                </a:pathLst>
              </a:custGeom>
              <a:solidFill>
                <a:srgbClr val="F0C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1587;p42">
                <a:extLst>
                  <a:ext uri="{FF2B5EF4-FFF2-40B4-BE49-F238E27FC236}">
                    <a16:creationId xmlns:a16="http://schemas.microsoft.com/office/drawing/2014/main" xmlns="" id="{52E0E01A-EC4B-45FF-9F82-72352ED7B44D}"/>
                  </a:ext>
                </a:extLst>
              </p:cNvPr>
              <p:cNvSpPr/>
              <p:nvPr/>
            </p:nvSpPr>
            <p:spPr>
              <a:xfrm>
                <a:off x="3525025" y="4205625"/>
                <a:ext cx="318550" cy="82900"/>
              </a:xfrm>
              <a:custGeom>
                <a:avLst/>
                <a:gdLst/>
                <a:ahLst/>
                <a:cxnLst/>
                <a:rect l="l" t="t" r="r" b="b"/>
                <a:pathLst>
                  <a:path w="12742" h="3316" extrusionOk="0">
                    <a:moveTo>
                      <a:pt x="12742" y="1"/>
                    </a:moveTo>
                    <a:cubicBezTo>
                      <a:pt x="12729" y="76"/>
                      <a:pt x="12712" y="149"/>
                      <a:pt x="12688" y="220"/>
                    </a:cubicBezTo>
                    <a:cubicBezTo>
                      <a:pt x="12666" y="293"/>
                      <a:pt x="12640" y="365"/>
                      <a:pt x="12610" y="435"/>
                    </a:cubicBezTo>
                    <a:cubicBezTo>
                      <a:pt x="12553" y="574"/>
                      <a:pt x="12484" y="711"/>
                      <a:pt x="12408" y="839"/>
                    </a:cubicBezTo>
                    <a:cubicBezTo>
                      <a:pt x="12330" y="970"/>
                      <a:pt x="12245" y="1095"/>
                      <a:pt x="12151" y="1214"/>
                    </a:cubicBezTo>
                    <a:cubicBezTo>
                      <a:pt x="12105" y="1275"/>
                      <a:pt x="12054" y="1332"/>
                      <a:pt x="12005" y="1389"/>
                    </a:cubicBezTo>
                    <a:lnTo>
                      <a:pt x="11929" y="1472"/>
                    </a:lnTo>
                    <a:cubicBezTo>
                      <a:pt x="11914" y="1486"/>
                      <a:pt x="11902" y="1500"/>
                      <a:pt x="11889" y="1514"/>
                    </a:cubicBezTo>
                    <a:lnTo>
                      <a:pt x="11849" y="1554"/>
                    </a:lnTo>
                    <a:cubicBezTo>
                      <a:pt x="11741" y="1661"/>
                      <a:pt x="11628" y="1762"/>
                      <a:pt x="11511" y="1857"/>
                    </a:cubicBezTo>
                    <a:lnTo>
                      <a:pt x="11422" y="1927"/>
                    </a:lnTo>
                    <a:cubicBezTo>
                      <a:pt x="11392" y="1951"/>
                      <a:pt x="11362" y="1975"/>
                      <a:pt x="11332" y="1996"/>
                    </a:cubicBezTo>
                    <a:cubicBezTo>
                      <a:pt x="11270" y="2038"/>
                      <a:pt x="11209" y="2085"/>
                      <a:pt x="11144" y="2124"/>
                    </a:cubicBezTo>
                    <a:cubicBezTo>
                      <a:pt x="10892" y="2291"/>
                      <a:pt x="10625" y="2436"/>
                      <a:pt x="10347" y="2558"/>
                    </a:cubicBezTo>
                    <a:cubicBezTo>
                      <a:pt x="10071" y="2680"/>
                      <a:pt x="9785" y="2785"/>
                      <a:pt x="9496" y="2872"/>
                    </a:cubicBezTo>
                    <a:cubicBezTo>
                      <a:pt x="9205" y="2960"/>
                      <a:pt x="8911" y="3034"/>
                      <a:pt x="8616" y="3096"/>
                    </a:cubicBezTo>
                    <a:cubicBezTo>
                      <a:pt x="8022" y="3220"/>
                      <a:pt x="7418" y="3287"/>
                      <a:pt x="6812" y="3295"/>
                    </a:cubicBezTo>
                    <a:cubicBezTo>
                      <a:pt x="6770" y="3295"/>
                      <a:pt x="6728" y="3296"/>
                      <a:pt x="6685" y="3296"/>
                    </a:cubicBezTo>
                    <a:cubicBezTo>
                      <a:pt x="6425" y="3296"/>
                      <a:pt x="6165" y="3283"/>
                      <a:pt x="5905" y="3261"/>
                    </a:cubicBezTo>
                    <a:cubicBezTo>
                      <a:pt x="5603" y="3236"/>
                      <a:pt x="5303" y="3193"/>
                      <a:pt x="5006" y="3133"/>
                    </a:cubicBezTo>
                    <a:cubicBezTo>
                      <a:pt x="4857" y="3103"/>
                      <a:pt x="4709" y="3066"/>
                      <a:pt x="4563" y="3026"/>
                    </a:cubicBezTo>
                    <a:cubicBezTo>
                      <a:pt x="4417" y="2987"/>
                      <a:pt x="4272" y="2942"/>
                      <a:pt x="4131" y="2890"/>
                    </a:cubicBezTo>
                    <a:cubicBezTo>
                      <a:pt x="3988" y="2837"/>
                      <a:pt x="3850" y="2777"/>
                      <a:pt x="3713" y="2709"/>
                    </a:cubicBezTo>
                    <a:cubicBezTo>
                      <a:pt x="3647" y="2674"/>
                      <a:pt x="3582" y="2637"/>
                      <a:pt x="3513" y="2602"/>
                    </a:cubicBezTo>
                    <a:cubicBezTo>
                      <a:pt x="3447" y="2567"/>
                      <a:pt x="3378" y="2534"/>
                      <a:pt x="3310" y="2501"/>
                    </a:cubicBezTo>
                    <a:cubicBezTo>
                      <a:pt x="3037" y="2370"/>
                      <a:pt x="2753" y="2262"/>
                      <a:pt x="2462" y="2178"/>
                    </a:cubicBezTo>
                    <a:cubicBezTo>
                      <a:pt x="2170" y="2094"/>
                      <a:pt x="1868" y="2050"/>
                      <a:pt x="1565" y="2046"/>
                    </a:cubicBezTo>
                    <a:cubicBezTo>
                      <a:pt x="1414" y="2046"/>
                      <a:pt x="1261" y="2062"/>
                      <a:pt x="1114" y="2092"/>
                    </a:cubicBezTo>
                    <a:cubicBezTo>
                      <a:pt x="966" y="2124"/>
                      <a:pt x="822" y="2173"/>
                      <a:pt x="685" y="2240"/>
                    </a:cubicBezTo>
                    <a:cubicBezTo>
                      <a:pt x="548" y="2307"/>
                      <a:pt x="421" y="2391"/>
                      <a:pt x="307" y="2490"/>
                    </a:cubicBezTo>
                    <a:cubicBezTo>
                      <a:pt x="193" y="2591"/>
                      <a:pt x="91" y="2702"/>
                      <a:pt x="1" y="2825"/>
                    </a:cubicBezTo>
                    <a:lnTo>
                      <a:pt x="2" y="2825"/>
                    </a:lnTo>
                    <a:cubicBezTo>
                      <a:pt x="93" y="2704"/>
                      <a:pt x="196" y="2593"/>
                      <a:pt x="310" y="2493"/>
                    </a:cubicBezTo>
                    <a:cubicBezTo>
                      <a:pt x="425" y="2394"/>
                      <a:pt x="552" y="2312"/>
                      <a:pt x="687" y="2245"/>
                    </a:cubicBezTo>
                    <a:cubicBezTo>
                      <a:pt x="823" y="2180"/>
                      <a:pt x="966" y="2132"/>
                      <a:pt x="1115" y="2100"/>
                    </a:cubicBezTo>
                    <a:cubicBezTo>
                      <a:pt x="1256" y="2072"/>
                      <a:pt x="1399" y="2057"/>
                      <a:pt x="1542" y="2057"/>
                    </a:cubicBezTo>
                    <a:cubicBezTo>
                      <a:pt x="1550" y="2057"/>
                      <a:pt x="1557" y="2057"/>
                      <a:pt x="1565" y="2058"/>
                    </a:cubicBezTo>
                    <a:cubicBezTo>
                      <a:pt x="1867" y="2061"/>
                      <a:pt x="2167" y="2105"/>
                      <a:pt x="2457" y="2191"/>
                    </a:cubicBezTo>
                    <a:cubicBezTo>
                      <a:pt x="2748" y="2274"/>
                      <a:pt x="3031" y="2382"/>
                      <a:pt x="3304" y="2513"/>
                    </a:cubicBezTo>
                    <a:cubicBezTo>
                      <a:pt x="3372" y="2547"/>
                      <a:pt x="3439" y="2580"/>
                      <a:pt x="3507" y="2615"/>
                    </a:cubicBezTo>
                    <a:cubicBezTo>
                      <a:pt x="3574" y="2648"/>
                      <a:pt x="3639" y="2686"/>
                      <a:pt x="3707" y="2721"/>
                    </a:cubicBezTo>
                    <a:cubicBezTo>
                      <a:pt x="3842" y="2791"/>
                      <a:pt x="3982" y="2852"/>
                      <a:pt x="4123" y="2904"/>
                    </a:cubicBezTo>
                    <a:cubicBezTo>
                      <a:pt x="4266" y="2956"/>
                      <a:pt x="4411" y="3002"/>
                      <a:pt x="4557" y="3042"/>
                    </a:cubicBezTo>
                    <a:cubicBezTo>
                      <a:pt x="4704" y="3083"/>
                      <a:pt x="4851" y="3118"/>
                      <a:pt x="5000" y="3149"/>
                    </a:cubicBezTo>
                    <a:cubicBezTo>
                      <a:pt x="5298" y="3209"/>
                      <a:pt x="5599" y="3253"/>
                      <a:pt x="5900" y="3279"/>
                    </a:cubicBezTo>
                    <a:cubicBezTo>
                      <a:pt x="6173" y="3303"/>
                      <a:pt x="6446" y="3316"/>
                      <a:pt x="6719" y="3316"/>
                    </a:cubicBezTo>
                    <a:cubicBezTo>
                      <a:pt x="6749" y="3316"/>
                      <a:pt x="6780" y="3316"/>
                      <a:pt x="6810" y="3315"/>
                    </a:cubicBezTo>
                    <a:cubicBezTo>
                      <a:pt x="7417" y="3306"/>
                      <a:pt x="8022" y="3237"/>
                      <a:pt x="8616" y="3114"/>
                    </a:cubicBezTo>
                    <a:cubicBezTo>
                      <a:pt x="8914" y="3052"/>
                      <a:pt x="9207" y="2975"/>
                      <a:pt x="9497" y="2888"/>
                    </a:cubicBezTo>
                    <a:cubicBezTo>
                      <a:pt x="9788" y="2801"/>
                      <a:pt x="10074" y="2694"/>
                      <a:pt x="10352" y="2572"/>
                    </a:cubicBezTo>
                    <a:cubicBezTo>
                      <a:pt x="10630" y="2448"/>
                      <a:pt x="10896" y="2302"/>
                      <a:pt x="11149" y="2135"/>
                    </a:cubicBezTo>
                    <a:cubicBezTo>
                      <a:pt x="11214" y="2096"/>
                      <a:pt x="11274" y="2050"/>
                      <a:pt x="11336" y="2007"/>
                    </a:cubicBezTo>
                    <a:cubicBezTo>
                      <a:pt x="11368" y="1984"/>
                      <a:pt x="11398" y="1961"/>
                      <a:pt x="11427" y="1937"/>
                    </a:cubicBezTo>
                    <a:lnTo>
                      <a:pt x="11517" y="1867"/>
                    </a:lnTo>
                    <a:cubicBezTo>
                      <a:pt x="11635" y="1772"/>
                      <a:pt x="11748" y="1670"/>
                      <a:pt x="11854" y="1562"/>
                    </a:cubicBezTo>
                    <a:lnTo>
                      <a:pt x="11894" y="1522"/>
                    </a:lnTo>
                    <a:cubicBezTo>
                      <a:pt x="11908" y="1508"/>
                      <a:pt x="11921" y="1494"/>
                      <a:pt x="11933" y="1479"/>
                    </a:cubicBezTo>
                    <a:lnTo>
                      <a:pt x="12010" y="1397"/>
                    </a:lnTo>
                    <a:cubicBezTo>
                      <a:pt x="12059" y="1338"/>
                      <a:pt x="12108" y="1281"/>
                      <a:pt x="12154" y="1221"/>
                    </a:cubicBezTo>
                    <a:cubicBezTo>
                      <a:pt x="12248" y="1100"/>
                      <a:pt x="12334" y="974"/>
                      <a:pt x="12410" y="844"/>
                    </a:cubicBezTo>
                    <a:cubicBezTo>
                      <a:pt x="12488" y="714"/>
                      <a:pt x="12554" y="577"/>
                      <a:pt x="12612" y="438"/>
                    </a:cubicBezTo>
                    <a:cubicBezTo>
                      <a:pt x="12640" y="368"/>
                      <a:pt x="12666" y="295"/>
                      <a:pt x="12688" y="223"/>
                    </a:cubicBezTo>
                    <a:cubicBezTo>
                      <a:pt x="12712" y="150"/>
                      <a:pt x="12729" y="77"/>
                      <a:pt x="12742" y="3"/>
                    </a:cubicBezTo>
                    <a:lnTo>
                      <a:pt x="12742" y="1"/>
                    </a:lnTo>
                    <a:close/>
                  </a:path>
                </a:pathLst>
              </a:custGeom>
              <a:solidFill>
                <a:srgbClr val="F9E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1588;p42">
                <a:extLst>
                  <a:ext uri="{FF2B5EF4-FFF2-40B4-BE49-F238E27FC236}">
                    <a16:creationId xmlns:a16="http://schemas.microsoft.com/office/drawing/2014/main" xmlns="" id="{D91702D5-21D6-48A5-B0F8-14B74B1B0754}"/>
                  </a:ext>
                </a:extLst>
              </p:cNvPr>
              <p:cNvSpPr/>
              <p:nvPr/>
            </p:nvSpPr>
            <p:spPr>
              <a:xfrm>
                <a:off x="4046350" y="3019825"/>
                <a:ext cx="135800" cy="66275"/>
              </a:xfrm>
              <a:custGeom>
                <a:avLst/>
                <a:gdLst/>
                <a:ahLst/>
                <a:cxnLst/>
                <a:rect l="l" t="t" r="r" b="b"/>
                <a:pathLst>
                  <a:path w="5432" h="2651" extrusionOk="0">
                    <a:moveTo>
                      <a:pt x="2281" y="0"/>
                    </a:moveTo>
                    <a:cubicBezTo>
                      <a:pt x="1014" y="0"/>
                      <a:pt x="48" y="720"/>
                      <a:pt x="1" y="754"/>
                    </a:cubicBezTo>
                    <a:lnTo>
                      <a:pt x="768" y="1764"/>
                    </a:lnTo>
                    <a:cubicBezTo>
                      <a:pt x="775" y="1759"/>
                      <a:pt x="1448" y="1269"/>
                      <a:pt x="2276" y="1269"/>
                    </a:cubicBezTo>
                    <a:cubicBezTo>
                      <a:pt x="2390" y="1269"/>
                      <a:pt x="2506" y="1278"/>
                      <a:pt x="2624" y="1299"/>
                    </a:cubicBezTo>
                    <a:cubicBezTo>
                      <a:pt x="3275" y="1413"/>
                      <a:pt x="3861" y="1868"/>
                      <a:pt x="4366" y="2650"/>
                    </a:cubicBezTo>
                    <a:lnTo>
                      <a:pt x="5432" y="1961"/>
                    </a:lnTo>
                    <a:cubicBezTo>
                      <a:pt x="4728" y="872"/>
                      <a:pt x="3858" y="229"/>
                      <a:pt x="2845" y="49"/>
                    </a:cubicBezTo>
                    <a:cubicBezTo>
                      <a:pt x="2652" y="15"/>
                      <a:pt x="2463" y="0"/>
                      <a:pt x="2281" y="0"/>
                    </a:cubicBezTo>
                    <a:close/>
                  </a:path>
                </a:pathLst>
              </a:custGeom>
              <a:solidFill>
                <a:srgbClr val="3D15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1589;p42">
                <a:extLst>
                  <a:ext uri="{FF2B5EF4-FFF2-40B4-BE49-F238E27FC236}">
                    <a16:creationId xmlns:a16="http://schemas.microsoft.com/office/drawing/2014/main" xmlns="" id="{02F53810-4191-4365-AB13-97BAD4D166C9}"/>
                  </a:ext>
                </a:extLst>
              </p:cNvPr>
              <p:cNvSpPr/>
              <p:nvPr/>
            </p:nvSpPr>
            <p:spPr>
              <a:xfrm>
                <a:off x="4194050" y="2888725"/>
                <a:ext cx="487000" cy="418600"/>
              </a:xfrm>
              <a:custGeom>
                <a:avLst/>
                <a:gdLst/>
                <a:ahLst/>
                <a:cxnLst/>
                <a:rect l="l" t="t" r="r" b="b"/>
                <a:pathLst>
                  <a:path w="19480" h="16744" fill="none" extrusionOk="0">
                    <a:moveTo>
                      <a:pt x="0" y="11941"/>
                    </a:moveTo>
                    <a:cubicBezTo>
                      <a:pt x="0" y="11941"/>
                      <a:pt x="1995" y="0"/>
                      <a:pt x="10930" y="3568"/>
                    </a:cubicBezTo>
                    <a:cubicBezTo>
                      <a:pt x="19480" y="6986"/>
                      <a:pt x="13126" y="16743"/>
                      <a:pt x="13126" y="16743"/>
                    </a:cubicBezTo>
                  </a:path>
                </a:pathLst>
              </a:custGeom>
              <a:noFill/>
              <a:ln w="1825"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1590;p42">
                <a:extLst>
                  <a:ext uri="{FF2B5EF4-FFF2-40B4-BE49-F238E27FC236}">
                    <a16:creationId xmlns:a16="http://schemas.microsoft.com/office/drawing/2014/main" xmlns="" id="{4116F522-0F69-4D78-A18C-AE8AFE13AEF8}"/>
                  </a:ext>
                </a:extLst>
              </p:cNvPr>
              <p:cNvSpPr/>
              <p:nvPr/>
            </p:nvSpPr>
            <p:spPr>
              <a:xfrm>
                <a:off x="4418925" y="3239925"/>
                <a:ext cx="320100" cy="320100"/>
              </a:xfrm>
              <a:custGeom>
                <a:avLst/>
                <a:gdLst/>
                <a:ahLst/>
                <a:cxnLst/>
                <a:rect l="l" t="t" r="r" b="b"/>
                <a:pathLst>
                  <a:path w="12804" h="12804" extrusionOk="0">
                    <a:moveTo>
                      <a:pt x="6402" y="0"/>
                    </a:moveTo>
                    <a:cubicBezTo>
                      <a:pt x="4704" y="0"/>
                      <a:pt x="3075" y="675"/>
                      <a:pt x="1876" y="1876"/>
                    </a:cubicBezTo>
                    <a:cubicBezTo>
                      <a:pt x="675" y="3076"/>
                      <a:pt x="0" y="4704"/>
                      <a:pt x="0" y="6402"/>
                    </a:cubicBezTo>
                    <a:cubicBezTo>
                      <a:pt x="0" y="8100"/>
                      <a:pt x="675" y="9727"/>
                      <a:pt x="1876" y="10928"/>
                    </a:cubicBezTo>
                    <a:cubicBezTo>
                      <a:pt x="3075" y="12129"/>
                      <a:pt x="4704" y="12803"/>
                      <a:pt x="6402" y="12803"/>
                    </a:cubicBezTo>
                    <a:cubicBezTo>
                      <a:pt x="8099" y="12803"/>
                      <a:pt x="9727" y="12129"/>
                      <a:pt x="10928" y="10928"/>
                    </a:cubicBezTo>
                    <a:cubicBezTo>
                      <a:pt x="12128" y="9727"/>
                      <a:pt x="12803" y="8100"/>
                      <a:pt x="12803" y="6402"/>
                    </a:cubicBezTo>
                    <a:cubicBezTo>
                      <a:pt x="12803" y="4704"/>
                      <a:pt x="12128" y="3076"/>
                      <a:pt x="10928" y="1876"/>
                    </a:cubicBezTo>
                    <a:cubicBezTo>
                      <a:pt x="9727" y="675"/>
                      <a:pt x="8099" y="0"/>
                      <a:pt x="6402" y="0"/>
                    </a:cubicBezTo>
                    <a:close/>
                  </a:path>
                </a:pathLst>
              </a:custGeom>
              <a:solidFill>
                <a:srgbClr val="EF9E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1591;p42">
                <a:extLst>
                  <a:ext uri="{FF2B5EF4-FFF2-40B4-BE49-F238E27FC236}">
                    <a16:creationId xmlns:a16="http://schemas.microsoft.com/office/drawing/2014/main" xmlns="" id="{BD5D4E00-60B5-4153-96A7-CD9863981C17}"/>
                  </a:ext>
                </a:extLst>
              </p:cNvPr>
              <p:cNvSpPr/>
              <p:nvPr/>
            </p:nvSpPr>
            <p:spPr>
              <a:xfrm>
                <a:off x="4133175" y="2668650"/>
                <a:ext cx="498900" cy="760425"/>
              </a:xfrm>
              <a:custGeom>
                <a:avLst/>
                <a:gdLst/>
                <a:ahLst/>
                <a:cxnLst/>
                <a:rect l="l" t="t" r="r" b="b"/>
                <a:pathLst>
                  <a:path w="19956" h="30417" extrusionOk="0">
                    <a:moveTo>
                      <a:pt x="13932" y="1164"/>
                    </a:moveTo>
                    <a:cubicBezTo>
                      <a:pt x="14374" y="1164"/>
                      <a:pt x="14812" y="1242"/>
                      <a:pt x="15226" y="1398"/>
                    </a:cubicBezTo>
                    <a:cubicBezTo>
                      <a:pt x="16968" y="2060"/>
                      <a:pt x="18108" y="4082"/>
                      <a:pt x="18437" y="7089"/>
                    </a:cubicBezTo>
                    <a:cubicBezTo>
                      <a:pt x="18780" y="10237"/>
                      <a:pt x="18184" y="14034"/>
                      <a:pt x="16760" y="17785"/>
                    </a:cubicBezTo>
                    <a:cubicBezTo>
                      <a:pt x="15335" y="21535"/>
                      <a:pt x="13258" y="24771"/>
                      <a:pt x="10913" y="26895"/>
                    </a:cubicBezTo>
                    <a:cubicBezTo>
                      <a:pt x="9199" y="28447"/>
                      <a:pt x="7515" y="29253"/>
                      <a:pt x="6038" y="29253"/>
                    </a:cubicBezTo>
                    <a:cubicBezTo>
                      <a:pt x="5581" y="29253"/>
                      <a:pt x="5144" y="29176"/>
                      <a:pt x="4732" y="29019"/>
                    </a:cubicBezTo>
                    <a:cubicBezTo>
                      <a:pt x="2990" y="28357"/>
                      <a:pt x="1849" y="26336"/>
                      <a:pt x="1521" y="23328"/>
                    </a:cubicBezTo>
                    <a:cubicBezTo>
                      <a:pt x="1178" y="20180"/>
                      <a:pt x="1773" y="16383"/>
                      <a:pt x="3198" y="12632"/>
                    </a:cubicBezTo>
                    <a:cubicBezTo>
                      <a:pt x="4622" y="8882"/>
                      <a:pt x="6699" y="5646"/>
                      <a:pt x="9045" y="3523"/>
                    </a:cubicBezTo>
                    <a:cubicBezTo>
                      <a:pt x="10758" y="1971"/>
                      <a:pt x="12443" y="1164"/>
                      <a:pt x="13919" y="1164"/>
                    </a:cubicBezTo>
                    <a:cubicBezTo>
                      <a:pt x="13923" y="1164"/>
                      <a:pt x="13928" y="1164"/>
                      <a:pt x="13932" y="1164"/>
                    </a:cubicBezTo>
                    <a:close/>
                    <a:moveTo>
                      <a:pt x="13920" y="1"/>
                    </a:moveTo>
                    <a:cubicBezTo>
                      <a:pt x="12150" y="1"/>
                      <a:pt x="10197" y="909"/>
                      <a:pt x="8264" y="2660"/>
                    </a:cubicBezTo>
                    <a:cubicBezTo>
                      <a:pt x="5785" y="4906"/>
                      <a:pt x="3598" y="8301"/>
                      <a:pt x="2110" y="12219"/>
                    </a:cubicBezTo>
                    <a:cubicBezTo>
                      <a:pt x="622" y="16138"/>
                      <a:pt x="1" y="20128"/>
                      <a:pt x="364" y="23455"/>
                    </a:cubicBezTo>
                    <a:cubicBezTo>
                      <a:pt x="744" y="26920"/>
                      <a:pt x="2148" y="29281"/>
                      <a:pt x="4319" y="30107"/>
                    </a:cubicBezTo>
                    <a:cubicBezTo>
                      <a:pt x="4863" y="30312"/>
                      <a:pt x="5439" y="30417"/>
                      <a:pt x="6022" y="30417"/>
                    </a:cubicBezTo>
                    <a:cubicBezTo>
                      <a:pt x="6027" y="30417"/>
                      <a:pt x="6031" y="30417"/>
                      <a:pt x="6036" y="30417"/>
                    </a:cubicBezTo>
                    <a:cubicBezTo>
                      <a:pt x="7806" y="30417"/>
                      <a:pt x="9760" y="29509"/>
                      <a:pt x="11692" y="27757"/>
                    </a:cubicBezTo>
                    <a:cubicBezTo>
                      <a:pt x="14173" y="25511"/>
                      <a:pt x="16358" y="22116"/>
                      <a:pt x="17846" y="18198"/>
                    </a:cubicBezTo>
                    <a:cubicBezTo>
                      <a:pt x="19336" y="14280"/>
                      <a:pt x="19955" y="10289"/>
                      <a:pt x="19591" y="6964"/>
                    </a:cubicBezTo>
                    <a:cubicBezTo>
                      <a:pt x="19213" y="3499"/>
                      <a:pt x="17808" y="1136"/>
                      <a:pt x="15637" y="312"/>
                    </a:cubicBezTo>
                    <a:cubicBezTo>
                      <a:pt x="15091" y="104"/>
                      <a:pt x="14516" y="1"/>
                      <a:pt x="13920" y="1"/>
                    </a:cubicBezTo>
                    <a:close/>
                  </a:path>
                </a:pathLst>
              </a:custGeom>
              <a:solidFill>
                <a:srgbClr val="3D15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1592;p42">
                <a:extLst>
                  <a:ext uri="{FF2B5EF4-FFF2-40B4-BE49-F238E27FC236}">
                    <a16:creationId xmlns:a16="http://schemas.microsoft.com/office/drawing/2014/main" xmlns="" id="{7BFD3E59-4EEA-4E23-9A27-BA8A87DE925B}"/>
                  </a:ext>
                </a:extLst>
              </p:cNvPr>
              <p:cNvSpPr/>
              <p:nvPr/>
            </p:nvSpPr>
            <p:spPr>
              <a:xfrm>
                <a:off x="4378850" y="3282200"/>
                <a:ext cx="38775" cy="35600"/>
              </a:xfrm>
              <a:custGeom>
                <a:avLst/>
                <a:gdLst/>
                <a:ahLst/>
                <a:cxnLst/>
                <a:rect l="l" t="t" r="r" b="b"/>
                <a:pathLst>
                  <a:path w="1551" h="1424" extrusionOk="0">
                    <a:moveTo>
                      <a:pt x="760" y="0"/>
                    </a:moveTo>
                    <a:cubicBezTo>
                      <a:pt x="542" y="0"/>
                      <a:pt x="332" y="100"/>
                      <a:pt x="196" y="279"/>
                    </a:cubicBezTo>
                    <a:cubicBezTo>
                      <a:pt x="21" y="507"/>
                      <a:pt x="1" y="818"/>
                      <a:pt x="145" y="1068"/>
                    </a:cubicBezTo>
                    <a:cubicBezTo>
                      <a:pt x="274" y="1290"/>
                      <a:pt x="509" y="1423"/>
                      <a:pt x="761" y="1423"/>
                    </a:cubicBezTo>
                    <a:cubicBezTo>
                      <a:pt x="792" y="1423"/>
                      <a:pt x="824" y="1421"/>
                      <a:pt x="855" y="1417"/>
                    </a:cubicBezTo>
                    <a:cubicBezTo>
                      <a:pt x="1140" y="1379"/>
                      <a:pt x="1375" y="1174"/>
                      <a:pt x="1449" y="895"/>
                    </a:cubicBezTo>
                    <a:cubicBezTo>
                      <a:pt x="1551" y="515"/>
                      <a:pt x="1325" y="126"/>
                      <a:pt x="946" y="24"/>
                    </a:cubicBezTo>
                    <a:cubicBezTo>
                      <a:pt x="884" y="8"/>
                      <a:pt x="822" y="0"/>
                      <a:pt x="760"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1593;p42">
                <a:extLst>
                  <a:ext uri="{FF2B5EF4-FFF2-40B4-BE49-F238E27FC236}">
                    <a16:creationId xmlns:a16="http://schemas.microsoft.com/office/drawing/2014/main" xmlns="" id="{11162935-85EB-4D53-9E99-CD79DC16AFC2}"/>
                  </a:ext>
                </a:extLst>
              </p:cNvPr>
              <p:cNvSpPr/>
              <p:nvPr/>
            </p:nvSpPr>
            <p:spPr>
              <a:xfrm>
                <a:off x="4451325" y="3375375"/>
                <a:ext cx="38725" cy="35600"/>
              </a:xfrm>
              <a:custGeom>
                <a:avLst/>
                <a:gdLst/>
                <a:ahLst/>
                <a:cxnLst/>
                <a:rect l="l" t="t" r="r" b="b"/>
                <a:pathLst>
                  <a:path w="1549" h="1424" extrusionOk="0">
                    <a:moveTo>
                      <a:pt x="759" y="0"/>
                    </a:moveTo>
                    <a:cubicBezTo>
                      <a:pt x="541" y="0"/>
                      <a:pt x="332" y="100"/>
                      <a:pt x="195" y="279"/>
                    </a:cubicBezTo>
                    <a:cubicBezTo>
                      <a:pt x="19" y="507"/>
                      <a:pt x="0" y="819"/>
                      <a:pt x="143" y="1068"/>
                    </a:cubicBezTo>
                    <a:cubicBezTo>
                      <a:pt x="272" y="1291"/>
                      <a:pt x="508" y="1423"/>
                      <a:pt x="761" y="1423"/>
                    </a:cubicBezTo>
                    <a:cubicBezTo>
                      <a:pt x="792" y="1423"/>
                      <a:pt x="822" y="1421"/>
                      <a:pt x="853" y="1417"/>
                    </a:cubicBezTo>
                    <a:cubicBezTo>
                      <a:pt x="1139" y="1379"/>
                      <a:pt x="1372" y="1173"/>
                      <a:pt x="1447" y="895"/>
                    </a:cubicBezTo>
                    <a:cubicBezTo>
                      <a:pt x="1548" y="515"/>
                      <a:pt x="1323" y="126"/>
                      <a:pt x="943" y="25"/>
                    </a:cubicBezTo>
                    <a:cubicBezTo>
                      <a:pt x="882" y="8"/>
                      <a:pt x="820" y="0"/>
                      <a:pt x="759"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1594;p42">
                <a:extLst>
                  <a:ext uri="{FF2B5EF4-FFF2-40B4-BE49-F238E27FC236}">
                    <a16:creationId xmlns:a16="http://schemas.microsoft.com/office/drawing/2014/main" xmlns="" id="{A645E15B-11F4-4075-86BF-55FD9A3CEB4E}"/>
                  </a:ext>
                </a:extLst>
              </p:cNvPr>
              <p:cNvSpPr/>
              <p:nvPr/>
            </p:nvSpPr>
            <p:spPr>
              <a:xfrm>
                <a:off x="4547400" y="3333650"/>
                <a:ext cx="38775" cy="35600"/>
              </a:xfrm>
              <a:custGeom>
                <a:avLst/>
                <a:gdLst/>
                <a:ahLst/>
                <a:cxnLst/>
                <a:rect l="l" t="t" r="r" b="b"/>
                <a:pathLst>
                  <a:path w="1551" h="1424" extrusionOk="0">
                    <a:moveTo>
                      <a:pt x="761" y="0"/>
                    </a:moveTo>
                    <a:cubicBezTo>
                      <a:pt x="543" y="0"/>
                      <a:pt x="333" y="100"/>
                      <a:pt x="196" y="279"/>
                    </a:cubicBezTo>
                    <a:cubicBezTo>
                      <a:pt x="21" y="507"/>
                      <a:pt x="0" y="819"/>
                      <a:pt x="145" y="1068"/>
                    </a:cubicBezTo>
                    <a:cubicBezTo>
                      <a:pt x="273" y="1290"/>
                      <a:pt x="509" y="1424"/>
                      <a:pt x="760" y="1424"/>
                    </a:cubicBezTo>
                    <a:cubicBezTo>
                      <a:pt x="792" y="1424"/>
                      <a:pt x="823" y="1422"/>
                      <a:pt x="855" y="1417"/>
                    </a:cubicBezTo>
                    <a:cubicBezTo>
                      <a:pt x="1141" y="1379"/>
                      <a:pt x="1374" y="1174"/>
                      <a:pt x="1449" y="896"/>
                    </a:cubicBezTo>
                    <a:cubicBezTo>
                      <a:pt x="1550" y="515"/>
                      <a:pt x="1325" y="126"/>
                      <a:pt x="945" y="25"/>
                    </a:cubicBezTo>
                    <a:cubicBezTo>
                      <a:pt x="884" y="8"/>
                      <a:pt x="822" y="0"/>
                      <a:pt x="761"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1595;p42">
                <a:extLst>
                  <a:ext uri="{FF2B5EF4-FFF2-40B4-BE49-F238E27FC236}">
                    <a16:creationId xmlns:a16="http://schemas.microsoft.com/office/drawing/2014/main" xmlns="" id="{0942AAB5-2D9D-4253-8A1C-560016DC9EA1}"/>
                  </a:ext>
                </a:extLst>
              </p:cNvPr>
              <p:cNvSpPr/>
              <p:nvPr/>
            </p:nvSpPr>
            <p:spPr>
              <a:xfrm>
                <a:off x="4638750" y="3407050"/>
                <a:ext cx="38775" cy="35650"/>
              </a:xfrm>
              <a:custGeom>
                <a:avLst/>
                <a:gdLst/>
                <a:ahLst/>
                <a:cxnLst/>
                <a:rect l="l" t="t" r="r" b="b"/>
                <a:pathLst>
                  <a:path w="1551" h="1426" extrusionOk="0">
                    <a:moveTo>
                      <a:pt x="762" y="1"/>
                    </a:moveTo>
                    <a:cubicBezTo>
                      <a:pt x="544" y="1"/>
                      <a:pt x="334" y="102"/>
                      <a:pt x="196" y="281"/>
                    </a:cubicBezTo>
                    <a:cubicBezTo>
                      <a:pt x="21" y="508"/>
                      <a:pt x="0" y="821"/>
                      <a:pt x="145" y="1070"/>
                    </a:cubicBezTo>
                    <a:cubicBezTo>
                      <a:pt x="274" y="1292"/>
                      <a:pt x="510" y="1425"/>
                      <a:pt x="763" y="1425"/>
                    </a:cubicBezTo>
                    <a:cubicBezTo>
                      <a:pt x="793" y="1425"/>
                      <a:pt x="824" y="1423"/>
                      <a:pt x="855" y="1419"/>
                    </a:cubicBezTo>
                    <a:cubicBezTo>
                      <a:pt x="1141" y="1381"/>
                      <a:pt x="1374" y="1175"/>
                      <a:pt x="1449" y="897"/>
                    </a:cubicBezTo>
                    <a:cubicBezTo>
                      <a:pt x="1550" y="517"/>
                      <a:pt x="1325" y="127"/>
                      <a:pt x="945" y="25"/>
                    </a:cubicBezTo>
                    <a:cubicBezTo>
                      <a:pt x="885" y="9"/>
                      <a:pt x="823" y="1"/>
                      <a:pt x="762"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1596;p42">
                <a:extLst>
                  <a:ext uri="{FF2B5EF4-FFF2-40B4-BE49-F238E27FC236}">
                    <a16:creationId xmlns:a16="http://schemas.microsoft.com/office/drawing/2014/main" xmlns="" id="{472DD3F9-91AF-4BC3-8E0D-86C91FFAD388}"/>
                  </a:ext>
                </a:extLst>
              </p:cNvPr>
              <p:cNvSpPr/>
              <p:nvPr/>
            </p:nvSpPr>
            <p:spPr>
              <a:xfrm>
                <a:off x="4752050" y="3353125"/>
                <a:ext cx="38775" cy="35625"/>
              </a:xfrm>
              <a:custGeom>
                <a:avLst/>
                <a:gdLst/>
                <a:ahLst/>
                <a:cxnLst/>
                <a:rect l="l" t="t" r="r" b="b"/>
                <a:pathLst>
                  <a:path w="1551" h="1425" extrusionOk="0">
                    <a:moveTo>
                      <a:pt x="761" y="1"/>
                    </a:moveTo>
                    <a:cubicBezTo>
                      <a:pt x="544" y="1"/>
                      <a:pt x="334" y="101"/>
                      <a:pt x="196" y="279"/>
                    </a:cubicBezTo>
                    <a:cubicBezTo>
                      <a:pt x="21" y="508"/>
                      <a:pt x="1" y="819"/>
                      <a:pt x="145" y="1069"/>
                    </a:cubicBezTo>
                    <a:cubicBezTo>
                      <a:pt x="274" y="1291"/>
                      <a:pt x="509" y="1424"/>
                      <a:pt x="761" y="1424"/>
                    </a:cubicBezTo>
                    <a:cubicBezTo>
                      <a:pt x="792" y="1424"/>
                      <a:pt x="824" y="1422"/>
                      <a:pt x="855" y="1418"/>
                    </a:cubicBezTo>
                    <a:cubicBezTo>
                      <a:pt x="1141" y="1380"/>
                      <a:pt x="1375" y="1175"/>
                      <a:pt x="1449" y="896"/>
                    </a:cubicBezTo>
                    <a:cubicBezTo>
                      <a:pt x="1551" y="516"/>
                      <a:pt x="1325" y="125"/>
                      <a:pt x="946" y="25"/>
                    </a:cubicBezTo>
                    <a:cubicBezTo>
                      <a:pt x="885" y="9"/>
                      <a:pt x="823" y="1"/>
                      <a:pt x="761"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1597;p42">
                <a:extLst>
                  <a:ext uri="{FF2B5EF4-FFF2-40B4-BE49-F238E27FC236}">
                    <a16:creationId xmlns:a16="http://schemas.microsoft.com/office/drawing/2014/main" xmlns="" id="{232AA6C6-6FFB-4E81-957B-ACA71786D63F}"/>
                  </a:ext>
                </a:extLst>
              </p:cNvPr>
              <p:cNvSpPr/>
              <p:nvPr/>
            </p:nvSpPr>
            <p:spPr>
              <a:xfrm>
                <a:off x="5106675" y="3303775"/>
                <a:ext cx="185375" cy="169900"/>
              </a:xfrm>
              <a:custGeom>
                <a:avLst/>
                <a:gdLst/>
                <a:ahLst/>
                <a:cxnLst/>
                <a:rect l="l" t="t" r="r" b="b"/>
                <a:pathLst>
                  <a:path w="7415" h="6796" extrusionOk="0">
                    <a:moveTo>
                      <a:pt x="3387" y="1"/>
                    </a:moveTo>
                    <a:cubicBezTo>
                      <a:pt x="2270" y="1"/>
                      <a:pt x="1304" y="233"/>
                      <a:pt x="1304" y="233"/>
                    </a:cubicBezTo>
                    <a:cubicBezTo>
                      <a:pt x="1304" y="233"/>
                      <a:pt x="1" y="2312"/>
                      <a:pt x="191" y="4483"/>
                    </a:cubicBezTo>
                    <a:cubicBezTo>
                      <a:pt x="295" y="5669"/>
                      <a:pt x="1784" y="6795"/>
                      <a:pt x="3327" y="6795"/>
                    </a:cubicBezTo>
                    <a:cubicBezTo>
                      <a:pt x="4612" y="6795"/>
                      <a:pt x="5935" y="6015"/>
                      <a:pt x="6531" y="3842"/>
                    </a:cubicBezTo>
                    <a:cubicBezTo>
                      <a:pt x="7415" y="615"/>
                      <a:pt x="5202" y="1"/>
                      <a:pt x="3387"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5" name="Google Shape;1599;p42">
              <a:extLst>
                <a:ext uri="{FF2B5EF4-FFF2-40B4-BE49-F238E27FC236}">
                  <a16:creationId xmlns:a16="http://schemas.microsoft.com/office/drawing/2014/main" xmlns="" id="{336F5833-4D17-46BE-99F2-5E26C6035C40}"/>
                </a:ext>
              </a:extLst>
            </p:cNvPr>
            <p:cNvGrpSpPr/>
            <p:nvPr/>
          </p:nvGrpSpPr>
          <p:grpSpPr>
            <a:xfrm rot="1528390">
              <a:off x="4645614" y="1211657"/>
              <a:ext cx="2453588" cy="897980"/>
              <a:chOff x="1929475" y="238125"/>
              <a:chExt cx="3760725" cy="1376375"/>
            </a:xfrm>
          </p:grpSpPr>
          <p:sp>
            <p:nvSpPr>
              <p:cNvPr id="228" name="Google Shape;1600;p42">
                <a:extLst>
                  <a:ext uri="{FF2B5EF4-FFF2-40B4-BE49-F238E27FC236}">
                    <a16:creationId xmlns:a16="http://schemas.microsoft.com/office/drawing/2014/main" xmlns="" id="{BC8A95A1-F219-4315-A7B8-E412AF4431D0}"/>
                  </a:ext>
                </a:extLst>
              </p:cNvPr>
              <p:cNvSpPr/>
              <p:nvPr/>
            </p:nvSpPr>
            <p:spPr>
              <a:xfrm>
                <a:off x="2602875" y="238125"/>
                <a:ext cx="2413975" cy="947350"/>
              </a:xfrm>
              <a:custGeom>
                <a:avLst/>
                <a:gdLst/>
                <a:ahLst/>
                <a:cxnLst/>
                <a:rect l="l" t="t" r="r" b="b"/>
                <a:pathLst>
                  <a:path w="96559" h="37894" extrusionOk="0">
                    <a:moveTo>
                      <a:pt x="48279" y="0"/>
                    </a:moveTo>
                    <a:cubicBezTo>
                      <a:pt x="24900" y="0"/>
                      <a:pt x="5303" y="16146"/>
                      <a:pt x="1" y="37893"/>
                    </a:cubicBezTo>
                    <a:cubicBezTo>
                      <a:pt x="249" y="37792"/>
                      <a:pt x="13830" y="32349"/>
                      <a:pt x="48278" y="32349"/>
                    </a:cubicBezTo>
                    <a:cubicBezTo>
                      <a:pt x="82758" y="32349"/>
                      <a:pt x="96333" y="37802"/>
                      <a:pt x="96558" y="37893"/>
                    </a:cubicBezTo>
                    <a:cubicBezTo>
                      <a:pt x="91256" y="16146"/>
                      <a:pt x="71658" y="0"/>
                      <a:pt x="48279"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1601;p42">
                <a:extLst>
                  <a:ext uri="{FF2B5EF4-FFF2-40B4-BE49-F238E27FC236}">
                    <a16:creationId xmlns:a16="http://schemas.microsoft.com/office/drawing/2014/main" xmlns="" id="{D63C32C3-7B16-4B41-AF6A-7B8EC6AE4E1E}"/>
                  </a:ext>
                </a:extLst>
              </p:cNvPr>
              <p:cNvSpPr/>
              <p:nvPr/>
            </p:nvSpPr>
            <p:spPr>
              <a:xfrm>
                <a:off x="2567300" y="709650"/>
                <a:ext cx="2485150" cy="549525"/>
              </a:xfrm>
              <a:custGeom>
                <a:avLst/>
                <a:gdLst/>
                <a:ahLst/>
                <a:cxnLst/>
                <a:rect l="l" t="t" r="r" b="b"/>
                <a:pathLst>
                  <a:path w="99406" h="21981" extrusionOk="0">
                    <a:moveTo>
                      <a:pt x="9788" y="0"/>
                    </a:moveTo>
                    <a:cubicBezTo>
                      <a:pt x="9788" y="0"/>
                      <a:pt x="1716" y="9053"/>
                      <a:pt x="0" y="21981"/>
                    </a:cubicBezTo>
                    <a:lnTo>
                      <a:pt x="99406" y="21981"/>
                    </a:lnTo>
                    <a:cubicBezTo>
                      <a:pt x="97690" y="9052"/>
                      <a:pt x="89618" y="0"/>
                      <a:pt x="89618" y="0"/>
                    </a:cubicBezTo>
                    <a:cubicBezTo>
                      <a:pt x="68482" y="0"/>
                      <a:pt x="49703" y="10296"/>
                      <a:pt x="49703" y="10296"/>
                    </a:cubicBezTo>
                    <a:cubicBezTo>
                      <a:pt x="49703" y="10296"/>
                      <a:pt x="30924" y="0"/>
                      <a:pt x="9788"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1602;p42">
                <a:extLst>
                  <a:ext uri="{FF2B5EF4-FFF2-40B4-BE49-F238E27FC236}">
                    <a16:creationId xmlns:a16="http://schemas.microsoft.com/office/drawing/2014/main" xmlns="" id="{AA20F30A-EFBA-4881-B8E6-5739BA0FAD56}"/>
                  </a:ext>
                </a:extLst>
              </p:cNvPr>
              <p:cNvSpPr/>
              <p:nvPr/>
            </p:nvSpPr>
            <p:spPr>
              <a:xfrm>
                <a:off x="1929475" y="1046825"/>
                <a:ext cx="3760725" cy="567675"/>
              </a:xfrm>
              <a:custGeom>
                <a:avLst/>
                <a:gdLst/>
                <a:ahLst/>
                <a:cxnLst/>
                <a:rect l="l" t="t" r="r" b="b"/>
                <a:pathLst>
                  <a:path w="150429" h="22707" extrusionOk="0">
                    <a:moveTo>
                      <a:pt x="75214" y="1"/>
                    </a:moveTo>
                    <a:cubicBezTo>
                      <a:pt x="40445" y="1"/>
                      <a:pt x="26925" y="5550"/>
                      <a:pt x="26925" y="5550"/>
                    </a:cubicBezTo>
                    <a:cubicBezTo>
                      <a:pt x="26925" y="5550"/>
                      <a:pt x="0" y="12774"/>
                      <a:pt x="0" y="22707"/>
                    </a:cubicBezTo>
                    <a:cubicBezTo>
                      <a:pt x="9756" y="15256"/>
                      <a:pt x="44347" y="12418"/>
                      <a:pt x="75214" y="12418"/>
                    </a:cubicBezTo>
                    <a:cubicBezTo>
                      <a:pt x="106078" y="12418"/>
                      <a:pt x="140670" y="15256"/>
                      <a:pt x="150429" y="22705"/>
                    </a:cubicBezTo>
                    <a:cubicBezTo>
                      <a:pt x="150425" y="12771"/>
                      <a:pt x="123504" y="5549"/>
                      <a:pt x="123504" y="5549"/>
                    </a:cubicBezTo>
                    <a:cubicBezTo>
                      <a:pt x="123504" y="5549"/>
                      <a:pt x="109984" y="1"/>
                      <a:pt x="75214"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6" name="Google Shape;1604;p42">
              <a:extLst>
                <a:ext uri="{FF2B5EF4-FFF2-40B4-BE49-F238E27FC236}">
                  <a16:creationId xmlns:a16="http://schemas.microsoft.com/office/drawing/2014/main" xmlns="" id="{79ACBB02-F093-444D-9392-209DFA5FD234}"/>
                </a:ext>
              </a:extLst>
            </p:cNvPr>
            <p:cNvSpPr/>
            <p:nvPr/>
          </p:nvSpPr>
          <p:spPr>
            <a:xfrm>
              <a:off x="7675775" y="1076400"/>
              <a:ext cx="392700" cy="373200"/>
            </a:xfrm>
            <a:prstGeom prst="star5">
              <a:avLst>
                <a:gd name="adj" fmla="val 19098"/>
                <a:gd name="hf" fmla="val 105146"/>
                <a:gd name="vf" fmla="val 110557"/>
              </a:avLst>
            </a:pr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1605;p42">
              <a:extLst>
                <a:ext uri="{FF2B5EF4-FFF2-40B4-BE49-F238E27FC236}">
                  <a16:creationId xmlns:a16="http://schemas.microsoft.com/office/drawing/2014/main" xmlns="" id="{5362B300-F15C-4D77-B0B3-2A5A5AFD2C75}"/>
                </a:ext>
              </a:extLst>
            </p:cNvPr>
            <p:cNvSpPr/>
            <p:nvPr/>
          </p:nvSpPr>
          <p:spPr>
            <a:xfrm>
              <a:off x="5462461" y="607800"/>
              <a:ext cx="224400" cy="213300"/>
            </a:xfrm>
            <a:prstGeom prst="star5">
              <a:avLst>
                <a:gd name="adj" fmla="val 19098"/>
                <a:gd name="hf" fmla="val 105146"/>
                <a:gd name="vf" fmla="val 110557"/>
              </a:avLst>
            </a:pr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3646099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5FFF3"/>
        </a:solidFill>
        <a:effectLst/>
      </p:bgPr>
    </p:bg>
    <p:spTree>
      <p:nvGrpSpPr>
        <p:cNvPr id="1" name=""/>
        <p:cNvGrpSpPr/>
        <p:nvPr/>
      </p:nvGrpSpPr>
      <p:grpSpPr>
        <a:xfrm>
          <a:off x="0" y="0"/>
          <a:ext cx="0" cy="0"/>
          <a:chOff x="0" y="0"/>
          <a:chExt cx="0" cy="0"/>
        </a:xfrm>
      </p:grpSpPr>
      <p:sp>
        <p:nvSpPr>
          <p:cNvPr id="41" name="Google Shape;494;p33">
            <a:extLst>
              <a:ext uri="{FF2B5EF4-FFF2-40B4-BE49-F238E27FC236}">
                <a16:creationId xmlns:a16="http://schemas.microsoft.com/office/drawing/2014/main" xmlns="" id="{D2EE3BA9-CCC2-4B96-AABF-E92FEA9C77EE}"/>
              </a:ext>
            </a:extLst>
          </p:cNvPr>
          <p:cNvSpPr txBox="1">
            <a:spLocks/>
          </p:cNvSpPr>
          <p:nvPr/>
        </p:nvSpPr>
        <p:spPr>
          <a:xfrm>
            <a:off x="3622198" y="766595"/>
            <a:ext cx="4947604"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kumimoji="0" lang="zh-CN" alt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图表页</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grpSp>
        <p:nvGrpSpPr>
          <p:cNvPr id="2" name="组合 1">
            <a:extLst>
              <a:ext uri="{FF2B5EF4-FFF2-40B4-BE49-F238E27FC236}">
                <a16:creationId xmlns:a16="http://schemas.microsoft.com/office/drawing/2014/main" xmlns="" id="{1ECF139E-2E22-414B-A1B6-471B1F8A76F3}"/>
              </a:ext>
            </a:extLst>
          </p:cNvPr>
          <p:cNvGrpSpPr/>
          <p:nvPr/>
        </p:nvGrpSpPr>
        <p:grpSpPr>
          <a:xfrm>
            <a:off x="1048917" y="2515302"/>
            <a:ext cx="4132675" cy="2825113"/>
            <a:chOff x="7029309" y="2807078"/>
            <a:chExt cx="4132675" cy="2825113"/>
          </a:xfrm>
        </p:grpSpPr>
        <p:grpSp>
          <p:nvGrpSpPr>
            <p:cNvPr id="24" name="组合 23">
              <a:extLst>
                <a:ext uri="{FF2B5EF4-FFF2-40B4-BE49-F238E27FC236}">
                  <a16:creationId xmlns:a16="http://schemas.microsoft.com/office/drawing/2014/main" xmlns="" id="{B79F8A9B-851E-4D20-A5BB-E26EF17E1FD2}"/>
                </a:ext>
              </a:extLst>
            </p:cNvPr>
            <p:cNvGrpSpPr/>
            <p:nvPr/>
          </p:nvGrpSpPr>
          <p:grpSpPr>
            <a:xfrm>
              <a:off x="7029309" y="2807078"/>
              <a:ext cx="4132675" cy="865469"/>
              <a:chOff x="6892677" y="3116941"/>
              <a:chExt cx="3603600" cy="865469"/>
            </a:xfrm>
          </p:grpSpPr>
          <p:sp>
            <p:nvSpPr>
              <p:cNvPr id="82" name="Google Shape;923;p45">
                <a:extLst>
                  <a:ext uri="{FF2B5EF4-FFF2-40B4-BE49-F238E27FC236}">
                    <a16:creationId xmlns:a16="http://schemas.microsoft.com/office/drawing/2014/main" xmlns="" id="{B088F2B7-0FF6-485E-A4DC-4D987AC0A02B}"/>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0" name="矩形 19">
                <a:extLst>
                  <a:ext uri="{FF2B5EF4-FFF2-40B4-BE49-F238E27FC236}">
                    <a16:creationId xmlns:a16="http://schemas.microsoft.com/office/drawing/2014/main" xmlns="" id="{7964CF33-09B9-4A78-B50E-730AFADB36F3}"/>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标题一</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91" name="组合 90">
              <a:extLst>
                <a:ext uri="{FF2B5EF4-FFF2-40B4-BE49-F238E27FC236}">
                  <a16:creationId xmlns:a16="http://schemas.microsoft.com/office/drawing/2014/main" xmlns="" id="{43AA1B93-6AE9-404A-878C-2314A19C85BA}"/>
                </a:ext>
              </a:extLst>
            </p:cNvPr>
            <p:cNvGrpSpPr/>
            <p:nvPr/>
          </p:nvGrpSpPr>
          <p:grpSpPr>
            <a:xfrm>
              <a:off x="7029310" y="3786900"/>
              <a:ext cx="4132674" cy="865469"/>
              <a:chOff x="6892677" y="3116941"/>
              <a:chExt cx="3603600" cy="865469"/>
            </a:xfrm>
          </p:grpSpPr>
          <p:sp>
            <p:nvSpPr>
              <p:cNvPr id="92" name="Google Shape;923;p45">
                <a:extLst>
                  <a:ext uri="{FF2B5EF4-FFF2-40B4-BE49-F238E27FC236}">
                    <a16:creationId xmlns:a16="http://schemas.microsoft.com/office/drawing/2014/main" xmlns="" id="{C0C1A371-B823-4074-924E-D133BBBE7BD3}"/>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93" name="矩形 92">
                <a:extLst>
                  <a:ext uri="{FF2B5EF4-FFF2-40B4-BE49-F238E27FC236}">
                    <a16:creationId xmlns:a16="http://schemas.microsoft.com/office/drawing/2014/main" xmlns="" id="{BFB94502-3465-4EE2-8565-FA45E7775DAF}"/>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标题二</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94" name="组合 93">
              <a:extLst>
                <a:ext uri="{FF2B5EF4-FFF2-40B4-BE49-F238E27FC236}">
                  <a16:creationId xmlns:a16="http://schemas.microsoft.com/office/drawing/2014/main" xmlns="" id="{75A159CB-F648-4ECE-A1DC-8E481D18A789}"/>
                </a:ext>
              </a:extLst>
            </p:cNvPr>
            <p:cNvGrpSpPr/>
            <p:nvPr/>
          </p:nvGrpSpPr>
          <p:grpSpPr>
            <a:xfrm>
              <a:off x="7029309" y="4766722"/>
              <a:ext cx="4132673" cy="865469"/>
              <a:chOff x="6892677" y="3116941"/>
              <a:chExt cx="3603600" cy="865469"/>
            </a:xfrm>
          </p:grpSpPr>
          <p:sp>
            <p:nvSpPr>
              <p:cNvPr id="95" name="Google Shape;923;p45">
                <a:extLst>
                  <a:ext uri="{FF2B5EF4-FFF2-40B4-BE49-F238E27FC236}">
                    <a16:creationId xmlns:a16="http://schemas.microsoft.com/office/drawing/2014/main" xmlns="" id="{61084B3E-A294-43C2-813F-E8E232F7EB54}"/>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96" name="矩形 95">
                <a:extLst>
                  <a:ext uri="{FF2B5EF4-FFF2-40B4-BE49-F238E27FC236}">
                    <a16:creationId xmlns:a16="http://schemas.microsoft.com/office/drawing/2014/main" xmlns="" id="{BE52DD00-D22E-40E2-A3BF-33888B9EC25F}"/>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标题三</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grpSp>
        <p:nvGrpSpPr>
          <p:cNvPr id="88" name="Google Shape;2442;p49">
            <a:extLst>
              <a:ext uri="{FF2B5EF4-FFF2-40B4-BE49-F238E27FC236}">
                <a16:creationId xmlns:a16="http://schemas.microsoft.com/office/drawing/2014/main" xmlns="" id="{C949AD08-CF4B-4FDB-8433-D34866FBFF3B}"/>
              </a:ext>
            </a:extLst>
          </p:cNvPr>
          <p:cNvGrpSpPr/>
          <p:nvPr/>
        </p:nvGrpSpPr>
        <p:grpSpPr>
          <a:xfrm>
            <a:off x="460969" y="5646814"/>
            <a:ext cx="626819" cy="971815"/>
            <a:chOff x="2117025" y="238125"/>
            <a:chExt cx="3366375" cy="5219200"/>
          </a:xfrm>
        </p:grpSpPr>
        <p:sp>
          <p:nvSpPr>
            <p:cNvPr id="89" name="Google Shape;2443;p49">
              <a:extLst>
                <a:ext uri="{FF2B5EF4-FFF2-40B4-BE49-F238E27FC236}">
                  <a16:creationId xmlns:a16="http://schemas.microsoft.com/office/drawing/2014/main" xmlns="" id="{9382CA4B-EA1D-4F14-ABE8-E139FB2C11AB}"/>
                </a:ext>
              </a:extLst>
            </p:cNvPr>
            <p:cNvSpPr/>
            <p:nvPr/>
          </p:nvSpPr>
          <p:spPr>
            <a:xfrm>
              <a:off x="3789600" y="238125"/>
              <a:ext cx="420825" cy="5127050"/>
            </a:xfrm>
            <a:custGeom>
              <a:avLst/>
              <a:gdLst/>
              <a:ahLst/>
              <a:cxnLst/>
              <a:rect l="l" t="t" r="r" b="b"/>
              <a:pathLst>
                <a:path w="16833" h="205082" extrusionOk="0">
                  <a:moveTo>
                    <a:pt x="1" y="0"/>
                  </a:moveTo>
                  <a:lnTo>
                    <a:pt x="1" y="205081"/>
                  </a:lnTo>
                  <a:lnTo>
                    <a:pt x="16832" y="205081"/>
                  </a:lnTo>
                  <a:lnTo>
                    <a:pt x="1683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444;p49">
              <a:extLst>
                <a:ext uri="{FF2B5EF4-FFF2-40B4-BE49-F238E27FC236}">
                  <a16:creationId xmlns:a16="http://schemas.microsoft.com/office/drawing/2014/main" xmlns="" id="{FF7244B9-CC8D-4096-9578-48FBC55B507D}"/>
                </a:ext>
              </a:extLst>
            </p:cNvPr>
            <p:cNvSpPr/>
            <p:nvPr/>
          </p:nvSpPr>
          <p:spPr>
            <a:xfrm>
              <a:off x="3789600" y="3340250"/>
              <a:ext cx="178625" cy="2024925"/>
            </a:xfrm>
            <a:custGeom>
              <a:avLst/>
              <a:gdLst/>
              <a:ahLst/>
              <a:cxnLst/>
              <a:rect l="l" t="t" r="r" b="b"/>
              <a:pathLst>
                <a:path w="7145" h="80997" extrusionOk="0">
                  <a:moveTo>
                    <a:pt x="1" y="1"/>
                  </a:moveTo>
                  <a:lnTo>
                    <a:pt x="1" y="80996"/>
                  </a:lnTo>
                  <a:lnTo>
                    <a:pt x="7144" y="80996"/>
                  </a:lnTo>
                  <a:lnTo>
                    <a:pt x="7144"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445;p49">
              <a:extLst>
                <a:ext uri="{FF2B5EF4-FFF2-40B4-BE49-F238E27FC236}">
                  <a16:creationId xmlns:a16="http://schemas.microsoft.com/office/drawing/2014/main" xmlns="" id="{7AD0949E-E134-4017-94A0-5DEB5EC57D8A}"/>
                </a:ext>
              </a:extLst>
            </p:cNvPr>
            <p:cNvSpPr/>
            <p:nvPr/>
          </p:nvSpPr>
          <p:spPr>
            <a:xfrm>
              <a:off x="3789600" y="3070325"/>
              <a:ext cx="420825" cy="729900"/>
            </a:xfrm>
            <a:custGeom>
              <a:avLst/>
              <a:gdLst/>
              <a:ahLst/>
              <a:cxnLst/>
              <a:rect l="l" t="t" r="r" b="b"/>
              <a:pathLst>
                <a:path w="16833" h="29196" extrusionOk="0">
                  <a:moveTo>
                    <a:pt x="1" y="1"/>
                  </a:moveTo>
                  <a:lnTo>
                    <a:pt x="1" y="29196"/>
                  </a:lnTo>
                  <a:lnTo>
                    <a:pt x="16832" y="29196"/>
                  </a:lnTo>
                  <a:lnTo>
                    <a:pt x="16832"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446;p49">
              <a:extLst>
                <a:ext uri="{FF2B5EF4-FFF2-40B4-BE49-F238E27FC236}">
                  <a16:creationId xmlns:a16="http://schemas.microsoft.com/office/drawing/2014/main" xmlns="" id="{79090E9F-71A4-4EB5-BA2C-4E360AE0657A}"/>
                </a:ext>
              </a:extLst>
            </p:cNvPr>
            <p:cNvSpPr/>
            <p:nvPr/>
          </p:nvSpPr>
          <p:spPr>
            <a:xfrm>
              <a:off x="3789600" y="238125"/>
              <a:ext cx="420825" cy="341700"/>
            </a:xfrm>
            <a:custGeom>
              <a:avLst/>
              <a:gdLst/>
              <a:ahLst/>
              <a:cxnLst/>
              <a:rect l="l" t="t" r="r" b="b"/>
              <a:pathLst>
                <a:path w="16833" h="13668" extrusionOk="0">
                  <a:moveTo>
                    <a:pt x="1" y="0"/>
                  </a:moveTo>
                  <a:lnTo>
                    <a:pt x="1" y="13668"/>
                  </a:lnTo>
                  <a:lnTo>
                    <a:pt x="16832" y="13668"/>
                  </a:lnTo>
                  <a:lnTo>
                    <a:pt x="16832"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447;p49">
              <a:extLst>
                <a:ext uri="{FF2B5EF4-FFF2-40B4-BE49-F238E27FC236}">
                  <a16:creationId xmlns:a16="http://schemas.microsoft.com/office/drawing/2014/main" xmlns="" id="{22890B3F-3471-4D6E-BEAE-6DB3A8DCBE4D}"/>
                </a:ext>
              </a:extLst>
            </p:cNvPr>
            <p:cNvSpPr/>
            <p:nvPr/>
          </p:nvSpPr>
          <p:spPr>
            <a:xfrm>
              <a:off x="3789600" y="1359425"/>
              <a:ext cx="420825" cy="1201250"/>
            </a:xfrm>
            <a:custGeom>
              <a:avLst/>
              <a:gdLst/>
              <a:ahLst/>
              <a:cxnLst/>
              <a:rect l="l" t="t" r="r" b="b"/>
              <a:pathLst>
                <a:path w="16833" h="48050" extrusionOk="0">
                  <a:moveTo>
                    <a:pt x="1" y="0"/>
                  </a:moveTo>
                  <a:lnTo>
                    <a:pt x="1" y="48049"/>
                  </a:lnTo>
                  <a:lnTo>
                    <a:pt x="16832" y="48049"/>
                  </a:lnTo>
                  <a:lnTo>
                    <a:pt x="16832"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448;p49">
              <a:extLst>
                <a:ext uri="{FF2B5EF4-FFF2-40B4-BE49-F238E27FC236}">
                  <a16:creationId xmlns:a16="http://schemas.microsoft.com/office/drawing/2014/main" xmlns="" id="{67E62680-52B8-473F-80BF-65921B73F242}"/>
                </a:ext>
              </a:extLst>
            </p:cNvPr>
            <p:cNvSpPr/>
            <p:nvPr/>
          </p:nvSpPr>
          <p:spPr>
            <a:xfrm>
              <a:off x="2718850" y="401200"/>
              <a:ext cx="2764550" cy="1390450"/>
            </a:xfrm>
            <a:custGeom>
              <a:avLst/>
              <a:gdLst/>
              <a:ahLst/>
              <a:cxnLst/>
              <a:rect l="l" t="t" r="r" b="b"/>
              <a:pathLst>
                <a:path w="110582" h="55618" extrusionOk="0">
                  <a:moveTo>
                    <a:pt x="5970" y="1"/>
                  </a:moveTo>
                  <a:lnTo>
                    <a:pt x="1" y="43744"/>
                  </a:lnTo>
                  <a:lnTo>
                    <a:pt x="47593" y="50268"/>
                  </a:lnTo>
                  <a:lnTo>
                    <a:pt x="64262" y="52552"/>
                  </a:lnTo>
                  <a:lnTo>
                    <a:pt x="86769" y="55618"/>
                  </a:lnTo>
                  <a:lnTo>
                    <a:pt x="110582" y="36600"/>
                  </a:lnTo>
                  <a:lnTo>
                    <a:pt x="92739" y="11875"/>
                  </a:lnTo>
                  <a:lnTo>
                    <a:pt x="70264" y="8776"/>
                  </a:lnTo>
                  <a:lnTo>
                    <a:pt x="53595" y="6492"/>
                  </a:lnTo>
                  <a:lnTo>
                    <a:pt x="35556" y="4046"/>
                  </a:lnTo>
                  <a:lnTo>
                    <a:pt x="22671" y="2284"/>
                  </a:lnTo>
                  <a:lnTo>
                    <a:pt x="5970" y="1"/>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449;p49">
              <a:extLst>
                <a:ext uri="{FF2B5EF4-FFF2-40B4-BE49-F238E27FC236}">
                  <a16:creationId xmlns:a16="http://schemas.microsoft.com/office/drawing/2014/main" xmlns="" id="{78346D46-A5A3-4A88-9E75-45DE539B7921}"/>
                </a:ext>
              </a:extLst>
            </p:cNvPr>
            <p:cNvSpPr/>
            <p:nvPr/>
          </p:nvSpPr>
          <p:spPr>
            <a:xfrm>
              <a:off x="2117025" y="2092550"/>
              <a:ext cx="3147025" cy="1342325"/>
            </a:xfrm>
            <a:custGeom>
              <a:avLst/>
              <a:gdLst/>
              <a:ahLst/>
              <a:cxnLst/>
              <a:rect l="l" t="t" r="r" b="b"/>
              <a:pathLst>
                <a:path w="125881" h="53693" extrusionOk="0">
                  <a:moveTo>
                    <a:pt x="121738" y="1"/>
                  </a:moveTo>
                  <a:lnTo>
                    <a:pt x="81550" y="3784"/>
                  </a:lnTo>
                  <a:lnTo>
                    <a:pt x="64816" y="5383"/>
                  </a:lnTo>
                  <a:lnTo>
                    <a:pt x="18854" y="9721"/>
                  </a:lnTo>
                  <a:lnTo>
                    <a:pt x="0" y="33697"/>
                  </a:lnTo>
                  <a:lnTo>
                    <a:pt x="22997" y="53693"/>
                  </a:lnTo>
                  <a:lnTo>
                    <a:pt x="68959" y="49354"/>
                  </a:lnTo>
                  <a:lnTo>
                    <a:pt x="85693" y="47789"/>
                  </a:lnTo>
                  <a:lnTo>
                    <a:pt x="125880" y="43972"/>
                  </a:lnTo>
                  <a:lnTo>
                    <a:pt x="123532" y="18985"/>
                  </a:lnTo>
                  <a:lnTo>
                    <a:pt x="122455" y="7503"/>
                  </a:lnTo>
                  <a:lnTo>
                    <a:pt x="121738" y="1"/>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450;p49">
              <a:extLst>
                <a:ext uri="{FF2B5EF4-FFF2-40B4-BE49-F238E27FC236}">
                  <a16:creationId xmlns:a16="http://schemas.microsoft.com/office/drawing/2014/main" xmlns="" id="{05F23F3E-7FE8-45DC-A03A-180AE0857543}"/>
                </a:ext>
              </a:extLst>
            </p:cNvPr>
            <p:cNvSpPr/>
            <p:nvPr/>
          </p:nvSpPr>
          <p:spPr>
            <a:xfrm>
              <a:off x="2737600" y="5273000"/>
              <a:ext cx="2524000" cy="184325"/>
            </a:xfrm>
            <a:custGeom>
              <a:avLst/>
              <a:gdLst/>
              <a:ahLst/>
              <a:cxnLst/>
              <a:rect l="l" t="t" r="r" b="b"/>
              <a:pathLst>
                <a:path w="100960" h="7373" extrusionOk="0">
                  <a:moveTo>
                    <a:pt x="3687" y="0"/>
                  </a:moveTo>
                  <a:cubicBezTo>
                    <a:pt x="1664" y="0"/>
                    <a:pt x="1" y="1664"/>
                    <a:pt x="1" y="3686"/>
                  </a:cubicBezTo>
                  <a:cubicBezTo>
                    <a:pt x="1" y="5709"/>
                    <a:pt x="1664" y="7372"/>
                    <a:pt x="3687" y="7372"/>
                  </a:cubicBezTo>
                  <a:lnTo>
                    <a:pt x="97306" y="7372"/>
                  </a:lnTo>
                  <a:cubicBezTo>
                    <a:pt x="99328" y="7372"/>
                    <a:pt x="100959" y="5709"/>
                    <a:pt x="100959" y="3686"/>
                  </a:cubicBezTo>
                  <a:cubicBezTo>
                    <a:pt x="100959" y="1664"/>
                    <a:pt x="99328" y="0"/>
                    <a:pt x="97306"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431;p49">
            <a:extLst>
              <a:ext uri="{FF2B5EF4-FFF2-40B4-BE49-F238E27FC236}">
                <a16:creationId xmlns:a16="http://schemas.microsoft.com/office/drawing/2014/main" xmlns="" id="{6C71BAB5-26D1-4DE1-BE2D-7039BE50F7DE}"/>
              </a:ext>
            </a:extLst>
          </p:cNvPr>
          <p:cNvGrpSpPr/>
          <p:nvPr/>
        </p:nvGrpSpPr>
        <p:grpSpPr>
          <a:xfrm>
            <a:off x="10856520" y="5700316"/>
            <a:ext cx="1126156" cy="965127"/>
            <a:chOff x="1183275" y="604275"/>
            <a:chExt cx="5235500" cy="4486875"/>
          </a:xfrm>
        </p:grpSpPr>
        <p:sp>
          <p:nvSpPr>
            <p:cNvPr id="104" name="Google Shape;2432;p49">
              <a:extLst>
                <a:ext uri="{FF2B5EF4-FFF2-40B4-BE49-F238E27FC236}">
                  <a16:creationId xmlns:a16="http://schemas.microsoft.com/office/drawing/2014/main" xmlns="" id="{085DB2CA-561C-43F8-BD67-62F177AABC20}"/>
                </a:ext>
              </a:extLst>
            </p:cNvPr>
            <p:cNvSpPr/>
            <p:nvPr/>
          </p:nvSpPr>
          <p:spPr>
            <a:xfrm>
              <a:off x="2099075" y="3218750"/>
              <a:ext cx="1157225" cy="1653850"/>
            </a:xfrm>
            <a:custGeom>
              <a:avLst/>
              <a:gdLst/>
              <a:ahLst/>
              <a:cxnLst/>
              <a:rect l="l" t="t" r="r" b="b"/>
              <a:pathLst>
                <a:path w="46289" h="66154" extrusionOk="0">
                  <a:moveTo>
                    <a:pt x="6427" y="1"/>
                  </a:moveTo>
                  <a:lnTo>
                    <a:pt x="6427" y="10178"/>
                  </a:lnTo>
                  <a:cubicBezTo>
                    <a:pt x="6427" y="10798"/>
                    <a:pt x="6427" y="11418"/>
                    <a:pt x="6394" y="12037"/>
                  </a:cubicBezTo>
                  <a:cubicBezTo>
                    <a:pt x="6361" y="16343"/>
                    <a:pt x="6068" y="20649"/>
                    <a:pt x="5611" y="24890"/>
                  </a:cubicBezTo>
                  <a:cubicBezTo>
                    <a:pt x="5057" y="29783"/>
                    <a:pt x="4208" y="34643"/>
                    <a:pt x="3132" y="39438"/>
                  </a:cubicBezTo>
                  <a:cubicBezTo>
                    <a:pt x="1" y="53106"/>
                    <a:pt x="10374" y="66154"/>
                    <a:pt x="24433" y="66154"/>
                  </a:cubicBezTo>
                  <a:cubicBezTo>
                    <a:pt x="36763" y="66154"/>
                    <a:pt x="46288" y="56074"/>
                    <a:pt x="46288" y="44364"/>
                  </a:cubicBezTo>
                  <a:cubicBezTo>
                    <a:pt x="46288" y="42733"/>
                    <a:pt x="46092" y="41102"/>
                    <a:pt x="45701" y="39438"/>
                  </a:cubicBezTo>
                  <a:cubicBezTo>
                    <a:pt x="43646" y="30435"/>
                    <a:pt x="42569" y="21269"/>
                    <a:pt x="42439" y="12037"/>
                  </a:cubicBezTo>
                  <a:cubicBezTo>
                    <a:pt x="42406" y="11418"/>
                    <a:pt x="42406" y="10798"/>
                    <a:pt x="42406" y="10178"/>
                  </a:cubicBezTo>
                  <a:lnTo>
                    <a:pt x="42406"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433;p49">
              <a:extLst>
                <a:ext uri="{FF2B5EF4-FFF2-40B4-BE49-F238E27FC236}">
                  <a16:creationId xmlns:a16="http://schemas.microsoft.com/office/drawing/2014/main" xmlns="" id="{9341DB06-8910-471F-B684-B3518037D308}"/>
                </a:ext>
              </a:extLst>
            </p:cNvPr>
            <p:cNvSpPr/>
            <p:nvPr/>
          </p:nvSpPr>
          <p:spPr>
            <a:xfrm>
              <a:off x="2099075" y="3218750"/>
              <a:ext cx="750275" cy="1653850"/>
            </a:xfrm>
            <a:custGeom>
              <a:avLst/>
              <a:gdLst/>
              <a:ahLst/>
              <a:cxnLst/>
              <a:rect l="l" t="t" r="r" b="b"/>
              <a:pathLst>
                <a:path w="30011" h="66154" extrusionOk="0">
                  <a:moveTo>
                    <a:pt x="6427" y="1"/>
                  </a:moveTo>
                  <a:lnTo>
                    <a:pt x="6427" y="262"/>
                  </a:lnTo>
                  <a:lnTo>
                    <a:pt x="6427" y="10178"/>
                  </a:lnTo>
                  <a:cubicBezTo>
                    <a:pt x="6427" y="15104"/>
                    <a:pt x="6166" y="20029"/>
                    <a:pt x="5611" y="24890"/>
                  </a:cubicBezTo>
                  <a:cubicBezTo>
                    <a:pt x="5057" y="29783"/>
                    <a:pt x="4208" y="34643"/>
                    <a:pt x="3132" y="39438"/>
                  </a:cubicBezTo>
                  <a:cubicBezTo>
                    <a:pt x="1" y="53106"/>
                    <a:pt x="10374" y="66154"/>
                    <a:pt x="24433" y="66154"/>
                  </a:cubicBezTo>
                  <a:cubicBezTo>
                    <a:pt x="26357" y="66154"/>
                    <a:pt x="28217" y="65893"/>
                    <a:pt x="30011" y="65436"/>
                  </a:cubicBezTo>
                  <a:cubicBezTo>
                    <a:pt x="18920" y="62533"/>
                    <a:pt x="11548" y="51246"/>
                    <a:pt x="14255" y="39438"/>
                  </a:cubicBezTo>
                  <a:cubicBezTo>
                    <a:pt x="15332" y="34643"/>
                    <a:pt x="16180" y="29783"/>
                    <a:pt x="16735" y="24890"/>
                  </a:cubicBezTo>
                  <a:cubicBezTo>
                    <a:pt x="17256" y="20029"/>
                    <a:pt x="17550" y="15104"/>
                    <a:pt x="17550" y="10178"/>
                  </a:cubicBezTo>
                  <a:lnTo>
                    <a:pt x="17550" y="262"/>
                  </a:lnTo>
                  <a:lnTo>
                    <a:pt x="17550"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434;p49">
              <a:extLst>
                <a:ext uri="{FF2B5EF4-FFF2-40B4-BE49-F238E27FC236}">
                  <a16:creationId xmlns:a16="http://schemas.microsoft.com/office/drawing/2014/main" xmlns="" id="{9E8DF1F5-0F88-4EC9-8C8C-0D27E5D4660F}"/>
                </a:ext>
              </a:extLst>
            </p:cNvPr>
            <p:cNvSpPr/>
            <p:nvPr/>
          </p:nvSpPr>
          <p:spPr>
            <a:xfrm>
              <a:off x="2258925" y="3010800"/>
              <a:ext cx="901125" cy="508900"/>
            </a:xfrm>
            <a:custGeom>
              <a:avLst/>
              <a:gdLst/>
              <a:ahLst/>
              <a:cxnLst/>
              <a:rect l="l" t="t" r="r" b="b"/>
              <a:pathLst>
                <a:path w="36045" h="20356" extrusionOk="0">
                  <a:moveTo>
                    <a:pt x="16310" y="1"/>
                  </a:moveTo>
                  <a:lnTo>
                    <a:pt x="33" y="8319"/>
                  </a:lnTo>
                  <a:lnTo>
                    <a:pt x="33" y="18496"/>
                  </a:lnTo>
                  <a:cubicBezTo>
                    <a:pt x="33" y="19116"/>
                    <a:pt x="33" y="19736"/>
                    <a:pt x="0" y="20355"/>
                  </a:cubicBezTo>
                  <a:lnTo>
                    <a:pt x="36045" y="20355"/>
                  </a:lnTo>
                  <a:cubicBezTo>
                    <a:pt x="36012" y="19736"/>
                    <a:pt x="36012" y="19116"/>
                    <a:pt x="36012" y="18496"/>
                  </a:cubicBezTo>
                  <a:lnTo>
                    <a:pt x="36012" y="8319"/>
                  </a:lnTo>
                  <a:lnTo>
                    <a:pt x="16310"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435;p49">
              <a:extLst>
                <a:ext uri="{FF2B5EF4-FFF2-40B4-BE49-F238E27FC236}">
                  <a16:creationId xmlns:a16="http://schemas.microsoft.com/office/drawing/2014/main" xmlns="" id="{B96C75DD-3EF2-4312-A41C-A498742E56CC}"/>
                </a:ext>
              </a:extLst>
            </p:cNvPr>
            <p:cNvSpPr/>
            <p:nvPr/>
          </p:nvSpPr>
          <p:spPr>
            <a:xfrm>
              <a:off x="1183275" y="1692950"/>
              <a:ext cx="3052425" cy="1525825"/>
            </a:xfrm>
            <a:custGeom>
              <a:avLst/>
              <a:gdLst/>
              <a:ahLst/>
              <a:cxnLst/>
              <a:rect l="l" t="t" r="r" b="b"/>
              <a:pathLst>
                <a:path w="122097" h="61033" extrusionOk="0">
                  <a:moveTo>
                    <a:pt x="61065" y="1"/>
                  </a:moveTo>
                  <a:cubicBezTo>
                    <a:pt x="59075" y="1"/>
                    <a:pt x="57150" y="99"/>
                    <a:pt x="55258" y="262"/>
                  </a:cubicBezTo>
                  <a:cubicBezTo>
                    <a:pt x="33305" y="2349"/>
                    <a:pt x="14745" y="16017"/>
                    <a:pt x="5774" y="35100"/>
                  </a:cubicBezTo>
                  <a:cubicBezTo>
                    <a:pt x="2904" y="41200"/>
                    <a:pt x="1012" y="47887"/>
                    <a:pt x="327" y="54867"/>
                  </a:cubicBezTo>
                  <a:cubicBezTo>
                    <a:pt x="0" y="58162"/>
                    <a:pt x="2610" y="61033"/>
                    <a:pt x="5905" y="61033"/>
                  </a:cubicBezTo>
                  <a:lnTo>
                    <a:pt x="116192" y="61033"/>
                  </a:lnTo>
                  <a:cubicBezTo>
                    <a:pt x="119487" y="61033"/>
                    <a:pt x="122097" y="58162"/>
                    <a:pt x="121770" y="54867"/>
                  </a:cubicBezTo>
                  <a:cubicBezTo>
                    <a:pt x="118704" y="24042"/>
                    <a:pt x="92673" y="1"/>
                    <a:pt x="61065"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436;p49">
              <a:extLst>
                <a:ext uri="{FF2B5EF4-FFF2-40B4-BE49-F238E27FC236}">
                  <a16:creationId xmlns:a16="http://schemas.microsoft.com/office/drawing/2014/main" xmlns="" id="{46876874-FA7A-4845-ABD8-A73B3FF24B6F}"/>
                </a:ext>
              </a:extLst>
            </p:cNvPr>
            <p:cNvSpPr/>
            <p:nvPr/>
          </p:nvSpPr>
          <p:spPr>
            <a:xfrm>
              <a:off x="3733325" y="2522325"/>
              <a:ext cx="1454050" cy="2568025"/>
            </a:xfrm>
            <a:custGeom>
              <a:avLst/>
              <a:gdLst/>
              <a:ahLst/>
              <a:cxnLst/>
              <a:rect l="l" t="t" r="r" b="b"/>
              <a:pathLst>
                <a:path w="58162" h="102721" extrusionOk="0">
                  <a:moveTo>
                    <a:pt x="8090" y="0"/>
                  </a:moveTo>
                  <a:lnTo>
                    <a:pt x="8090" y="32424"/>
                  </a:lnTo>
                  <a:cubicBezTo>
                    <a:pt x="8090" y="38622"/>
                    <a:pt x="7732" y="44787"/>
                    <a:pt x="7047" y="50887"/>
                  </a:cubicBezTo>
                  <a:cubicBezTo>
                    <a:pt x="6362" y="57052"/>
                    <a:pt x="5318" y="63120"/>
                    <a:pt x="3948" y="69154"/>
                  </a:cubicBezTo>
                  <a:cubicBezTo>
                    <a:pt x="1" y="86345"/>
                    <a:pt x="13081" y="102720"/>
                    <a:pt x="30696" y="102720"/>
                  </a:cubicBezTo>
                  <a:cubicBezTo>
                    <a:pt x="46190" y="102720"/>
                    <a:pt x="58162" y="90096"/>
                    <a:pt x="58162" y="75352"/>
                  </a:cubicBezTo>
                  <a:cubicBezTo>
                    <a:pt x="58162" y="73297"/>
                    <a:pt x="57934" y="71242"/>
                    <a:pt x="57477" y="69154"/>
                  </a:cubicBezTo>
                  <a:cubicBezTo>
                    <a:pt x="54704" y="57118"/>
                    <a:pt x="53334" y="44787"/>
                    <a:pt x="53334" y="32424"/>
                  </a:cubicBezTo>
                  <a:lnTo>
                    <a:pt x="53334"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437;p49">
              <a:extLst>
                <a:ext uri="{FF2B5EF4-FFF2-40B4-BE49-F238E27FC236}">
                  <a16:creationId xmlns:a16="http://schemas.microsoft.com/office/drawing/2014/main" xmlns="" id="{81ABB45C-2020-45AB-84F9-181CDC6490C9}"/>
                </a:ext>
              </a:extLst>
            </p:cNvPr>
            <p:cNvSpPr/>
            <p:nvPr/>
          </p:nvSpPr>
          <p:spPr>
            <a:xfrm>
              <a:off x="3733325" y="2522325"/>
              <a:ext cx="942750" cy="2568825"/>
            </a:xfrm>
            <a:custGeom>
              <a:avLst/>
              <a:gdLst/>
              <a:ahLst/>
              <a:cxnLst/>
              <a:rect l="l" t="t" r="r" b="b"/>
              <a:pathLst>
                <a:path w="37710" h="102753" extrusionOk="0">
                  <a:moveTo>
                    <a:pt x="8090" y="0"/>
                  </a:moveTo>
                  <a:lnTo>
                    <a:pt x="8090" y="326"/>
                  </a:lnTo>
                  <a:lnTo>
                    <a:pt x="8090" y="32424"/>
                  </a:lnTo>
                  <a:cubicBezTo>
                    <a:pt x="8090" y="38590"/>
                    <a:pt x="7732" y="44787"/>
                    <a:pt x="7047" y="50887"/>
                  </a:cubicBezTo>
                  <a:cubicBezTo>
                    <a:pt x="6362" y="57052"/>
                    <a:pt x="5318" y="63120"/>
                    <a:pt x="3948" y="69154"/>
                  </a:cubicBezTo>
                  <a:cubicBezTo>
                    <a:pt x="1" y="86345"/>
                    <a:pt x="13081" y="102753"/>
                    <a:pt x="30696" y="102753"/>
                  </a:cubicBezTo>
                  <a:cubicBezTo>
                    <a:pt x="33143" y="102753"/>
                    <a:pt x="35491" y="102427"/>
                    <a:pt x="37709" y="101839"/>
                  </a:cubicBezTo>
                  <a:cubicBezTo>
                    <a:pt x="23781" y="98219"/>
                    <a:pt x="14517" y="83996"/>
                    <a:pt x="17909" y="69154"/>
                  </a:cubicBezTo>
                  <a:cubicBezTo>
                    <a:pt x="19312" y="63120"/>
                    <a:pt x="20323" y="57052"/>
                    <a:pt x="21041" y="50887"/>
                  </a:cubicBezTo>
                  <a:cubicBezTo>
                    <a:pt x="21726" y="44787"/>
                    <a:pt x="22052" y="38590"/>
                    <a:pt x="22052" y="32424"/>
                  </a:cubicBezTo>
                  <a:lnTo>
                    <a:pt x="22052" y="326"/>
                  </a:lnTo>
                  <a:lnTo>
                    <a:pt x="22052" y="0"/>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438;p49">
              <a:extLst>
                <a:ext uri="{FF2B5EF4-FFF2-40B4-BE49-F238E27FC236}">
                  <a16:creationId xmlns:a16="http://schemas.microsoft.com/office/drawing/2014/main" xmlns="" id="{8A8A8126-BD4C-4941-B3C4-FB2B37F02719}"/>
                </a:ext>
              </a:extLst>
            </p:cNvPr>
            <p:cNvSpPr/>
            <p:nvPr/>
          </p:nvSpPr>
          <p:spPr>
            <a:xfrm>
              <a:off x="3935575" y="2358400"/>
              <a:ext cx="1131125" cy="576575"/>
            </a:xfrm>
            <a:custGeom>
              <a:avLst/>
              <a:gdLst/>
              <a:ahLst/>
              <a:cxnLst/>
              <a:rect l="l" t="t" r="r" b="b"/>
              <a:pathLst>
                <a:path w="45245" h="23063" extrusionOk="0">
                  <a:moveTo>
                    <a:pt x="25738" y="1"/>
                  </a:moveTo>
                  <a:lnTo>
                    <a:pt x="0" y="6557"/>
                  </a:lnTo>
                  <a:lnTo>
                    <a:pt x="0" y="23063"/>
                  </a:lnTo>
                  <a:lnTo>
                    <a:pt x="45244" y="23063"/>
                  </a:lnTo>
                  <a:lnTo>
                    <a:pt x="45244" y="6557"/>
                  </a:lnTo>
                  <a:lnTo>
                    <a:pt x="25738"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439;p49">
              <a:extLst>
                <a:ext uri="{FF2B5EF4-FFF2-40B4-BE49-F238E27FC236}">
                  <a16:creationId xmlns:a16="http://schemas.microsoft.com/office/drawing/2014/main" xmlns="" id="{1CDFB315-FBB1-4EE8-9CAE-DBCEBD9E03C9}"/>
                </a:ext>
              </a:extLst>
            </p:cNvPr>
            <p:cNvSpPr/>
            <p:nvPr/>
          </p:nvSpPr>
          <p:spPr>
            <a:xfrm>
              <a:off x="1183275" y="1692950"/>
              <a:ext cx="1815325" cy="1525825"/>
            </a:xfrm>
            <a:custGeom>
              <a:avLst/>
              <a:gdLst/>
              <a:ahLst/>
              <a:cxnLst/>
              <a:rect l="l" t="t" r="r" b="b"/>
              <a:pathLst>
                <a:path w="72613" h="61033" extrusionOk="0">
                  <a:moveTo>
                    <a:pt x="61065" y="1"/>
                  </a:moveTo>
                  <a:cubicBezTo>
                    <a:pt x="59075" y="1"/>
                    <a:pt x="57150" y="99"/>
                    <a:pt x="55226" y="262"/>
                  </a:cubicBezTo>
                  <a:cubicBezTo>
                    <a:pt x="33305" y="2349"/>
                    <a:pt x="14745" y="16017"/>
                    <a:pt x="5774" y="35100"/>
                  </a:cubicBezTo>
                  <a:cubicBezTo>
                    <a:pt x="2904" y="41200"/>
                    <a:pt x="1012" y="47887"/>
                    <a:pt x="327" y="54867"/>
                  </a:cubicBezTo>
                  <a:cubicBezTo>
                    <a:pt x="0" y="58162"/>
                    <a:pt x="2610" y="61033"/>
                    <a:pt x="5905" y="61033"/>
                  </a:cubicBezTo>
                  <a:lnTo>
                    <a:pt x="29032" y="61033"/>
                  </a:lnTo>
                  <a:cubicBezTo>
                    <a:pt x="25705" y="61033"/>
                    <a:pt x="23095" y="58162"/>
                    <a:pt x="23421" y="54867"/>
                  </a:cubicBezTo>
                  <a:cubicBezTo>
                    <a:pt x="24139" y="47887"/>
                    <a:pt x="25998" y="41200"/>
                    <a:pt x="28869" y="35100"/>
                  </a:cubicBezTo>
                  <a:cubicBezTo>
                    <a:pt x="37057" y="17713"/>
                    <a:pt x="53203" y="4796"/>
                    <a:pt x="72612" y="1077"/>
                  </a:cubicBezTo>
                  <a:cubicBezTo>
                    <a:pt x="68861" y="360"/>
                    <a:pt x="65012" y="1"/>
                    <a:pt x="61065" y="1"/>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440;p49">
              <a:extLst>
                <a:ext uri="{FF2B5EF4-FFF2-40B4-BE49-F238E27FC236}">
                  <a16:creationId xmlns:a16="http://schemas.microsoft.com/office/drawing/2014/main" xmlns="" id="{8C973829-BF2A-458D-946F-D4F6BC36DEFB}"/>
                </a:ext>
              </a:extLst>
            </p:cNvPr>
            <p:cNvSpPr/>
            <p:nvPr/>
          </p:nvSpPr>
          <p:spPr>
            <a:xfrm>
              <a:off x="2582675" y="605075"/>
              <a:ext cx="3836100" cy="1917275"/>
            </a:xfrm>
            <a:custGeom>
              <a:avLst/>
              <a:gdLst/>
              <a:ahLst/>
              <a:cxnLst/>
              <a:rect l="l" t="t" r="r" b="b"/>
              <a:pathLst>
                <a:path w="153444" h="76691" extrusionOk="0">
                  <a:moveTo>
                    <a:pt x="76722" y="1"/>
                  </a:moveTo>
                  <a:cubicBezTo>
                    <a:pt x="74276" y="1"/>
                    <a:pt x="71829" y="99"/>
                    <a:pt x="69415" y="327"/>
                  </a:cubicBezTo>
                  <a:cubicBezTo>
                    <a:pt x="41851" y="2937"/>
                    <a:pt x="18528" y="20127"/>
                    <a:pt x="7274" y="44136"/>
                  </a:cubicBezTo>
                  <a:cubicBezTo>
                    <a:pt x="3654" y="51801"/>
                    <a:pt x="1305" y="60152"/>
                    <a:pt x="424" y="68959"/>
                  </a:cubicBezTo>
                  <a:cubicBezTo>
                    <a:pt x="0" y="73102"/>
                    <a:pt x="3295" y="76690"/>
                    <a:pt x="7437" y="76690"/>
                  </a:cubicBezTo>
                  <a:lnTo>
                    <a:pt x="146007" y="76690"/>
                  </a:lnTo>
                  <a:cubicBezTo>
                    <a:pt x="150182" y="76690"/>
                    <a:pt x="153444" y="73102"/>
                    <a:pt x="153053" y="68959"/>
                  </a:cubicBezTo>
                  <a:cubicBezTo>
                    <a:pt x="149171" y="30240"/>
                    <a:pt x="116486" y="1"/>
                    <a:pt x="76722"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441;p49">
              <a:extLst>
                <a:ext uri="{FF2B5EF4-FFF2-40B4-BE49-F238E27FC236}">
                  <a16:creationId xmlns:a16="http://schemas.microsoft.com/office/drawing/2014/main" xmlns="" id="{5EEA04ED-928A-41E2-BE87-53B98974D965}"/>
                </a:ext>
              </a:extLst>
            </p:cNvPr>
            <p:cNvSpPr/>
            <p:nvPr/>
          </p:nvSpPr>
          <p:spPr>
            <a:xfrm>
              <a:off x="2582675" y="604275"/>
              <a:ext cx="2281775" cy="1918075"/>
            </a:xfrm>
            <a:custGeom>
              <a:avLst/>
              <a:gdLst/>
              <a:ahLst/>
              <a:cxnLst/>
              <a:rect l="l" t="t" r="r" b="b"/>
              <a:pathLst>
                <a:path w="91271" h="76723" extrusionOk="0">
                  <a:moveTo>
                    <a:pt x="76722" y="0"/>
                  </a:moveTo>
                  <a:cubicBezTo>
                    <a:pt x="74276" y="0"/>
                    <a:pt x="71829" y="131"/>
                    <a:pt x="69415" y="359"/>
                  </a:cubicBezTo>
                  <a:cubicBezTo>
                    <a:pt x="41851" y="2969"/>
                    <a:pt x="18528" y="20159"/>
                    <a:pt x="7274" y="44168"/>
                  </a:cubicBezTo>
                  <a:cubicBezTo>
                    <a:pt x="3654" y="51833"/>
                    <a:pt x="1305" y="60184"/>
                    <a:pt x="424" y="68991"/>
                  </a:cubicBezTo>
                  <a:cubicBezTo>
                    <a:pt x="0" y="73134"/>
                    <a:pt x="3295" y="76722"/>
                    <a:pt x="7437" y="76722"/>
                  </a:cubicBezTo>
                  <a:lnTo>
                    <a:pt x="36469" y="76722"/>
                  </a:lnTo>
                  <a:cubicBezTo>
                    <a:pt x="32326" y="76722"/>
                    <a:pt x="29032" y="73134"/>
                    <a:pt x="29456" y="68991"/>
                  </a:cubicBezTo>
                  <a:cubicBezTo>
                    <a:pt x="30337" y="60184"/>
                    <a:pt x="32685" y="51833"/>
                    <a:pt x="36306" y="44168"/>
                  </a:cubicBezTo>
                  <a:cubicBezTo>
                    <a:pt x="46581" y="22280"/>
                    <a:pt x="66871" y="6068"/>
                    <a:pt x="91270" y="1403"/>
                  </a:cubicBezTo>
                  <a:cubicBezTo>
                    <a:pt x="86573" y="490"/>
                    <a:pt x="81713" y="0"/>
                    <a:pt x="76722" y="0"/>
                  </a:cubicBezTo>
                  <a:close/>
                </a:path>
              </a:pathLst>
            </a:custGeom>
            <a:solidFill>
              <a:srgbClr val="CFB80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87" name="Chart 12">
            <a:extLst>
              <a:ext uri="{FF2B5EF4-FFF2-40B4-BE49-F238E27FC236}">
                <a16:creationId xmlns:a16="http://schemas.microsoft.com/office/drawing/2014/main" xmlns="" id="{6E45A93E-8D66-4C96-8C51-2599E1219945}"/>
              </a:ext>
            </a:extLst>
          </p:cNvPr>
          <p:cNvGraphicFramePr/>
          <p:nvPr>
            <p:extLst>
              <p:ext uri="{D42A27DB-BD31-4B8C-83A1-F6EECF244321}">
                <p14:modId xmlns:p14="http://schemas.microsoft.com/office/powerpoint/2010/main" val="2137399348"/>
              </p:ext>
            </p:extLst>
          </p:nvPr>
        </p:nvGraphicFramePr>
        <p:xfrm>
          <a:off x="5447544" y="2091737"/>
          <a:ext cx="6033884" cy="360849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732983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5FFF3"/>
        </a:solidFill>
        <a:effectLst/>
      </p:bgPr>
    </p:bg>
    <p:spTree>
      <p:nvGrpSpPr>
        <p:cNvPr id="1" name=""/>
        <p:cNvGrpSpPr/>
        <p:nvPr/>
      </p:nvGrpSpPr>
      <p:grpSpPr>
        <a:xfrm>
          <a:off x="0" y="0"/>
          <a:ext cx="0" cy="0"/>
          <a:chOff x="0" y="0"/>
          <a:chExt cx="0" cy="0"/>
        </a:xfrm>
      </p:grpSpPr>
      <p:sp>
        <p:nvSpPr>
          <p:cNvPr id="41" name="Google Shape;494;p33">
            <a:extLst>
              <a:ext uri="{FF2B5EF4-FFF2-40B4-BE49-F238E27FC236}">
                <a16:creationId xmlns:a16="http://schemas.microsoft.com/office/drawing/2014/main" xmlns="" id="{D2EE3BA9-CCC2-4B96-AABF-E92FEA9C77EE}"/>
              </a:ext>
            </a:extLst>
          </p:cNvPr>
          <p:cNvSpPr txBox="1">
            <a:spLocks/>
          </p:cNvSpPr>
          <p:nvPr/>
        </p:nvSpPr>
        <p:spPr>
          <a:xfrm>
            <a:off x="3938752" y="766595"/>
            <a:ext cx="4314497"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lang="zh-CN" altLang="en-US" sz="4400" kern="0"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图表页</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grpSp>
        <p:nvGrpSpPr>
          <p:cNvPr id="78" name="Google Shape;2442;p49">
            <a:extLst>
              <a:ext uri="{FF2B5EF4-FFF2-40B4-BE49-F238E27FC236}">
                <a16:creationId xmlns:a16="http://schemas.microsoft.com/office/drawing/2014/main" xmlns="" id="{D668D287-835D-4B75-BEFC-65D696D88417}"/>
              </a:ext>
            </a:extLst>
          </p:cNvPr>
          <p:cNvGrpSpPr/>
          <p:nvPr/>
        </p:nvGrpSpPr>
        <p:grpSpPr>
          <a:xfrm>
            <a:off x="460969" y="5646814"/>
            <a:ext cx="626819" cy="971815"/>
            <a:chOff x="2117025" y="238125"/>
            <a:chExt cx="3366375" cy="5219200"/>
          </a:xfrm>
        </p:grpSpPr>
        <p:sp>
          <p:nvSpPr>
            <p:cNvPr id="79" name="Google Shape;2443;p49">
              <a:extLst>
                <a:ext uri="{FF2B5EF4-FFF2-40B4-BE49-F238E27FC236}">
                  <a16:creationId xmlns:a16="http://schemas.microsoft.com/office/drawing/2014/main" xmlns="" id="{BEB06624-3A55-4D40-9F65-1C0C9A55924B}"/>
                </a:ext>
              </a:extLst>
            </p:cNvPr>
            <p:cNvSpPr/>
            <p:nvPr/>
          </p:nvSpPr>
          <p:spPr>
            <a:xfrm>
              <a:off x="3789600" y="238125"/>
              <a:ext cx="420825" cy="5127050"/>
            </a:xfrm>
            <a:custGeom>
              <a:avLst/>
              <a:gdLst/>
              <a:ahLst/>
              <a:cxnLst/>
              <a:rect l="l" t="t" r="r" b="b"/>
              <a:pathLst>
                <a:path w="16833" h="205082" extrusionOk="0">
                  <a:moveTo>
                    <a:pt x="1" y="0"/>
                  </a:moveTo>
                  <a:lnTo>
                    <a:pt x="1" y="205081"/>
                  </a:lnTo>
                  <a:lnTo>
                    <a:pt x="16832" y="205081"/>
                  </a:lnTo>
                  <a:lnTo>
                    <a:pt x="1683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444;p49">
              <a:extLst>
                <a:ext uri="{FF2B5EF4-FFF2-40B4-BE49-F238E27FC236}">
                  <a16:creationId xmlns:a16="http://schemas.microsoft.com/office/drawing/2014/main" xmlns="" id="{A64B38F4-4794-4CEB-B5E8-9422694558C1}"/>
                </a:ext>
              </a:extLst>
            </p:cNvPr>
            <p:cNvSpPr/>
            <p:nvPr/>
          </p:nvSpPr>
          <p:spPr>
            <a:xfrm>
              <a:off x="3789600" y="3340250"/>
              <a:ext cx="178625" cy="2024925"/>
            </a:xfrm>
            <a:custGeom>
              <a:avLst/>
              <a:gdLst/>
              <a:ahLst/>
              <a:cxnLst/>
              <a:rect l="l" t="t" r="r" b="b"/>
              <a:pathLst>
                <a:path w="7145" h="80997" extrusionOk="0">
                  <a:moveTo>
                    <a:pt x="1" y="1"/>
                  </a:moveTo>
                  <a:lnTo>
                    <a:pt x="1" y="80996"/>
                  </a:lnTo>
                  <a:lnTo>
                    <a:pt x="7144" y="80996"/>
                  </a:lnTo>
                  <a:lnTo>
                    <a:pt x="7144"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445;p49">
              <a:extLst>
                <a:ext uri="{FF2B5EF4-FFF2-40B4-BE49-F238E27FC236}">
                  <a16:creationId xmlns:a16="http://schemas.microsoft.com/office/drawing/2014/main" xmlns="" id="{FBFE0954-C458-4EAC-854A-79A62E61FDDE}"/>
                </a:ext>
              </a:extLst>
            </p:cNvPr>
            <p:cNvSpPr/>
            <p:nvPr/>
          </p:nvSpPr>
          <p:spPr>
            <a:xfrm>
              <a:off x="3789600" y="3070325"/>
              <a:ext cx="420825" cy="729900"/>
            </a:xfrm>
            <a:custGeom>
              <a:avLst/>
              <a:gdLst/>
              <a:ahLst/>
              <a:cxnLst/>
              <a:rect l="l" t="t" r="r" b="b"/>
              <a:pathLst>
                <a:path w="16833" h="29196" extrusionOk="0">
                  <a:moveTo>
                    <a:pt x="1" y="1"/>
                  </a:moveTo>
                  <a:lnTo>
                    <a:pt x="1" y="29196"/>
                  </a:lnTo>
                  <a:lnTo>
                    <a:pt x="16832" y="29196"/>
                  </a:lnTo>
                  <a:lnTo>
                    <a:pt x="16832"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446;p49">
              <a:extLst>
                <a:ext uri="{FF2B5EF4-FFF2-40B4-BE49-F238E27FC236}">
                  <a16:creationId xmlns:a16="http://schemas.microsoft.com/office/drawing/2014/main" xmlns="" id="{26D9FFDC-634D-40D4-960B-13FCC5912313}"/>
                </a:ext>
              </a:extLst>
            </p:cNvPr>
            <p:cNvSpPr/>
            <p:nvPr/>
          </p:nvSpPr>
          <p:spPr>
            <a:xfrm>
              <a:off x="3789600" y="238125"/>
              <a:ext cx="420825" cy="341700"/>
            </a:xfrm>
            <a:custGeom>
              <a:avLst/>
              <a:gdLst/>
              <a:ahLst/>
              <a:cxnLst/>
              <a:rect l="l" t="t" r="r" b="b"/>
              <a:pathLst>
                <a:path w="16833" h="13668" extrusionOk="0">
                  <a:moveTo>
                    <a:pt x="1" y="0"/>
                  </a:moveTo>
                  <a:lnTo>
                    <a:pt x="1" y="13668"/>
                  </a:lnTo>
                  <a:lnTo>
                    <a:pt x="16832" y="13668"/>
                  </a:lnTo>
                  <a:lnTo>
                    <a:pt x="16832"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447;p49">
              <a:extLst>
                <a:ext uri="{FF2B5EF4-FFF2-40B4-BE49-F238E27FC236}">
                  <a16:creationId xmlns:a16="http://schemas.microsoft.com/office/drawing/2014/main" xmlns="" id="{D35FF457-6864-4D83-BAD5-F2F5BAE2D07D}"/>
                </a:ext>
              </a:extLst>
            </p:cNvPr>
            <p:cNvSpPr/>
            <p:nvPr/>
          </p:nvSpPr>
          <p:spPr>
            <a:xfrm>
              <a:off x="3789600" y="1359425"/>
              <a:ext cx="420825" cy="1201250"/>
            </a:xfrm>
            <a:custGeom>
              <a:avLst/>
              <a:gdLst/>
              <a:ahLst/>
              <a:cxnLst/>
              <a:rect l="l" t="t" r="r" b="b"/>
              <a:pathLst>
                <a:path w="16833" h="48050" extrusionOk="0">
                  <a:moveTo>
                    <a:pt x="1" y="0"/>
                  </a:moveTo>
                  <a:lnTo>
                    <a:pt x="1" y="48049"/>
                  </a:lnTo>
                  <a:lnTo>
                    <a:pt x="16832" y="48049"/>
                  </a:lnTo>
                  <a:lnTo>
                    <a:pt x="16832"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448;p49">
              <a:extLst>
                <a:ext uri="{FF2B5EF4-FFF2-40B4-BE49-F238E27FC236}">
                  <a16:creationId xmlns:a16="http://schemas.microsoft.com/office/drawing/2014/main" xmlns="" id="{11D97801-2AA4-4B37-9247-7C6194FA0B98}"/>
                </a:ext>
              </a:extLst>
            </p:cNvPr>
            <p:cNvSpPr/>
            <p:nvPr/>
          </p:nvSpPr>
          <p:spPr>
            <a:xfrm>
              <a:off x="2718850" y="401200"/>
              <a:ext cx="2764550" cy="1390450"/>
            </a:xfrm>
            <a:custGeom>
              <a:avLst/>
              <a:gdLst/>
              <a:ahLst/>
              <a:cxnLst/>
              <a:rect l="l" t="t" r="r" b="b"/>
              <a:pathLst>
                <a:path w="110582" h="55618" extrusionOk="0">
                  <a:moveTo>
                    <a:pt x="5970" y="1"/>
                  </a:moveTo>
                  <a:lnTo>
                    <a:pt x="1" y="43744"/>
                  </a:lnTo>
                  <a:lnTo>
                    <a:pt x="47593" y="50268"/>
                  </a:lnTo>
                  <a:lnTo>
                    <a:pt x="64262" y="52552"/>
                  </a:lnTo>
                  <a:lnTo>
                    <a:pt x="86769" y="55618"/>
                  </a:lnTo>
                  <a:lnTo>
                    <a:pt x="110582" y="36600"/>
                  </a:lnTo>
                  <a:lnTo>
                    <a:pt x="92739" y="11875"/>
                  </a:lnTo>
                  <a:lnTo>
                    <a:pt x="70264" y="8776"/>
                  </a:lnTo>
                  <a:lnTo>
                    <a:pt x="53595" y="6492"/>
                  </a:lnTo>
                  <a:lnTo>
                    <a:pt x="35556" y="4046"/>
                  </a:lnTo>
                  <a:lnTo>
                    <a:pt x="22671" y="2284"/>
                  </a:lnTo>
                  <a:lnTo>
                    <a:pt x="5970" y="1"/>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449;p49">
              <a:extLst>
                <a:ext uri="{FF2B5EF4-FFF2-40B4-BE49-F238E27FC236}">
                  <a16:creationId xmlns:a16="http://schemas.microsoft.com/office/drawing/2014/main" xmlns="" id="{8438EE10-D510-4A70-A691-3F688C2453F3}"/>
                </a:ext>
              </a:extLst>
            </p:cNvPr>
            <p:cNvSpPr/>
            <p:nvPr/>
          </p:nvSpPr>
          <p:spPr>
            <a:xfrm>
              <a:off x="2117025" y="2092550"/>
              <a:ext cx="3147025" cy="1342325"/>
            </a:xfrm>
            <a:custGeom>
              <a:avLst/>
              <a:gdLst/>
              <a:ahLst/>
              <a:cxnLst/>
              <a:rect l="l" t="t" r="r" b="b"/>
              <a:pathLst>
                <a:path w="125881" h="53693" extrusionOk="0">
                  <a:moveTo>
                    <a:pt x="121738" y="1"/>
                  </a:moveTo>
                  <a:lnTo>
                    <a:pt x="81550" y="3784"/>
                  </a:lnTo>
                  <a:lnTo>
                    <a:pt x="64816" y="5383"/>
                  </a:lnTo>
                  <a:lnTo>
                    <a:pt x="18854" y="9721"/>
                  </a:lnTo>
                  <a:lnTo>
                    <a:pt x="0" y="33697"/>
                  </a:lnTo>
                  <a:lnTo>
                    <a:pt x="22997" y="53693"/>
                  </a:lnTo>
                  <a:lnTo>
                    <a:pt x="68959" y="49354"/>
                  </a:lnTo>
                  <a:lnTo>
                    <a:pt x="85693" y="47789"/>
                  </a:lnTo>
                  <a:lnTo>
                    <a:pt x="125880" y="43972"/>
                  </a:lnTo>
                  <a:lnTo>
                    <a:pt x="123532" y="18985"/>
                  </a:lnTo>
                  <a:lnTo>
                    <a:pt x="122455" y="7503"/>
                  </a:lnTo>
                  <a:lnTo>
                    <a:pt x="121738" y="1"/>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450;p49">
              <a:extLst>
                <a:ext uri="{FF2B5EF4-FFF2-40B4-BE49-F238E27FC236}">
                  <a16:creationId xmlns:a16="http://schemas.microsoft.com/office/drawing/2014/main" xmlns="" id="{91EC06AB-C3B9-4440-A292-2AD78F1AAF49}"/>
                </a:ext>
              </a:extLst>
            </p:cNvPr>
            <p:cNvSpPr/>
            <p:nvPr/>
          </p:nvSpPr>
          <p:spPr>
            <a:xfrm>
              <a:off x="2737600" y="5273000"/>
              <a:ext cx="2524000" cy="184325"/>
            </a:xfrm>
            <a:custGeom>
              <a:avLst/>
              <a:gdLst/>
              <a:ahLst/>
              <a:cxnLst/>
              <a:rect l="l" t="t" r="r" b="b"/>
              <a:pathLst>
                <a:path w="100960" h="7373" extrusionOk="0">
                  <a:moveTo>
                    <a:pt x="3687" y="0"/>
                  </a:moveTo>
                  <a:cubicBezTo>
                    <a:pt x="1664" y="0"/>
                    <a:pt x="1" y="1664"/>
                    <a:pt x="1" y="3686"/>
                  </a:cubicBezTo>
                  <a:cubicBezTo>
                    <a:pt x="1" y="5709"/>
                    <a:pt x="1664" y="7372"/>
                    <a:pt x="3687" y="7372"/>
                  </a:cubicBezTo>
                  <a:lnTo>
                    <a:pt x="97306" y="7372"/>
                  </a:lnTo>
                  <a:cubicBezTo>
                    <a:pt x="99328" y="7372"/>
                    <a:pt x="100959" y="5709"/>
                    <a:pt x="100959" y="3686"/>
                  </a:cubicBezTo>
                  <a:cubicBezTo>
                    <a:pt x="100959" y="1664"/>
                    <a:pt x="99328" y="0"/>
                    <a:pt x="97306"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 name="Google Shape;2431;p49">
            <a:extLst>
              <a:ext uri="{FF2B5EF4-FFF2-40B4-BE49-F238E27FC236}">
                <a16:creationId xmlns:a16="http://schemas.microsoft.com/office/drawing/2014/main" xmlns="" id="{ADD00CEF-167A-4D6A-84B7-1720A04FA396}"/>
              </a:ext>
            </a:extLst>
          </p:cNvPr>
          <p:cNvGrpSpPr/>
          <p:nvPr/>
        </p:nvGrpSpPr>
        <p:grpSpPr>
          <a:xfrm>
            <a:off x="10856520" y="5700316"/>
            <a:ext cx="1126156" cy="965127"/>
            <a:chOff x="1183275" y="604275"/>
            <a:chExt cx="5235500" cy="4486875"/>
          </a:xfrm>
        </p:grpSpPr>
        <p:sp>
          <p:nvSpPr>
            <p:cNvPr id="89" name="Google Shape;2432;p49">
              <a:extLst>
                <a:ext uri="{FF2B5EF4-FFF2-40B4-BE49-F238E27FC236}">
                  <a16:creationId xmlns:a16="http://schemas.microsoft.com/office/drawing/2014/main" xmlns="" id="{D16CBED0-AE1B-4BAB-B08D-447826AAE7E3}"/>
                </a:ext>
              </a:extLst>
            </p:cNvPr>
            <p:cNvSpPr/>
            <p:nvPr/>
          </p:nvSpPr>
          <p:spPr>
            <a:xfrm>
              <a:off x="2099075" y="3218750"/>
              <a:ext cx="1157225" cy="1653850"/>
            </a:xfrm>
            <a:custGeom>
              <a:avLst/>
              <a:gdLst/>
              <a:ahLst/>
              <a:cxnLst/>
              <a:rect l="l" t="t" r="r" b="b"/>
              <a:pathLst>
                <a:path w="46289" h="66154" extrusionOk="0">
                  <a:moveTo>
                    <a:pt x="6427" y="1"/>
                  </a:moveTo>
                  <a:lnTo>
                    <a:pt x="6427" y="10178"/>
                  </a:lnTo>
                  <a:cubicBezTo>
                    <a:pt x="6427" y="10798"/>
                    <a:pt x="6427" y="11418"/>
                    <a:pt x="6394" y="12037"/>
                  </a:cubicBezTo>
                  <a:cubicBezTo>
                    <a:pt x="6361" y="16343"/>
                    <a:pt x="6068" y="20649"/>
                    <a:pt x="5611" y="24890"/>
                  </a:cubicBezTo>
                  <a:cubicBezTo>
                    <a:pt x="5057" y="29783"/>
                    <a:pt x="4208" y="34643"/>
                    <a:pt x="3132" y="39438"/>
                  </a:cubicBezTo>
                  <a:cubicBezTo>
                    <a:pt x="1" y="53106"/>
                    <a:pt x="10374" y="66154"/>
                    <a:pt x="24433" y="66154"/>
                  </a:cubicBezTo>
                  <a:cubicBezTo>
                    <a:pt x="36763" y="66154"/>
                    <a:pt x="46288" y="56074"/>
                    <a:pt x="46288" y="44364"/>
                  </a:cubicBezTo>
                  <a:cubicBezTo>
                    <a:pt x="46288" y="42733"/>
                    <a:pt x="46092" y="41102"/>
                    <a:pt x="45701" y="39438"/>
                  </a:cubicBezTo>
                  <a:cubicBezTo>
                    <a:pt x="43646" y="30435"/>
                    <a:pt x="42569" y="21269"/>
                    <a:pt x="42439" y="12037"/>
                  </a:cubicBezTo>
                  <a:cubicBezTo>
                    <a:pt x="42406" y="11418"/>
                    <a:pt x="42406" y="10798"/>
                    <a:pt x="42406" y="10178"/>
                  </a:cubicBezTo>
                  <a:lnTo>
                    <a:pt x="42406"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433;p49">
              <a:extLst>
                <a:ext uri="{FF2B5EF4-FFF2-40B4-BE49-F238E27FC236}">
                  <a16:creationId xmlns:a16="http://schemas.microsoft.com/office/drawing/2014/main" xmlns="" id="{80BC1641-E82A-40F3-8798-731CEE52035D}"/>
                </a:ext>
              </a:extLst>
            </p:cNvPr>
            <p:cNvSpPr/>
            <p:nvPr/>
          </p:nvSpPr>
          <p:spPr>
            <a:xfrm>
              <a:off x="2099075" y="3218750"/>
              <a:ext cx="750275" cy="1653850"/>
            </a:xfrm>
            <a:custGeom>
              <a:avLst/>
              <a:gdLst/>
              <a:ahLst/>
              <a:cxnLst/>
              <a:rect l="l" t="t" r="r" b="b"/>
              <a:pathLst>
                <a:path w="30011" h="66154" extrusionOk="0">
                  <a:moveTo>
                    <a:pt x="6427" y="1"/>
                  </a:moveTo>
                  <a:lnTo>
                    <a:pt x="6427" y="262"/>
                  </a:lnTo>
                  <a:lnTo>
                    <a:pt x="6427" y="10178"/>
                  </a:lnTo>
                  <a:cubicBezTo>
                    <a:pt x="6427" y="15104"/>
                    <a:pt x="6166" y="20029"/>
                    <a:pt x="5611" y="24890"/>
                  </a:cubicBezTo>
                  <a:cubicBezTo>
                    <a:pt x="5057" y="29783"/>
                    <a:pt x="4208" y="34643"/>
                    <a:pt x="3132" y="39438"/>
                  </a:cubicBezTo>
                  <a:cubicBezTo>
                    <a:pt x="1" y="53106"/>
                    <a:pt x="10374" y="66154"/>
                    <a:pt x="24433" y="66154"/>
                  </a:cubicBezTo>
                  <a:cubicBezTo>
                    <a:pt x="26357" y="66154"/>
                    <a:pt x="28217" y="65893"/>
                    <a:pt x="30011" y="65436"/>
                  </a:cubicBezTo>
                  <a:cubicBezTo>
                    <a:pt x="18920" y="62533"/>
                    <a:pt x="11548" y="51246"/>
                    <a:pt x="14255" y="39438"/>
                  </a:cubicBezTo>
                  <a:cubicBezTo>
                    <a:pt x="15332" y="34643"/>
                    <a:pt x="16180" y="29783"/>
                    <a:pt x="16735" y="24890"/>
                  </a:cubicBezTo>
                  <a:cubicBezTo>
                    <a:pt x="17256" y="20029"/>
                    <a:pt x="17550" y="15104"/>
                    <a:pt x="17550" y="10178"/>
                  </a:cubicBezTo>
                  <a:lnTo>
                    <a:pt x="17550" y="262"/>
                  </a:lnTo>
                  <a:lnTo>
                    <a:pt x="17550"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434;p49">
              <a:extLst>
                <a:ext uri="{FF2B5EF4-FFF2-40B4-BE49-F238E27FC236}">
                  <a16:creationId xmlns:a16="http://schemas.microsoft.com/office/drawing/2014/main" xmlns="" id="{0351EDB9-DB14-4586-9B44-3C4F622C5DAF}"/>
                </a:ext>
              </a:extLst>
            </p:cNvPr>
            <p:cNvSpPr/>
            <p:nvPr/>
          </p:nvSpPr>
          <p:spPr>
            <a:xfrm>
              <a:off x="2258925" y="3010800"/>
              <a:ext cx="901125" cy="508900"/>
            </a:xfrm>
            <a:custGeom>
              <a:avLst/>
              <a:gdLst/>
              <a:ahLst/>
              <a:cxnLst/>
              <a:rect l="l" t="t" r="r" b="b"/>
              <a:pathLst>
                <a:path w="36045" h="20356" extrusionOk="0">
                  <a:moveTo>
                    <a:pt x="16310" y="1"/>
                  </a:moveTo>
                  <a:lnTo>
                    <a:pt x="33" y="8319"/>
                  </a:lnTo>
                  <a:lnTo>
                    <a:pt x="33" y="18496"/>
                  </a:lnTo>
                  <a:cubicBezTo>
                    <a:pt x="33" y="19116"/>
                    <a:pt x="33" y="19736"/>
                    <a:pt x="0" y="20355"/>
                  </a:cubicBezTo>
                  <a:lnTo>
                    <a:pt x="36045" y="20355"/>
                  </a:lnTo>
                  <a:cubicBezTo>
                    <a:pt x="36012" y="19736"/>
                    <a:pt x="36012" y="19116"/>
                    <a:pt x="36012" y="18496"/>
                  </a:cubicBezTo>
                  <a:lnTo>
                    <a:pt x="36012" y="8319"/>
                  </a:lnTo>
                  <a:lnTo>
                    <a:pt x="16310"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435;p49">
              <a:extLst>
                <a:ext uri="{FF2B5EF4-FFF2-40B4-BE49-F238E27FC236}">
                  <a16:creationId xmlns:a16="http://schemas.microsoft.com/office/drawing/2014/main" xmlns="" id="{FE7D9946-164A-4EB2-B23E-D24E8E117BF4}"/>
                </a:ext>
              </a:extLst>
            </p:cNvPr>
            <p:cNvSpPr/>
            <p:nvPr/>
          </p:nvSpPr>
          <p:spPr>
            <a:xfrm>
              <a:off x="1183275" y="1692950"/>
              <a:ext cx="3052425" cy="1525825"/>
            </a:xfrm>
            <a:custGeom>
              <a:avLst/>
              <a:gdLst/>
              <a:ahLst/>
              <a:cxnLst/>
              <a:rect l="l" t="t" r="r" b="b"/>
              <a:pathLst>
                <a:path w="122097" h="61033" extrusionOk="0">
                  <a:moveTo>
                    <a:pt x="61065" y="1"/>
                  </a:moveTo>
                  <a:cubicBezTo>
                    <a:pt x="59075" y="1"/>
                    <a:pt x="57150" y="99"/>
                    <a:pt x="55258" y="262"/>
                  </a:cubicBezTo>
                  <a:cubicBezTo>
                    <a:pt x="33305" y="2349"/>
                    <a:pt x="14745" y="16017"/>
                    <a:pt x="5774" y="35100"/>
                  </a:cubicBezTo>
                  <a:cubicBezTo>
                    <a:pt x="2904" y="41200"/>
                    <a:pt x="1012" y="47887"/>
                    <a:pt x="327" y="54867"/>
                  </a:cubicBezTo>
                  <a:cubicBezTo>
                    <a:pt x="0" y="58162"/>
                    <a:pt x="2610" y="61033"/>
                    <a:pt x="5905" y="61033"/>
                  </a:cubicBezTo>
                  <a:lnTo>
                    <a:pt x="116192" y="61033"/>
                  </a:lnTo>
                  <a:cubicBezTo>
                    <a:pt x="119487" y="61033"/>
                    <a:pt x="122097" y="58162"/>
                    <a:pt x="121770" y="54867"/>
                  </a:cubicBezTo>
                  <a:cubicBezTo>
                    <a:pt x="118704" y="24042"/>
                    <a:pt x="92673" y="1"/>
                    <a:pt x="61065"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436;p49">
              <a:extLst>
                <a:ext uri="{FF2B5EF4-FFF2-40B4-BE49-F238E27FC236}">
                  <a16:creationId xmlns:a16="http://schemas.microsoft.com/office/drawing/2014/main" xmlns="" id="{26774943-7A4D-4E9D-BFF9-56533A9055FA}"/>
                </a:ext>
              </a:extLst>
            </p:cNvPr>
            <p:cNvSpPr/>
            <p:nvPr/>
          </p:nvSpPr>
          <p:spPr>
            <a:xfrm>
              <a:off x="3733325" y="2522325"/>
              <a:ext cx="1454050" cy="2568025"/>
            </a:xfrm>
            <a:custGeom>
              <a:avLst/>
              <a:gdLst/>
              <a:ahLst/>
              <a:cxnLst/>
              <a:rect l="l" t="t" r="r" b="b"/>
              <a:pathLst>
                <a:path w="58162" h="102721" extrusionOk="0">
                  <a:moveTo>
                    <a:pt x="8090" y="0"/>
                  </a:moveTo>
                  <a:lnTo>
                    <a:pt x="8090" y="32424"/>
                  </a:lnTo>
                  <a:cubicBezTo>
                    <a:pt x="8090" y="38622"/>
                    <a:pt x="7732" y="44787"/>
                    <a:pt x="7047" y="50887"/>
                  </a:cubicBezTo>
                  <a:cubicBezTo>
                    <a:pt x="6362" y="57052"/>
                    <a:pt x="5318" y="63120"/>
                    <a:pt x="3948" y="69154"/>
                  </a:cubicBezTo>
                  <a:cubicBezTo>
                    <a:pt x="1" y="86345"/>
                    <a:pt x="13081" y="102720"/>
                    <a:pt x="30696" y="102720"/>
                  </a:cubicBezTo>
                  <a:cubicBezTo>
                    <a:pt x="46190" y="102720"/>
                    <a:pt x="58162" y="90096"/>
                    <a:pt x="58162" y="75352"/>
                  </a:cubicBezTo>
                  <a:cubicBezTo>
                    <a:pt x="58162" y="73297"/>
                    <a:pt x="57934" y="71242"/>
                    <a:pt x="57477" y="69154"/>
                  </a:cubicBezTo>
                  <a:cubicBezTo>
                    <a:pt x="54704" y="57118"/>
                    <a:pt x="53334" y="44787"/>
                    <a:pt x="53334" y="32424"/>
                  </a:cubicBezTo>
                  <a:lnTo>
                    <a:pt x="53334"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437;p49">
              <a:extLst>
                <a:ext uri="{FF2B5EF4-FFF2-40B4-BE49-F238E27FC236}">
                  <a16:creationId xmlns:a16="http://schemas.microsoft.com/office/drawing/2014/main" xmlns="" id="{457A4EFE-4E12-4255-9821-60EE6853C698}"/>
                </a:ext>
              </a:extLst>
            </p:cNvPr>
            <p:cNvSpPr/>
            <p:nvPr/>
          </p:nvSpPr>
          <p:spPr>
            <a:xfrm>
              <a:off x="3733325" y="2522325"/>
              <a:ext cx="942750" cy="2568825"/>
            </a:xfrm>
            <a:custGeom>
              <a:avLst/>
              <a:gdLst/>
              <a:ahLst/>
              <a:cxnLst/>
              <a:rect l="l" t="t" r="r" b="b"/>
              <a:pathLst>
                <a:path w="37710" h="102753" extrusionOk="0">
                  <a:moveTo>
                    <a:pt x="8090" y="0"/>
                  </a:moveTo>
                  <a:lnTo>
                    <a:pt x="8090" y="326"/>
                  </a:lnTo>
                  <a:lnTo>
                    <a:pt x="8090" y="32424"/>
                  </a:lnTo>
                  <a:cubicBezTo>
                    <a:pt x="8090" y="38590"/>
                    <a:pt x="7732" y="44787"/>
                    <a:pt x="7047" y="50887"/>
                  </a:cubicBezTo>
                  <a:cubicBezTo>
                    <a:pt x="6362" y="57052"/>
                    <a:pt x="5318" y="63120"/>
                    <a:pt x="3948" y="69154"/>
                  </a:cubicBezTo>
                  <a:cubicBezTo>
                    <a:pt x="1" y="86345"/>
                    <a:pt x="13081" y="102753"/>
                    <a:pt x="30696" y="102753"/>
                  </a:cubicBezTo>
                  <a:cubicBezTo>
                    <a:pt x="33143" y="102753"/>
                    <a:pt x="35491" y="102427"/>
                    <a:pt x="37709" y="101839"/>
                  </a:cubicBezTo>
                  <a:cubicBezTo>
                    <a:pt x="23781" y="98219"/>
                    <a:pt x="14517" y="83996"/>
                    <a:pt x="17909" y="69154"/>
                  </a:cubicBezTo>
                  <a:cubicBezTo>
                    <a:pt x="19312" y="63120"/>
                    <a:pt x="20323" y="57052"/>
                    <a:pt x="21041" y="50887"/>
                  </a:cubicBezTo>
                  <a:cubicBezTo>
                    <a:pt x="21726" y="44787"/>
                    <a:pt x="22052" y="38590"/>
                    <a:pt x="22052" y="32424"/>
                  </a:cubicBezTo>
                  <a:lnTo>
                    <a:pt x="22052" y="326"/>
                  </a:lnTo>
                  <a:lnTo>
                    <a:pt x="22052" y="0"/>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438;p49">
              <a:extLst>
                <a:ext uri="{FF2B5EF4-FFF2-40B4-BE49-F238E27FC236}">
                  <a16:creationId xmlns:a16="http://schemas.microsoft.com/office/drawing/2014/main" xmlns="" id="{B9BAE820-93C9-4756-BF59-B02605FBC447}"/>
                </a:ext>
              </a:extLst>
            </p:cNvPr>
            <p:cNvSpPr/>
            <p:nvPr/>
          </p:nvSpPr>
          <p:spPr>
            <a:xfrm>
              <a:off x="3935575" y="2358400"/>
              <a:ext cx="1131125" cy="576575"/>
            </a:xfrm>
            <a:custGeom>
              <a:avLst/>
              <a:gdLst/>
              <a:ahLst/>
              <a:cxnLst/>
              <a:rect l="l" t="t" r="r" b="b"/>
              <a:pathLst>
                <a:path w="45245" h="23063" extrusionOk="0">
                  <a:moveTo>
                    <a:pt x="25738" y="1"/>
                  </a:moveTo>
                  <a:lnTo>
                    <a:pt x="0" y="6557"/>
                  </a:lnTo>
                  <a:lnTo>
                    <a:pt x="0" y="23063"/>
                  </a:lnTo>
                  <a:lnTo>
                    <a:pt x="45244" y="23063"/>
                  </a:lnTo>
                  <a:lnTo>
                    <a:pt x="45244" y="6557"/>
                  </a:lnTo>
                  <a:lnTo>
                    <a:pt x="25738"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439;p49">
              <a:extLst>
                <a:ext uri="{FF2B5EF4-FFF2-40B4-BE49-F238E27FC236}">
                  <a16:creationId xmlns:a16="http://schemas.microsoft.com/office/drawing/2014/main" xmlns="" id="{D86F8B07-26D9-4C66-B5D0-E88E42A9ED40}"/>
                </a:ext>
              </a:extLst>
            </p:cNvPr>
            <p:cNvSpPr/>
            <p:nvPr/>
          </p:nvSpPr>
          <p:spPr>
            <a:xfrm>
              <a:off x="1183275" y="1692950"/>
              <a:ext cx="1815325" cy="1525825"/>
            </a:xfrm>
            <a:custGeom>
              <a:avLst/>
              <a:gdLst/>
              <a:ahLst/>
              <a:cxnLst/>
              <a:rect l="l" t="t" r="r" b="b"/>
              <a:pathLst>
                <a:path w="72613" h="61033" extrusionOk="0">
                  <a:moveTo>
                    <a:pt x="61065" y="1"/>
                  </a:moveTo>
                  <a:cubicBezTo>
                    <a:pt x="59075" y="1"/>
                    <a:pt x="57150" y="99"/>
                    <a:pt x="55226" y="262"/>
                  </a:cubicBezTo>
                  <a:cubicBezTo>
                    <a:pt x="33305" y="2349"/>
                    <a:pt x="14745" y="16017"/>
                    <a:pt x="5774" y="35100"/>
                  </a:cubicBezTo>
                  <a:cubicBezTo>
                    <a:pt x="2904" y="41200"/>
                    <a:pt x="1012" y="47887"/>
                    <a:pt x="327" y="54867"/>
                  </a:cubicBezTo>
                  <a:cubicBezTo>
                    <a:pt x="0" y="58162"/>
                    <a:pt x="2610" y="61033"/>
                    <a:pt x="5905" y="61033"/>
                  </a:cubicBezTo>
                  <a:lnTo>
                    <a:pt x="29032" y="61033"/>
                  </a:lnTo>
                  <a:cubicBezTo>
                    <a:pt x="25705" y="61033"/>
                    <a:pt x="23095" y="58162"/>
                    <a:pt x="23421" y="54867"/>
                  </a:cubicBezTo>
                  <a:cubicBezTo>
                    <a:pt x="24139" y="47887"/>
                    <a:pt x="25998" y="41200"/>
                    <a:pt x="28869" y="35100"/>
                  </a:cubicBezTo>
                  <a:cubicBezTo>
                    <a:pt x="37057" y="17713"/>
                    <a:pt x="53203" y="4796"/>
                    <a:pt x="72612" y="1077"/>
                  </a:cubicBezTo>
                  <a:cubicBezTo>
                    <a:pt x="68861" y="360"/>
                    <a:pt x="65012" y="1"/>
                    <a:pt x="61065" y="1"/>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440;p49">
              <a:extLst>
                <a:ext uri="{FF2B5EF4-FFF2-40B4-BE49-F238E27FC236}">
                  <a16:creationId xmlns:a16="http://schemas.microsoft.com/office/drawing/2014/main" xmlns="" id="{FF68CF3E-568C-488E-8779-D1E30FFB37AA}"/>
                </a:ext>
              </a:extLst>
            </p:cNvPr>
            <p:cNvSpPr/>
            <p:nvPr/>
          </p:nvSpPr>
          <p:spPr>
            <a:xfrm>
              <a:off x="2582675" y="605075"/>
              <a:ext cx="3836100" cy="1917275"/>
            </a:xfrm>
            <a:custGeom>
              <a:avLst/>
              <a:gdLst/>
              <a:ahLst/>
              <a:cxnLst/>
              <a:rect l="l" t="t" r="r" b="b"/>
              <a:pathLst>
                <a:path w="153444" h="76691" extrusionOk="0">
                  <a:moveTo>
                    <a:pt x="76722" y="1"/>
                  </a:moveTo>
                  <a:cubicBezTo>
                    <a:pt x="74276" y="1"/>
                    <a:pt x="71829" y="99"/>
                    <a:pt x="69415" y="327"/>
                  </a:cubicBezTo>
                  <a:cubicBezTo>
                    <a:pt x="41851" y="2937"/>
                    <a:pt x="18528" y="20127"/>
                    <a:pt x="7274" y="44136"/>
                  </a:cubicBezTo>
                  <a:cubicBezTo>
                    <a:pt x="3654" y="51801"/>
                    <a:pt x="1305" y="60152"/>
                    <a:pt x="424" y="68959"/>
                  </a:cubicBezTo>
                  <a:cubicBezTo>
                    <a:pt x="0" y="73102"/>
                    <a:pt x="3295" y="76690"/>
                    <a:pt x="7437" y="76690"/>
                  </a:cubicBezTo>
                  <a:lnTo>
                    <a:pt x="146007" y="76690"/>
                  </a:lnTo>
                  <a:cubicBezTo>
                    <a:pt x="150182" y="76690"/>
                    <a:pt x="153444" y="73102"/>
                    <a:pt x="153053" y="68959"/>
                  </a:cubicBezTo>
                  <a:cubicBezTo>
                    <a:pt x="149171" y="30240"/>
                    <a:pt x="116486" y="1"/>
                    <a:pt x="76722"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441;p49">
              <a:extLst>
                <a:ext uri="{FF2B5EF4-FFF2-40B4-BE49-F238E27FC236}">
                  <a16:creationId xmlns:a16="http://schemas.microsoft.com/office/drawing/2014/main" xmlns="" id="{BA6A83D1-08BE-479C-87C1-11DFD9E011FD}"/>
                </a:ext>
              </a:extLst>
            </p:cNvPr>
            <p:cNvSpPr/>
            <p:nvPr/>
          </p:nvSpPr>
          <p:spPr>
            <a:xfrm>
              <a:off x="2582675" y="604275"/>
              <a:ext cx="2281775" cy="1918075"/>
            </a:xfrm>
            <a:custGeom>
              <a:avLst/>
              <a:gdLst/>
              <a:ahLst/>
              <a:cxnLst/>
              <a:rect l="l" t="t" r="r" b="b"/>
              <a:pathLst>
                <a:path w="91271" h="76723" extrusionOk="0">
                  <a:moveTo>
                    <a:pt x="76722" y="0"/>
                  </a:moveTo>
                  <a:cubicBezTo>
                    <a:pt x="74276" y="0"/>
                    <a:pt x="71829" y="131"/>
                    <a:pt x="69415" y="359"/>
                  </a:cubicBezTo>
                  <a:cubicBezTo>
                    <a:pt x="41851" y="2969"/>
                    <a:pt x="18528" y="20159"/>
                    <a:pt x="7274" y="44168"/>
                  </a:cubicBezTo>
                  <a:cubicBezTo>
                    <a:pt x="3654" y="51833"/>
                    <a:pt x="1305" y="60184"/>
                    <a:pt x="424" y="68991"/>
                  </a:cubicBezTo>
                  <a:cubicBezTo>
                    <a:pt x="0" y="73134"/>
                    <a:pt x="3295" y="76722"/>
                    <a:pt x="7437" y="76722"/>
                  </a:cubicBezTo>
                  <a:lnTo>
                    <a:pt x="36469" y="76722"/>
                  </a:lnTo>
                  <a:cubicBezTo>
                    <a:pt x="32326" y="76722"/>
                    <a:pt x="29032" y="73134"/>
                    <a:pt x="29456" y="68991"/>
                  </a:cubicBezTo>
                  <a:cubicBezTo>
                    <a:pt x="30337" y="60184"/>
                    <a:pt x="32685" y="51833"/>
                    <a:pt x="36306" y="44168"/>
                  </a:cubicBezTo>
                  <a:cubicBezTo>
                    <a:pt x="46581" y="22280"/>
                    <a:pt x="66871" y="6068"/>
                    <a:pt x="91270" y="1403"/>
                  </a:cubicBezTo>
                  <a:cubicBezTo>
                    <a:pt x="86573" y="490"/>
                    <a:pt x="81713" y="0"/>
                    <a:pt x="76722" y="0"/>
                  </a:cubicBezTo>
                  <a:close/>
                </a:path>
              </a:pathLst>
            </a:custGeom>
            <a:solidFill>
              <a:srgbClr val="CFB80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 name="组合 104">
            <a:extLst>
              <a:ext uri="{FF2B5EF4-FFF2-40B4-BE49-F238E27FC236}">
                <a16:creationId xmlns:a16="http://schemas.microsoft.com/office/drawing/2014/main" xmlns="" id="{8B0D455C-EAEC-426C-B8BA-B904985D4E3D}"/>
              </a:ext>
            </a:extLst>
          </p:cNvPr>
          <p:cNvGrpSpPr/>
          <p:nvPr/>
        </p:nvGrpSpPr>
        <p:grpSpPr>
          <a:xfrm>
            <a:off x="1048918" y="2515302"/>
            <a:ext cx="3842190" cy="2825113"/>
            <a:chOff x="7029309" y="2807078"/>
            <a:chExt cx="4132675" cy="2825113"/>
          </a:xfrm>
        </p:grpSpPr>
        <p:grpSp>
          <p:nvGrpSpPr>
            <p:cNvPr id="106" name="组合 105">
              <a:extLst>
                <a:ext uri="{FF2B5EF4-FFF2-40B4-BE49-F238E27FC236}">
                  <a16:creationId xmlns:a16="http://schemas.microsoft.com/office/drawing/2014/main" xmlns="" id="{F63F8BDE-0133-4A45-B798-EC90E2A186F5}"/>
                </a:ext>
              </a:extLst>
            </p:cNvPr>
            <p:cNvGrpSpPr/>
            <p:nvPr/>
          </p:nvGrpSpPr>
          <p:grpSpPr>
            <a:xfrm>
              <a:off x="7029309" y="2807078"/>
              <a:ext cx="4132675" cy="865469"/>
              <a:chOff x="6892677" y="3116941"/>
              <a:chExt cx="3603600" cy="865469"/>
            </a:xfrm>
          </p:grpSpPr>
          <p:sp>
            <p:nvSpPr>
              <p:cNvPr id="113" name="Google Shape;923;p45">
                <a:extLst>
                  <a:ext uri="{FF2B5EF4-FFF2-40B4-BE49-F238E27FC236}">
                    <a16:creationId xmlns:a16="http://schemas.microsoft.com/office/drawing/2014/main" xmlns="" id="{CCD13275-971A-4B54-9E03-9BF586AB5BB8}"/>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14" name="矩形 113">
                <a:extLst>
                  <a:ext uri="{FF2B5EF4-FFF2-40B4-BE49-F238E27FC236}">
                    <a16:creationId xmlns:a16="http://schemas.microsoft.com/office/drawing/2014/main" xmlns="" id="{14733472-4676-4B65-88DA-10532B906BE0}"/>
                  </a:ext>
                </a:extLst>
              </p:cNvPr>
              <p:cNvSpPr/>
              <p:nvPr/>
            </p:nvSpPr>
            <p:spPr>
              <a:xfrm>
                <a:off x="6892677" y="3116941"/>
                <a:ext cx="813673"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标题一</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107" name="组合 106">
              <a:extLst>
                <a:ext uri="{FF2B5EF4-FFF2-40B4-BE49-F238E27FC236}">
                  <a16:creationId xmlns:a16="http://schemas.microsoft.com/office/drawing/2014/main" xmlns="" id="{D8F0F1A2-40F2-42E0-951A-ADEC12CCFFB9}"/>
                </a:ext>
              </a:extLst>
            </p:cNvPr>
            <p:cNvGrpSpPr/>
            <p:nvPr/>
          </p:nvGrpSpPr>
          <p:grpSpPr>
            <a:xfrm>
              <a:off x="7029310" y="3786900"/>
              <a:ext cx="4132674" cy="865469"/>
              <a:chOff x="6892677" y="3116941"/>
              <a:chExt cx="3603600" cy="865469"/>
            </a:xfrm>
          </p:grpSpPr>
          <p:sp>
            <p:nvSpPr>
              <p:cNvPr id="111" name="Google Shape;923;p45">
                <a:extLst>
                  <a:ext uri="{FF2B5EF4-FFF2-40B4-BE49-F238E27FC236}">
                    <a16:creationId xmlns:a16="http://schemas.microsoft.com/office/drawing/2014/main" xmlns="" id="{A82CF7EE-0CE4-410B-98E3-C5AFFF4C22E2}"/>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12" name="矩形 111">
                <a:extLst>
                  <a:ext uri="{FF2B5EF4-FFF2-40B4-BE49-F238E27FC236}">
                    <a16:creationId xmlns:a16="http://schemas.microsoft.com/office/drawing/2014/main" xmlns="" id="{506E487A-EAC0-4C50-A9AF-C04E14C8F3BC}"/>
                  </a:ext>
                </a:extLst>
              </p:cNvPr>
              <p:cNvSpPr/>
              <p:nvPr/>
            </p:nvSpPr>
            <p:spPr>
              <a:xfrm>
                <a:off x="6892677" y="3116941"/>
                <a:ext cx="813673"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标题二</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108" name="组合 107">
              <a:extLst>
                <a:ext uri="{FF2B5EF4-FFF2-40B4-BE49-F238E27FC236}">
                  <a16:creationId xmlns:a16="http://schemas.microsoft.com/office/drawing/2014/main" xmlns="" id="{945BE43B-EC3B-4DE6-BF4B-994EE9CEF072}"/>
                </a:ext>
              </a:extLst>
            </p:cNvPr>
            <p:cNvGrpSpPr/>
            <p:nvPr/>
          </p:nvGrpSpPr>
          <p:grpSpPr>
            <a:xfrm>
              <a:off x="7029309" y="4766722"/>
              <a:ext cx="4132673" cy="865469"/>
              <a:chOff x="6892677" y="3116941"/>
              <a:chExt cx="3603600" cy="865469"/>
            </a:xfrm>
          </p:grpSpPr>
          <p:sp>
            <p:nvSpPr>
              <p:cNvPr id="109" name="Google Shape;923;p45">
                <a:extLst>
                  <a:ext uri="{FF2B5EF4-FFF2-40B4-BE49-F238E27FC236}">
                    <a16:creationId xmlns:a16="http://schemas.microsoft.com/office/drawing/2014/main" xmlns="" id="{DC8D8A21-D59F-4D74-914F-D32289ACFBA0}"/>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10" name="矩形 109">
                <a:extLst>
                  <a:ext uri="{FF2B5EF4-FFF2-40B4-BE49-F238E27FC236}">
                    <a16:creationId xmlns:a16="http://schemas.microsoft.com/office/drawing/2014/main" xmlns="" id="{E6FB0969-175B-44C9-8656-D8BFDDA99357}"/>
                  </a:ext>
                </a:extLst>
              </p:cNvPr>
              <p:cNvSpPr/>
              <p:nvPr/>
            </p:nvSpPr>
            <p:spPr>
              <a:xfrm>
                <a:off x="6892677" y="3116941"/>
                <a:ext cx="813673"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标题三</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graphicFrame>
        <p:nvGraphicFramePr>
          <p:cNvPr id="51" name="Chart 3">
            <a:extLst>
              <a:ext uri="{FF2B5EF4-FFF2-40B4-BE49-F238E27FC236}">
                <a16:creationId xmlns:a16="http://schemas.microsoft.com/office/drawing/2014/main" xmlns="" id="{E4BAFAB2-EE72-4151-873B-407647E69DA6}"/>
              </a:ext>
            </a:extLst>
          </p:cNvPr>
          <p:cNvGraphicFramePr/>
          <p:nvPr>
            <p:extLst>
              <p:ext uri="{D42A27DB-BD31-4B8C-83A1-F6EECF244321}">
                <p14:modId xmlns:p14="http://schemas.microsoft.com/office/powerpoint/2010/main" val="1849047831"/>
              </p:ext>
            </p:extLst>
          </p:nvPr>
        </p:nvGraphicFramePr>
        <p:xfrm>
          <a:off x="5164407" y="1647695"/>
          <a:ext cx="6758304" cy="45055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75973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5FFF3"/>
        </a:solidFill>
        <a:effectLst/>
      </p:bgPr>
    </p:bg>
    <p:spTree>
      <p:nvGrpSpPr>
        <p:cNvPr id="1" name=""/>
        <p:cNvGrpSpPr/>
        <p:nvPr/>
      </p:nvGrpSpPr>
      <p:grpSpPr>
        <a:xfrm>
          <a:off x="0" y="0"/>
          <a:ext cx="0" cy="0"/>
          <a:chOff x="0" y="0"/>
          <a:chExt cx="0" cy="0"/>
        </a:xfrm>
      </p:grpSpPr>
      <p:sp>
        <p:nvSpPr>
          <p:cNvPr id="41" name="Google Shape;494;p33">
            <a:extLst>
              <a:ext uri="{FF2B5EF4-FFF2-40B4-BE49-F238E27FC236}">
                <a16:creationId xmlns:a16="http://schemas.microsoft.com/office/drawing/2014/main" xmlns="" id="{D2EE3BA9-CCC2-4B96-AABF-E92FEA9C77EE}"/>
              </a:ext>
            </a:extLst>
          </p:cNvPr>
          <p:cNvSpPr txBox="1">
            <a:spLocks/>
          </p:cNvSpPr>
          <p:nvPr/>
        </p:nvSpPr>
        <p:spPr>
          <a:xfrm>
            <a:off x="3622198" y="766595"/>
            <a:ext cx="4947604"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kumimoji="0" lang="zh-CN" alt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图表页（</a:t>
            </a:r>
            <a:r>
              <a:rPr kumimoji="0" lang="en-US" altLang="zh-CN" sz="4400" b="1" u="none" strike="noStrike" kern="0" cap="none" spc="0" normalizeH="0" baseline="0" noProof="0" dirty="0" err="1">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islide</a:t>
            </a:r>
            <a:r>
              <a:rPr kumimoji="0" lang="zh-CN" alt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版）</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grpSp>
        <p:nvGrpSpPr>
          <p:cNvPr id="2" name="组合 1">
            <a:extLst>
              <a:ext uri="{FF2B5EF4-FFF2-40B4-BE49-F238E27FC236}">
                <a16:creationId xmlns:a16="http://schemas.microsoft.com/office/drawing/2014/main" xmlns="" id="{1ECF139E-2E22-414B-A1B6-471B1F8A76F3}"/>
              </a:ext>
            </a:extLst>
          </p:cNvPr>
          <p:cNvGrpSpPr/>
          <p:nvPr/>
        </p:nvGrpSpPr>
        <p:grpSpPr>
          <a:xfrm>
            <a:off x="1048917" y="2515302"/>
            <a:ext cx="4132675" cy="2825113"/>
            <a:chOff x="7029309" y="2807078"/>
            <a:chExt cx="4132675" cy="2825113"/>
          </a:xfrm>
        </p:grpSpPr>
        <p:grpSp>
          <p:nvGrpSpPr>
            <p:cNvPr id="24" name="组合 23">
              <a:extLst>
                <a:ext uri="{FF2B5EF4-FFF2-40B4-BE49-F238E27FC236}">
                  <a16:creationId xmlns:a16="http://schemas.microsoft.com/office/drawing/2014/main" xmlns="" id="{B79F8A9B-851E-4D20-A5BB-E26EF17E1FD2}"/>
                </a:ext>
              </a:extLst>
            </p:cNvPr>
            <p:cNvGrpSpPr/>
            <p:nvPr/>
          </p:nvGrpSpPr>
          <p:grpSpPr>
            <a:xfrm>
              <a:off x="7029309" y="2807078"/>
              <a:ext cx="4132675" cy="865469"/>
              <a:chOff x="6892677" y="3116941"/>
              <a:chExt cx="3603600" cy="865469"/>
            </a:xfrm>
          </p:grpSpPr>
          <p:sp>
            <p:nvSpPr>
              <p:cNvPr id="82" name="Google Shape;923;p45">
                <a:extLst>
                  <a:ext uri="{FF2B5EF4-FFF2-40B4-BE49-F238E27FC236}">
                    <a16:creationId xmlns:a16="http://schemas.microsoft.com/office/drawing/2014/main" xmlns="" id="{B088F2B7-0FF6-485E-A4DC-4D987AC0A02B}"/>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0" name="矩形 19">
                <a:extLst>
                  <a:ext uri="{FF2B5EF4-FFF2-40B4-BE49-F238E27FC236}">
                    <a16:creationId xmlns:a16="http://schemas.microsoft.com/office/drawing/2014/main" xmlns="" id="{7964CF33-09B9-4A78-B50E-730AFADB36F3}"/>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标题一</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91" name="组合 90">
              <a:extLst>
                <a:ext uri="{FF2B5EF4-FFF2-40B4-BE49-F238E27FC236}">
                  <a16:creationId xmlns:a16="http://schemas.microsoft.com/office/drawing/2014/main" xmlns="" id="{43AA1B93-6AE9-404A-878C-2314A19C85BA}"/>
                </a:ext>
              </a:extLst>
            </p:cNvPr>
            <p:cNvGrpSpPr/>
            <p:nvPr/>
          </p:nvGrpSpPr>
          <p:grpSpPr>
            <a:xfrm>
              <a:off x="7029310" y="3786900"/>
              <a:ext cx="4132674" cy="865469"/>
              <a:chOff x="6892677" y="3116941"/>
              <a:chExt cx="3603600" cy="865469"/>
            </a:xfrm>
          </p:grpSpPr>
          <p:sp>
            <p:nvSpPr>
              <p:cNvPr id="92" name="Google Shape;923;p45">
                <a:extLst>
                  <a:ext uri="{FF2B5EF4-FFF2-40B4-BE49-F238E27FC236}">
                    <a16:creationId xmlns:a16="http://schemas.microsoft.com/office/drawing/2014/main" xmlns="" id="{C0C1A371-B823-4074-924E-D133BBBE7BD3}"/>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93" name="矩形 92">
                <a:extLst>
                  <a:ext uri="{FF2B5EF4-FFF2-40B4-BE49-F238E27FC236}">
                    <a16:creationId xmlns:a16="http://schemas.microsoft.com/office/drawing/2014/main" xmlns="" id="{BFB94502-3465-4EE2-8565-FA45E7775DAF}"/>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标题二</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94" name="组合 93">
              <a:extLst>
                <a:ext uri="{FF2B5EF4-FFF2-40B4-BE49-F238E27FC236}">
                  <a16:creationId xmlns:a16="http://schemas.microsoft.com/office/drawing/2014/main" xmlns="" id="{75A159CB-F648-4ECE-A1DC-8E481D18A789}"/>
                </a:ext>
              </a:extLst>
            </p:cNvPr>
            <p:cNvGrpSpPr/>
            <p:nvPr/>
          </p:nvGrpSpPr>
          <p:grpSpPr>
            <a:xfrm>
              <a:off x="7029309" y="4766722"/>
              <a:ext cx="4132673" cy="865469"/>
              <a:chOff x="6892677" y="3116941"/>
              <a:chExt cx="3603600" cy="865469"/>
            </a:xfrm>
          </p:grpSpPr>
          <p:sp>
            <p:nvSpPr>
              <p:cNvPr id="95" name="Google Shape;923;p45">
                <a:extLst>
                  <a:ext uri="{FF2B5EF4-FFF2-40B4-BE49-F238E27FC236}">
                    <a16:creationId xmlns:a16="http://schemas.microsoft.com/office/drawing/2014/main" xmlns="" id="{61084B3E-A294-43C2-813F-E8E232F7EB54}"/>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96" name="矩形 95">
                <a:extLst>
                  <a:ext uri="{FF2B5EF4-FFF2-40B4-BE49-F238E27FC236}">
                    <a16:creationId xmlns:a16="http://schemas.microsoft.com/office/drawing/2014/main" xmlns="" id="{BE52DD00-D22E-40E2-A3BF-33888B9EC25F}"/>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标题三</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grpSp>
        <p:nvGrpSpPr>
          <p:cNvPr id="177" name="da96020d-c5c3-459f-ae5e-dbe5ffc3244f" descr="xCYAAB+LCAAAAAAABADdl1tv2jAUx7+L170hhJNAAm9c1m3SuqJS7WXiIQsGvIUEJabqRf3uc4IpxzTJ4kgZJn1A9eUkx+fnc/45L+iKLtAAYdRCV+xpS/j/s40bsQl1V5G7uQkXxOdr0yjckohREqPBzxdhZACjH66/I2LXE5+/oQHd7DbpNBp02h0+5T6CKdxJJyfEoxvXn9AVZfzZfOZrPCWRRwImNrJoR1pIDLqp0eco3G1Tr19bB2dM4Mw49MMIOCOMD1stsPV2uaQeuV+TDUmt+NI9DdgwWMzW7uLg+iiiqzULSByLidtfv4nHgNmgyw3TR6bbd/GaP/zD9fXE7I7tHvcz0+kuDDuLaLB67zXqfETZ1j1gPQpDn7jBe/N9+LLM7f+Pz7bbjtXDXVP8Ynx0zQCuOeVh9uuA2cuGObTH5ngIYUKncUeZpmSO1XFK9udIR9zuG2bH7u1/nT7gaULfFLIT15Kedk569saOM4JEJbfV81Myr5Cgkv05MtRq9+GfbRx9s6BvCimKa8lRJ5uoPRmNPzmQKHTbUM9RybxCjnL7OfeQBgv+Mkk+YcJOw5gyGgZi31Fyn9I4RmQp0h1NXa7LhJEoTldO7MFqC30JI/ocBsz1hz5dBRvOnG/9RpYscTbRc09e4hEhzFuj5JKICzajz+SOxCR6INzppevHh8vCeW3Jd/62w+1MJ5II3RHfZfRB2iHN4fQgJ98UxzNqPJiDywCL2j15ZEd2JzfrSLALDl6SbBqwWOL6FtckcvvYJ+/HaN6EsFqnlaUwJ8z8yO3LEgzcvmCga+onH7VDL6mCvCDFhIkycqg6b5NJ7YH1SVrI4CCudz4IE55cvwEE0a0dRHJrawLxr4TQItrlOPQuOSFGrvenIRxsVb22L0CvjTJ6beTrtQ0Dpt8A8nPU9Zr3dNmCXYC2vGAbBXmhRfTKxbWvVJ8cveqTuN/5IBx4cv0GAITZqR1EzYLdEA74khMiEeyGcFBusPEldNhmGcU28xUbS82X3iNIs0K7jfP67SLQ5fXbLEiT88euWpTVum+sWbch7n4BFukDX+8RxKLWi1fCUrO2N5GKWmeuW7IkSt9EKsp9Or6ERt0qI/tWgexLLZzeI0izQtdu5HXtRaDLy75VlDNnj121KKv18FiznkXc/QIsUpug9whgsdQ6+kpYapb9JlJR6+91S5ZE9ptDZf76F0fbSpPEJgAA">
            <a:extLst>
              <a:ext uri="{FF2B5EF4-FFF2-40B4-BE49-F238E27FC236}">
                <a16:creationId xmlns:a16="http://schemas.microsoft.com/office/drawing/2014/main" xmlns="" id="{EAFDAC79-4F01-4700-AFB1-43C62B7B10D1}"/>
              </a:ext>
            </a:extLst>
          </p:cNvPr>
          <p:cNvGrpSpPr>
            <a:grpSpLocks noChangeAspect="1"/>
          </p:cNvGrpSpPr>
          <p:nvPr/>
        </p:nvGrpSpPr>
        <p:grpSpPr>
          <a:xfrm>
            <a:off x="5682099" y="2319529"/>
            <a:ext cx="5369660" cy="3164489"/>
            <a:chOff x="4826733" y="1681952"/>
            <a:chExt cx="5928950" cy="3494096"/>
          </a:xfrm>
        </p:grpSpPr>
        <p:sp>
          <p:nvSpPr>
            <p:cNvPr id="178" name="ValueBack1">
              <a:extLst>
                <a:ext uri="{FF2B5EF4-FFF2-40B4-BE49-F238E27FC236}">
                  <a16:creationId xmlns:a16="http://schemas.microsoft.com/office/drawing/2014/main" xmlns="" id="{F04AE8D1-FE52-4661-9DCD-4FC8870B3B1F}"/>
                </a:ext>
              </a:extLst>
            </p:cNvPr>
            <p:cNvSpPr/>
            <p:nvPr/>
          </p:nvSpPr>
          <p:spPr>
            <a:xfrm>
              <a:off x="5443320" y="1986277"/>
              <a:ext cx="487363" cy="507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79" name="ValueBack2">
              <a:extLst>
                <a:ext uri="{FF2B5EF4-FFF2-40B4-BE49-F238E27FC236}">
                  <a16:creationId xmlns:a16="http://schemas.microsoft.com/office/drawing/2014/main" xmlns="" id="{ED5DE635-54BA-4024-9EF8-5D209C7779C3}"/>
                </a:ext>
              </a:extLst>
            </p:cNvPr>
            <p:cNvSpPr/>
            <p:nvPr/>
          </p:nvSpPr>
          <p:spPr>
            <a:xfrm>
              <a:off x="5443319" y="2950050"/>
              <a:ext cx="487363" cy="507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80" name="ValueBack3">
              <a:extLst>
                <a:ext uri="{FF2B5EF4-FFF2-40B4-BE49-F238E27FC236}">
                  <a16:creationId xmlns:a16="http://schemas.microsoft.com/office/drawing/2014/main" xmlns="" id="{4E9234F5-630F-4B7A-892D-D3B2F0132716}"/>
                </a:ext>
              </a:extLst>
            </p:cNvPr>
            <p:cNvSpPr/>
            <p:nvPr/>
          </p:nvSpPr>
          <p:spPr>
            <a:xfrm>
              <a:off x="5443319" y="3863024"/>
              <a:ext cx="487363" cy="507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81" name="ValueBack4">
              <a:extLst>
                <a:ext uri="{FF2B5EF4-FFF2-40B4-BE49-F238E27FC236}">
                  <a16:creationId xmlns:a16="http://schemas.microsoft.com/office/drawing/2014/main" xmlns="" id="{2B807074-E001-4C3F-A84E-3C36CA5828B3}"/>
                </a:ext>
              </a:extLst>
            </p:cNvPr>
            <p:cNvSpPr/>
            <p:nvPr/>
          </p:nvSpPr>
          <p:spPr>
            <a:xfrm>
              <a:off x="5443319" y="4820925"/>
              <a:ext cx="487363" cy="507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82" name="RelativeShape1">
              <a:extLst>
                <a:ext uri="{FF2B5EF4-FFF2-40B4-BE49-F238E27FC236}">
                  <a16:creationId xmlns:a16="http://schemas.microsoft.com/office/drawing/2014/main" xmlns="" id="{FD6777D2-7737-4808-9E4C-270695DC37B5}"/>
                </a:ext>
              </a:extLst>
            </p:cNvPr>
            <p:cNvSpPr/>
            <p:nvPr/>
          </p:nvSpPr>
          <p:spPr>
            <a:xfrm>
              <a:off x="5720150" y="1811651"/>
              <a:ext cx="4388762" cy="400050"/>
            </a:xfrm>
            <a:prstGeom prst="roundRect">
              <a:avLst>
                <a:gd name="adj" fmla="val 50000"/>
              </a:avLst>
            </a:prstGeom>
            <a:solidFill>
              <a:srgbClr val="CBF3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sp>
          <p:nvSpPr>
            <p:cNvPr id="183" name="ValueShape1">
              <a:extLst>
                <a:ext uri="{FF2B5EF4-FFF2-40B4-BE49-F238E27FC236}">
                  <a16:creationId xmlns:a16="http://schemas.microsoft.com/office/drawing/2014/main" xmlns="" id="{67DD30F1-E485-4AB2-BCF8-A13F220682ED}"/>
                </a:ext>
              </a:extLst>
            </p:cNvPr>
            <p:cNvSpPr/>
            <p:nvPr/>
          </p:nvSpPr>
          <p:spPr>
            <a:xfrm>
              <a:off x="5720150" y="1811651"/>
              <a:ext cx="2194381" cy="4000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solidFill>
                  <a:schemeClr val="accent3"/>
                </a:solidFill>
              </a:endParaRPr>
            </a:p>
          </p:txBody>
        </p:sp>
        <p:sp>
          <p:nvSpPr>
            <p:cNvPr id="184" name="RelativeShape2">
              <a:extLst>
                <a:ext uri="{FF2B5EF4-FFF2-40B4-BE49-F238E27FC236}">
                  <a16:creationId xmlns:a16="http://schemas.microsoft.com/office/drawing/2014/main" xmlns="" id="{E516AB90-A236-4A93-A8D5-436A609C5722}"/>
                </a:ext>
              </a:extLst>
            </p:cNvPr>
            <p:cNvSpPr/>
            <p:nvPr/>
          </p:nvSpPr>
          <p:spPr>
            <a:xfrm>
              <a:off x="5720149" y="2775424"/>
              <a:ext cx="4388762" cy="400050"/>
            </a:xfrm>
            <a:prstGeom prst="roundRect">
              <a:avLst>
                <a:gd name="adj" fmla="val 50000"/>
              </a:avLst>
            </a:prstGeom>
            <a:solidFill>
              <a:srgbClr val="CBF3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85" name="ValueShape2">
              <a:extLst>
                <a:ext uri="{FF2B5EF4-FFF2-40B4-BE49-F238E27FC236}">
                  <a16:creationId xmlns:a16="http://schemas.microsoft.com/office/drawing/2014/main" xmlns="" id="{B66AEB79-543E-4FA6-AF38-C0F7FF7AAD45}"/>
                </a:ext>
              </a:extLst>
            </p:cNvPr>
            <p:cNvSpPr/>
            <p:nvPr/>
          </p:nvSpPr>
          <p:spPr>
            <a:xfrm>
              <a:off x="5720149" y="2775424"/>
              <a:ext cx="3416483" cy="4000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86" name="RelativeShape3">
              <a:extLst>
                <a:ext uri="{FF2B5EF4-FFF2-40B4-BE49-F238E27FC236}">
                  <a16:creationId xmlns:a16="http://schemas.microsoft.com/office/drawing/2014/main" xmlns="" id="{A60953EA-ED6D-400A-BD39-23FEAE2A6C9F}"/>
                </a:ext>
              </a:extLst>
            </p:cNvPr>
            <p:cNvSpPr/>
            <p:nvPr/>
          </p:nvSpPr>
          <p:spPr>
            <a:xfrm>
              <a:off x="5720149" y="3688398"/>
              <a:ext cx="4388762" cy="400050"/>
            </a:xfrm>
            <a:prstGeom prst="roundRect">
              <a:avLst>
                <a:gd name="adj" fmla="val 50000"/>
              </a:avLst>
            </a:prstGeom>
            <a:solidFill>
              <a:srgbClr val="CBF3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87" name="ValueShape3">
              <a:extLst>
                <a:ext uri="{FF2B5EF4-FFF2-40B4-BE49-F238E27FC236}">
                  <a16:creationId xmlns:a16="http://schemas.microsoft.com/office/drawing/2014/main" xmlns="" id="{BC00D91D-C78C-4928-815E-01BA5CC18879}"/>
                </a:ext>
              </a:extLst>
            </p:cNvPr>
            <p:cNvSpPr/>
            <p:nvPr/>
          </p:nvSpPr>
          <p:spPr>
            <a:xfrm>
              <a:off x="5720149" y="3688398"/>
              <a:ext cx="2278780" cy="40005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88" name="RelativeShape4">
              <a:extLst>
                <a:ext uri="{FF2B5EF4-FFF2-40B4-BE49-F238E27FC236}">
                  <a16:creationId xmlns:a16="http://schemas.microsoft.com/office/drawing/2014/main" xmlns="" id="{90CF50B8-D0A7-48B2-924B-DA3510DC2F63}"/>
                </a:ext>
              </a:extLst>
            </p:cNvPr>
            <p:cNvSpPr/>
            <p:nvPr/>
          </p:nvSpPr>
          <p:spPr>
            <a:xfrm>
              <a:off x="5720149" y="4646299"/>
              <a:ext cx="4388762" cy="400050"/>
            </a:xfrm>
            <a:prstGeom prst="roundRect">
              <a:avLst>
                <a:gd name="adj" fmla="val 50000"/>
              </a:avLst>
            </a:prstGeom>
            <a:solidFill>
              <a:srgbClr val="CBF3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89" name="ValueShape4">
              <a:extLst>
                <a:ext uri="{FF2B5EF4-FFF2-40B4-BE49-F238E27FC236}">
                  <a16:creationId xmlns:a16="http://schemas.microsoft.com/office/drawing/2014/main" xmlns="" id="{88B2EA43-9AA8-4125-8158-4ACE4C03FD77}"/>
                </a:ext>
              </a:extLst>
            </p:cNvPr>
            <p:cNvSpPr/>
            <p:nvPr/>
          </p:nvSpPr>
          <p:spPr>
            <a:xfrm>
              <a:off x="5720149" y="4646299"/>
              <a:ext cx="3291572" cy="4000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90" name="ValueBack1">
              <a:extLst>
                <a:ext uri="{FF2B5EF4-FFF2-40B4-BE49-F238E27FC236}">
                  <a16:creationId xmlns:a16="http://schemas.microsoft.com/office/drawing/2014/main" xmlns="" id="{FC863807-9552-46C6-81EB-8768A28C4D09}"/>
                </a:ext>
              </a:extLst>
            </p:cNvPr>
            <p:cNvSpPr/>
            <p:nvPr/>
          </p:nvSpPr>
          <p:spPr>
            <a:xfrm>
              <a:off x="4826734" y="1681952"/>
              <a:ext cx="659448" cy="6594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accent3"/>
                </a:solidFill>
              </a:endParaRPr>
            </a:p>
          </p:txBody>
        </p:sp>
        <p:sp>
          <p:nvSpPr>
            <p:cNvPr id="191" name="ValueBack2">
              <a:extLst>
                <a:ext uri="{FF2B5EF4-FFF2-40B4-BE49-F238E27FC236}">
                  <a16:creationId xmlns:a16="http://schemas.microsoft.com/office/drawing/2014/main" xmlns="" id="{584499E7-C256-4A7D-A503-3DF4F71517B7}"/>
                </a:ext>
              </a:extLst>
            </p:cNvPr>
            <p:cNvSpPr/>
            <p:nvPr/>
          </p:nvSpPr>
          <p:spPr>
            <a:xfrm>
              <a:off x="4826733" y="2645725"/>
              <a:ext cx="659448" cy="6594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92" name="ValueBack3">
              <a:extLst>
                <a:ext uri="{FF2B5EF4-FFF2-40B4-BE49-F238E27FC236}">
                  <a16:creationId xmlns:a16="http://schemas.microsoft.com/office/drawing/2014/main" xmlns="" id="{11E599B2-7813-42CA-B1A1-BFECF94D9016}"/>
                </a:ext>
              </a:extLst>
            </p:cNvPr>
            <p:cNvSpPr/>
            <p:nvPr/>
          </p:nvSpPr>
          <p:spPr>
            <a:xfrm>
              <a:off x="4826733" y="3558699"/>
              <a:ext cx="659448" cy="6594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sp>
          <p:nvSpPr>
            <p:cNvPr id="193" name="ValueBack4">
              <a:extLst>
                <a:ext uri="{FF2B5EF4-FFF2-40B4-BE49-F238E27FC236}">
                  <a16:creationId xmlns:a16="http://schemas.microsoft.com/office/drawing/2014/main" xmlns="" id="{88AA4B1C-BB37-47B1-BC48-FB02BABEED2D}"/>
                </a:ext>
              </a:extLst>
            </p:cNvPr>
            <p:cNvSpPr/>
            <p:nvPr/>
          </p:nvSpPr>
          <p:spPr>
            <a:xfrm>
              <a:off x="4826733" y="4516600"/>
              <a:ext cx="659448" cy="6594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94" name="ValueText1">
              <a:extLst>
                <a:ext uri="{FF2B5EF4-FFF2-40B4-BE49-F238E27FC236}">
                  <a16:creationId xmlns:a16="http://schemas.microsoft.com/office/drawing/2014/main" xmlns="" id="{5060947B-215B-414C-96FC-F6FCC889725F}"/>
                </a:ext>
              </a:extLst>
            </p:cNvPr>
            <p:cNvSpPr txBox="1"/>
            <p:nvPr/>
          </p:nvSpPr>
          <p:spPr>
            <a:xfrm>
              <a:off x="10245755" y="1861350"/>
              <a:ext cx="509928" cy="249853"/>
            </a:xfrm>
            <a:prstGeom prst="rect">
              <a:avLst/>
            </a:prstGeom>
            <a:noFill/>
          </p:spPr>
          <p:txBody>
            <a:bodyPr wrap="none" numCol="1" anchor="ctr" anchorCtr="0">
              <a:prstTxWarp prst="textPlain">
                <a:avLst/>
              </a:prstTxWarp>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000" dirty="0">
                  <a:solidFill>
                    <a:schemeClr val="accent3"/>
                  </a:solidFill>
                  <a:latin typeface="Impact" panose="020B0806030902050204" pitchFamily="34" charset="0"/>
                </a:rPr>
                <a:t>50%</a:t>
              </a:r>
            </a:p>
          </p:txBody>
        </p:sp>
        <p:sp>
          <p:nvSpPr>
            <p:cNvPr id="195" name="ValueText2">
              <a:extLst>
                <a:ext uri="{FF2B5EF4-FFF2-40B4-BE49-F238E27FC236}">
                  <a16:creationId xmlns:a16="http://schemas.microsoft.com/office/drawing/2014/main" xmlns="" id="{C5B26F82-2B25-46A7-B028-16712571581C}"/>
                </a:ext>
              </a:extLst>
            </p:cNvPr>
            <p:cNvSpPr txBox="1"/>
            <p:nvPr/>
          </p:nvSpPr>
          <p:spPr>
            <a:xfrm>
              <a:off x="10229351" y="2875922"/>
              <a:ext cx="509928" cy="249853"/>
            </a:xfrm>
            <a:prstGeom prst="rect">
              <a:avLst/>
            </a:prstGeom>
            <a:noFill/>
          </p:spPr>
          <p:txBody>
            <a:bodyPr wrap="none" numCol="1" anchor="ctr" anchorCtr="0">
              <a:prstTxWarp prst="textPlain">
                <a:avLst/>
              </a:prstTxWarp>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000" dirty="0">
                  <a:solidFill>
                    <a:schemeClr val="accent4"/>
                  </a:solidFill>
                  <a:latin typeface="Impact" panose="020B0806030902050204" pitchFamily="34" charset="0"/>
                </a:rPr>
                <a:t>78%</a:t>
              </a:r>
            </a:p>
          </p:txBody>
        </p:sp>
        <p:sp>
          <p:nvSpPr>
            <p:cNvPr id="196" name="ValueText3">
              <a:extLst>
                <a:ext uri="{FF2B5EF4-FFF2-40B4-BE49-F238E27FC236}">
                  <a16:creationId xmlns:a16="http://schemas.microsoft.com/office/drawing/2014/main" xmlns="" id="{6DF13A8C-1A33-49D8-85A2-3148AC839380}"/>
                </a:ext>
              </a:extLst>
            </p:cNvPr>
            <p:cNvSpPr txBox="1"/>
            <p:nvPr/>
          </p:nvSpPr>
          <p:spPr>
            <a:xfrm>
              <a:off x="10229351" y="3763496"/>
              <a:ext cx="509928" cy="249853"/>
            </a:xfrm>
            <a:prstGeom prst="rect">
              <a:avLst/>
            </a:prstGeom>
            <a:noFill/>
          </p:spPr>
          <p:txBody>
            <a:bodyPr wrap="none" numCol="1" anchor="ctr" anchorCtr="0">
              <a:prstTxWarp prst="textPlain">
                <a:avLst/>
              </a:prstTxWarp>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000" dirty="0">
                  <a:solidFill>
                    <a:schemeClr val="accent5"/>
                  </a:solidFill>
                  <a:latin typeface="Impact" panose="020B0806030902050204" pitchFamily="34" charset="0"/>
                </a:rPr>
                <a:t>52%</a:t>
              </a:r>
            </a:p>
          </p:txBody>
        </p:sp>
        <p:sp>
          <p:nvSpPr>
            <p:cNvPr id="197" name="ValueText4">
              <a:extLst>
                <a:ext uri="{FF2B5EF4-FFF2-40B4-BE49-F238E27FC236}">
                  <a16:creationId xmlns:a16="http://schemas.microsoft.com/office/drawing/2014/main" xmlns="" id="{0B111AFE-CB19-40FC-9F2F-16E5A1CFA5C4}"/>
                </a:ext>
              </a:extLst>
            </p:cNvPr>
            <p:cNvSpPr txBox="1"/>
            <p:nvPr/>
          </p:nvSpPr>
          <p:spPr>
            <a:xfrm>
              <a:off x="10229351" y="4746797"/>
              <a:ext cx="509928" cy="249853"/>
            </a:xfrm>
            <a:prstGeom prst="rect">
              <a:avLst/>
            </a:prstGeom>
            <a:noFill/>
          </p:spPr>
          <p:txBody>
            <a:bodyPr wrap="none" numCol="1" anchor="ctr" anchorCtr="0">
              <a:prstTxWarp prst="textPlain">
                <a:avLst/>
              </a:prstTxWarp>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000" dirty="0">
                  <a:solidFill>
                    <a:schemeClr val="accent2"/>
                  </a:solidFill>
                  <a:latin typeface="Impact" panose="020B0806030902050204" pitchFamily="34" charset="0"/>
                </a:rPr>
                <a:t>75%</a:t>
              </a:r>
            </a:p>
          </p:txBody>
        </p:sp>
        <p:sp>
          <p:nvSpPr>
            <p:cNvPr id="198" name="IconShape1">
              <a:extLst>
                <a:ext uri="{FF2B5EF4-FFF2-40B4-BE49-F238E27FC236}">
                  <a16:creationId xmlns:a16="http://schemas.microsoft.com/office/drawing/2014/main" xmlns="" id="{36E3D899-06CA-4C7B-8517-8384F684001E}"/>
                </a:ext>
              </a:extLst>
            </p:cNvPr>
            <p:cNvSpPr/>
            <p:nvPr/>
          </p:nvSpPr>
          <p:spPr bwMode="auto">
            <a:xfrm>
              <a:off x="5081886" y="1886696"/>
              <a:ext cx="149140" cy="249960"/>
            </a:xfrm>
            <a:custGeom>
              <a:avLst/>
              <a:gdLst>
                <a:gd name="T0" fmla="*/ 2149 w 2221"/>
                <a:gd name="T1" fmla="*/ 0 h 3728"/>
                <a:gd name="T2" fmla="*/ 708 w 2221"/>
                <a:gd name="T3" fmla="*/ 0 h 3728"/>
                <a:gd name="T4" fmla="*/ 664 w 2221"/>
                <a:gd name="T5" fmla="*/ 15 h 3728"/>
                <a:gd name="T6" fmla="*/ 28 w 2221"/>
                <a:gd name="T7" fmla="*/ 500 h 3728"/>
                <a:gd name="T8" fmla="*/ 0 w 2221"/>
                <a:gd name="T9" fmla="*/ 557 h 3728"/>
                <a:gd name="T10" fmla="*/ 0 w 2221"/>
                <a:gd name="T11" fmla="*/ 881 h 3728"/>
                <a:gd name="T12" fmla="*/ 71 w 2221"/>
                <a:gd name="T13" fmla="*/ 952 h 3728"/>
                <a:gd name="T14" fmla="*/ 708 w 2221"/>
                <a:gd name="T15" fmla="*/ 952 h 3728"/>
                <a:gd name="T16" fmla="*/ 708 w 2221"/>
                <a:gd name="T17" fmla="*/ 3657 h 3728"/>
                <a:gd name="T18" fmla="*/ 779 w 2221"/>
                <a:gd name="T19" fmla="*/ 3728 h 3728"/>
                <a:gd name="T20" fmla="*/ 1441 w 2221"/>
                <a:gd name="T21" fmla="*/ 3728 h 3728"/>
                <a:gd name="T22" fmla="*/ 1513 w 2221"/>
                <a:gd name="T23" fmla="*/ 3657 h 3728"/>
                <a:gd name="T24" fmla="*/ 1513 w 2221"/>
                <a:gd name="T25" fmla="*/ 952 h 3728"/>
                <a:gd name="T26" fmla="*/ 2149 w 2221"/>
                <a:gd name="T27" fmla="*/ 952 h 3728"/>
                <a:gd name="T28" fmla="*/ 2221 w 2221"/>
                <a:gd name="T29" fmla="*/ 881 h 3728"/>
                <a:gd name="T30" fmla="*/ 2221 w 2221"/>
                <a:gd name="T31" fmla="*/ 72 h 3728"/>
                <a:gd name="T32" fmla="*/ 2149 w 2221"/>
                <a:gd name="T33" fmla="*/ 0 h 3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1" h="3728">
                  <a:moveTo>
                    <a:pt x="2149" y="0"/>
                  </a:moveTo>
                  <a:lnTo>
                    <a:pt x="708" y="0"/>
                  </a:lnTo>
                  <a:cubicBezTo>
                    <a:pt x="692" y="0"/>
                    <a:pt x="677" y="5"/>
                    <a:pt x="664" y="15"/>
                  </a:cubicBezTo>
                  <a:lnTo>
                    <a:pt x="28" y="500"/>
                  </a:lnTo>
                  <a:cubicBezTo>
                    <a:pt x="10" y="514"/>
                    <a:pt x="0" y="535"/>
                    <a:pt x="0" y="557"/>
                  </a:cubicBezTo>
                  <a:lnTo>
                    <a:pt x="0" y="881"/>
                  </a:lnTo>
                  <a:cubicBezTo>
                    <a:pt x="0" y="920"/>
                    <a:pt x="32" y="952"/>
                    <a:pt x="71" y="952"/>
                  </a:cubicBezTo>
                  <a:lnTo>
                    <a:pt x="708" y="952"/>
                  </a:lnTo>
                  <a:lnTo>
                    <a:pt x="708" y="3657"/>
                  </a:lnTo>
                  <a:cubicBezTo>
                    <a:pt x="708" y="3696"/>
                    <a:pt x="740" y="3728"/>
                    <a:pt x="779" y="3728"/>
                  </a:cubicBezTo>
                  <a:lnTo>
                    <a:pt x="1441" y="3728"/>
                  </a:lnTo>
                  <a:cubicBezTo>
                    <a:pt x="1481" y="3728"/>
                    <a:pt x="1513" y="3696"/>
                    <a:pt x="1513" y="3657"/>
                  </a:cubicBezTo>
                  <a:lnTo>
                    <a:pt x="1513" y="952"/>
                  </a:lnTo>
                  <a:lnTo>
                    <a:pt x="2149" y="952"/>
                  </a:lnTo>
                  <a:cubicBezTo>
                    <a:pt x="2188" y="952"/>
                    <a:pt x="2221" y="920"/>
                    <a:pt x="2221" y="881"/>
                  </a:cubicBezTo>
                  <a:lnTo>
                    <a:pt x="2221" y="72"/>
                  </a:lnTo>
                  <a:cubicBezTo>
                    <a:pt x="2221" y="32"/>
                    <a:pt x="2189" y="0"/>
                    <a:pt x="214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99" name="IconShape2">
              <a:extLst>
                <a:ext uri="{FF2B5EF4-FFF2-40B4-BE49-F238E27FC236}">
                  <a16:creationId xmlns:a16="http://schemas.microsoft.com/office/drawing/2014/main" xmlns="" id="{C9CA3E2F-F953-4ECC-9713-2A48B858ECED}"/>
                </a:ext>
              </a:extLst>
            </p:cNvPr>
            <p:cNvSpPr/>
            <p:nvPr/>
          </p:nvSpPr>
          <p:spPr bwMode="auto">
            <a:xfrm>
              <a:off x="5029167" y="2906523"/>
              <a:ext cx="249960" cy="137851"/>
            </a:xfrm>
            <a:custGeom>
              <a:avLst/>
              <a:gdLst>
                <a:gd name="T0" fmla="*/ 1075 w 1291"/>
                <a:gd name="T1" fmla="*/ 414 h 713"/>
                <a:gd name="T2" fmla="*/ 1007 w 1291"/>
                <a:gd name="T3" fmla="*/ 411 h 713"/>
                <a:gd name="T4" fmla="*/ 1011 w 1291"/>
                <a:gd name="T5" fmla="*/ 375 h 713"/>
                <a:gd name="T6" fmla="*/ 1011 w 1291"/>
                <a:gd name="T7" fmla="*/ 173 h 713"/>
                <a:gd name="T8" fmla="*/ 838 w 1291"/>
                <a:gd name="T9" fmla="*/ 0 h 713"/>
                <a:gd name="T10" fmla="*/ 642 w 1291"/>
                <a:gd name="T11" fmla="*/ 61 h 713"/>
                <a:gd name="T12" fmla="*/ 452 w 1291"/>
                <a:gd name="T13" fmla="*/ 0 h 713"/>
                <a:gd name="T14" fmla="*/ 279 w 1291"/>
                <a:gd name="T15" fmla="*/ 173 h 713"/>
                <a:gd name="T16" fmla="*/ 279 w 1291"/>
                <a:gd name="T17" fmla="*/ 375 h 713"/>
                <a:gd name="T18" fmla="*/ 283 w 1291"/>
                <a:gd name="T19" fmla="*/ 409 h 713"/>
                <a:gd name="T20" fmla="*/ 207 w 1291"/>
                <a:gd name="T21" fmla="*/ 415 h 713"/>
                <a:gd name="T22" fmla="*/ 0 w 1291"/>
                <a:gd name="T23" fmla="*/ 413 h 713"/>
                <a:gd name="T24" fmla="*/ 645 w 1291"/>
                <a:gd name="T25" fmla="*/ 713 h 713"/>
                <a:gd name="T26" fmla="*/ 1291 w 1291"/>
                <a:gd name="T27" fmla="*/ 413 h 713"/>
                <a:gd name="T28" fmla="*/ 1075 w 1291"/>
                <a:gd name="T29" fmla="*/ 414 h 713"/>
                <a:gd name="T30" fmla="*/ 631 w 1291"/>
                <a:gd name="T31" fmla="*/ 542 h 713"/>
                <a:gd name="T32" fmla="*/ 298 w 1291"/>
                <a:gd name="T33" fmla="*/ 437 h 713"/>
                <a:gd name="T34" fmla="*/ 319 w 1291"/>
                <a:gd name="T35" fmla="*/ 400 h 713"/>
                <a:gd name="T36" fmla="*/ 631 w 1291"/>
                <a:gd name="T37" fmla="*/ 468 h 713"/>
                <a:gd name="T38" fmla="*/ 947 w 1291"/>
                <a:gd name="T39" fmla="*/ 400 h 713"/>
                <a:gd name="T40" fmla="*/ 964 w 1291"/>
                <a:gd name="T41" fmla="*/ 437 h 713"/>
                <a:gd name="T42" fmla="*/ 631 w 1291"/>
                <a:gd name="T43" fmla="*/ 542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1" h="713">
                  <a:moveTo>
                    <a:pt x="1075" y="414"/>
                  </a:moveTo>
                  <a:cubicBezTo>
                    <a:pt x="1053" y="409"/>
                    <a:pt x="1031" y="420"/>
                    <a:pt x="1007" y="411"/>
                  </a:cubicBezTo>
                  <a:cubicBezTo>
                    <a:pt x="1010" y="399"/>
                    <a:pt x="1011" y="387"/>
                    <a:pt x="1011" y="375"/>
                  </a:cubicBezTo>
                  <a:lnTo>
                    <a:pt x="1011" y="173"/>
                  </a:lnTo>
                  <a:cubicBezTo>
                    <a:pt x="1011" y="77"/>
                    <a:pt x="934" y="0"/>
                    <a:pt x="838" y="0"/>
                  </a:cubicBezTo>
                  <a:cubicBezTo>
                    <a:pt x="838" y="0"/>
                    <a:pt x="746" y="59"/>
                    <a:pt x="642" y="61"/>
                  </a:cubicBezTo>
                  <a:cubicBezTo>
                    <a:pt x="539" y="62"/>
                    <a:pt x="452" y="0"/>
                    <a:pt x="452" y="0"/>
                  </a:cubicBezTo>
                  <a:cubicBezTo>
                    <a:pt x="357" y="0"/>
                    <a:pt x="279" y="77"/>
                    <a:pt x="279" y="173"/>
                  </a:cubicBezTo>
                  <a:lnTo>
                    <a:pt x="279" y="375"/>
                  </a:lnTo>
                  <a:cubicBezTo>
                    <a:pt x="279" y="386"/>
                    <a:pt x="281" y="398"/>
                    <a:pt x="283" y="409"/>
                  </a:cubicBezTo>
                  <a:cubicBezTo>
                    <a:pt x="256" y="419"/>
                    <a:pt x="231" y="410"/>
                    <a:pt x="207" y="415"/>
                  </a:cubicBezTo>
                  <a:cubicBezTo>
                    <a:pt x="80" y="442"/>
                    <a:pt x="0" y="334"/>
                    <a:pt x="0" y="413"/>
                  </a:cubicBezTo>
                  <a:cubicBezTo>
                    <a:pt x="0" y="493"/>
                    <a:pt x="289" y="713"/>
                    <a:pt x="645" y="713"/>
                  </a:cubicBezTo>
                  <a:cubicBezTo>
                    <a:pt x="1002" y="713"/>
                    <a:pt x="1291" y="514"/>
                    <a:pt x="1291" y="413"/>
                  </a:cubicBezTo>
                  <a:cubicBezTo>
                    <a:pt x="1291" y="313"/>
                    <a:pt x="1207" y="440"/>
                    <a:pt x="1075" y="414"/>
                  </a:cubicBezTo>
                  <a:close/>
                  <a:moveTo>
                    <a:pt x="631" y="542"/>
                  </a:moveTo>
                  <a:cubicBezTo>
                    <a:pt x="447" y="542"/>
                    <a:pt x="298" y="495"/>
                    <a:pt x="298" y="437"/>
                  </a:cubicBezTo>
                  <a:cubicBezTo>
                    <a:pt x="298" y="424"/>
                    <a:pt x="305" y="411"/>
                    <a:pt x="319" y="400"/>
                  </a:cubicBezTo>
                  <a:cubicBezTo>
                    <a:pt x="367" y="439"/>
                    <a:pt x="488" y="468"/>
                    <a:pt x="631" y="468"/>
                  </a:cubicBezTo>
                  <a:cubicBezTo>
                    <a:pt x="773" y="468"/>
                    <a:pt x="899" y="439"/>
                    <a:pt x="947" y="400"/>
                  </a:cubicBezTo>
                  <a:cubicBezTo>
                    <a:pt x="961" y="411"/>
                    <a:pt x="964" y="424"/>
                    <a:pt x="964" y="437"/>
                  </a:cubicBezTo>
                  <a:cubicBezTo>
                    <a:pt x="964" y="495"/>
                    <a:pt x="815" y="542"/>
                    <a:pt x="631" y="542"/>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0" name="IconShape3">
              <a:extLst>
                <a:ext uri="{FF2B5EF4-FFF2-40B4-BE49-F238E27FC236}">
                  <a16:creationId xmlns:a16="http://schemas.microsoft.com/office/drawing/2014/main" xmlns="" id="{2443355A-AB8F-46DC-ABEB-D20BDD63375A}"/>
                </a:ext>
              </a:extLst>
            </p:cNvPr>
            <p:cNvSpPr/>
            <p:nvPr/>
          </p:nvSpPr>
          <p:spPr bwMode="auto">
            <a:xfrm>
              <a:off x="5065359" y="3763442"/>
              <a:ext cx="168084" cy="249960"/>
            </a:xfrm>
            <a:custGeom>
              <a:avLst/>
              <a:gdLst>
                <a:gd name="T0" fmla="*/ 3014 w 3064"/>
                <a:gd name="T1" fmla="*/ 3195 h 4563"/>
                <a:gd name="T2" fmla="*/ 1022 w 3064"/>
                <a:gd name="T3" fmla="*/ 15 h 4563"/>
                <a:gd name="T4" fmla="*/ 947 w 3064"/>
                <a:gd name="T5" fmla="*/ 22 h 4563"/>
                <a:gd name="T6" fmla="*/ 937 w 3064"/>
                <a:gd name="T7" fmla="*/ 96 h 4563"/>
                <a:gd name="T8" fmla="*/ 322 w 3064"/>
                <a:gd name="T9" fmla="*/ 2804 h 4563"/>
                <a:gd name="T10" fmla="*/ 199 w 3064"/>
                <a:gd name="T11" fmla="*/ 4121 h 4563"/>
                <a:gd name="T12" fmla="*/ 1243 w 3064"/>
                <a:gd name="T13" fmla="*/ 4562 h 4563"/>
                <a:gd name="T14" fmla="*/ 1261 w 3064"/>
                <a:gd name="T15" fmla="*/ 4417 h 4563"/>
                <a:gd name="T16" fmla="*/ 1178 w 3064"/>
                <a:gd name="T17" fmla="*/ 4158 h 4563"/>
                <a:gd name="T18" fmla="*/ 1108 w 3064"/>
                <a:gd name="T19" fmla="*/ 3986 h 4563"/>
                <a:gd name="T20" fmla="*/ 1169 w 3064"/>
                <a:gd name="T21" fmla="*/ 3254 h 4563"/>
                <a:gd name="T22" fmla="*/ 1624 w 3064"/>
                <a:gd name="T23" fmla="*/ 2848 h 4563"/>
                <a:gd name="T24" fmla="*/ 1691 w 3064"/>
                <a:gd name="T25" fmla="*/ 2859 h 4563"/>
                <a:gd name="T26" fmla="*/ 1728 w 3064"/>
                <a:gd name="T27" fmla="*/ 2917 h 4563"/>
                <a:gd name="T28" fmla="*/ 1740 w 3064"/>
                <a:gd name="T29" fmla="*/ 3018 h 4563"/>
                <a:gd name="T30" fmla="*/ 1832 w 3064"/>
                <a:gd name="T31" fmla="*/ 3556 h 4563"/>
                <a:gd name="T32" fmla="*/ 1903 w 3064"/>
                <a:gd name="T33" fmla="*/ 3754 h 4563"/>
                <a:gd name="T34" fmla="*/ 2001 w 3064"/>
                <a:gd name="T35" fmla="*/ 4069 h 4563"/>
                <a:gd name="T36" fmla="*/ 1958 w 3064"/>
                <a:gd name="T37" fmla="*/ 4563 h 4563"/>
                <a:gd name="T38" fmla="*/ 3014 w 3064"/>
                <a:gd name="T39" fmla="*/ 3195 h 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64" h="4563">
                  <a:moveTo>
                    <a:pt x="3014" y="3195"/>
                  </a:moveTo>
                  <a:cubicBezTo>
                    <a:pt x="2945" y="2063"/>
                    <a:pt x="2018" y="688"/>
                    <a:pt x="1022" y="15"/>
                  </a:cubicBezTo>
                  <a:cubicBezTo>
                    <a:pt x="999" y="0"/>
                    <a:pt x="967" y="2"/>
                    <a:pt x="947" y="22"/>
                  </a:cubicBezTo>
                  <a:cubicBezTo>
                    <a:pt x="926" y="41"/>
                    <a:pt x="922" y="72"/>
                    <a:pt x="937" y="96"/>
                  </a:cubicBezTo>
                  <a:cubicBezTo>
                    <a:pt x="1436" y="916"/>
                    <a:pt x="610" y="2300"/>
                    <a:pt x="322" y="2804"/>
                  </a:cubicBezTo>
                  <a:cubicBezTo>
                    <a:pt x="66" y="3252"/>
                    <a:pt x="0" y="3801"/>
                    <a:pt x="199" y="4121"/>
                  </a:cubicBezTo>
                  <a:cubicBezTo>
                    <a:pt x="395" y="4436"/>
                    <a:pt x="751" y="4515"/>
                    <a:pt x="1243" y="4562"/>
                  </a:cubicBezTo>
                  <a:cubicBezTo>
                    <a:pt x="1257" y="4513"/>
                    <a:pt x="1264" y="4464"/>
                    <a:pt x="1261" y="4417"/>
                  </a:cubicBezTo>
                  <a:cubicBezTo>
                    <a:pt x="1255" y="4328"/>
                    <a:pt x="1218" y="4245"/>
                    <a:pt x="1178" y="4158"/>
                  </a:cubicBezTo>
                  <a:cubicBezTo>
                    <a:pt x="1153" y="4103"/>
                    <a:pt x="1127" y="4047"/>
                    <a:pt x="1108" y="3986"/>
                  </a:cubicBezTo>
                  <a:cubicBezTo>
                    <a:pt x="1031" y="3742"/>
                    <a:pt x="1054" y="3476"/>
                    <a:pt x="1169" y="3254"/>
                  </a:cubicBezTo>
                  <a:cubicBezTo>
                    <a:pt x="1275" y="3051"/>
                    <a:pt x="1445" y="2899"/>
                    <a:pt x="1624" y="2848"/>
                  </a:cubicBezTo>
                  <a:cubicBezTo>
                    <a:pt x="1647" y="2842"/>
                    <a:pt x="1672" y="2846"/>
                    <a:pt x="1691" y="2859"/>
                  </a:cubicBezTo>
                  <a:cubicBezTo>
                    <a:pt x="1712" y="2872"/>
                    <a:pt x="1725" y="2893"/>
                    <a:pt x="1728" y="2917"/>
                  </a:cubicBezTo>
                  <a:lnTo>
                    <a:pt x="1740" y="3018"/>
                  </a:lnTo>
                  <a:cubicBezTo>
                    <a:pt x="1761" y="3197"/>
                    <a:pt x="1784" y="3382"/>
                    <a:pt x="1832" y="3556"/>
                  </a:cubicBezTo>
                  <a:cubicBezTo>
                    <a:pt x="1850" y="3623"/>
                    <a:pt x="1876" y="3687"/>
                    <a:pt x="1903" y="3754"/>
                  </a:cubicBezTo>
                  <a:cubicBezTo>
                    <a:pt x="1942" y="3853"/>
                    <a:pt x="1983" y="3956"/>
                    <a:pt x="2001" y="4069"/>
                  </a:cubicBezTo>
                  <a:cubicBezTo>
                    <a:pt x="2027" y="4228"/>
                    <a:pt x="2033" y="4372"/>
                    <a:pt x="1958" y="4563"/>
                  </a:cubicBezTo>
                  <a:cubicBezTo>
                    <a:pt x="2560" y="4436"/>
                    <a:pt x="3064" y="4004"/>
                    <a:pt x="3014" y="3195"/>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1" name="IconShape4">
              <a:extLst>
                <a:ext uri="{FF2B5EF4-FFF2-40B4-BE49-F238E27FC236}">
                  <a16:creationId xmlns:a16="http://schemas.microsoft.com/office/drawing/2014/main" xmlns="" id="{0073C7B3-8F5F-4FE5-BC33-390EB6FC1279}"/>
                </a:ext>
              </a:extLst>
            </p:cNvPr>
            <p:cNvSpPr/>
            <p:nvPr/>
          </p:nvSpPr>
          <p:spPr bwMode="auto">
            <a:xfrm>
              <a:off x="5070497" y="4721343"/>
              <a:ext cx="174839" cy="24996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22152" h="603532">
                  <a:moveTo>
                    <a:pt x="210960" y="176823"/>
                  </a:moveTo>
                  <a:cubicBezTo>
                    <a:pt x="227058" y="176823"/>
                    <a:pt x="240855" y="187803"/>
                    <a:pt x="244560" y="203378"/>
                  </a:cubicBezTo>
                  <a:cubicBezTo>
                    <a:pt x="246604" y="212315"/>
                    <a:pt x="245071" y="221508"/>
                    <a:pt x="240344" y="229423"/>
                  </a:cubicBezTo>
                  <a:cubicBezTo>
                    <a:pt x="235489" y="237211"/>
                    <a:pt x="227824" y="242701"/>
                    <a:pt x="218881" y="244744"/>
                  </a:cubicBezTo>
                  <a:cubicBezTo>
                    <a:pt x="216326" y="245382"/>
                    <a:pt x="213643" y="245765"/>
                    <a:pt x="210960" y="245765"/>
                  </a:cubicBezTo>
                  <a:cubicBezTo>
                    <a:pt x="194863" y="245765"/>
                    <a:pt x="181066" y="234785"/>
                    <a:pt x="177489" y="219210"/>
                  </a:cubicBezTo>
                  <a:cubicBezTo>
                    <a:pt x="173145" y="200697"/>
                    <a:pt x="184643" y="182058"/>
                    <a:pt x="203040" y="177717"/>
                  </a:cubicBezTo>
                  <a:cubicBezTo>
                    <a:pt x="205723" y="177206"/>
                    <a:pt x="208405" y="176823"/>
                    <a:pt x="210960" y="176823"/>
                  </a:cubicBezTo>
                  <a:close/>
                  <a:moveTo>
                    <a:pt x="210948" y="156926"/>
                  </a:moveTo>
                  <a:cubicBezTo>
                    <a:pt x="206859" y="156926"/>
                    <a:pt x="202641" y="157436"/>
                    <a:pt x="198552" y="158457"/>
                  </a:cubicBezTo>
                  <a:cubicBezTo>
                    <a:pt x="169286" y="165348"/>
                    <a:pt x="151139" y="194568"/>
                    <a:pt x="158040" y="223662"/>
                  </a:cubicBezTo>
                  <a:cubicBezTo>
                    <a:pt x="163919" y="248416"/>
                    <a:pt x="185644" y="265515"/>
                    <a:pt x="210948" y="265515"/>
                  </a:cubicBezTo>
                  <a:cubicBezTo>
                    <a:pt x="215166" y="265515"/>
                    <a:pt x="219383" y="265132"/>
                    <a:pt x="223472" y="264111"/>
                  </a:cubicBezTo>
                  <a:cubicBezTo>
                    <a:pt x="237530" y="260794"/>
                    <a:pt x="249543" y="252244"/>
                    <a:pt x="257211" y="239867"/>
                  </a:cubicBezTo>
                  <a:cubicBezTo>
                    <a:pt x="264879" y="227490"/>
                    <a:pt x="267179" y="212943"/>
                    <a:pt x="263857" y="198779"/>
                  </a:cubicBezTo>
                  <a:cubicBezTo>
                    <a:pt x="258106" y="174152"/>
                    <a:pt x="236380" y="156926"/>
                    <a:pt x="210948" y="156926"/>
                  </a:cubicBezTo>
                  <a:close/>
                  <a:moveTo>
                    <a:pt x="246987" y="1634"/>
                  </a:moveTo>
                  <a:cubicBezTo>
                    <a:pt x="257722" y="-790"/>
                    <a:pt x="269480" y="-535"/>
                    <a:pt x="281876" y="2528"/>
                  </a:cubicBezTo>
                  <a:cubicBezTo>
                    <a:pt x="286094" y="3548"/>
                    <a:pt x="295423" y="8397"/>
                    <a:pt x="316254" y="19754"/>
                  </a:cubicBezTo>
                  <a:cubicBezTo>
                    <a:pt x="322388" y="23072"/>
                    <a:pt x="329289" y="26772"/>
                    <a:pt x="331334" y="27793"/>
                  </a:cubicBezTo>
                  <a:cubicBezTo>
                    <a:pt x="354721" y="38256"/>
                    <a:pt x="368523" y="53441"/>
                    <a:pt x="372741" y="72581"/>
                  </a:cubicBezTo>
                  <a:cubicBezTo>
                    <a:pt x="381431" y="113158"/>
                    <a:pt x="342580" y="159223"/>
                    <a:pt x="323411" y="181170"/>
                  </a:cubicBezTo>
                  <a:cubicBezTo>
                    <a:pt x="348587" y="187805"/>
                    <a:pt x="396000" y="201459"/>
                    <a:pt x="414531" y="235401"/>
                  </a:cubicBezTo>
                  <a:cubicBezTo>
                    <a:pt x="423477" y="251734"/>
                    <a:pt x="424499" y="270364"/>
                    <a:pt x="417854" y="290908"/>
                  </a:cubicBezTo>
                  <a:cubicBezTo>
                    <a:pt x="416959" y="293587"/>
                    <a:pt x="413508" y="299712"/>
                    <a:pt x="403540" y="317194"/>
                  </a:cubicBezTo>
                  <a:cubicBezTo>
                    <a:pt x="401368" y="321022"/>
                    <a:pt x="395617" y="331102"/>
                    <a:pt x="394978" y="332506"/>
                  </a:cubicBezTo>
                  <a:cubicBezTo>
                    <a:pt x="383987" y="356623"/>
                    <a:pt x="368012" y="371297"/>
                    <a:pt x="347565" y="376146"/>
                  </a:cubicBezTo>
                  <a:cubicBezTo>
                    <a:pt x="342836" y="377294"/>
                    <a:pt x="337724" y="377804"/>
                    <a:pt x="332484" y="377804"/>
                  </a:cubicBezTo>
                  <a:cubicBezTo>
                    <a:pt x="313954" y="377804"/>
                    <a:pt x="292739" y="370786"/>
                    <a:pt x="269352" y="356750"/>
                  </a:cubicBezTo>
                  <a:cubicBezTo>
                    <a:pt x="291972" y="404601"/>
                    <a:pt x="318299" y="493029"/>
                    <a:pt x="278170" y="600852"/>
                  </a:cubicBezTo>
                  <a:lnTo>
                    <a:pt x="277276" y="603532"/>
                  </a:lnTo>
                  <a:lnTo>
                    <a:pt x="257978" y="596514"/>
                  </a:lnTo>
                  <a:lnTo>
                    <a:pt x="259000" y="593834"/>
                  </a:lnTo>
                  <a:cubicBezTo>
                    <a:pt x="302324" y="477589"/>
                    <a:pt x="263985" y="386481"/>
                    <a:pt x="242003" y="348201"/>
                  </a:cubicBezTo>
                  <a:cubicBezTo>
                    <a:pt x="234080" y="369638"/>
                    <a:pt x="216060" y="411236"/>
                    <a:pt x="177721" y="420168"/>
                  </a:cubicBezTo>
                  <a:cubicBezTo>
                    <a:pt x="164813" y="423231"/>
                    <a:pt x="150244" y="422337"/>
                    <a:pt x="135036" y="417616"/>
                  </a:cubicBezTo>
                  <a:cubicBezTo>
                    <a:pt x="132097" y="416595"/>
                    <a:pt x="125579" y="413023"/>
                    <a:pt x="107304" y="402687"/>
                  </a:cubicBezTo>
                  <a:lnTo>
                    <a:pt x="106026" y="402049"/>
                  </a:lnTo>
                  <a:cubicBezTo>
                    <a:pt x="100147" y="398731"/>
                    <a:pt x="92863" y="394648"/>
                    <a:pt x="91457" y="394010"/>
                  </a:cubicBezTo>
                  <a:cubicBezTo>
                    <a:pt x="67559" y="383291"/>
                    <a:pt x="52990" y="367852"/>
                    <a:pt x="48261" y="348201"/>
                  </a:cubicBezTo>
                  <a:cubicBezTo>
                    <a:pt x="38932" y="308389"/>
                    <a:pt x="73565" y="263984"/>
                    <a:pt x="91074" y="242547"/>
                  </a:cubicBezTo>
                  <a:cubicBezTo>
                    <a:pt x="66792" y="235018"/>
                    <a:pt x="21679" y="219961"/>
                    <a:pt x="5704" y="184360"/>
                  </a:cubicBezTo>
                  <a:cubicBezTo>
                    <a:pt x="-2986" y="165220"/>
                    <a:pt x="-1708" y="143272"/>
                    <a:pt x="9283" y="118900"/>
                  </a:cubicBezTo>
                  <a:cubicBezTo>
                    <a:pt x="10433" y="116604"/>
                    <a:pt x="15673" y="107799"/>
                    <a:pt x="27174" y="88786"/>
                  </a:cubicBezTo>
                  <a:lnTo>
                    <a:pt x="27686" y="87766"/>
                  </a:lnTo>
                  <a:cubicBezTo>
                    <a:pt x="30114" y="83810"/>
                    <a:pt x="32031" y="80748"/>
                    <a:pt x="32414" y="79982"/>
                  </a:cubicBezTo>
                  <a:cubicBezTo>
                    <a:pt x="42894" y="61735"/>
                    <a:pt x="56824" y="50378"/>
                    <a:pt x="73565" y="46423"/>
                  </a:cubicBezTo>
                  <a:cubicBezTo>
                    <a:pt x="77910" y="45402"/>
                    <a:pt x="82511" y="44891"/>
                    <a:pt x="87240" y="44891"/>
                  </a:cubicBezTo>
                  <a:cubicBezTo>
                    <a:pt x="123279" y="44891"/>
                    <a:pt x="160085" y="74240"/>
                    <a:pt x="178871" y="89807"/>
                  </a:cubicBezTo>
                  <a:cubicBezTo>
                    <a:pt x="187050" y="63904"/>
                    <a:pt x="203792" y="11843"/>
                    <a:pt x="246987" y="163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88" name="Google Shape;2442;p49">
            <a:extLst>
              <a:ext uri="{FF2B5EF4-FFF2-40B4-BE49-F238E27FC236}">
                <a16:creationId xmlns:a16="http://schemas.microsoft.com/office/drawing/2014/main" xmlns="" id="{C949AD08-CF4B-4FDB-8433-D34866FBFF3B}"/>
              </a:ext>
            </a:extLst>
          </p:cNvPr>
          <p:cNvGrpSpPr/>
          <p:nvPr/>
        </p:nvGrpSpPr>
        <p:grpSpPr>
          <a:xfrm>
            <a:off x="460969" y="5646814"/>
            <a:ext cx="626819" cy="971815"/>
            <a:chOff x="2117025" y="238125"/>
            <a:chExt cx="3366375" cy="5219200"/>
          </a:xfrm>
        </p:grpSpPr>
        <p:sp>
          <p:nvSpPr>
            <p:cNvPr id="89" name="Google Shape;2443;p49">
              <a:extLst>
                <a:ext uri="{FF2B5EF4-FFF2-40B4-BE49-F238E27FC236}">
                  <a16:creationId xmlns:a16="http://schemas.microsoft.com/office/drawing/2014/main" xmlns="" id="{9382CA4B-EA1D-4F14-ABE8-E139FB2C11AB}"/>
                </a:ext>
              </a:extLst>
            </p:cNvPr>
            <p:cNvSpPr/>
            <p:nvPr/>
          </p:nvSpPr>
          <p:spPr>
            <a:xfrm>
              <a:off x="3789600" y="238125"/>
              <a:ext cx="420825" cy="5127050"/>
            </a:xfrm>
            <a:custGeom>
              <a:avLst/>
              <a:gdLst/>
              <a:ahLst/>
              <a:cxnLst/>
              <a:rect l="l" t="t" r="r" b="b"/>
              <a:pathLst>
                <a:path w="16833" h="205082" extrusionOk="0">
                  <a:moveTo>
                    <a:pt x="1" y="0"/>
                  </a:moveTo>
                  <a:lnTo>
                    <a:pt x="1" y="205081"/>
                  </a:lnTo>
                  <a:lnTo>
                    <a:pt x="16832" y="205081"/>
                  </a:lnTo>
                  <a:lnTo>
                    <a:pt x="1683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444;p49">
              <a:extLst>
                <a:ext uri="{FF2B5EF4-FFF2-40B4-BE49-F238E27FC236}">
                  <a16:creationId xmlns:a16="http://schemas.microsoft.com/office/drawing/2014/main" xmlns="" id="{FF7244B9-CC8D-4096-9578-48FBC55B507D}"/>
                </a:ext>
              </a:extLst>
            </p:cNvPr>
            <p:cNvSpPr/>
            <p:nvPr/>
          </p:nvSpPr>
          <p:spPr>
            <a:xfrm>
              <a:off x="3789600" y="3340250"/>
              <a:ext cx="178625" cy="2024925"/>
            </a:xfrm>
            <a:custGeom>
              <a:avLst/>
              <a:gdLst/>
              <a:ahLst/>
              <a:cxnLst/>
              <a:rect l="l" t="t" r="r" b="b"/>
              <a:pathLst>
                <a:path w="7145" h="80997" extrusionOk="0">
                  <a:moveTo>
                    <a:pt x="1" y="1"/>
                  </a:moveTo>
                  <a:lnTo>
                    <a:pt x="1" y="80996"/>
                  </a:lnTo>
                  <a:lnTo>
                    <a:pt x="7144" y="80996"/>
                  </a:lnTo>
                  <a:lnTo>
                    <a:pt x="7144"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445;p49">
              <a:extLst>
                <a:ext uri="{FF2B5EF4-FFF2-40B4-BE49-F238E27FC236}">
                  <a16:creationId xmlns:a16="http://schemas.microsoft.com/office/drawing/2014/main" xmlns="" id="{7AD0949E-E134-4017-94A0-5DEB5EC57D8A}"/>
                </a:ext>
              </a:extLst>
            </p:cNvPr>
            <p:cNvSpPr/>
            <p:nvPr/>
          </p:nvSpPr>
          <p:spPr>
            <a:xfrm>
              <a:off x="3789600" y="3070325"/>
              <a:ext cx="420825" cy="729900"/>
            </a:xfrm>
            <a:custGeom>
              <a:avLst/>
              <a:gdLst/>
              <a:ahLst/>
              <a:cxnLst/>
              <a:rect l="l" t="t" r="r" b="b"/>
              <a:pathLst>
                <a:path w="16833" h="29196" extrusionOk="0">
                  <a:moveTo>
                    <a:pt x="1" y="1"/>
                  </a:moveTo>
                  <a:lnTo>
                    <a:pt x="1" y="29196"/>
                  </a:lnTo>
                  <a:lnTo>
                    <a:pt x="16832" y="29196"/>
                  </a:lnTo>
                  <a:lnTo>
                    <a:pt x="16832"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446;p49">
              <a:extLst>
                <a:ext uri="{FF2B5EF4-FFF2-40B4-BE49-F238E27FC236}">
                  <a16:creationId xmlns:a16="http://schemas.microsoft.com/office/drawing/2014/main" xmlns="" id="{79090E9F-71A4-4EB5-BA2C-4E360AE0657A}"/>
                </a:ext>
              </a:extLst>
            </p:cNvPr>
            <p:cNvSpPr/>
            <p:nvPr/>
          </p:nvSpPr>
          <p:spPr>
            <a:xfrm>
              <a:off x="3789600" y="238125"/>
              <a:ext cx="420825" cy="341700"/>
            </a:xfrm>
            <a:custGeom>
              <a:avLst/>
              <a:gdLst/>
              <a:ahLst/>
              <a:cxnLst/>
              <a:rect l="l" t="t" r="r" b="b"/>
              <a:pathLst>
                <a:path w="16833" h="13668" extrusionOk="0">
                  <a:moveTo>
                    <a:pt x="1" y="0"/>
                  </a:moveTo>
                  <a:lnTo>
                    <a:pt x="1" y="13668"/>
                  </a:lnTo>
                  <a:lnTo>
                    <a:pt x="16832" y="13668"/>
                  </a:lnTo>
                  <a:lnTo>
                    <a:pt x="16832"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447;p49">
              <a:extLst>
                <a:ext uri="{FF2B5EF4-FFF2-40B4-BE49-F238E27FC236}">
                  <a16:creationId xmlns:a16="http://schemas.microsoft.com/office/drawing/2014/main" xmlns="" id="{22890B3F-3471-4D6E-BEAE-6DB3A8DCBE4D}"/>
                </a:ext>
              </a:extLst>
            </p:cNvPr>
            <p:cNvSpPr/>
            <p:nvPr/>
          </p:nvSpPr>
          <p:spPr>
            <a:xfrm>
              <a:off x="3789600" y="1359425"/>
              <a:ext cx="420825" cy="1201250"/>
            </a:xfrm>
            <a:custGeom>
              <a:avLst/>
              <a:gdLst/>
              <a:ahLst/>
              <a:cxnLst/>
              <a:rect l="l" t="t" r="r" b="b"/>
              <a:pathLst>
                <a:path w="16833" h="48050" extrusionOk="0">
                  <a:moveTo>
                    <a:pt x="1" y="0"/>
                  </a:moveTo>
                  <a:lnTo>
                    <a:pt x="1" y="48049"/>
                  </a:lnTo>
                  <a:lnTo>
                    <a:pt x="16832" y="48049"/>
                  </a:lnTo>
                  <a:lnTo>
                    <a:pt x="16832"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448;p49">
              <a:extLst>
                <a:ext uri="{FF2B5EF4-FFF2-40B4-BE49-F238E27FC236}">
                  <a16:creationId xmlns:a16="http://schemas.microsoft.com/office/drawing/2014/main" xmlns="" id="{67E62680-52B8-473F-80BF-65921B73F242}"/>
                </a:ext>
              </a:extLst>
            </p:cNvPr>
            <p:cNvSpPr/>
            <p:nvPr/>
          </p:nvSpPr>
          <p:spPr>
            <a:xfrm>
              <a:off x="2718850" y="401200"/>
              <a:ext cx="2764550" cy="1390450"/>
            </a:xfrm>
            <a:custGeom>
              <a:avLst/>
              <a:gdLst/>
              <a:ahLst/>
              <a:cxnLst/>
              <a:rect l="l" t="t" r="r" b="b"/>
              <a:pathLst>
                <a:path w="110582" h="55618" extrusionOk="0">
                  <a:moveTo>
                    <a:pt x="5970" y="1"/>
                  </a:moveTo>
                  <a:lnTo>
                    <a:pt x="1" y="43744"/>
                  </a:lnTo>
                  <a:lnTo>
                    <a:pt x="47593" y="50268"/>
                  </a:lnTo>
                  <a:lnTo>
                    <a:pt x="64262" y="52552"/>
                  </a:lnTo>
                  <a:lnTo>
                    <a:pt x="86769" y="55618"/>
                  </a:lnTo>
                  <a:lnTo>
                    <a:pt x="110582" y="36600"/>
                  </a:lnTo>
                  <a:lnTo>
                    <a:pt x="92739" y="11875"/>
                  </a:lnTo>
                  <a:lnTo>
                    <a:pt x="70264" y="8776"/>
                  </a:lnTo>
                  <a:lnTo>
                    <a:pt x="53595" y="6492"/>
                  </a:lnTo>
                  <a:lnTo>
                    <a:pt x="35556" y="4046"/>
                  </a:lnTo>
                  <a:lnTo>
                    <a:pt x="22671" y="2284"/>
                  </a:lnTo>
                  <a:lnTo>
                    <a:pt x="5970" y="1"/>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449;p49">
              <a:extLst>
                <a:ext uri="{FF2B5EF4-FFF2-40B4-BE49-F238E27FC236}">
                  <a16:creationId xmlns:a16="http://schemas.microsoft.com/office/drawing/2014/main" xmlns="" id="{78346D46-A5A3-4A88-9E75-45DE539B7921}"/>
                </a:ext>
              </a:extLst>
            </p:cNvPr>
            <p:cNvSpPr/>
            <p:nvPr/>
          </p:nvSpPr>
          <p:spPr>
            <a:xfrm>
              <a:off x="2117025" y="2092550"/>
              <a:ext cx="3147025" cy="1342325"/>
            </a:xfrm>
            <a:custGeom>
              <a:avLst/>
              <a:gdLst/>
              <a:ahLst/>
              <a:cxnLst/>
              <a:rect l="l" t="t" r="r" b="b"/>
              <a:pathLst>
                <a:path w="125881" h="53693" extrusionOk="0">
                  <a:moveTo>
                    <a:pt x="121738" y="1"/>
                  </a:moveTo>
                  <a:lnTo>
                    <a:pt x="81550" y="3784"/>
                  </a:lnTo>
                  <a:lnTo>
                    <a:pt x="64816" y="5383"/>
                  </a:lnTo>
                  <a:lnTo>
                    <a:pt x="18854" y="9721"/>
                  </a:lnTo>
                  <a:lnTo>
                    <a:pt x="0" y="33697"/>
                  </a:lnTo>
                  <a:lnTo>
                    <a:pt x="22997" y="53693"/>
                  </a:lnTo>
                  <a:lnTo>
                    <a:pt x="68959" y="49354"/>
                  </a:lnTo>
                  <a:lnTo>
                    <a:pt x="85693" y="47789"/>
                  </a:lnTo>
                  <a:lnTo>
                    <a:pt x="125880" y="43972"/>
                  </a:lnTo>
                  <a:lnTo>
                    <a:pt x="123532" y="18985"/>
                  </a:lnTo>
                  <a:lnTo>
                    <a:pt x="122455" y="7503"/>
                  </a:lnTo>
                  <a:lnTo>
                    <a:pt x="121738" y="1"/>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450;p49">
              <a:extLst>
                <a:ext uri="{FF2B5EF4-FFF2-40B4-BE49-F238E27FC236}">
                  <a16:creationId xmlns:a16="http://schemas.microsoft.com/office/drawing/2014/main" xmlns="" id="{05F23F3E-7FE8-45DC-A03A-180AE0857543}"/>
                </a:ext>
              </a:extLst>
            </p:cNvPr>
            <p:cNvSpPr/>
            <p:nvPr/>
          </p:nvSpPr>
          <p:spPr>
            <a:xfrm>
              <a:off x="2737600" y="5273000"/>
              <a:ext cx="2524000" cy="184325"/>
            </a:xfrm>
            <a:custGeom>
              <a:avLst/>
              <a:gdLst/>
              <a:ahLst/>
              <a:cxnLst/>
              <a:rect l="l" t="t" r="r" b="b"/>
              <a:pathLst>
                <a:path w="100960" h="7373" extrusionOk="0">
                  <a:moveTo>
                    <a:pt x="3687" y="0"/>
                  </a:moveTo>
                  <a:cubicBezTo>
                    <a:pt x="1664" y="0"/>
                    <a:pt x="1" y="1664"/>
                    <a:pt x="1" y="3686"/>
                  </a:cubicBezTo>
                  <a:cubicBezTo>
                    <a:pt x="1" y="5709"/>
                    <a:pt x="1664" y="7372"/>
                    <a:pt x="3687" y="7372"/>
                  </a:cubicBezTo>
                  <a:lnTo>
                    <a:pt x="97306" y="7372"/>
                  </a:lnTo>
                  <a:cubicBezTo>
                    <a:pt x="99328" y="7372"/>
                    <a:pt x="100959" y="5709"/>
                    <a:pt x="100959" y="3686"/>
                  </a:cubicBezTo>
                  <a:cubicBezTo>
                    <a:pt x="100959" y="1664"/>
                    <a:pt x="99328" y="0"/>
                    <a:pt x="97306"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431;p49">
            <a:extLst>
              <a:ext uri="{FF2B5EF4-FFF2-40B4-BE49-F238E27FC236}">
                <a16:creationId xmlns:a16="http://schemas.microsoft.com/office/drawing/2014/main" xmlns="" id="{6C71BAB5-26D1-4DE1-BE2D-7039BE50F7DE}"/>
              </a:ext>
            </a:extLst>
          </p:cNvPr>
          <p:cNvGrpSpPr/>
          <p:nvPr/>
        </p:nvGrpSpPr>
        <p:grpSpPr>
          <a:xfrm>
            <a:off x="10856520" y="5700316"/>
            <a:ext cx="1126156" cy="965127"/>
            <a:chOff x="1183275" y="604275"/>
            <a:chExt cx="5235500" cy="4486875"/>
          </a:xfrm>
        </p:grpSpPr>
        <p:sp>
          <p:nvSpPr>
            <p:cNvPr id="104" name="Google Shape;2432;p49">
              <a:extLst>
                <a:ext uri="{FF2B5EF4-FFF2-40B4-BE49-F238E27FC236}">
                  <a16:creationId xmlns:a16="http://schemas.microsoft.com/office/drawing/2014/main" xmlns="" id="{085DB2CA-561C-43F8-BD67-62F177AABC20}"/>
                </a:ext>
              </a:extLst>
            </p:cNvPr>
            <p:cNvSpPr/>
            <p:nvPr/>
          </p:nvSpPr>
          <p:spPr>
            <a:xfrm>
              <a:off x="2099075" y="3218750"/>
              <a:ext cx="1157225" cy="1653850"/>
            </a:xfrm>
            <a:custGeom>
              <a:avLst/>
              <a:gdLst/>
              <a:ahLst/>
              <a:cxnLst/>
              <a:rect l="l" t="t" r="r" b="b"/>
              <a:pathLst>
                <a:path w="46289" h="66154" extrusionOk="0">
                  <a:moveTo>
                    <a:pt x="6427" y="1"/>
                  </a:moveTo>
                  <a:lnTo>
                    <a:pt x="6427" y="10178"/>
                  </a:lnTo>
                  <a:cubicBezTo>
                    <a:pt x="6427" y="10798"/>
                    <a:pt x="6427" y="11418"/>
                    <a:pt x="6394" y="12037"/>
                  </a:cubicBezTo>
                  <a:cubicBezTo>
                    <a:pt x="6361" y="16343"/>
                    <a:pt x="6068" y="20649"/>
                    <a:pt x="5611" y="24890"/>
                  </a:cubicBezTo>
                  <a:cubicBezTo>
                    <a:pt x="5057" y="29783"/>
                    <a:pt x="4208" y="34643"/>
                    <a:pt x="3132" y="39438"/>
                  </a:cubicBezTo>
                  <a:cubicBezTo>
                    <a:pt x="1" y="53106"/>
                    <a:pt x="10374" y="66154"/>
                    <a:pt x="24433" y="66154"/>
                  </a:cubicBezTo>
                  <a:cubicBezTo>
                    <a:pt x="36763" y="66154"/>
                    <a:pt x="46288" y="56074"/>
                    <a:pt x="46288" y="44364"/>
                  </a:cubicBezTo>
                  <a:cubicBezTo>
                    <a:pt x="46288" y="42733"/>
                    <a:pt x="46092" y="41102"/>
                    <a:pt x="45701" y="39438"/>
                  </a:cubicBezTo>
                  <a:cubicBezTo>
                    <a:pt x="43646" y="30435"/>
                    <a:pt x="42569" y="21269"/>
                    <a:pt x="42439" y="12037"/>
                  </a:cubicBezTo>
                  <a:cubicBezTo>
                    <a:pt x="42406" y="11418"/>
                    <a:pt x="42406" y="10798"/>
                    <a:pt x="42406" y="10178"/>
                  </a:cubicBezTo>
                  <a:lnTo>
                    <a:pt x="42406"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433;p49">
              <a:extLst>
                <a:ext uri="{FF2B5EF4-FFF2-40B4-BE49-F238E27FC236}">
                  <a16:creationId xmlns:a16="http://schemas.microsoft.com/office/drawing/2014/main" xmlns="" id="{9341DB06-8910-471F-B684-B3518037D308}"/>
                </a:ext>
              </a:extLst>
            </p:cNvPr>
            <p:cNvSpPr/>
            <p:nvPr/>
          </p:nvSpPr>
          <p:spPr>
            <a:xfrm>
              <a:off x="2099075" y="3218750"/>
              <a:ext cx="750275" cy="1653850"/>
            </a:xfrm>
            <a:custGeom>
              <a:avLst/>
              <a:gdLst/>
              <a:ahLst/>
              <a:cxnLst/>
              <a:rect l="l" t="t" r="r" b="b"/>
              <a:pathLst>
                <a:path w="30011" h="66154" extrusionOk="0">
                  <a:moveTo>
                    <a:pt x="6427" y="1"/>
                  </a:moveTo>
                  <a:lnTo>
                    <a:pt x="6427" y="262"/>
                  </a:lnTo>
                  <a:lnTo>
                    <a:pt x="6427" y="10178"/>
                  </a:lnTo>
                  <a:cubicBezTo>
                    <a:pt x="6427" y="15104"/>
                    <a:pt x="6166" y="20029"/>
                    <a:pt x="5611" y="24890"/>
                  </a:cubicBezTo>
                  <a:cubicBezTo>
                    <a:pt x="5057" y="29783"/>
                    <a:pt x="4208" y="34643"/>
                    <a:pt x="3132" y="39438"/>
                  </a:cubicBezTo>
                  <a:cubicBezTo>
                    <a:pt x="1" y="53106"/>
                    <a:pt x="10374" y="66154"/>
                    <a:pt x="24433" y="66154"/>
                  </a:cubicBezTo>
                  <a:cubicBezTo>
                    <a:pt x="26357" y="66154"/>
                    <a:pt x="28217" y="65893"/>
                    <a:pt x="30011" y="65436"/>
                  </a:cubicBezTo>
                  <a:cubicBezTo>
                    <a:pt x="18920" y="62533"/>
                    <a:pt x="11548" y="51246"/>
                    <a:pt x="14255" y="39438"/>
                  </a:cubicBezTo>
                  <a:cubicBezTo>
                    <a:pt x="15332" y="34643"/>
                    <a:pt x="16180" y="29783"/>
                    <a:pt x="16735" y="24890"/>
                  </a:cubicBezTo>
                  <a:cubicBezTo>
                    <a:pt x="17256" y="20029"/>
                    <a:pt x="17550" y="15104"/>
                    <a:pt x="17550" y="10178"/>
                  </a:cubicBezTo>
                  <a:lnTo>
                    <a:pt x="17550" y="262"/>
                  </a:lnTo>
                  <a:lnTo>
                    <a:pt x="17550"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434;p49">
              <a:extLst>
                <a:ext uri="{FF2B5EF4-FFF2-40B4-BE49-F238E27FC236}">
                  <a16:creationId xmlns:a16="http://schemas.microsoft.com/office/drawing/2014/main" xmlns="" id="{9E8DF1F5-0F88-4EC9-8C8C-0D27E5D4660F}"/>
                </a:ext>
              </a:extLst>
            </p:cNvPr>
            <p:cNvSpPr/>
            <p:nvPr/>
          </p:nvSpPr>
          <p:spPr>
            <a:xfrm>
              <a:off x="2258925" y="3010800"/>
              <a:ext cx="901125" cy="508900"/>
            </a:xfrm>
            <a:custGeom>
              <a:avLst/>
              <a:gdLst/>
              <a:ahLst/>
              <a:cxnLst/>
              <a:rect l="l" t="t" r="r" b="b"/>
              <a:pathLst>
                <a:path w="36045" h="20356" extrusionOk="0">
                  <a:moveTo>
                    <a:pt x="16310" y="1"/>
                  </a:moveTo>
                  <a:lnTo>
                    <a:pt x="33" y="8319"/>
                  </a:lnTo>
                  <a:lnTo>
                    <a:pt x="33" y="18496"/>
                  </a:lnTo>
                  <a:cubicBezTo>
                    <a:pt x="33" y="19116"/>
                    <a:pt x="33" y="19736"/>
                    <a:pt x="0" y="20355"/>
                  </a:cubicBezTo>
                  <a:lnTo>
                    <a:pt x="36045" y="20355"/>
                  </a:lnTo>
                  <a:cubicBezTo>
                    <a:pt x="36012" y="19736"/>
                    <a:pt x="36012" y="19116"/>
                    <a:pt x="36012" y="18496"/>
                  </a:cubicBezTo>
                  <a:lnTo>
                    <a:pt x="36012" y="8319"/>
                  </a:lnTo>
                  <a:lnTo>
                    <a:pt x="16310"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435;p49">
              <a:extLst>
                <a:ext uri="{FF2B5EF4-FFF2-40B4-BE49-F238E27FC236}">
                  <a16:creationId xmlns:a16="http://schemas.microsoft.com/office/drawing/2014/main" xmlns="" id="{B96C75DD-3EF2-4312-A41C-A498742E56CC}"/>
                </a:ext>
              </a:extLst>
            </p:cNvPr>
            <p:cNvSpPr/>
            <p:nvPr/>
          </p:nvSpPr>
          <p:spPr>
            <a:xfrm>
              <a:off x="1183275" y="1692950"/>
              <a:ext cx="3052425" cy="1525825"/>
            </a:xfrm>
            <a:custGeom>
              <a:avLst/>
              <a:gdLst/>
              <a:ahLst/>
              <a:cxnLst/>
              <a:rect l="l" t="t" r="r" b="b"/>
              <a:pathLst>
                <a:path w="122097" h="61033" extrusionOk="0">
                  <a:moveTo>
                    <a:pt x="61065" y="1"/>
                  </a:moveTo>
                  <a:cubicBezTo>
                    <a:pt x="59075" y="1"/>
                    <a:pt x="57150" y="99"/>
                    <a:pt x="55258" y="262"/>
                  </a:cubicBezTo>
                  <a:cubicBezTo>
                    <a:pt x="33305" y="2349"/>
                    <a:pt x="14745" y="16017"/>
                    <a:pt x="5774" y="35100"/>
                  </a:cubicBezTo>
                  <a:cubicBezTo>
                    <a:pt x="2904" y="41200"/>
                    <a:pt x="1012" y="47887"/>
                    <a:pt x="327" y="54867"/>
                  </a:cubicBezTo>
                  <a:cubicBezTo>
                    <a:pt x="0" y="58162"/>
                    <a:pt x="2610" y="61033"/>
                    <a:pt x="5905" y="61033"/>
                  </a:cubicBezTo>
                  <a:lnTo>
                    <a:pt x="116192" y="61033"/>
                  </a:lnTo>
                  <a:cubicBezTo>
                    <a:pt x="119487" y="61033"/>
                    <a:pt x="122097" y="58162"/>
                    <a:pt x="121770" y="54867"/>
                  </a:cubicBezTo>
                  <a:cubicBezTo>
                    <a:pt x="118704" y="24042"/>
                    <a:pt x="92673" y="1"/>
                    <a:pt x="61065"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436;p49">
              <a:extLst>
                <a:ext uri="{FF2B5EF4-FFF2-40B4-BE49-F238E27FC236}">
                  <a16:creationId xmlns:a16="http://schemas.microsoft.com/office/drawing/2014/main" xmlns="" id="{46876874-FA7A-4845-ABD8-A73B3FF24B6F}"/>
                </a:ext>
              </a:extLst>
            </p:cNvPr>
            <p:cNvSpPr/>
            <p:nvPr/>
          </p:nvSpPr>
          <p:spPr>
            <a:xfrm>
              <a:off x="3733325" y="2522325"/>
              <a:ext cx="1454050" cy="2568025"/>
            </a:xfrm>
            <a:custGeom>
              <a:avLst/>
              <a:gdLst/>
              <a:ahLst/>
              <a:cxnLst/>
              <a:rect l="l" t="t" r="r" b="b"/>
              <a:pathLst>
                <a:path w="58162" h="102721" extrusionOk="0">
                  <a:moveTo>
                    <a:pt x="8090" y="0"/>
                  </a:moveTo>
                  <a:lnTo>
                    <a:pt x="8090" y="32424"/>
                  </a:lnTo>
                  <a:cubicBezTo>
                    <a:pt x="8090" y="38622"/>
                    <a:pt x="7732" y="44787"/>
                    <a:pt x="7047" y="50887"/>
                  </a:cubicBezTo>
                  <a:cubicBezTo>
                    <a:pt x="6362" y="57052"/>
                    <a:pt x="5318" y="63120"/>
                    <a:pt x="3948" y="69154"/>
                  </a:cubicBezTo>
                  <a:cubicBezTo>
                    <a:pt x="1" y="86345"/>
                    <a:pt x="13081" y="102720"/>
                    <a:pt x="30696" y="102720"/>
                  </a:cubicBezTo>
                  <a:cubicBezTo>
                    <a:pt x="46190" y="102720"/>
                    <a:pt x="58162" y="90096"/>
                    <a:pt x="58162" y="75352"/>
                  </a:cubicBezTo>
                  <a:cubicBezTo>
                    <a:pt x="58162" y="73297"/>
                    <a:pt x="57934" y="71242"/>
                    <a:pt x="57477" y="69154"/>
                  </a:cubicBezTo>
                  <a:cubicBezTo>
                    <a:pt x="54704" y="57118"/>
                    <a:pt x="53334" y="44787"/>
                    <a:pt x="53334" y="32424"/>
                  </a:cubicBezTo>
                  <a:lnTo>
                    <a:pt x="53334"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437;p49">
              <a:extLst>
                <a:ext uri="{FF2B5EF4-FFF2-40B4-BE49-F238E27FC236}">
                  <a16:creationId xmlns:a16="http://schemas.microsoft.com/office/drawing/2014/main" xmlns="" id="{81ABB45C-2020-45AB-84F9-181CDC6490C9}"/>
                </a:ext>
              </a:extLst>
            </p:cNvPr>
            <p:cNvSpPr/>
            <p:nvPr/>
          </p:nvSpPr>
          <p:spPr>
            <a:xfrm>
              <a:off x="3733325" y="2522325"/>
              <a:ext cx="942750" cy="2568825"/>
            </a:xfrm>
            <a:custGeom>
              <a:avLst/>
              <a:gdLst/>
              <a:ahLst/>
              <a:cxnLst/>
              <a:rect l="l" t="t" r="r" b="b"/>
              <a:pathLst>
                <a:path w="37710" h="102753" extrusionOk="0">
                  <a:moveTo>
                    <a:pt x="8090" y="0"/>
                  </a:moveTo>
                  <a:lnTo>
                    <a:pt x="8090" y="326"/>
                  </a:lnTo>
                  <a:lnTo>
                    <a:pt x="8090" y="32424"/>
                  </a:lnTo>
                  <a:cubicBezTo>
                    <a:pt x="8090" y="38590"/>
                    <a:pt x="7732" y="44787"/>
                    <a:pt x="7047" y="50887"/>
                  </a:cubicBezTo>
                  <a:cubicBezTo>
                    <a:pt x="6362" y="57052"/>
                    <a:pt x="5318" y="63120"/>
                    <a:pt x="3948" y="69154"/>
                  </a:cubicBezTo>
                  <a:cubicBezTo>
                    <a:pt x="1" y="86345"/>
                    <a:pt x="13081" y="102753"/>
                    <a:pt x="30696" y="102753"/>
                  </a:cubicBezTo>
                  <a:cubicBezTo>
                    <a:pt x="33143" y="102753"/>
                    <a:pt x="35491" y="102427"/>
                    <a:pt x="37709" y="101839"/>
                  </a:cubicBezTo>
                  <a:cubicBezTo>
                    <a:pt x="23781" y="98219"/>
                    <a:pt x="14517" y="83996"/>
                    <a:pt x="17909" y="69154"/>
                  </a:cubicBezTo>
                  <a:cubicBezTo>
                    <a:pt x="19312" y="63120"/>
                    <a:pt x="20323" y="57052"/>
                    <a:pt x="21041" y="50887"/>
                  </a:cubicBezTo>
                  <a:cubicBezTo>
                    <a:pt x="21726" y="44787"/>
                    <a:pt x="22052" y="38590"/>
                    <a:pt x="22052" y="32424"/>
                  </a:cubicBezTo>
                  <a:lnTo>
                    <a:pt x="22052" y="326"/>
                  </a:lnTo>
                  <a:lnTo>
                    <a:pt x="22052" y="0"/>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438;p49">
              <a:extLst>
                <a:ext uri="{FF2B5EF4-FFF2-40B4-BE49-F238E27FC236}">
                  <a16:creationId xmlns:a16="http://schemas.microsoft.com/office/drawing/2014/main" xmlns="" id="{8A8A8126-BD4C-4941-B3C4-FB2B37F02719}"/>
                </a:ext>
              </a:extLst>
            </p:cNvPr>
            <p:cNvSpPr/>
            <p:nvPr/>
          </p:nvSpPr>
          <p:spPr>
            <a:xfrm>
              <a:off x="3935575" y="2358400"/>
              <a:ext cx="1131125" cy="576575"/>
            </a:xfrm>
            <a:custGeom>
              <a:avLst/>
              <a:gdLst/>
              <a:ahLst/>
              <a:cxnLst/>
              <a:rect l="l" t="t" r="r" b="b"/>
              <a:pathLst>
                <a:path w="45245" h="23063" extrusionOk="0">
                  <a:moveTo>
                    <a:pt x="25738" y="1"/>
                  </a:moveTo>
                  <a:lnTo>
                    <a:pt x="0" y="6557"/>
                  </a:lnTo>
                  <a:lnTo>
                    <a:pt x="0" y="23063"/>
                  </a:lnTo>
                  <a:lnTo>
                    <a:pt x="45244" y="23063"/>
                  </a:lnTo>
                  <a:lnTo>
                    <a:pt x="45244" y="6557"/>
                  </a:lnTo>
                  <a:lnTo>
                    <a:pt x="25738"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439;p49">
              <a:extLst>
                <a:ext uri="{FF2B5EF4-FFF2-40B4-BE49-F238E27FC236}">
                  <a16:creationId xmlns:a16="http://schemas.microsoft.com/office/drawing/2014/main" xmlns="" id="{1CDFB315-FBB1-4EE8-9CAE-DBCEBD9E03C9}"/>
                </a:ext>
              </a:extLst>
            </p:cNvPr>
            <p:cNvSpPr/>
            <p:nvPr/>
          </p:nvSpPr>
          <p:spPr>
            <a:xfrm>
              <a:off x="1183275" y="1692950"/>
              <a:ext cx="1815325" cy="1525825"/>
            </a:xfrm>
            <a:custGeom>
              <a:avLst/>
              <a:gdLst/>
              <a:ahLst/>
              <a:cxnLst/>
              <a:rect l="l" t="t" r="r" b="b"/>
              <a:pathLst>
                <a:path w="72613" h="61033" extrusionOk="0">
                  <a:moveTo>
                    <a:pt x="61065" y="1"/>
                  </a:moveTo>
                  <a:cubicBezTo>
                    <a:pt x="59075" y="1"/>
                    <a:pt x="57150" y="99"/>
                    <a:pt x="55226" y="262"/>
                  </a:cubicBezTo>
                  <a:cubicBezTo>
                    <a:pt x="33305" y="2349"/>
                    <a:pt x="14745" y="16017"/>
                    <a:pt x="5774" y="35100"/>
                  </a:cubicBezTo>
                  <a:cubicBezTo>
                    <a:pt x="2904" y="41200"/>
                    <a:pt x="1012" y="47887"/>
                    <a:pt x="327" y="54867"/>
                  </a:cubicBezTo>
                  <a:cubicBezTo>
                    <a:pt x="0" y="58162"/>
                    <a:pt x="2610" y="61033"/>
                    <a:pt x="5905" y="61033"/>
                  </a:cubicBezTo>
                  <a:lnTo>
                    <a:pt x="29032" y="61033"/>
                  </a:lnTo>
                  <a:cubicBezTo>
                    <a:pt x="25705" y="61033"/>
                    <a:pt x="23095" y="58162"/>
                    <a:pt x="23421" y="54867"/>
                  </a:cubicBezTo>
                  <a:cubicBezTo>
                    <a:pt x="24139" y="47887"/>
                    <a:pt x="25998" y="41200"/>
                    <a:pt x="28869" y="35100"/>
                  </a:cubicBezTo>
                  <a:cubicBezTo>
                    <a:pt x="37057" y="17713"/>
                    <a:pt x="53203" y="4796"/>
                    <a:pt x="72612" y="1077"/>
                  </a:cubicBezTo>
                  <a:cubicBezTo>
                    <a:pt x="68861" y="360"/>
                    <a:pt x="65012" y="1"/>
                    <a:pt x="61065" y="1"/>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440;p49">
              <a:extLst>
                <a:ext uri="{FF2B5EF4-FFF2-40B4-BE49-F238E27FC236}">
                  <a16:creationId xmlns:a16="http://schemas.microsoft.com/office/drawing/2014/main" xmlns="" id="{8C973829-BF2A-458D-946F-D4F6BC36DEFB}"/>
                </a:ext>
              </a:extLst>
            </p:cNvPr>
            <p:cNvSpPr/>
            <p:nvPr/>
          </p:nvSpPr>
          <p:spPr>
            <a:xfrm>
              <a:off x="2582675" y="605075"/>
              <a:ext cx="3836100" cy="1917275"/>
            </a:xfrm>
            <a:custGeom>
              <a:avLst/>
              <a:gdLst/>
              <a:ahLst/>
              <a:cxnLst/>
              <a:rect l="l" t="t" r="r" b="b"/>
              <a:pathLst>
                <a:path w="153444" h="76691" extrusionOk="0">
                  <a:moveTo>
                    <a:pt x="76722" y="1"/>
                  </a:moveTo>
                  <a:cubicBezTo>
                    <a:pt x="74276" y="1"/>
                    <a:pt x="71829" y="99"/>
                    <a:pt x="69415" y="327"/>
                  </a:cubicBezTo>
                  <a:cubicBezTo>
                    <a:pt x="41851" y="2937"/>
                    <a:pt x="18528" y="20127"/>
                    <a:pt x="7274" y="44136"/>
                  </a:cubicBezTo>
                  <a:cubicBezTo>
                    <a:pt x="3654" y="51801"/>
                    <a:pt x="1305" y="60152"/>
                    <a:pt x="424" y="68959"/>
                  </a:cubicBezTo>
                  <a:cubicBezTo>
                    <a:pt x="0" y="73102"/>
                    <a:pt x="3295" y="76690"/>
                    <a:pt x="7437" y="76690"/>
                  </a:cubicBezTo>
                  <a:lnTo>
                    <a:pt x="146007" y="76690"/>
                  </a:lnTo>
                  <a:cubicBezTo>
                    <a:pt x="150182" y="76690"/>
                    <a:pt x="153444" y="73102"/>
                    <a:pt x="153053" y="68959"/>
                  </a:cubicBezTo>
                  <a:cubicBezTo>
                    <a:pt x="149171" y="30240"/>
                    <a:pt x="116486" y="1"/>
                    <a:pt x="76722"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441;p49">
              <a:extLst>
                <a:ext uri="{FF2B5EF4-FFF2-40B4-BE49-F238E27FC236}">
                  <a16:creationId xmlns:a16="http://schemas.microsoft.com/office/drawing/2014/main" xmlns="" id="{5EEA04ED-928A-41E2-BE87-53B98974D965}"/>
                </a:ext>
              </a:extLst>
            </p:cNvPr>
            <p:cNvSpPr/>
            <p:nvPr/>
          </p:nvSpPr>
          <p:spPr>
            <a:xfrm>
              <a:off x="2582675" y="604275"/>
              <a:ext cx="2281775" cy="1918075"/>
            </a:xfrm>
            <a:custGeom>
              <a:avLst/>
              <a:gdLst/>
              <a:ahLst/>
              <a:cxnLst/>
              <a:rect l="l" t="t" r="r" b="b"/>
              <a:pathLst>
                <a:path w="91271" h="76723" extrusionOk="0">
                  <a:moveTo>
                    <a:pt x="76722" y="0"/>
                  </a:moveTo>
                  <a:cubicBezTo>
                    <a:pt x="74276" y="0"/>
                    <a:pt x="71829" y="131"/>
                    <a:pt x="69415" y="359"/>
                  </a:cubicBezTo>
                  <a:cubicBezTo>
                    <a:pt x="41851" y="2969"/>
                    <a:pt x="18528" y="20159"/>
                    <a:pt x="7274" y="44168"/>
                  </a:cubicBezTo>
                  <a:cubicBezTo>
                    <a:pt x="3654" y="51833"/>
                    <a:pt x="1305" y="60184"/>
                    <a:pt x="424" y="68991"/>
                  </a:cubicBezTo>
                  <a:cubicBezTo>
                    <a:pt x="0" y="73134"/>
                    <a:pt x="3295" y="76722"/>
                    <a:pt x="7437" y="76722"/>
                  </a:cubicBezTo>
                  <a:lnTo>
                    <a:pt x="36469" y="76722"/>
                  </a:lnTo>
                  <a:cubicBezTo>
                    <a:pt x="32326" y="76722"/>
                    <a:pt x="29032" y="73134"/>
                    <a:pt x="29456" y="68991"/>
                  </a:cubicBezTo>
                  <a:cubicBezTo>
                    <a:pt x="30337" y="60184"/>
                    <a:pt x="32685" y="51833"/>
                    <a:pt x="36306" y="44168"/>
                  </a:cubicBezTo>
                  <a:cubicBezTo>
                    <a:pt x="46581" y="22280"/>
                    <a:pt x="66871" y="6068"/>
                    <a:pt x="91270" y="1403"/>
                  </a:cubicBezTo>
                  <a:cubicBezTo>
                    <a:pt x="86573" y="490"/>
                    <a:pt x="81713" y="0"/>
                    <a:pt x="76722" y="0"/>
                  </a:cubicBezTo>
                  <a:close/>
                </a:path>
              </a:pathLst>
            </a:custGeom>
            <a:solidFill>
              <a:srgbClr val="CFB80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6857880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FF3"/>
        </a:solidFill>
        <a:effectLst/>
      </p:bgPr>
    </p:bg>
    <p:spTree>
      <p:nvGrpSpPr>
        <p:cNvPr id="1" name=""/>
        <p:cNvGrpSpPr/>
        <p:nvPr/>
      </p:nvGrpSpPr>
      <p:grpSpPr>
        <a:xfrm>
          <a:off x="0" y="0"/>
          <a:ext cx="0" cy="0"/>
          <a:chOff x="0" y="0"/>
          <a:chExt cx="0" cy="0"/>
        </a:xfrm>
      </p:grpSpPr>
      <p:sp>
        <p:nvSpPr>
          <p:cNvPr id="41" name="Google Shape;1061;p47">
            <a:extLst>
              <a:ext uri="{FF2B5EF4-FFF2-40B4-BE49-F238E27FC236}">
                <a16:creationId xmlns:a16="http://schemas.microsoft.com/office/drawing/2014/main" xmlns="" id="{6581CF76-E08F-42B5-95FB-E212EC1250C5}"/>
              </a:ext>
            </a:extLst>
          </p:cNvPr>
          <p:cNvSpPr/>
          <p:nvPr/>
        </p:nvSpPr>
        <p:spPr>
          <a:xfrm>
            <a:off x="2327444" y="2916748"/>
            <a:ext cx="754800" cy="754800"/>
          </a:xfrm>
          <a:prstGeom prst="roundRect">
            <a:avLst>
              <a:gd name="adj" fmla="val 16667"/>
            </a:avLst>
          </a:prstGeom>
          <a:solidFill>
            <a:srgbClr val="25C56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2"/>
              </a:solidFill>
              <a:effectLst/>
              <a:uLnTx/>
              <a:uFillTx/>
              <a:latin typeface="Arial"/>
              <a:cs typeface="Arial"/>
              <a:sym typeface="Arial"/>
            </a:endParaRPr>
          </a:p>
        </p:txBody>
      </p:sp>
      <p:sp>
        <p:nvSpPr>
          <p:cNvPr id="42" name="Google Shape;1062;p47">
            <a:extLst>
              <a:ext uri="{FF2B5EF4-FFF2-40B4-BE49-F238E27FC236}">
                <a16:creationId xmlns:a16="http://schemas.microsoft.com/office/drawing/2014/main" xmlns="" id="{24D63BAC-9D25-42EC-9F1E-AF2D6AAB07FD}"/>
              </a:ext>
            </a:extLst>
          </p:cNvPr>
          <p:cNvSpPr/>
          <p:nvPr/>
        </p:nvSpPr>
        <p:spPr>
          <a:xfrm>
            <a:off x="6848994" y="2916748"/>
            <a:ext cx="754800" cy="754800"/>
          </a:xfrm>
          <a:prstGeom prst="roundRect">
            <a:avLst>
              <a:gd name="adj" fmla="val 16667"/>
            </a:avLst>
          </a:prstGeom>
          <a:solidFill>
            <a:srgbClr val="25C56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2"/>
              </a:solidFill>
              <a:effectLst/>
              <a:uLnTx/>
              <a:uFillTx/>
              <a:latin typeface="Arial"/>
              <a:cs typeface="Arial"/>
              <a:sym typeface="Arial"/>
            </a:endParaRPr>
          </a:p>
        </p:txBody>
      </p:sp>
      <p:sp>
        <p:nvSpPr>
          <p:cNvPr id="43" name="Google Shape;1063;p47">
            <a:extLst>
              <a:ext uri="{FF2B5EF4-FFF2-40B4-BE49-F238E27FC236}">
                <a16:creationId xmlns:a16="http://schemas.microsoft.com/office/drawing/2014/main" xmlns="" id="{96EE817D-8A35-429E-89AD-1D5AB658F35F}"/>
              </a:ext>
            </a:extLst>
          </p:cNvPr>
          <p:cNvSpPr/>
          <p:nvPr/>
        </p:nvSpPr>
        <p:spPr>
          <a:xfrm>
            <a:off x="4588219" y="4627823"/>
            <a:ext cx="754800" cy="754800"/>
          </a:xfrm>
          <a:prstGeom prst="roundRect">
            <a:avLst>
              <a:gd name="adj" fmla="val 16667"/>
            </a:avLst>
          </a:prstGeom>
          <a:solidFill>
            <a:srgbClr val="25C56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2"/>
              </a:solidFill>
              <a:effectLst/>
              <a:uLnTx/>
              <a:uFillTx/>
              <a:latin typeface="Arial"/>
              <a:cs typeface="Arial"/>
              <a:sym typeface="Arial"/>
            </a:endParaRPr>
          </a:p>
        </p:txBody>
      </p:sp>
      <p:sp>
        <p:nvSpPr>
          <p:cNvPr id="44" name="Google Shape;1064;p47">
            <a:extLst>
              <a:ext uri="{FF2B5EF4-FFF2-40B4-BE49-F238E27FC236}">
                <a16:creationId xmlns:a16="http://schemas.microsoft.com/office/drawing/2014/main" xmlns="" id="{52EE3B84-1AFC-41A5-8A37-AB4DA1B76BD1}"/>
              </a:ext>
            </a:extLst>
          </p:cNvPr>
          <p:cNvSpPr/>
          <p:nvPr/>
        </p:nvSpPr>
        <p:spPr>
          <a:xfrm>
            <a:off x="9109756" y="4627823"/>
            <a:ext cx="754800" cy="754800"/>
          </a:xfrm>
          <a:prstGeom prst="roundRect">
            <a:avLst>
              <a:gd name="adj" fmla="val 16667"/>
            </a:avLst>
          </a:prstGeom>
          <a:solidFill>
            <a:srgbClr val="25C56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2"/>
              </a:solidFill>
              <a:effectLst/>
              <a:uLnTx/>
              <a:uFillTx/>
              <a:latin typeface="Arial"/>
              <a:cs typeface="Arial"/>
              <a:sym typeface="Arial"/>
            </a:endParaRPr>
          </a:p>
        </p:txBody>
      </p:sp>
      <p:cxnSp>
        <p:nvCxnSpPr>
          <p:cNvPr id="45" name="Google Shape;1065;p47">
            <a:extLst>
              <a:ext uri="{FF2B5EF4-FFF2-40B4-BE49-F238E27FC236}">
                <a16:creationId xmlns:a16="http://schemas.microsoft.com/office/drawing/2014/main" xmlns="" id="{D43E6262-63D1-4836-A312-FF6D5A74DA2F}"/>
              </a:ext>
            </a:extLst>
          </p:cNvPr>
          <p:cNvCxnSpPr>
            <a:stCxn id="41" idx="2"/>
            <a:endCxn id="43" idx="0"/>
          </p:cNvCxnSpPr>
          <p:nvPr/>
        </p:nvCxnSpPr>
        <p:spPr>
          <a:xfrm rot="16200000" flipH="1">
            <a:off x="3357044" y="3019348"/>
            <a:ext cx="956400" cy="2260800"/>
          </a:xfrm>
          <a:prstGeom prst="bentConnector3">
            <a:avLst>
              <a:gd name="adj1" fmla="val 49993"/>
            </a:avLst>
          </a:prstGeom>
          <a:noFill/>
          <a:ln w="28575" cap="flat" cmpd="sng">
            <a:solidFill>
              <a:schemeClr val="accent4"/>
            </a:solidFill>
            <a:prstDash val="solid"/>
            <a:round/>
            <a:headEnd type="none" w="med" len="med"/>
            <a:tailEnd type="none" w="med" len="med"/>
          </a:ln>
        </p:spPr>
      </p:cxnSp>
      <p:sp>
        <p:nvSpPr>
          <p:cNvPr id="47" name="Google Shape;1067;p47">
            <a:extLst>
              <a:ext uri="{FF2B5EF4-FFF2-40B4-BE49-F238E27FC236}">
                <a16:creationId xmlns:a16="http://schemas.microsoft.com/office/drawing/2014/main" xmlns="" id="{9CA3E54B-E815-4CAC-8DEB-16D1AC00A95A}"/>
              </a:ext>
            </a:extLst>
          </p:cNvPr>
          <p:cNvSpPr txBox="1"/>
          <p:nvPr/>
        </p:nvSpPr>
        <p:spPr>
          <a:xfrm>
            <a:off x="2370556" y="3005249"/>
            <a:ext cx="668700" cy="577800"/>
          </a:xfrm>
          <a:prstGeom prst="rect">
            <a:avLst/>
          </a:prstGeom>
          <a:noFill/>
          <a:ln>
            <a:noFill/>
          </a:ln>
        </p:spPr>
        <p:txBody>
          <a:bodyPr spcFirstLastPara="1" wrap="square" lIns="91425" tIns="198000" rIns="91425" bIns="0" anchor="ctr" anchorCtr="0">
            <a:noAutofit/>
          </a:bodyPr>
          <a:lstStyle/>
          <a:p>
            <a:pPr algn="ctr">
              <a:spcAft>
                <a:spcPts val="1600"/>
              </a:spcAft>
              <a:buClr>
                <a:srgbClr val="000000"/>
              </a:buClr>
              <a:buFont typeface="Arial"/>
              <a:buNone/>
            </a:pPr>
            <a:r>
              <a:rPr lang="en" sz="2400" b="1" kern="0" dirty="0">
                <a:solidFill>
                  <a:srgbClr val="FFFFFF"/>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rPr>
              <a:t>01</a:t>
            </a:r>
            <a:endParaRPr sz="2400" b="1" kern="0" dirty="0">
              <a:solidFill>
                <a:srgbClr val="FFFFFF"/>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endParaRPr>
          </a:p>
        </p:txBody>
      </p:sp>
      <p:cxnSp>
        <p:nvCxnSpPr>
          <p:cNvPr id="51" name="Google Shape;1071;p47">
            <a:extLst>
              <a:ext uri="{FF2B5EF4-FFF2-40B4-BE49-F238E27FC236}">
                <a16:creationId xmlns:a16="http://schemas.microsoft.com/office/drawing/2014/main" xmlns="" id="{A20E5939-B6E9-44AD-9EDA-A69D96EF54FB}"/>
              </a:ext>
            </a:extLst>
          </p:cNvPr>
          <p:cNvCxnSpPr>
            <a:stCxn id="43" idx="3"/>
            <a:endCxn id="42" idx="1"/>
          </p:cNvCxnSpPr>
          <p:nvPr/>
        </p:nvCxnSpPr>
        <p:spPr>
          <a:xfrm rot="10800000" flipH="1">
            <a:off x="5343019" y="3294023"/>
            <a:ext cx="1506000" cy="1711200"/>
          </a:xfrm>
          <a:prstGeom prst="bentConnector3">
            <a:avLst>
              <a:gd name="adj1" fmla="val 49999"/>
            </a:avLst>
          </a:prstGeom>
          <a:noFill/>
          <a:ln w="28575" cap="flat" cmpd="sng">
            <a:solidFill>
              <a:schemeClr val="accent4"/>
            </a:solidFill>
            <a:prstDash val="solid"/>
            <a:round/>
            <a:headEnd type="none" w="med" len="med"/>
            <a:tailEnd type="none" w="med" len="med"/>
          </a:ln>
        </p:spPr>
      </p:cxnSp>
      <p:cxnSp>
        <p:nvCxnSpPr>
          <p:cNvPr id="52" name="Google Shape;1072;p47">
            <a:extLst>
              <a:ext uri="{FF2B5EF4-FFF2-40B4-BE49-F238E27FC236}">
                <a16:creationId xmlns:a16="http://schemas.microsoft.com/office/drawing/2014/main" xmlns="" id="{13706DDE-E8A1-44D7-90D2-AED318C18BBF}"/>
              </a:ext>
            </a:extLst>
          </p:cNvPr>
          <p:cNvCxnSpPr>
            <a:stCxn id="42" idx="2"/>
            <a:endCxn id="44" idx="0"/>
          </p:cNvCxnSpPr>
          <p:nvPr/>
        </p:nvCxnSpPr>
        <p:spPr>
          <a:xfrm rot="16200000" flipH="1">
            <a:off x="7878594" y="3019348"/>
            <a:ext cx="956400" cy="2260800"/>
          </a:xfrm>
          <a:prstGeom prst="bentConnector3">
            <a:avLst>
              <a:gd name="adj1" fmla="val 49993"/>
            </a:avLst>
          </a:prstGeom>
          <a:noFill/>
          <a:ln w="28575" cap="flat" cmpd="sng">
            <a:solidFill>
              <a:schemeClr val="accent4"/>
            </a:solidFill>
            <a:prstDash val="solid"/>
            <a:round/>
            <a:headEnd type="none" w="med" len="med"/>
            <a:tailEnd type="none" w="med" len="med"/>
          </a:ln>
        </p:spPr>
      </p:cxnSp>
      <p:sp>
        <p:nvSpPr>
          <p:cNvPr id="53" name="Google Shape;1073;p47">
            <a:extLst>
              <a:ext uri="{FF2B5EF4-FFF2-40B4-BE49-F238E27FC236}">
                <a16:creationId xmlns:a16="http://schemas.microsoft.com/office/drawing/2014/main" xmlns="" id="{254773FF-3B53-45C7-B17C-EFEF78B7AC36}"/>
              </a:ext>
            </a:extLst>
          </p:cNvPr>
          <p:cNvSpPr txBox="1"/>
          <p:nvPr/>
        </p:nvSpPr>
        <p:spPr>
          <a:xfrm>
            <a:off x="6892056" y="3005249"/>
            <a:ext cx="668700" cy="577800"/>
          </a:xfrm>
          <a:prstGeom prst="rect">
            <a:avLst/>
          </a:prstGeom>
          <a:noFill/>
          <a:ln>
            <a:noFill/>
          </a:ln>
        </p:spPr>
        <p:txBody>
          <a:bodyPr spcFirstLastPara="1" wrap="square" lIns="91425" tIns="198000" rIns="91425" bIns="0" anchor="ctr" anchorCtr="0">
            <a:noAutofit/>
          </a:bodyPr>
          <a:lstStyle/>
          <a:p>
            <a:pPr algn="ctr">
              <a:spcAft>
                <a:spcPts val="1600"/>
              </a:spcAft>
              <a:buClr>
                <a:srgbClr val="000000"/>
              </a:buClr>
              <a:buFont typeface="Arial"/>
              <a:buNone/>
            </a:pPr>
            <a:r>
              <a:rPr lang="en" sz="2400" b="1" kern="0" dirty="0">
                <a:solidFill>
                  <a:srgbClr val="FFFFFF"/>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rPr>
              <a:t>03</a:t>
            </a:r>
            <a:endParaRPr sz="2400" b="1" kern="0" dirty="0">
              <a:solidFill>
                <a:srgbClr val="FFFFFF"/>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endParaRPr>
          </a:p>
        </p:txBody>
      </p:sp>
      <p:sp>
        <p:nvSpPr>
          <p:cNvPr id="54" name="Google Shape;1074;p47">
            <a:extLst>
              <a:ext uri="{FF2B5EF4-FFF2-40B4-BE49-F238E27FC236}">
                <a16:creationId xmlns:a16="http://schemas.microsoft.com/office/drawing/2014/main" xmlns="" id="{39586E7F-9F3F-4853-84F8-AEC09F66D1BE}"/>
              </a:ext>
            </a:extLst>
          </p:cNvPr>
          <p:cNvSpPr txBox="1"/>
          <p:nvPr/>
        </p:nvSpPr>
        <p:spPr>
          <a:xfrm>
            <a:off x="4631281" y="4731799"/>
            <a:ext cx="668700" cy="577800"/>
          </a:xfrm>
          <a:prstGeom prst="rect">
            <a:avLst/>
          </a:prstGeom>
          <a:noFill/>
          <a:ln>
            <a:noFill/>
          </a:ln>
        </p:spPr>
        <p:txBody>
          <a:bodyPr spcFirstLastPara="1" wrap="square" lIns="91425" tIns="198000" rIns="91425" bIns="0" anchor="ctr" anchorCtr="0">
            <a:noAutofit/>
          </a:bodyPr>
          <a:lstStyle/>
          <a:p>
            <a:pPr algn="ctr">
              <a:spcAft>
                <a:spcPts val="1600"/>
              </a:spcAft>
              <a:buClr>
                <a:srgbClr val="000000"/>
              </a:buClr>
              <a:buFont typeface="Arial"/>
              <a:buNone/>
            </a:pPr>
            <a:r>
              <a:rPr lang="en" sz="2400" b="1" kern="0" dirty="0">
                <a:solidFill>
                  <a:srgbClr val="FFFFFF"/>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rPr>
              <a:t>02</a:t>
            </a:r>
            <a:endParaRPr sz="2400" b="1" kern="0" dirty="0">
              <a:solidFill>
                <a:srgbClr val="FFFFFF"/>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endParaRPr>
          </a:p>
        </p:txBody>
      </p:sp>
      <p:sp>
        <p:nvSpPr>
          <p:cNvPr id="55" name="Google Shape;1075;p47">
            <a:extLst>
              <a:ext uri="{FF2B5EF4-FFF2-40B4-BE49-F238E27FC236}">
                <a16:creationId xmlns:a16="http://schemas.microsoft.com/office/drawing/2014/main" xmlns="" id="{4F0ED7DD-B361-455D-9AA9-C4E6BE2D6783}"/>
              </a:ext>
            </a:extLst>
          </p:cNvPr>
          <p:cNvSpPr txBox="1"/>
          <p:nvPr/>
        </p:nvSpPr>
        <p:spPr>
          <a:xfrm>
            <a:off x="9152806" y="4731799"/>
            <a:ext cx="668700" cy="577800"/>
          </a:xfrm>
          <a:prstGeom prst="rect">
            <a:avLst/>
          </a:prstGeom>
          <a:noFill/>
          <a:ln>
            <a:noFill/>
          </a:ln>
        </p:spPr>
        <p:txBody>
          <a:bodyPr spcFirstLastPara="1" wrap="square" lIns="91425" tIns="198000" rIns="91425" bIns="0" anchor="ctr" anchorCtr="0">
            <a:noAutofit/>
          </a:bodyPr>
          <a:lstStyle/>
          <a:p>
            <a:pPr algn="ctr">
              <a:spcAft>
                <a:spcPts val="1600"/>
              </a:spcAft>
              <a:buClr>
                <a:srgbClr val="000000"/>
              </a:buClr>
              <a:buFont typeface="Arial"/>
              <a:buNone/>
            </a:pPr>
            <a:r>
              <a:rPr lang="en" sz="2400" b="1" kern="0" dirty="0">
                <a:solidFill>
                  <a:srgbClr val="FFFFFF"/>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rPr>
              <a:t>04</a:t>
            </a:r>
            <a:endParaRPr sz="2400" b="1" kern="0" dirty="0">
              <a:solidFill>
                <a:srgbClr val="FFFFFF"/>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endParaRPr>
          </a:p>
        </p:txBody>
      </p:sp>
      <p:sp>
        <p:nvSpPr>
          <p:cNvPr id="56" name="文本框 55">
            <a:extLst>
              <a:ext uri="{FF2B5EF4-FFF2-40B4-BE49-F238E27FC236}">
                <a16:creationId xmlns:a16="http://schemas.microsoft.com/office/drawing/2014/main" xmlns="" id="{F778550D-C6E0-4062-ADF1-C0A84B864BFA}"/>
              </a:ext>
            </a:extLst>
          </p:cNvPr>
          <p:cNvSpPr txBox="1"/>
          <p:nvPr/>
        </p:nvSpPr>
        <p:spPr>
          <a:xfrm>
            <a:off x="3315211" y="2904154"/>
            <a:ext cx="2260800" cy="707886"/>
          </a:xfrm>
          <a:prstGeom prst="rect">
            <a:avLst/>
          </a:prstGeom>
          <a:noFill/>
        </p:spPr>
        <p:txBody>
          <a:bodyPr wrap="square" rtlCol="0">
            <a:spAutoFit/>
          </a:bodyPr>
          <a:lstStyle/>
          <a:p>
            <a:pPr algn="just"/>
            <a:r>
              <a:rPr lang="zh-CN" altLang="en-US" sz="4000" b="1"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班会主题</a:t>
            </a:r>
          </a:p>
        </p:txBody>
      </p:sp>
      <p:sp>
        <p:nvSpPr>
          <p:cNvPr id="61" name="文本框 60">
            <a:extLst>
              <a:ext uri="{FF2B5EF4-FFF2-40B4-BE49-F238E27FC236}">
                <a16:creationId xmlns:a16="http://schemas.microsoft.com/office/drawing/2014/main" xmlns="" id="{06A66646-20F5-4D11-8565-8ADE12E1E55D}"/>
              </a:ext>
            </a:extLst>
          </p:cNvPr>
          <p:cNvSpPr txBox="1"/>
          <p:nvPr/>
        </p:nvSpPr>
        <p:spPr>
          <a:xfrm>
            <a:off x="7832331" y="2904154"/>
            <a:ext cx="2260800" cy="707886"/>
          </a:xfrm>
          <a:prstGeom prst="rect">
            <a:avLst/>
          </a:prstGeom>
          <a:noFill/>
        </p:spPr>
        <p:txBody>
          <a:bodyPr wrap="square" rtlCol="0">
            <a:spAutoFit/>
          </a:bodyPr>
          <a:lstStyle/>
          <a:p>
            <a:pPr algn="just"/>
            <a:r>
              <a:rPr lang="zh-CN" altLang="en-US" sz="4000" b="1"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小组讨论</a:t>
            </a:r>
          </a:p>
        </p:txBody>
      </p:sp>
      <p:sp>
        <p:nvSpPr>
          <p:cNvPr id="64" name="文本框 63">
            <a:extLst>
              <a:ext uri="{FF2B5EF4-FFF2-40B4-BE49-F238E27FC236}">
                <a16:creationId xmlns:a16="http://schemas.microsoft.com/office/drawing/2014/main" xmlns="" id="{7DD464B5-E2C0-48E8-9374-A036E294E735}"/>
              </a:ext>
            </a:extLst>
          </p:cNvPr>
          <p:cNvSpPr txBox="1"/>
          <p:nvPr/>
        </p:nvSpPr>
        <p:spPr>
          <a:xfrm>
            <a:off x="2029732" y="4639751"/>
            <a:ext cx="2260800" cy="707886"/>
          </a:xfrm>
          <a:prstGeom prst="rect">
            <a:avLst/>
          </a:prstGeom>
          <a:noFill/>
        </p:spPr>
        <p:txBody>
          <a:bodyPr wrap="square" rtlCol="0">
            <a:spAutoFit/>
          </a:bodyPr>
          <a:lstStyle/>
          <a:p>
            <a:pPr algn="r"/>
            <a:r>
              <a:rPr lang="zh-CN" altLang="en-US" sz="4000" b="1"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班会活动</a:t>
            </a:r>
          </a:p>
        </p:txBody>
      </p:sp>
      <p:sp>
        <p:nvSpPr>
          <p:cNvPr id="68" name="文本框 67">
            <a:extLst>
              <a:ext uri="{FF2B5EF4-FFF2-40B4-BE49-F238E27FC236}">
                <a16:creationId xmlns:a16="http://schemas.microsoft.com/office/drawing/2014/main" xmlns="" id="{61B99ED7-85D1-48CC-9B0C-96DF5F5E4827}"/>
              </a:ext>
            </a:extLst>
          </p:cNvPr>
          <p:cNvSpPr txBox="1"/>
          <p:nvPr/>
        </p:nvSpPr>
        <p:spPr>
          <a:xfrm>
            <a:off x="6551269" y="4639751"/>
            <a:ext cx="2260800" cy="707886"/>
          </a:xfrm>
          <a:prstGeom prst="rect">
            <a:avLst/>
          </a:prstGeom>
          <a:noFill/>
        </p:spPr>
        <p:txBody>
          <a:bodyPr wrap="square" rtlCol="0">
            <a:spAutoFit/>
          </a:bodyPr>
          <a:lstStyle/>
          <a:p>
            <a:pPr algn="r"/>
            <a:r>
              <a:rPr lang="zh-CN" altLang="en-US" sz="4000" b="1"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班会总结</a:t>
            </a:r>
          </a:p>
        </p:txBody>
      </p:sp>
      <p:sp>
        <p:nvSpPr>
          <p:cNvPr id="78" name="文本框 77">
            <a:extLst>
              <a:ext uri="{FF2B5EF4-FFF2-40B4-BE49-F238E27FC236}">
                <a16:creationId xmlns:a16="http://schemas.microsoft.com/office/drawing/2014/main" xmlns="" id="{77DF129F-1943-419D-9BE3-DCE02F0C3631}"/>
              </a:ext>
            </a:extLst>
          </p:cNvPr>
          <p:cNvSpPr txBox="1"/>
          <p:nvPr/>
        </p:nvSpPr>
        <p:spPr>
          <a:xfrm>
            <a:off x="784222" y="834970"/>
            <a:ext cx="1586334" cy="830997"/>
          </a:xfrm>
          <a:prstGeom prst="rect">
            <a:avLst/>
          </a:prstGeom>
          <a:noFill/>
        </p:spPr>
        <p:txBody>
          <a:bodyPr wrap="square" rtlCol="0">
            <a:spAutoFit/>
          </a:bodyPr>
          <a:lstStyle/>
          <a:p>
            <a:pPr algn="dist"/>
            <a:r>
              <a:rPr lang="zh-CN" altLang="en-US" sz="4800" dirty="0">
                <a:solidFill>
                  <a:schemeClr val="accent1"/>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目录</a:t>
            </a:r>
          </a:p>
        </p:txBody>
      </p:sp>
      <p:sp>
        <p:nvSpPr>
          <p:cNvPr id="79" name="Google Shape;1068;p47">
            <a:extLst>
              <a:ext uri="{FF2B5EF4-FFF2-40B4-BE49-F238E27FC236}">
                <a16:creationId xmlns:a16="http://schemas.microsoft.com/office/drawing/2014/main" xmlns="" id="{0F18A8CF-2657-4EE5-95FF-7A5C2771B571}"/>
              </a:ext>
            </a:extLst>
          </p:cNvPr>
          <p:cNvSpPr txBox="1"/>
          <p:nvPr/>
        </p:nvSpPr>
        <p:spPr>
          <a:xfrm>
            <a:off x="824389" y="1526304"/>
            <a:ext cx="1506001" cy="279326"/>
          </a:xfrm>
          <a:prstGeom prst="rect">
            <a:avLst/>
          </a:prstGeom>
          <a:noFill/>
          <a:ln>
            <a:noFill/>
          </a:ln>
        </p:spPr>
        <p:txBody>
          <a:bodyPr spcFirstLastPara="1" wrap="square" lIns="91425" tIns="198000" rIns="91425" bIns="0" anchor="ctr" anchorCtr="0">
            <a:noAutofit/>
          </a:bodyPr>
          <a:lstStyle/>
          <a:p>
            <a:pPr algn="dist">
              <a:spcAft>
                <a:spcPts val="1600"/>
              </a:spcAft>
              <a:buClr>
                <a:srgbClr val="000000"/>
              </a:buClr>
              <a:buFont typeface="Arial"/>
              <a:buNone/>
            </a:pPr>
            <a:r>
              <a:rPr lang="en-US" altLang="zh-CN" sz="1600" kern="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Catamaran Light"/>
              </a:rPr>
              <a:t>Contents</a:t>
            </a:r>
            <a:endParaRPr lang="en" sz="1600" kern="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Catamaran Light"/>
            </a:endParaRPr>
          </a:p>
        </p:txBody>
      </p:sp>
    </p:spTree>
    <p:extLst>
      <p:ext uri="{BB962C8B-B14F-4D97-AF65-F5344CB8AC3E}">
        <p14:creationId xmlns:p14="http://schemas.microsoft.com/office/powerpoint/2010/main" val="25115330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5FFF3"/>
        </a:solidFill>
        <a:effectLst/>
      </p:bgPr>
    </p:bg>
    <p:spTree>
      <p:nvGrpSpPr>
        <p:cNvPr id="1" name=""/>
        <p:cNvGrpSpPr/>
        <p:nvPr/>
      </p:nvGrpSpPr>
      <p:grpSpPr>
        <a:xfrm>
          <a:off x="0" y="0"/>
          <a:ext cx="0" cy="0"/>
          <a:chOff x="0" y="0"/>
          <a:chExt cx="0" cy="0"/>
        </a:xfrm>
      </p:grpSpPr>
      <p:sp>
        <p:nvSpPr>
          <p:cNvPr id="41" name="Google Shape;494;p33">
            <a:extLst>
              <a:ext uri="{FF2B5EF4-FFF2-40B4-BE49-F238E27FC236}">
                <a16:creationId xmlns:a16="http://schemas.microsoft.com/office/drawing/2014/main" xmlns="" id="{D2EE3BA9-CCC2-4B96-AABF-E92FEA9C77EE}"/>
              </a:ext>
            </a:extLst>
          </p:cNvPr>
          <p:cNvSpPr txBox="1">
            <a:spLocks/>
          </p:cNvSpPr>
          <p:nvPr/>
        </p:nvSpPr>
        <p:spPr>
          <a:xfrm>
            <a:off x="3938752" y="766595"/>
            <a:ext cx="4314497"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lang="zh-CN" altLang="en-US" sz="4400" kern="0"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图表页（</a:t>
            </a:r>
            <a:r>
              <a:rPr lang="en-US" altLang="zh-CN" sz="4400" kern="0" dirty="0" err="1">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islide</a:t>
            </a:r>
            <a:r>
              <a:rPr lang="zh-CN" altLang="en-US" sz="4400" kern="0"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版）</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grpSp>
        <p:nvGrpSpPr>
          <p:cNvPr id="37" name="6f676c89-87ee-48e6-91f9-45660606cdfb" descr="Nx8AAB+LCAAAAAAABADNlt9v2jAQx/8Xr3tjKI7zC95KaaZJ61qp1V4mHjLigrv8QImRWlX87zMhLBcILo7ihZeIO/vC+XP5nu8dXbEQjRFGA3TF31ZU/H6Mg4xPWbDIgvguDWkk1h6ydEUzzmiOxr/eyyATBP0MojUtd70J/x1LWLyOCzcaG0NDuIJX4MJG4ZzSOYuDaMoWjIt3C8+3/IFmc5rwciPP1nSASsN2tkFfs3S9KrLeDPbJEJDMTRqlGUimDN5vtcDW++dnNqdPSxrTIkosPbGEXyfh4zII96lPMrZY8oTmeem4//1C5xyEjT0RWLyy2L7Ol+Lln3yfkFsynYo8G5O2IXaesWRxnDUyPqPmaAdET9I0okFyHL7D1xTu/v/yuWRouM7IJOXTJFVqJkjNO7+YIx3FdJuLad1MPN+HxYRJY0O5mrVwrF7OWnwfciRDz3KwTcon9qrcCMxNQZ1Yizyd5ooahm34GFa0lra6PmvhLQRai+9DoXhYlVM8iVnlZsHcFCSKtWjUbq6o709EVWFFYdqmukZr4S00KuJnIkOWhOLPatcnFOx1+LLOeSyqUu6sLt23gmRGn0vBo4dA3MyU0ywvVo7eANZFtZOQvqKxKOMjF/d6meKXUUH1NglLh+kWDlGDFf0horeJ7s5TuDCabY6ngCqnTo0ZAA4bxxN9BXQOqlcxstFGlV1xxrzGrYHE9v97A2Ed6k36nZDTZ92JFR51JyP0nSVUWNfzbW8QMs0pL8W11+I/5/ZTgaqtLTSQmwTzPzJyBB68CwOSs7WT81kUaSL3ofq0onO0o9tqShO6j+SqlZyr3tvdrno7JofNnUg/L1MCyYVn7MKAkDz15o6NE91dQu/87t4biZGS0LzL6+4ych48eBcGIEcM7eR0d/fe0GHt6DR3997ItZjccWej+2F3J/LuTiSQcG3i7M6CrFpM8PjUCC+DeH6X75uI2iiPL3CWlxKsjUXdWZCg2kjfiqDurt83QrXRvhVCzd2/b4ItRnzc1Yx/eAU40m/NkpGqjaXdWZBUiznfPDXnyxCefwX0TURt3seXOLZKEdaGp+4sgNBSG/xbIdR8i/ZNUG3+b0VQ8xXQD8HZ5i8LWHseNx8AAA==">
            <a:extLst>
              <a:ext uri="{FF2B5EF4-FFF2-40B4-BE49-F238E27FC236}">
                <a16:creationId xmlns:a16="http://schemas.microsoft.com/office/drawing/2014/main" xmlns="" id="{0E9A6746-C468-4FC8-8EB0-A209F60798F3}"/>
              </a:ext>
            </a:extLst>
          </p:cNvPr>
          <p:cNvGrpSpPr>
            <a:grpSpLocks noChangeAspect="1"/>
          </p:cNvGrpSpPr>
          <p:nvPr/>
        </p:nvGrpSpPr>
        <p:grpSpPr>
          <a:xfrm>
            <a:off x="5481731" y="2587093"/>
            <a:ext cx="5596433" cy="2959428"/>
            <a:chOff x="1845105" y="1181100"/>
            <a:chExt cx="8501791" cy="4495800"/>
          </a:xfrm>
        </p:grpSpPr>
        <p:sp>
          <p:nvSpPr>
            <p:cNvPr id="38" name="ValueShape1">
              <a:extLst>
                <a:ext uri="{FF2B5EF4-FFF2-40B4-BE49-F238E27FC236}">
                  <a16:creationId xmlns:a16="http://schemas.microsoft.com/office/drawing/2014/main" xmlns="" id="{EE8BDC14-EB78-4FB5-ABD3-E25780FEB8C9}"/>
                </a:ext>
              </a:extLst>
            </p:cNvPr>
            <p:cNvSpPr/>
            <p:nvPr/>
          </p:nvSpPr>
          <p:spPr bwMode="auto">
            <a:xfrm>
              <a:off x="3746538" y="1181100"/>
              <a:ext cx="4495800" cy="4495800"/>
            </a:xfrm>
            <a:prstGeom prst="pie">
              <a:avLst>
                <a:gd name="adj1" fmla="val 16200000"/>
                <a:gd name="adj2" fmla="val 6696000"/>
              </a:avLst>
            </a:prstGeom>
            <a:solidFill>
              <a:schemeClr val="accent5"/>
            </a:solidFill>
            <a:ln w="50800">
              <a:solidFill>
                <a:schemeClr val="bg1"/>
              </a:solidFill>
            </a:ln>
          </p:spPr>
          <p:txBody>
            <a:bodyPr vert="horz" wrap="square" lIns="91440" tIns="45720" rIns="91440" bIns="45720" numCol="1" rtlCol="0" anchor="t" anchorCtr="0" compatLnSpc="1">
              <a:prstTxWarp prst="textNoShape">
                <a:avLst/>
              </a:prstTxWarp>
            </a:bodyPr>
            <a:lstStyle/>
            <a:p>
              <a:pPr algn="l"/>
              <a:endParaRPr lang="zh-CN" altLang="en-US"/>
            </a:p>
          </p:txBody>
        </p:sp>
        <p:sp>
          <p:nvSpPr>
            <p:cNvPr id="39" name="ValueShape2">
              <a:extLst>
                <a:ext uri="{FF2B5EF4-FFF2-40B4-BE49-F238E27FC236}">
                  <a16:creationId xmlns:a16="http://schemas.microsoft.com/office/drawing/2014/main" xmlns="" id="{823FF70E-4FBD-4395-A945-76D632F8F6E1}"/>
                </a:ext>
              </a:extLst>
            </p:cNvPr>
            <p:cNvSpPr/>
            <p:nvPr/>
          </p:nvSpPr>
          <p:spPr bwMode="auto">
            <a:xfrm flipH="1">
              <a:off x="3996305" y="1430867"/>
              <a:ext cx="3996267" cy="3996267"/>
            </a:xfrm>
            <a:prstGeom prst="pie">
              <a:avLst>
                <a:gd name="adj1" fmla="val 13800000"/>
                <a:gd name="adj2" fmla="val 7984615"/>
              </a:avLst>
            </a:prstGeom>
            <a:solidFill>
              <a:schemeClr val="accent2"/>
            </a:solidFill>
            <a:ln w="50800">
              <a:solidFill>
                <a:schemeClr val="bg1"/>
              </a:solidFill>
            </a:ln>
          </p:spPr>
          <p:txBody>
            <a:bodyPr vert="horz" wrap="square" lIns="91440" tIns="45720" rIns="91440" bIns="45720" numCol="1" rtlCol="0" anchor="t" anchorCtr="0" compatLnSpc="1">
              <a:prstTxWarp prst="textNoShape">
                <a:avLst/>
              </a:prstTxWarp>
            </a:bodyPr>
            <a:lstStyle/>
            <a:p>
              <a:pPr algn="l"/>
              <a:endParaRPr lang="zh-CN" altLang="en-US" dirty="0"/>
            </a:p>
          </p:txBody>
        </p:sp>
        <p:sp>
          <p:nvSpPr>
            <p:cNvPr id="40" name="ValueShape3">
              <a:extLst>
                <a:ext uri="{FF2B5EF4-FFF2-40B4-BE49-F238E27FC236}">
                  <a16:creationId xmlns:a16="http://schemas.microsoft.com/office/drawing/2014/main" xmlns="" id="{519F92AB-C899-4D29-8E1F-0B18B97A32D4}"/>
                </a:ext>
              </a:extLst>
            </p:cNvPr>
            <p:cNvSpPr/>
            <p:nvPr/>
          </p:nvSpPr>
          <p:spPr bwMode="auto">
            <a:xfrm flipH="1">
              <a:off x="4246071" y="1680633"/>
              <a:ext cx="3496733" cy="3496733"/>
            </a:xfrm>
            <a:prstGeom prst="pie">
              <a:avLst>
                <a:gd name="adj1" fmla="val 19800000"/>
                <a:gd name="adj2" fmla="val 9830770"/>
              </a:avLst>
            </a:prstGeom>
            <a:solidFill>
              <a:schemeClr val="accent1"/>
            </a:solidFill>
            <a:ln w="50800">
              <a:solidFill>
                <a:schemeClr val="bg1"/>
              </a:solidFill>
            </a:ln>
          </p:spPr>
          <p:txBody>
            <a:bodyPr vert="horz" wrap="square" lIns="91440" tIns="45720" rIns="91440" bIns="45720" numCol="1" rtlCol="0" anchor="t" anchorCtr="0" compatLnSpc="1">
              <a:prstTxWarp prst="textNoShape">
                <a:avLst/>
              </a:prstTxWarp>
            </a:bodyPr>
            <a:lstStyle/>
            <a:p>
              <a:pPr algn="l"/>
              <a:endParaRPr lang="zh-CN" altLang="en-US"/>
            </a:p>
          </p:txBody>
        </p:sp>
        <p:sp>
          <p:nvSpPr>
            <p:cNvPr id="42" name="ValueShape4">
              <a:extLst>
                <a:ext uri="{FF2B5EF4-FFF2-40B4-BE49-F238E27FC236}">
                  <a16:creationId xmlns:a16="http://schemas.microsoft.com/office/drawing/2014/main" xmlns="" id="{2F9D5D49-0FA7-424C-86D7-022510706899}"/>
                </a:ext>
              </a:extLst>
            </p:cNvPr>
            <p:cNvSpPr/>
            <p:nvPr/>
          </p:nvSpPr>
          <p:spPr bwMode="auto">
            <a:xfrm>
              <a:off x="4496532" y="1931094"/>
              <a:ext cx="2995812" cy="2995812"/>
            </a:xfrm>
            <a:prstGeom prst="pie">
              <a:avLst>
                <a:gd name="adj1" fmla="val 0"/>
                <a:gd name="adj2" fmla="val 15369230"/>
              </a:avLst>
            </a:prstGeom>
            <a:solidFill>
              <a:schemeClr val="accent4"/>
            </a:solidFill>
            <a:ln w="50800">
              <a:solidFill>
                <a:schemeClr val="bg1"/>
              </a:solidFill>
            </a:ln>
          </p:spPr>
          <p:txBody>
            <a:bodyPr vert="horz" wrap="square" lIns="91440" tIns="45720" rIns="91440" bIns="45720" numCol="1" rtlCol="0" anchor="t" anchorCtr="0" compatLnSpc="1">
              <a:prstTxWarp prst="textNoShape">
                <a:avLst/>
              </a:prstTxWarp>
            </a:bodyPr>
            <a:lstStyle/>
            <a:p>
              <a:pPr algn="l"/>
              <a:endParaRPr lang="zh-CN" altLang="en-US"/>
            </a:p>
          </p:txBody>
        </p:sp>
        <p:sp>
          <p:nvSpPr>
            <p:cNvPr id="43" name="ValueText1">
              <a:extLst>
                <a:ext uri="{FF2B5EF4-FFF2-40B4-BE49-F238E27FC236}">
                  <a16:creationId xmlns:a16="http://schemas.microsoft.com/office/drawing/2014/main" xmlns="" id="{B90874E1-25E4-4C20-8B20-01855EA2F75F}"/>
                </a:ext>
              </a:extLst>
            </p:cNvPr>
            <p:cNvSpPr txBox="1"/>
            <p:nvPr/>
          </p:nvSpPr>
          <p:spPr>
            <a:xfrm>
              <a:off x="9139582" y="2257411"/>
              <a:ext cx="1004189" cy="711035"/>
            </a:xfrm>
            <a:prstGeom prst="rect">
              <a:avLst/>
            </a:prstGeom>
            <a:noFill/>
            <a:ln>
              <a:noFill/>
            </a:ln>
          </p:spPr>
          <p:txBody>
            <a:bodyPr wrap="none" tIns="90000" bIns="90000" anchor="ctr" anchorCtr="0">
              <a:prstTxWarp prst="textPlain">
                <a:avLst/>
              </a:prstTxWarp>
              <a:noAutofit/>
            </a:bodyPr>
            <a:lstStyle/>
            <a:p>
              <a:r>
                <a:rPr lang="en-US" altLang="zh-CN" sz="1600" dirty="0">
                  <a:solidFill>
                    <a:schemeClr val="accent5"/>
                  </a:solidFill>
                  <a:latin typeface="Impact" panose="020B0806030902050204" pitchFamily="34" charset="0"/>
                </a:rPr>
                <a:t>56%</a:t>
              </a:r>
              <a:endParaRPr lang="en-US" sz="1600" dirty="0">
                <a:solidFill>
                  <a:schemeClr val="accent5"/>
                </a:solidFill>
                <a:latin typeface="Impact" panose="020B0806030902050204" pitchFamily="34" charset="0"/>
              </a:endParaRPr>
            </a:p>
          </p:txBody>
        </p:sp>
        <p:sp>
          <p:nvSpPr>
            <p:cNvPr id="44" name="ValueText2">
              <a:extLst>
                <a:ext uri="{FF2B5EF4-FFF2-40B4-BE49-F238E27FC236}">
                  <a16:creationId xmlns:a16="http://schemas.microsoft.com/office/drawing/2014/main" xmlns="" id="{739438B5-54EC-4AA7-A6DD-B4FE04063B73}"/>
                </a:ext>
              </a:extLst>
            </p:cNvPr>
            <p:cNvSpPr txBox="1"/>
            <p:nvPr/>
          </p:nvSpPr>
          <p:spPr>
            <a:xfrm>
              <a:off x="2546974" y="1771622"/>
              <a:ext cx="1004189" cy="711035"/>
            </a:xfrm>
            <a:prstGeom prst="rect">
              <a:avLst/>
            </a:prstGeom>
            <a:noFill/>
            <a:ln>
              <a:noFill/>
            </a:ln>
          </p:spPr>
          <p:txBody>
            <a:bodyPr wrap="none" tIns="90000" bIns="90000" anchor="ctr" anchorCtr="0">
              <a:prstTxWarp prst="textPlain">
                <a:avLst/>
              </a:prstTxWarp>
              <a:noAutofit/>
            </a:bodyPr>
            <a:lstStyle/>
            <a:p>
              <a:r>
                <a:rPr lang="en-US" altLang="zh-CN" sz="1600" dirty="0">
                  <a:solidFill>
                    <a:schemeClr val="accent2"/>
                  </a:solidFill>
                  <a:latin typeface="Impact" panose="020B0806030902050204" pitchFamily="34" charset="0"/>
                </a:rPr>
                <a:t>73%</a:t>
              </a:r>
              <a:endParaRPr lang="en-US" sz="1600" dirty="0">
                <a:solidFill>
                  <a:schemeClr val="accent2"/>
                </a:solidFill>
                <a:latin typeface="Impact" panose="020B0806030902050204" pitchFamily="34" charset="0"/>
              </a:endParaRPr>
            </a:p>
          </p:txBody>
        </p:sp>
        <p:sp>
          <p:nvSpPr>
            <p:cNvPr id="45" name="ValueText3">
              <a:extLst>
                <a:ext uri="{FF2B5EF4-FFF2-40B4-BE49-F238E27FC236}">
                  <a16:creationId xmlns:a16="http://schemas.microsoft.com/office/drawing/2014/main" xmlns="" id="{DDEFC0FB-4A96-4A5B-BC83-38AB1D9A006F}"/>
                </a:ext>
              </a:extLst>
            </p:cNvPr>
            <p:cNvSpPr txBox="1"/>
            <p:nvPr/>
          </p:nvSpPr>
          <p:spPr>
            <a:xfrm>
              <a:off x="2048232" y="3648773"/>
              <a:ext cx="1004189" cy="711035"/>
            </a:xfrm>
            <a:prstGeom prst="rect">
              <a:avLst/>
            </a:prstGeom>
            <a:noFill/>
            <a:ln>
              <a:noFill/>
            </a:ln>
          </p:spPr>
          <p:txBody>
            <a:bodyPr wrap="none" tIns="90000" bIns="90000" anchor="ctr" anchorCtr="0">
              <a:prstTxWarp prst="textPlain">
                <a:avLst/>
              </a:prstTxWarp>
              <a:noAutofit/>
            </a:bodyPr>
            <a:lstStyle/>
            <a:p>
              <a:r>
                <a:rPr lang="en-US" altLang="zh-CN" sz="1600" dirty="0">
                  <a:solidFill>
                    <a:schemeClr val="accent1"/>
                  </a:solidFill>
                  <a:latin typeface="Impact" panose="020B0806030902050204" pitchFamily="34" charset="0"/>
                </a:rPr>
                <a:t>54%</a:t>
              </a:r>
              <a:endParaRPr lang="en-US" sz="1600" dirty="0">
                <a:solidFill>
                  <a:schemeClr val="accent1"/>
                </a:solidFill>
                <a:latin typeface="Impact" panose="020B0806030902050204" pitchFamily="34" charset="0"/>
              </a:endParaRPr>
            </a:p>
          </p:txBody>
        </p:sp>
        <p:sp>
          <p:nvSpPr>
            <p:cNvPr id="69" name="ValueText4">
              <a:extLst>
                <a:ext uri="{FF2B5EF4-FFF2-40B4-BE49-F238E27FC236}">
                  <a16:creationId xmlns:a16="http://schemas.microsoft.com/office/drawing/2014/main" xmlns="" id="{784154F3-012E-487A-B3EE-384BE0CB0FBD}"/>
                </a:ext>
              </a:extLst>
            </p:cNvPr>
            <p:cNvSpPr txBox="1"/>
            <p:nvPr/>
          </p:nvSpPr>
          <p:spPr>
            <a:xfrm>
              <a:off x="8492104" y="3832211"/>
              <a:ext cx="1004189" cy="711035"/>
            </a:xfrm>
            <a:prstGeom prst="rect">
              <a:avLst/>
            </a:prstGeom>
            <a:noFill/>
            <a:ln>
              <a:noFill/>
            </a:ln>
          </p:spPr>
          <p:txBody>
            <a:bodyPr wrap="none" tIns="90000" bIns="90000" anchor="ctr" anchorCtr="0">
              <a:prstTxWarp prst="textPlain">
                <a:avLst/>
              </a:prstTxWarp>
              <a:noAutofit/>
            </a:bodyPr>
            <a:lstStyle/>
            <a:p>
              <a:r>
                <a:rPr lang="en-US" altLang="zh-CN" sz="1600" dirty="0">
                  <a:solidFill>
                    <a:schemeClr val="accent4"/>
                  </a:solidFill>
                  <a:latin typeface="Impact" panose="020B0806030902050204" pitchFamily="34" charset="0"/>
                </a:rPr>
                <a:t>71%</a:t>
              </a:r>
              <a:endParaRPr lang="en-US" sz="1600" dirty="0">
                <a:solidFill>
                  <a:schemeClr val="accent4"/>
                </a:solidFill>
                <a:latin typeface="Impact" panose="020B0806030902050204" pitchFamily="34" charset="0"/>
              </a:endParaRPr>
            </a:p>
          </p:txBody>
        </p:sp>
        <p:cxnSp>
          <p:nvCxnSpPr>
            <p:cNvPr id="70" name="ValueBack1">
              <a:extLst>
                <a:ext uri="{FF2B5EF4-FFF2-40B4-BE49-F238E27FC236}">
                  <a16:creationId xmlns:a16="http://schemas.microsoft.com/office/drawing/2014/main" xmlns="" id="{BC5D4300-A3C1-4C6B-B35B-CE49CF0E22A7}"/>
                </a:ext>
              </a:extLst>
            </p:cNvPr>
            <p:cNvCxnSpPr/>
            <p:nvPr/>
          </p:nvCxnSpPr>
          <p:spPr>
            <a:xfrm>
              <a:off x="7315016" y="2743200"/>
              <a:ext cx="1574800" cy="0"/>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cxnSp>
          <p:nvCxnSpPr>
            <p:cNvPr id="71" name="ValueBack2">
              <a:extLst>
                <a:ext uri="{FF2B5EF4-FFF2-40B4-BE49-F238E27FC236}">
                  <a16:creationId xmlns:a16="http://schemas.microsoft.com/office/drawing/2014/main" xmlns="" id="{829BAB1D-89B3-4C66-898F-D630F831FAAD}"/>
                </a:ext>
              </a:extLst>
            </p:cNvPr>
            <p:cNvCxnSpPr>
              <a:cxnSpLocks/>
            </p:cNvCxnSpPr>
            <p:nvPr/>
          </p:nvCxnSpPr>
          <p:spPr>
            <a:xfrm flipH="1">
              <a:off x="3754288" y="2257411"/>
              <a:ext cx="1059012"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72" name="ValueBack3">
              <a:extLst>
                <a:ext uri="{FF2B5EF4-FFF2-40B4-BE49-F238E27FC236}">
                  <a16:creationId xmlns:a16="http://schemas.microsoft.com/office/drawing/2014/main" xmlns="" id="{0985923A-493C-46F5-9253-611A5E36EFE1}"/>
                </a:ext>
              </a:extLst>
            </p:cNvPr>
            <p:cNvCxnSpPr>
              <a:cxnSpLocks/>
            </p:cNvCxnSpPr>
            <p:nvPr/>
          </p:nvCxnSpPr>
          <p:spPr>
            <a:xfrm flipH="1">
              <a:off x="3255546" y="4134562"/>
              <a:ext cx="1290260"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3" name="ValueBack4">
              <a:extLst>
                <a:ext uri="{FF2B5EF4-FFF2-40B4-BE49-F238E27FC236}">
                  <a16:creationId xmlns:a16="http://schemas.microsoft.com/office/drawing/2014/main" xmlns="" id="{4E412F83-7F5F-448C-A996-F7FC56709C9A}"/>
                </a:ext>
              </a:extLst>
            </p:cNvPr>
            <p:cNvCxnSpPr/>
            <p:nvPr/>
          </p:nvCxnSpPr>
          <p:spPr>
            <a:xfrm>
              <a:off x="6667538" y="4318000"/>
              <a:ext cx="1574800" cy="0"/>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74" name="CustomText">
              <a:extLst>
                <a:ext uri="{FF2B5EF4-FFF2-40B4-BE49-F238E27FC236}">
                  <a16:creationId xmlns:a16="http://schemas.microsoft.com/office/drawing/2014/main" xmlns="" id="{EFC893D5-DF8D-4CED-9260-4F882267677C}"/>
                </a:ext>
              </a:extLst>
            </p:cNvPr>
            <p:cNvSpPr/>
            <p:nvPr/>
          </p:nvSpPr>
          <p:spPr>
            <a:xfrm>
              <a:off x="8288977" y="4543246"/>
              <a:ext cx="1410441" cy="376220"/>
            </a:xfrm>
            <a:prstGeom prst="rect">
              <a:avLst/>
            </a:prstGeom>
            <a:noFill/>
          </p:spPr>
          <p:txBody>
            <a:bodyPr wrap="none" lIns="0" tIns="0" rIns="0" bIns="0" anchor="ctr">
              <a:noAutofit/>
            </a:bodyPr>
            <a:lstStyle/>
            <a:p>
              <a:pPr marL="0" marR="0" lvl="0" indent="0" algn="ctr" defTabSz="914400" rtl="0" eaLnBrk="1" fontAlgn="auto" latinLnBrk="0" hangingPunct="1">
                <a:spcBef>
                  <a:spcPts val="0"/>
                </a:spcBef>
                <a:spcAft>
                  <a:spcPts val="0"/>
                </a:spcAft>
                <a:buClrTx/>
                <a:buSzTx/>
                <a:buFontTx/>
                <a:buNone/>
                <a:tabLst/>
                <a:defRPr/>
              </a:pPr>
              <a:r>
                <a:rPr kumimoji="0" lang="zh-CN" altLang="en-US" b="1" kern="1200" cap="none" normalizeH="0" baseline="0" noProof="0" dirty="0">
                  <a:solidFill>
                    <a:schemeClr val="accent4"/>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输入文字</a:t>
              </a:r>
              <a:endParaRPr kumimoji="0" lang="en-US" altLang="zh-CN" b="1" kern="1200" cap="none" normalizeH="0" baseline="0" noProof="0" dirty="0">
                <a:solidFill>
                  <a:schemeClr val="accent4"/>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75" name="CustomText">
              <a:extLst>
                <a:ext uri="{FF2B5EF4-FFF2-40B4-BE49-F238E27FC236}">
                  <a16:creationId xmlns:a16="http://schemas.microsoft.com/office/drawing/2014/main" xmlns="" id="{4C6B699D-D33B-4042-9278-5B2FE33EF8AE}"/>
                </a:ext>
              </a:extLst>
            </p:cNvPr>
            <p:cNvSpPr/>
            <p:nvPr/>
          </p:nvSpPr>
          <p:spPr>
            <a:xfrm>
              <a:off x="8936455" y="2968446"/>
              <a:ext cx="1410441" cy="376220"/>
            </a:xfrm>
            <a:prstGeom prst="rect">
              <a:avLst/>
            </a:prstGeom>
            <a:noFill/>
          </p:spPr>
          <p:txBody>
            <a:bodyPr wrap="none" lIns="0" tIns="0" rIns="0" bIns="0" anchor="ctr">
              <a:noAutofit/>
            </a:bodyPr>
            <a:lstStyle/>
            <a:p>
              <a:pPr marL="0" marR="0" lvl="0" indent="0" algn="ctr" defTabSz="914400" rtl="0" eaLnBrk="1" fontAlgn="auto" latinLnBrk="0" hangingPunct="1">
                <a:spcBef>
                  <a:spcPts val="0"/>
                </a:spcBef>
                <a:spcAft>
                  <a:spcPts val="0"/>
                </a:spcAft>
                <a:buClrTx/>
                <a:buSzTx/>
                <a:buFontTx/>
                <a:buNone/>
                <a:tabLst/>
                <a:defRPr/>
              </a:pPr>
              <a:r>
                <a:rPr kumimoji="0" lang="zh-CN" altLang="en-US" b="1" kern="1200" cap="none" normalizeH="0" baseline="0" noProof="0" dirty="0">
                  <a:solidFill>
                    <a:schemeClr val="accent5"/>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输入文字</a:t>
              </a:r>
              <a:endParaRPr kumimoji="0" lang="en-US" altLang="zh-CN" b="1" kern="1200" cap="none" normalizeH="0" baseline="0" noProof="0" dirty="0">
                <a:solidFill>
                  <a:schemeClr val="accent5"/>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76" name="CustomText">
              <a:extLst>
                <a:ext uri="{FF2B5EF4-FFF2-40B4-BE49-F238E27FC236}">
                  <a16:creationId xmlns:a16="http://schemas.microsoft.com/office/drawing/2014/main" xmlns="" id="{64F46D6C-6C41-4B01-9BA5-3A57F2767FFB}"/>
                </a:ext>
              </a:extLst>
            </p:cNvPr>
            <p:cNvSpPr/>
            <p:nvPr/>
          </p:nvSpPr>
          <p:spPr>
            <a:xfrm>
              <a:off x="2343847" y="2482657"/>
              <a:ext cx="1410441" cy="376220"/>
            </a:xfrm>
            <a:prstGeom prst="rect">
              <a:avLst/>
            </a:prstGeom>
            <a:noFill/>
          </p:spPr>
          <p:txBody>
            <a:bodyPr wrap="none" lIns="0" tIns="0" rIns="0" bIns="0" anchor="ctr">
              <a:noAutofit/>
            </a:bodyPr>
            <a:lstStyle/>
            <a:p>
              <a:pPr marL="0" marR="0" lvl="0" indent="0" algn="ctr" defTabSz="914400" rtl="0" eaLnBrk="1" fontAlgn="auto" latinLnBrk="0" hangingPunct="1">
                <a:spcBef>
                  <a:spcPts val="0"/>
                </a:spcBef>
                <a:spcAft>
                  <a:spcPts val="0"/>
                </a:spcAft>
                <a:buClrTx/>
                <a:buSzTx/>
                <a:buFontTx/>
                <a:buNone/>
                <a:tabLst/>
                <a:defRPr/>
              </a:pPr>
              <a:r>
                <a:rPr kumimoji="0" lang="zh-CN" altLang="en-US" b="1" kern="1200" cap="none" normalizeH="0" baseline="0" noProof="0" dirty="0">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输入文字</a:t>
              </a:r>
              <a:endParaRPr kumimoji="0" lang="en-US" altLang="zh-CN" b="1" kern="1200" cap="none" normalizeH="0" baseline="0" noProof="0" dirty="0">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77" name="CustomText">
              <a:extLst>
                <a:ext uri="{FF2B5EF4-FFF2-40B4-BE49-F238E27FC236}">
                  <a16:creationId xmlns:a16="http://schemas.microsoft.com/office/drawing/2014/main" xmlns="" id="{F37416DE-5C7D-4587-B747-9CE37EF2813D}"/>
                </a:ext>
              </a:extLst>
            </p:cNvPr>
            <p:cNvSpPr/>
            <p:nvPr/>
          </p:nvSpPr>
          <p:spPr>
            <a:xfrm>
              <a:off x="1845105" y="4359808"/>
              <a:ext cx="1410441" cy="376220"/>
            </a:xfrm>
            <a:prstGeom prst="rect">
              <a:avLst/>
            </a:prstGeom>
            <a:noFill/>
          </p:spPr>
          <p:txBody>
            <a:bodyPr wrap="none" lIns="0" tIns="0" rIns="0" bIns="0" anchor="ctr">
              <a:noAutofit/>
            </a:bodyPr>
            <a:lstStyle/>
            <a:p>
              <a:pPr marL="0" marR="0" lvl="0" indent="0" algn="ctr" defTabSz="914400" rtl="0" eaLnBrk="1" fontAlgn="auto" latinLnBrk="0" hangingPunct="1">
                <a:spcBef>
                  <a:spcPts val="0"/>
                </a:spcBef>
                <a:spcAft>
                  <a:spcPts val="0"/>
                </a:spcAft>
                <a:buClrTx/>
                <a:buSzTx/>
                <a:buFontTx/>
                <a:buNone/>
                <a:tabLst/>
                <a:defRPr/>
              </a:pPr>
              <a:r>
                <a:rPr kumimoji="0" lang="zh-CN" altLang="en-US" b="1" kern="1200" cap="none" normalizeH="0" baseline="0" noProof="0" dirty="0">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输入文字</a:t>
              </a:r>
              <a:endParaRPr kumimoji="0" lang="en-US" altLang="zh-CN" b="1" kern="1200" cap="none" normalizeH="0" baseline="0" noProof="0" dirty="0">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78" name="Google Shape;2442;p49">
            <a:extLst>
              <a:ext uri="{FF2B5EF4-FFF2-40B4-BE49-F238E27FC236}">
                <a16:creationId xmlns:a16="http://schemas.microsoft.com/office/drawing/2014/main" xmlns="" id="{D668D287-835D-4B75-BEFC-65D696D88417}"/>
              </a:ext>
            </a:extLst>
          </p:cNvPr>
          <p:cNvGrpSpPr/>
          <p:nvPr/>
        </p:nvGrpSpPr>
        <p:grpSpPr>
          <a:xfrm>
            <a:off x="460969" y="5646814"/>
            <a:ext cx="626819" cy="971815"/>
            <a:chOff x="2117025" y="238125"/>
            <a:chExt cx="3366375" cy="5219200"/>
          </a:xfrm>
        </p:grpSpPr>
        <p:sp>
          <p:nvSpPr>
            <p:cNvPr id="79" name="Google Shape;2443;p49">
              <a:extLst>
                <a:ext uri="{FF2B5EF4-FFF2-40B4-BE49-F238E27FC236}">
                  <a16:creationId xmlns:a16="http://schemas.microsoft.com/office/drawing/2014/main" xmlns="" id="{BEB06624-3A55-4D40-9F65-1C0C9A55924B}"/>
                </a:ext>
              </a:extLst>
            </p:cNvPr>
            <p:cNvSpPr/>
            <p:nvPr/>
          </p:nvSpPr>
          <p:spPr>
            <a:xfrm>
              <a:off x="3789600" y="238125"/>
              <a:ext cx="420825" cy="5127050"/>
            </a:xfrm>
            <a:custGeom>
              <a:avLst/>
              <a:gdLst/>
              <a:ahLst/>
              <a:cxnLst/>
              <a:rect l="l" t="t" r="r" b="b"/>
              <a:pathLst>
                <a:path w="16833" h="205082" extrusionOk="0">
                  <a:moveTo>
                    <a:pt x="1" y="0"/>
                  </a:moveTo>
                  <a:lnTo>
                    <a:pt x="1" y="205081"/>
                  </a:lnTo>
                  <a:lnTo>
                    <a:pt x="16832" y="205081"/>
                  </a:lnTo>
                  <a:lnTo>
                    <a:pt x="1683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444;p49">
              <a:extLst>
                <a:ext uri="{FF2B5EF4-FFF2-40B4-BE49-F238E27FC236}">
                  <a16:creationId xmlns:a16="http://schemas.microsoft.com/office/drawing/2014/main" xmlns="" id="{A64B38F4-4794-4CEB-B5E8-9422694558C1}"/>
                </a:ext>
              </a:extLst>
            </p:cNvPr>
            <p:cNvSpPr/>
            <p:nvPr/>
          </p:nvSpPr>
          <p:spPr>
            <a:xfrm>
              <a:off x="3789600" y="3340250"/>
              <a:ext cx="178625" cy="2024925"/>
            </a:xfrm>
            <a:custGeom>
              <a:avLst/>
              <a:gdLst/>
              <a:ahLst/>
              <a:cxnLst/>
              <a:rect l="l" t="t" r="r" b="b"/>
              <a:pathLst>
                <a:path w="7145" h="80997" extrusionOk="0">
                  <a:moveTo>
                    <a:pt x="1" y="1"/>
                  </a:moveTo>
                  <a:lnTo>
                    <a:pt x="1" y="80996"/>
                  </a:lnTo>
                  <a:lnTo>
                    <a:pt x="7144" y="80996"/>
                  </a:lnTo>
                  <a:lnTo>
                    <a:pt x="7144"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445;p49">
              <a:extLst>
                <a:ext uri="{FF2B5EF4-FFF2-40B4-BE49-F238E27FC236}">
                  <a16:creationId xmlns:a16="http://schemas.microsoft.com/office/drawing/2014/main" xmlns="" id="{FBFE0954-C458-4EAC-854A-79A62E61FDDE}"/>
                </a:ext>
              </a:extLst>
            </p:cNvPr>
            <p:cNvSpPr/>
            <p:nvPr/>
          </p:nvSpPr>
          <p:spPr>
            <a:xfrm>
              <a:off x="3789600" y="3070325"/>
              <a:ext cx="420825" cy="729900"/>
            </a:xfrm>
            <a:custGeom>
              <a:avLst/>
              <a:gdLst/>
              <a:ahLst/>
              <a:cxnLst/>
              <a:rect l="l" t="t" r="r" b="b"/>
              <a:pathLst>
                <a:path w="16833" h="29196" extrusionOk="0">
                  <a:moveTo>
                    <a:pt x="1" y="1"/>
                  </a:moveTo>
                  <a:lnTo>
                    <a:pt x="1" y="29196"/>
                  </a:lnTo>
                  <a:lnTo>
                    <a:pt x="16832" y="29196"/>
                  </a:lnTo>
                  <a:lnTo>
                    <a:pt x="16832"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446;p49">
              <a:extLst>
                <a:ext uri="{FF2B5EF4-FFF2-40B4-BE49-F238E27FC236}">
                  <a16:creationId xmlns:a16="http://schemas.microsoft.com/office/drawing/2014/main" xmlns="" id="{26D9FFDC-634D-40D4-960B-13FCC5912313}"/>
                </a:ext>
              </a:extLst>
            </p:cNvPr>
            <p:cNvSpPr/>
            <p:nvPr/>
          </p:nvSpPr>
          <p:spPr>
            <a:xfrm>
              <a:off x="3789600" y="238125"/>
              <a:ext cx="420825" cy="341700"/>
            </a:xfrm>
            <a:custGeom>
              <a:avLst/>
              <a:gdLst/>
              <a:ahLst/>
              <a:cxnLst/>
              <a:rect l="l" t="t" r="r" b="b"/>
              <a:pathLst>
                <a:path w="16833" h="13668" extrusionOk="0">
                  <a:moveTo>
                    <a:pt x="1" y="0"/>
                  </a:moveTo>
                  <a:lnTo>
                    <a:pt x="1" y="13668"/>
                  </a:lnTo>
                  <a:lnTo>
                    <a:pt x="16832" y="13668"/>
                  </a:lnTo>
                  <a:lnTo>
                    <a:pt x="16832"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447;p49">
              <a:extLst>
                <a:ext uri="{FF2B5EF4-FFF2-40B4-BE49-F238E27FC236}">
                  <a16:creationId xmlns:a16="http://schemas.microsoft.com/office/drawing/2014/main" xmlns="" id="{D35FF457-6864-4D83-BAD5-F2F5BAE2D07D}"/>
                </a:ext>
              </a:extLst>
            </p:cNvPr>
            <p:cNvSpPr/>
            <p:nvPr/>
          </p:nvSpPr>
          <p:spPr>
            <a:xfrm>
              <a:off x="3789600" y="1359425"/>
              <a:ext cx="420825" cy="1201250"/>
            </a:xfrm>
            <a:custGeom>
              <a:avLst/>
              <a:gdLst/>
              <a:ahLst/>
              <a:cxnLst/>
              <a:rect l="l" t="t" r="r" b="b"/>
              <a:pathLst>
                <a:path w="16833" h="48050" extrusionOk="0">
                  <a:moveTo>
                    <a:pt x="1" y="0"/>
                  </a:moveTo>
                  <a:lnTo>
                    <a:pt x="1" y="48049"/>
                  </a:lnTo>
                  <a:lnTo>
                    <a:pt x="16832" y="48049"/>
                  </a:lnTo>
                  <a:lnTo>
                    <a:pt x="16832"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448;p49">
              <a:extLst>
                <a:ext uri="{FF2B5EF4-FFF2-40B4-BE49-F238E27FC236}">
                  <a16:creationId xmlns:a16="http://schemas.microsoft.com/office/drawing/2014/main" xmlns="" id="{11D97801-2AA4-4B37-9247-7C6194FA0B98}"/>
                </a:ext>
              </a:extLst>
            </p:cNvPr>
            <p:cNvSpPr/>
            <p:nvPr/>
          </p:nvSpPr>
          <p:spPr>
            <a:xfrm>
              <a:off x="2718850" y="401200"/>
              <a:ext cx="2764550" cy="1390450"/>
            </a:xfrm>
            <a:custGeom>
              <a:avLst/>
              <a:gdLst/>
              <a:ahLst/>
              <a:cxnLst/>
              <a:rect l="l" t="t" r="r" b="b"/>
              <a:pathLst>
                <a:path w="110582" h="55618" extrusionOk="0">
                  <a:moveTo>
                    <a:pt x="5970" y="1"/>
                  </a:moveTo>
                  <a:lnTo>
                    <a:pt x="1" y="43744"/>
                  </a:lnTo>
                  <a:lnTo>
                    <a:pt x="47593" y="50268"/>
                  </a:lnTo>
                  <a:lnTo>
                    <a:pt x="64262" y="52552"/>
                  </a:lnTo>
                  <a:lnTo>
                    <a:pt x="86769" y="55618"/>
                  </a:lnTo>
                  <a:lnTo>
                    <a:pt x="110582" y="36600"/>
                  </a:lnTo>
                  <a:lnTo>
                    <a:pt x="92739" y="11875"/>
                  </a:lnTo>
                  <a:lnTo>
                    <a:pt x="70264" y="8776"/>
                  </a:lnTo>
                  <a:lnTo>
                    <a:pt x="53595" y="6492"/>
                  </a:lnTo>
                  <a:lnTo>
                    <a:pt x="35556" y="4046"/>
                  </a:lnTo>
                  <a:lnTo>
                    <a:pt x="22671" y="2284"/>
                  </a:lnTo>
                  <a:lnTo>
                    <a:pt x="5970" y="1"/>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449;p49">
              <a:extLst>
                <a:ext uri="{FF2B5EF4-FFF2-40B4-BE49-F238E27FC236}">
                  <a16:creationId xmlns:a16="http://schemas.microsoft.com/office/drawing/2014/main" xmlns="" id="{8438EE10-D510-4A70-A691-3F688C2453F3}"/>
                </a:ext>
              </a:extLst>
            </p:cNvPr>
            <p:cNvSpPr/>
            <p:nvPr/>
          </p:nvSpPr>
          <p:spPr>
            <a:xfrm>
              <a:off x="2117025" y="2092550"/>
              <a:ext cx="3147025" cy="1342325"/>
            </a:xfrm>
            <a:custGeom>
              <a:avLst/>
              <a:gdLst/>
              <a:ahLst/>
              <a:cxnLst/>
              <a:rect l="l" t="t" r="r" b="b"/>
              <a:pathLst>
                <a:path w="125881" h="53693" extrusionOk="0">
                  <a:moveTo>
                    <a:pt x="121738" y="1"/>
                  </a:moveTo>
                  <a:lnTo>
                    <a:pt x="81550" y="3784"/>
                  </a:lnTo>
                  <a:lnTo>
                    <a:pt x="64816" y="5383"/>
                  </a:lnTo>
                  <a:lnTo>
                    <a:pt x="18854" y="9721"/>
                  </a:lnTo>
                  <a:lnTo>
                    <a:pt x="0" y="33697"/>
                  </a:lnTo>
                  <a:lnTo>
                    <a:pt x="22997" y="53693"/>
                  </a:lnTo>
                  <a:lnTo>
                    <a:pt x="68959" y="49354"/>
                  </a:lnTo>
                  <a:lnTo>
                    <a:pt x="85693" y="47789"/>
                  </a:lnTo>
                  <a:lnTo>
                    <a:pt x="125880" y="43972"/>
                  </a:lnTo>
                  <a:lnTo>
                    <a:pt x="123532" y="18985"/>
                  </a:lnTo>
                  <a:lnTo>
                    <a:pt x="122455" y="7503"/>
                  </a:lnTo>
                  <a:lnTo>
                    <a:pt x="121738" y="1"/>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450;p49">
              <a:extLst>
                <a:ext uri="{FF2B5EF4-FFF2-40B4-BE49-F238E27FC236}">
                  <a16:creationId xmlns:a16="http://schemas.microsoft.com/office/drawing/2014/main" xmlns="" id="{91EC06AB-C3B9-4440-A292-2AD78F1AAF49}"/>
                </a:ext>
              </a:extLst>
            </p:cNvPr>
            <p:cNvSpPr/>
            <p:nvPr/>
          </p:nvSpPr>
          <p:spPr>
            <a:xfrm>
              <a:off x="2737600" y="5273000"/>
              <a:ext cx="2524000" cy="184325"/>
            </a:xfrm>
            <a:custGeom>
              <a:avLst/>
              <a:gdLst/>
              <a:ahLst/>
              <a:cxnLst/>
              <a:rect l="l" t="t" r="r" b="b"/>
              <a:pathLst>
                <a:path w="100960" h="7373" extrusionOk="0">
                  <a:moveTo>
                    <a:pt x="3687" y="0"/>
                  </a:moveTo>
                  <a:cubicBezTo>
                    <a:pt x="1664" y="0"/>
                    <a:pt x="1" y="1664"/>
                    <a:pt x="1" y="3686"/>
                  </a:cubicBezTo>
                  <a:cubicBezTo>
                    <a:pt x="1" y="5709"/>
                    <a:pt x="1664" y="7372"/>
                    <a:pt x="3687" y="7372"/>
                  </a:cubicBezTo>
                  <a:lnTo>
                    <a:pt x="97306" y="7372"/>
                  </a:lnTo>
                  <a:cubicBezTo>
                    <a:pt x="99328" y="7372"/>
                    <a:pt x="100959" y="5709"/>
                    <a:pt x="100959" y="3686"/>
                  </a:cubicBezTo>
                  <a:cubicBezTo>
                    <a:pt x="100959" y="1664"/>
                    <a:pt x="99328" y="0"/>
                    <a:pt x="97306"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 name="Google Shape;2431;p49">
            <a:extLst>
              <a:ext uri="{FF2B5EF4-FFF2-40B4-BE49-F238E27FC236}">
                <a16:creationId xmlns:a16="http://schemas.microsoft.com/office/drawing/2014/main" xmlns="" id="{ADD00CEF-167A-4D6A-84B7-1720A04FA396}"/>
              </a:ext>
            </a:extLst>
          </p:cNvPr>
          <p:cNvGrpSpPr/>
          <p:nvPr/>
        </p:nvGrpSpPr>
        <p:grpSpPr>
          <a:xfrm>
            <a:off x="10856520" y="5700316"/>
            <a:ext cx="1126156" cy="965127"/>
            <a:chOff x="1183275" y="604275"/>
            <a:chExt cx="5235500" cy="4486875"/>
          </a:xfrm>
        </p:grpSpPr>
        <p:sp>
          <p:nvSpPr>
            <p:cNvPr id="89" name="Google Shape;2432;p49">
              <a:extLst>
                <a:ext uri="{FF2B5EF4-FFF2-40B4-BE49-F238E27FC236}">
                  <a16:creationId xmlns:a16="http://schemas.microsoft.com/office/drawing/2014/main" xmlns="" id="{D16CBED0-AE1B-4BAB-B08D-447826AAE7E3}"/>
                </a:ext>
              </a:extLst>
            </p:cNvPr>
            <p:cNvSpPr/>
            <p:nvPr/>
          </p:nvSpPr>
          <p:spPr>
            <a:xfrm>
              <a:off x="2099075" y="3218750"/>
              <a:ext cx="1157225" cy="1653850"/>
            </a:xfrm>
            <a:custGeom>
              <a:avLst/>
              <a:gdLst/>
              <a:ahLst/>
              <a:cxnLst/>
              <a:rect l="l" t="t" r="r" b="b"/>
              <a:pathLst>
                <a:path w="46289" h="66154" extrusionOk="0">
                  <a:moveTo>
                    <a:pt x="6427" y="1"/>
                  </a:moveTo>
                  <a:lnTo>
                    <a:pt x="6427" y="10178"/>
                  </a:lnTo>
                  <a:cubicBezTo>
                    <a:pt x="6427" y="10798"/>
                    <a:pt x="6427" y="11418"/>
                    <a:pt x="6394" y="12037"/>
                  </a:cubicBezTo>
                  <a:cubicBezTo>
                    <a:pt x="6361" y="16343"/>
                    <a:pt x="6068" y="20649"/>
                    <a:pt x="5611" y="24890"/>
                  </a:cubicBezTo>
                  <a:cubicBezTo>
                    <a:pt x="5057" y="29783"/>
                    <a:pt x="4208" y="34643"/>
                    <a:pt x="3132" y="39438"/>
                  </a:cubicBezTo>
                  <a:cubicBezTo>
                    <a:pt x="1" y="53106"/>
                    <a:pt x="10374" y="66154"/>
                    <a:pt x="24433" y="66154"/>
                  </a:cubicBezTo>
                  <a:cubicBezTo>
                    <a:pt x="36763" y="66154"/>
                    <a:pt x="46288" y="56074"/>
                    <a:pt x="46288" y="44364"/>
                  </a:cubicBezTo>
                  <a:cubicBezTo>
                    <a:pt x="46288" y="42733"/>
                    <a:pt x="46092" y="41102"/>
                    <a:pt x="45701" y="39438"/>
                  </a:cubicBezTo>
                  <a:cubicBezTo>
                    <a:pt x="43646" y="30435"/>
                    <a:pt x="42569" y="21269"/>
                    <a:pt x="42439" y="12037"/>
                  </a:cubicBezTo>
                  <a:cubicBezTo>
                    <a:pt x="42406" y="11418"/>
                    <a:pt x="42406" y="10798"/>
                    <a:pt x="42406" y="10178"/>
                  </a:cubicBezTo>
                  <a:lnTo>
                    <a:pt x="42406"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433;p49">
              <a:extLst>
                <a:ext uri="{FF2B5EF4-FFF2-40B4-BE49-F238E27FC236}">
                  <a16:creationId xmlns:a16="http://schemas.microsoft.com/office/drawing/2014/main" xmlns="" id="{80BC1641-E82A-40F3-8798-731CEE52035D}"/>
                </a:ext>
              </a:extLst>
            </p:cNvPr>
            <p:cNvSpPr/>
            <p:nvPr/>
          </p:nvSpPr>
          <p:spPr>
            <a:xfrm>
              <a:off x="2099075" y="3218750"/>
              <a:ext cx="750275" cy="1653850"/>
            </a:xfrm>
            <a:custGeom>
              <a:avLst/>
              <a:gdLst/>
              <a:ahLst/>
              <a:cxnLst/>
              <a:rect l="l" t="t" r="r" b="b"/>
              <a:pathLst>
                <a:path w="30011" h="66154" extrusionOk="0">
                  <a:moveTo>
                    <a:pt x="6427" y="1"/>
                  </a:moveTo>
                  <a:lnTo>
                    <a:pt x="6427" y="262"/>
                  </a:lnTo>
                  <a:lnTo>
                    <a:pt x="6427" y="10178"/>
                  </a:lnTo>
                  <a:cubicBezTo>
                    <a:pt x="6427" y="15104"/>
                    <a:pt x="6166" y="20029"/>
                    <a:pt x="5611" y="24890"/>
                  </a:cubicBezTo>
                  <a:cubicBezTo>
                    <a:pt x="5057" y="29783"/>
                    <a:pt x="4208" y="34643"/>
                    <a:pt x="3132" y="39438"/>
                  </a:cubicBezTo>
                  <a:cubicBezTo>
                    <a:pt x="1" y="53106"/>
                    <a:pt x="10374" y="66154"/>
                    <a:pt x="24433" y="66154"/>
                  </a:cubicBezTo>
                  <a:cubicBezTo>
                    <a:pt x="26357" y="66154"/>
                    <a:pt x="28217" y="65893"/>
                    <a:pt x="30011" y="65436"/>
                  </a:cubicBezTo>
                  <a:cubicBezTo>
                    <a:pt x="18920" y="62533"/>
                    <a:pt x="11548" y="51246"/>
                    <a:pt x="14255" y="39438"/>
                  </a:cubicBezTo>
                  <a:cubicBezTo>
                    <a:pt x="15332" y="34643"/>
                    <a:pt x="16180" y="29783"/>
                    <a:pt x="16735" y="24890"/>
                  </a:cubicBezTo>
                  <a:cubicBezTo>
                    <a:pt x="17256" y="20029"/>
                    <a:pt x="17550" y="15104"/>
                    <a:pt x="17550" y="10178"/>
                  </a:cubicBezTo>
                  <a:lnTo>
                    <a:pt x="17550" y="262"/>
                  </a:lnTo>
                  <a:lnTo>
                    <a:pt x="17550"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434;p49">
              <a:extLst>
                <a:ext uri="{FF2B5EF4-FFF2-40B4-BE49-F238E27FC236}">
                  <a16:creationId xmlns:a16="http://schemas.microsoft.com/office/drawing/2014/main" xmlns="" id="{0351EDB9-DB14-4586-9B44-3C4F622C5DAF}"/>
                </a:ext>
              </a:extLst>
            </p:cNvPr>
            <p:cNvSpPr/>
            <p:nvPr/>
          </p:nvSpPr>
          <p:spPr>
            <a:xfrm>
              <a:off x="2258925" y="3010800"/>
              <a:ext cx="901125" cy="508900"/>
            </a:xfrm>
            <a:custGeom>
              <a:avLst/>
              <a:gdLst/>
              <a:ahLst/>
              <a:cxnLst/>
              <a:rect l="l" t="t" r="r" b="b"/>
              <a:pathLst>
                <a:path w="36045" h="20356" extrusionOk="0">
                  <a:moveTo>
                    <a:pt x="16310" y="1"/>
                  </a:moveTo>
                  <a:lnTo>
                    <a:pt x="33" y="8319"/>
                  </a:lnTo>
                  <a:lnTo>
                    <a:pt x="33" y="18496"/>
                  </a:lnTo>
                  <a:cubicBezTo>
                    <a:pt x="33" y="19116"/>
                    <a:pt x="33" y="19736"/>
                    <a:pt x="0" y="20355"/>
                  </a:cubicBezTo>
                  <a:lnTo>
                    <a:pt x="36045" y="20355"/>
                  </a:lnTo>
                  <a:cubicBezTo>
                    <a:pt x="36012" y="19736"/>
                    <a:pt x="36012" y="19116"/>
                    <a:pt x="36012" y="18496"/>
                  </a:cubicBezTo>
                  <a:lnTo>
                    <a:pt x="36012" y="8319"/>
                  </a:lnTo>
                  <a:lnTo>
                    <a:pt x="16310"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435;p49">
              <a:extLst>
                <a:ext uri="{FF2B5EF4-FFF2-40B4-BE49-F238E27FC236}">
                  <a16:creationId xmlns:a16="http://schemas.microsoft.com/office/drawing/2014/main" xmlns="" id="{FE7D9946-164A-4EB2-B23E-D24E8E117BF4}"/>
                </a:ext>
              </a:extLst>
            </p:cNvPr>
            <p:cNvSpPr/>
            <p:nvPr/>
          </p:nvSpPr>
          <p:spPr>
            <a:xfrm>
              <a:off x="1183275" y="1692950"/>
              <a:ext cx="3052425" cy="1525825"/>
            </a:xfrm>
            <a:custGeom>
              <a:avLst/>
              <a:gdLst/>
              <a:ahLst/>
              <a:cxnLst/>
              <a:rect l="l" t="t" r="r" b="b"/>
              <a:pathLst>
                <a:path w="122097" h="61033" extrusionOk="0">
                  <a:moveTo>
                    <a:pt x="61065" y="1"/>
                  </a:moveTo>
                  <a:cubicBezTo>
                    <a:pt x="59075" y="1"/>
                    <a:pt x="57150" y="99"/>
                    <a:pt x="55258" y="262"/>
                  </a:cubicBezTo>
                  <a:cubicBezTo>
                    <a:pt x="33305" y="2349"/>
                    <a:pt x="14745" y="16017"/>
                    <a:pt x="5774" y="35100"/>
                  </a:cubicBezTo>
                  <a:cubicBezTo>
                    <a:pt x="2904" y="41200"/>
                    <a:pt x="1012" y="47887"/>
                    <a:pt x="327" y="54867"/>
                  </a:cubicBezTo>
                  <a:cubicBezTo>
                    <a:pt x="0" y="58162"/>
                    <a:pt x="2610" y="61033"/>
                    <a:pt x="5905" y="61033"/>
                  </a:cubicBezTo>
                  <a:lnTo>
                    <a:pt x="116192" y="61033"/>
                  </a:lnTo>
                  <a:cubicBezTo>
                    <a:pt x="119487" y="61033"/>
                    <a:pt x="122097" y="58162"/>
                    <a:pt x="121770" y="54867"/>
                  </a:cubicBezTo>
                  <a:cubicBezTo>
                    <a:pt x="118704" y="24042"/>
                    <a:pt x="92673" y="1"/>
                    <a:pt x="61065"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436;p49">
              <a:extLst>
                <a:ext uri="{FF2B5EF4-FFF2-40B4-BE49-F238E27FC236}">
                  <a16:creationId xmlns:a16="http://schemas.microsoft.com/office/drawing/2014/main" xmlns="" id="{26774943-7A4D-4E9D-BFF9-56533A9055FA}"/>
                </a:ext>
              </a:extLst>
            </p:cNvPr>
            <p:cNvSpPr/>
            <p:nvPr/>
          </p:nvSpPr>
          <p:spPr>
            <a:xfrm>
              <a:off x="3733325" y="2522325"/>
              <a:ext cx="1454050" cy="2568025"/>
            </a:xfrm>
            <a:custGeom>
              <a:avLst/>
              <a:gdLst/>
              <a:ahLst/>
              <a:cxnLst/>
              <a:rect l="l" t="t" r="r" b="b"/>
              <a:pathLst>
                <a:path w="58162" h="102721" extrusionOk="0">
                  <a:moveTo>
                    <a:pt x="8090" y="0"/>
                  </a:moveTo>
                  <a:lnTo>
                    <a:pt x="8090" y="32424"/>
                  </a:lnTo>
                  <a:cubicBezTo>
                    <a:pt x="8090" y="38622"/>
                    <a:pt x="7732" y="44787"/>
                    <a:pt x="7047" y="50887"/>
                  </a:cubicBezTo>
                  <a:cubicBezTo>
                    <a:pt x="6362" y="57052"/>
                    <a:pt x="5318" y="63120"/>
                    <a:pt x="3948" y="69154"/>
                  </a:cubicBezTo>
                  <a:cubicBezTo>
                    <a:pt x="1" y="86345"/>
                    <a:pt x="13081" y="102720"/>
                    <a:pt x="30696" y="102720"/>
                  </a:cubicBezTo>
                  <a:cubicBezTo>
                    <a:pt x="46190" y="102720"/>
                    <a:pt x="58162" y="90096"/>
                    <a:pt x="58162" y="75352"/>
                  </a:cubicBezTo>
                  <a:cubicBezTo>
                    <a:pt x="58162" y="73297"/>
                    <a:pt x="57934" y="71242"/>
                    <a:pt x="57477" y="69154"/>
                  </a:cubicBezTo>
                  <a:cubicBezTo>
                    <a:pt x="54704" y="57118"/>
                    <a:pt x="53334" y="44787"/>
                    <a:pt x="53334" y="32424"/>
                  </a:cubicBezTo>
                  <a:lnTo>
                    <a:pt x="53334"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437;p49">
              <a:extLst>
                <a:ext uri="{FF2B5EF4-FFF2-40B4-BE49-F238E27FC236}">
                  <a16:creationId xmlns:a16="http://schemas.microsoft.com/office/drawing/2014/main" xmlns="" id="{457A4EFE-4E12-4255-9821-60EE6853C698}"/>
                </a:ext>
              </a:extLst>
            </p:cNvPr>
            <p:cNvSpPr/>
            <p:nvPr/>
          </p:nvSpPr>
          <p:spPr>
            <a:xfrm>
              <a:off x="3733325" y="2522325"/>
              <a:ext cx="942750" cy="2568825"/>
            </a:xfrm>
            <a:custGeom>
              <a:avLst/>
              <a:gdLst/>
              <a:ahLst/>
              <a:cxnLst/>
              <a:rect l="l" t="t" r="r" b="b"/>
              <a:pathLst>
                <a:path w="37710" h="102753" extrusionOk="0">
                  <a:moveTo>
                    <a:pt x="8090" y="0"/>
                  </a:moveTo>
                  <a:lnTo>
                    <a:pt x="8090" y="326"/>
                  </a:lnTo>
                  <a:lnTo>
                    <a:pt x="8090" y="32424"/>
                  </a:lnTo>
                  <a:cubicBezTo>
                    <a:pt x="8090" y="38590"/>
                    <a:pt x="7732" y="44787"/>
                    <a:pt x="7047" y="50887"/>
                  </a:cubicBezTo>
                  <a:cubicBezTo>
                    <a:pt x="6362" y="57052"/>
                    <a:pt x="5318" y="63120"/>
                    <a:pt x="3948" y="69154"/>
                  </a:cubicBezTo>
                  <a:cubicBezTo>
                    <a:pt x="1" y="86345"/>
                    <a:pt x="13081" y="102753"/>
                    <a:pt x="30696" y="102753"/>
                  </a:cubicBezTo>
                  <a:cubicBezTo>
                    <a:pt x="33143" y="102753"/>
                    <a:pt x="35491" y="102427"/>
                    <a:pt x="37709" y="101839"/>
                  </a:cubicBezTo>
                  <a:cubicBezTo>
                    <a:pt x="23781" y="98219"/>
                    <a:pt x="14517" y="83996"/>
                    <a:pt x="17909" y="69154"/>
                  </a:cubicBezTo>
                  <a:cubicBezTo>
                    <a:pt x="19312" y="63120"/>
                    <a:pt x="20323" y="57052"/>
                    <a:pt x="21041" y="50887"/>
                  </a:cubicBezTo>
                  <a:cubicBezTo>
                    <a:pt x="21726" y="44787"/>
                    <a:pt x="22052" y="38590"/>
                    <a:pt x="22052" y="32424"/>
                  </a:cubicBezTo>
                  <a:lnTo>
                    <a:pt x="22052" y="326"/>
                  </a:lnTo>
                  <a:lnTo>
                    <a:pt x="22052" y="0"/>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438;p49">
              <a:extLst>
                <a:ext uri="{FF2B5EF4-FFF2-40B4-BE49-F238E27FC236}">
                  <a16:creationId xmlns:a16="http://schemas.microsoft.com/office/drawing/2014/main" xmlns="" id="{B9BAE820-93C9-4756-BF59-B02605FBC447}"/>
                </a:ext>
              </a:extLst>
            </p:cNvPr>
            <p:cNvSpPr/>
            <p:nvPr/>
          </p:nvSpPr>
          <p:spPr>
            <a:xfrm>
              <a:off x="3935575" y="2358400"/>
              <a:ext cx="1131125" cy="576575"/>
            </a:xfrm>
            <a:custGeom>
              <a:avLst/>
              <a:gdLst/>
              <a:ahLst/>
              <a:cxnLst/>
              <a:rect l="l" t="t" r="r" b="b"/>
              <a:pathLst>
                <a:path w="45245" h="23063" extrusionOk="0">
                  <a:moveTo>
                    <a:pt x="25738" y="1"/>
                  </a:moveTo>
                  <a:lnTo>
                    <a:pt x="0" y="6557"/>
                  </a:lnTo>
                  <a:lnTo>
                    <a:pt x="0" y="23063"/>
                  </a:lnTo>
                  <a:lnTo>
                    <a:pt x="45244" y="23063"/>
                  </a:lnTo>
                  <a:lnTo>
                    <a:pt x="45244" y="6557"/>
                  </a:lnTo>
                  <a:lnTo>
                    <a:pt x="25738"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439;p49">
              <a:extLst>
                <a:ext uri="{FF2B5EF4-FFF2-40B4-BE49-F238E27FC236}">
                  <a16:creationId xmlns:a16="http://schemas.microsoft.com/office/drawing/2014/main" xmlns="" id="{D86F8B07-26D9-4C66-B5D0-E88E42A9ED40}"/>
                </a:ext>
              </a:extLst>
            </p:cNvPr>
            <p:cNvSpPr/>
            <p:nvPr/>
          </p:nvSpPr>
          <p:spPr>
            <a:xfrm>
              <a:off x="1183275" y="1692950"/>
              <a:ext cx="1815325" cy="1525825"/>
            </a:xfrm>
            <a:custGeom>
              <a:avLst/>
              <a:gdLst/>
              <a:ahLst/>
              <a:cxnLst/>
              <a:rect l="l" t="t" r="r" b="b"/>
              <a:pathLst>
                <a:path w="72613" h="61033" extrusionOk="0">
                  <a:moveTo>
                    <a:pt x="61065" y="1"/>
                  </a:moveTo>
                  <a:cubicBezTo>
                    <a:pt x="59075" y="1"/>
                    <a:pt x="57150" y="99"/>
                    <a:pt x="55226" y="262"/>
                  </a:cubicBezTo>
                  <a:cubicBezTo>
                    <a:pt x="33305" y="2349"/>
                    <a:pt x="14745" y="16017"/>
                    <a:pt x="5774" y="35100"/>
                  </a:cubicBezTo>
                  <a:cubicBezTo>
                    <a:pt x="2904" y="41200"/>
                    <a:pt x="1012" y="47887"/>
                    <a:pt x="327" y="54867"/>
                  </a:cubicBezTo>
                  <a:cubicBezTo>
                    <a:pt x="0" y="58162"/>
                    <a:pt x="2610" y="61033"/>
                    <a:pt x="5905" y="61033"/>
                  </a:cubicBezTo>
                  <a:lnTo>
                    <a:pt x="29032" y="61033"/>
                  </a:lnTo>
                  <a:cubicBezTo>
                    <a:pt x="25705" y="61033"/>
                    <a:pt x="23095" y="58162"/>
                    <a:pt x="23421" y="54867"/>
                  </a:cubicBezTo>
                  <a:cubicBezTo>
                    <a:pt x="24139" y="47887"/>
                    <a:pt x="25998" y="41200"/>
                    <a:pt x="28869" y="35100"/>
                  </a:cubicBezTo>
                  <a:cubicBezTo>
                    <a:pt x="37057" y="17713"/>
                    <a:pt x="53203" y="4796"/>
                    <a:pt x="72612" y="1077"/>
                  </a:cubicBezTo>
                  <a:cubicBezTo>
                    <a:pt x="68861" y="360"/>
                    <a:pt x="65012" y="1"/>
                    <a:pt x="61065" y="1"/>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440;p49">
              <a:extLst>
                <a:ext uri="{FF2B5EF4-FFF2-40B4-BE49-F238E27FC236}">
                  <a16:creationId xmlns:a16="http://schemas.microsoft.com/office/drawing/2014/main" xmlns="" id="{FF68CF3E-568C-488E-8779-D1E30FFB37AA}"/>
                </a:ext>
              </a:extLst>
            </p:cNvPr>
            <p:cNvSpPr/>
            <p:nvPr/>
          </p:nvSpPr>
          <p:spPr>
            <a:xfrm>
              <a:off x="2582675" y="605075"/>
              <a:ext cx="3836100" cy="1917275"/>
            </a:xfrm>
            <a:custGeom>
              <a:avLst/>
              <a:gdLst/>
              <a:ahLst/>
              <a:cxnLst/>
              <a:rect l="l" t="t" r="r" b="b"/>
              <a:pathLst>
                <a:path w="153444" h="76691" extrusionOk="0">
                  <a:moveTo>
                    <a:pt x="76722" y="1"/>
                  </a:moveTo>
                  <a:cubicBezTo>
                    <a:pt x="74276" y="1"/>
                    <a:pt x="71829" y="99"/>
                    <a:pt x="69415" y="327"/>
                  </a:cubicBezTo>
                  <a:cubicBezTo>
                    <a:pt x="41851" y="2937"/>
                    <a:pt x="18528" y="20127"/>
                    <a:pt x="7274" y="44136"/>
                  </a:cubicBezTo>
                  <a:cubicBezTo>
                    <a:pt x="3654" y="51801"/>
                    <a:pt x="1305" y="60152"/>
                    <a:pt x="424" y="68959"/>
                  </a:cubicBezTo>
                  <a:cubicBezTo>
                    <a:pt x="0" y="73102"/>
                    <a:pt x="3295" y="76690"/>
                    <a:pt x="7437" y="76690"/>
                  </a:cubicBezTo>
                  <a:lnTo>
                    <a:pt x="146007" y="76690"/>
                  </a:lnTo>
                  <a:cubicBezTo>
                    <a:pt x="150182" y="76690"/>
                    <a:pt x="153444" y="73102"/>
                    <a:pt x="153053" y="68959"/>
                  </a:cubicBezTo>
                  <a:cubicBezTo>
                    <a:pt x="149171" y="30240"/>
                    <a:pt x="116486" y="1"/>
                    <a:pt x="76722"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441;p49">
              <a:extLst>
                <a:ext uri="{FF2B5EF4-FFF2-40B4-BE49-F238E27FC236}">
                  <a16:creationId xmlns:a16="http://schemas.microsoft.com/office/drawing/2014/main" xmlns="" id="{BA6A83D1-08BE-479C-87C1-11DFD9E011FD}"/>
                </a:ext>
              </a:extLst>
            </p:cNvPr>
            <p:cNvSpPr/>
            <p:nvPr/>
          </p:nvSpPr>
          <p:spPr>
            <a:xfrm>
              <a:off x="2582675" y="604275"/>
              <a:ext cx="2281775" cy="1918075"/>
            </a:xfrm>
            <a:custGeom>
              <a:avLst/>
              <a:gdLst/>
              <a:ahLst/>
              <a:cxnLst/>
              <a:rect l="l" t="t" r="r" b="b"/>
              <a:pathLst>
                <a:path w="91271" h="76723" extrusionOk="0">
                  <a:moveTo>
                    <a:pt x="76722" y="0"/>
                  </a:moveTo>
                  <a:cubicBezTo>
                    <a:pt x="74276" y="0"/>
                    <a:pt x="71829" y="131"/>
                    <a:pt x="69415" y="359"/>
                  </a:cubicBezTo>
                  <a:cubicBezTo>
                    <a:pt x="41851" y="2969"/>
                    <a:pt x="18528" y="20159"/>
                    <a:pt x="7274" y="44168"/>
                  </a:cubicBezTo>
                  <a:cubicBezTo>
                    <a:pt x="3654" y="51833"/>
                    <a:pt x="1305" y="60184"/>
                    <a:pt x="424" y="68991"/>
                  </a:cubicBezTo>
                  <a:cubicBezTo>
                    <a:pt x="0" y="73134"/>
                    <a:pt x="3295" y="76722"/>
                    <a:pt x="7437" y="76722"/>
                  </a:cubicBezTo>
                  <a:lnTo>
                    <a:pt x="36469" y="76722"/>
                  </a:lnTo>
                  <a:cubicBezTo>
                    <a:pt x="32326" y="76722"/>
                    <a:pt x="29032" y="73134"/>
                    <a:pt x="29456" y="68991"/>
                  </a:cubicBezTo>
                  <a:cubicBezTo>
                    <a:pt x="30337" y="60184"/>
                    <a:pt x="32685" y="51833"/>
                    <a:pt x="36306" y="44168"/>
                  </a:cubicBezTo>
                  <a:cubicBezTo>
                    <a:pt x="46581" y="22280"/>
                    <a:pt x="66871" y="6068"/>
                    <a:pt x="91270" y="1403"/>
                  </a:cubicBezTo>
                  <a:cubicBezTo>
                    <a:pt x="86573" y="490"/>
                    <a:pt x="81713" y="0"/>
                    <a:pt x="76722" y="0"/>
                  </a:cubicBezTo>
                  <a:close/>
                </a:path>
              </a:pathLst>
            </a:custGeom>
            <a:solidFill>
              <a:srgbClr val="CFB80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 name="组合 104">
            <a:extLst>
              <a:ext uri="{FF2B5EF4-FFF2-40B4-BE49-F238E27FC236}">
                <a16:creationId xmlns:a16="http://schemas.microsoft.com/office/drawing/2014/main" xmlns="" id="{8B0D455C-EAEC-426C-B8BA-B904985D4E3D}"/>
              </a:ext>
            </a:extLst>
          </p:cNvPr>
          <p:cNvGrpSpPr/>
          <p:nvPr/>
        </p:nvGrpSpPr>
        <p:grpSpPr>
          <a:xfrm>
            <a:off x="1048918" y="2515302"/>
            <a:ext cx="3842190" cy="2825113"/>
            <a:chOff x="7029309" y="2807078"/>
            <a:chExt cx="4132675" cy="2825113"/>
          </a:xfrm>
        </p:grpSpPr>
        <p:grpSp>
          <p:nvGrpSpPr>
            <p:cNvPr id="106" name="组合 105">
              <a:extLst>
                <a:ext uri="{FF2B5EF4-FFF2-40B4-BE49-F238E27FC236}">
                  <a16:creationId xmlns:a16="http://schemas.microsoft.com/office/drawing/2014/main" xmlns="" id="{F63F8BDE-0133-4A45-B798-EC90E2A186F5}"/>
                </a:ext>
              </a:extLst>
            </p:cNvPr>
            <p:cNvGrpSpPr/>
            <p:nvPr/>
          </p:nvGrpSpPr>
          <p:grpSpPr>
            <a:xfrm>
              <a:off x="7029309" y="2807078"/>
              <a:ext cx="4132675" cy="865469"/>
              <a:chOff x="6892677" y="3116941"/>
              <a:chExt cx="3603600" cy="865469"/>
            </a:xfrm>
          </p:grpSpPr>
          <p:sp>
            <p:nvSpPr>
              <p:cNvPr id="113" name="Google Shape;923;p45">
                <a:extLst>
                  <a:ext uri="{FF2B5EF4-FFF2-40B4-BE49-F238E27FC236}">
                    <a16:creationId xmlns:a16="http://schemas.microsoft.com/office/drawing/2014/main" xmlns="" id="{CCD13275-971A-4B54-9E03-9BF586AB5BB8}"/>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14" name="矩形 113">
                <a:extLst>
                  <a:ext uri="{FF2B5EF4-FFF2-40B4-BE49-F238E27FC236}">
                    <a16:creationId xmlns:a16="http://schemas.microsoft.com/office/drawing/2014/main" xmlns="" id="{14733472-4676-4B65-88DA-10532B906BE0}"/>
                  </a:ext>
                </a:extLst>
              </p:cNvPr>
              <p:cNvSpPr/>
              <p:nvPr/>
            </p:nvSpPr>
            <p:spPr>
              <a:xfrm>
                <a:off x="6892677" y="3116941"/>
                <a:ext cx="813673"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标题一</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107" name="组合 106">
              <a:extLst>
                <a:ext uri="{FF2B5EF4-FFF2-40B4-BE49-F238E27FC236}">
                  <a16:creationId xmlns:a16="http://schemas.microsoft.com/office/drawing/2014/main" xmlns="" id="{D8F0F1A2-40F2-42E0-951A-ADEC12CCFFB9}"/>
                </a:ext>
              </a:extLst>
            </p:cNvPr>
            <p:cNvGrpSpPr/>
            <p:nvPr/>
          </p:nvGrpSpPr>
          <p:grpSpPr>
            <a:xfrm>
              <a:off x="7029310" y="3786900"/>
              <a:ext cx="4132674" cy="865469"/>
              <a:chOff x="6892677" y="3116941"/>
              <a:chExt cx="3603600" cy="865469"/>
            </a:xfrm>
          </p:grpSpPr>
          <p:sp>
            <p:nvSpPr>
              <p:cNvPr id="111" name="Google Shape;923;p45">
                <a:extLst>
                  <a:ext uri="{FF2B5EF4-FFF2-40B4-BE49-F238E27FC236}">
                    <a16:creationId xmlns:a16="http://schemas.microsoft.com/office/drawing/2014/main" xmlns="" id="{A82CF7EE-0CE4-410B-98E3-C5AFFF4C22E2}"/>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12" name="矩形 111">
                <a:extLst>
                  <a:ext uri="{FF2B5EF4-FFF2-40B4-BE49-F238E27FC236}">
                    <a16:creationId xmlns:a16="http://schemas.microsoft.com/office/drawing/2014/main" xmlns="" id="{506E487A-EAC0-4C50-A9AF-C04E14C8F3BC}"/>
                  </a:ext>
                </a:extLst>
              </p:cNvPr>
              <p:cNvSpPr/>
              <p:nvPr/>
            </p:nvSpPr>
            <p:spPr>
              <a:xfrm>
                <a:off x="6892677" y="3116941"/>
                <a:ext cx="813673"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标题二</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108" name="组合 107">
              <a:extLst>
                <a:ext uri="{FF2B5EF4-FFF2-40B4-BE49-F238E27FC236}">
                  <a16:creationId xmlns:a16="http://schemas.microsoft.com/office/drawing/2014/main" xmlns="" id="{945BE43B-EC3B-4DE6-BF4B-994EE9CEF072}"/>
                </a:ext>
              </a:extLst>
            </p:cNvPr>
            <p:cNvGrpSpPr/>
            <p:nvPr/>
          </p:nvGrpSpPr>
          <p:grpSpPr>
            <a:xfrm>
              <a:off x="7029309" y="4766722"/>
              <a:ext cx="4132673" cy="865469"/>
              <a:chOff x="6892677" y="3116941"/>
              <a:chExt cx="3603600" cy="865469"/>
            </a:xfrm>
          </p:grpSpPr>
          <p:sp>
            <p:nvSpPr>
              <p:cNvPr id="109" name="Google Shape;923;p45">
                <a:extLst>
                  <a:ext uri="{FF2B5EF4-FFF2-40B4-BE49-F238E27FC236}">
                    <a16:creationId xmlns:a16="http://schemas.microsoft.com/office/drawing/2014/main" xmlns="" id="{DC8D8A21-D59F-4D74-914F-D32289ACFBA0}"/>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10" name="矩形 109">
                <a:extLst>
                  <a:ext uri="{FF2B5EF4-FFF2-40B4-BE49-F238E27FC236}">
                    <a16:creationId xmlns:a16="http://schemas.microsoft.com/office/drawing/2014/main" xmlns="" id="{E6FB0969-175B-44C9-8656-D8BFDDA99357}"/>
                  </a:ext>
                </a:extLst>
              </p:cNvPr>
              <p:cNvSpPr/>
              <p:nvPr/>
            </p:nvSpPr>
            <p:spPr>
              <a:xfrm>
                <a:off x="6892677" y="3116941"/>
                <a:ext cx="813673"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标题三</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spTree>
    <p:extLst>
      <p:ext uri="{BB962C8B-B14F-4D97-AF65-F5344CB8AC3E}">
        <p14:creationId xmlns:p14="http://schemas.microsoft.com/office/powerpoint/2010/main" val="5887825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494;p33">
            <a:extLst>
              <a:ext uri="{FF2B5EF4-FFF2-40B4-BE49-F238E27FC236}">
                <a16:creationId xmlns:a16="http://schemas.microsoft.com/office/drawing/2014/main" xmlns="" id="{8DE7A21D-DE70-41A0-AC34-EDF7701A99BA}"/>
              </a:ext>
            </a:extLst>
          </p:cNvPr>
          <p:cNvSpPr txBox="1">
            <a:spLocks/>
          </p:cNvSpPr>
          <p:nvPr/>
        </p:nvSpPr>
        <p:spPr>
          <a:xfrm>
            <a:off x="4524704" y="766595"/>
            <a:ext cx="3142593"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lang="zh-CN" altLang="en-US" sz="4400" kern="0"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表格页</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graphicFrame>
        <p:nvGraphicFramePr>
          <p:cNvPr id="3" name="Google Shape;791;p46">
            <a:extLst>
              <a:ext uri="{FF2B5EF4-FFF2-40B4-BE49-F238E27FC236}">
                <a16:creationId xmlns:a16="http://schemas.microsoft.com/office/drawing/2014/main" xmlns="" id="{A2968566-7039-4E8E-87DB-C7470EBF396C}"/>
              </a:ext>
            </a:extLst>
          </p:cNvPr>
          <p:cNvGraphicFramePr/>
          <p:nvPr>
            <p:extLst>
              <p:ext uri="{D42A27DB-BD31-4B8C-83A1-F6EECF244321}">
                <p14:modId xmlns:p14="http://schemas.microsoft.com/office/powerpoint/2010/main" val="2183669989"/>
              </p:ext>
            </p:extLst>
          </p:nvPr>
        </p:nvGraphicFramePr>
        <p:xfrm>
          <a:off x="1874526" y="2522483"/>
          <a:ext cx="8442949" cy="3291660"/>
        </p:xfrm>
        <a:graphic>
          <a:graphicData uri="http://schemas.openxmlformats.org/drawingml/2006/table">
            <a:tbl>
              <a:tblPr>
                <a:noFill/>
              </a:tblPr>
              <a:tblGrid>
                <a:gridCol w="2110746">
                  <a:extLst>
                    <a:ext uri="{9D8B030D-6E8A-4147-A177-3AD203B41FA5}">
                      <a16:colId xmlns:a16="http://schemas.microsoft.com/office/drawing/2014/main" xmlns="" val="20000"/>
                    </a:ext>
                  </a:extLst>
                </a:gridCol>
                <a:gridCol w="2180397">
                  <a:extLst>
                    <a:ext uri="{9D8B030D-6E8A-4147-A177-3AD203B41FA5}">
                      <a16:colId xmlns:a16="http://schemas.microsoft.com/office/drawing/2014/main" xmlns="" val="20001"/>
                    </a:ext>
                  </a:extLst>
                </a:gridCol>
                <a:gridCol w="2048340">
                  <a:extLst>
                    <a:ext uri="{9D8B030D-6E8A-4147-A177-3AD203B41FA5}">
                      <a16:colId xmlns:a16="http://schemas.microsoft.com/office/drawing/2014/main" xmlns="" val="20002"/>
                    </a:ext>
                  </a:extLst>
                </a:gridCol>
                <a:gridCol w="2103466">
                  <a:extLst>
                    <a:ext uri="{9D8B030D-6E8A-4147-A177-3AD203B41FA5}">
                      <a16:colId xmlns:a16="http://schemas.microsoft.com/office/drawing/2014/main" xmlns="" val="20003"/>
                    </a:ext>
                  </a:extLst>
                </a:gridCol>
              </a:tblGrid>
              <a:tr h="2768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Roboto Slab"/>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rPr>
                        <a:t>标题</a:t>
                      </a:r>
                      <a:r>
                        <a:rPr lang="en-US" altLang="zh-CN"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rPr>
                        <a:t>1</a:t>
                      </a:r>
                      <a:endParaRPr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rPr>
                        <a:t>标题</a:t>
                      </a:r>
                      <a:r>
                        <a:rPr lang="en-US" altLang="zh-CN"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rPr>
                        <a:t>2</a:t>
                      </a:r>
                      <a:endPar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rPr>
                        <a:t>标题</a:t>
                      </a:r>
                      <a:r>
                        <a:rPr lang="en-US" altLang="zh-CN"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rPr>
                        <a:t>3</a:t>
                      </a:r>
                      <a:endPar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0000"/>
                  </a:ext>
                </a:extLst>
              </a:tr>
              <a:tr h="51586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rPr>
                        <a:t>标题一</a:t>
                      </a:r>
                      <a:endParaRPr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51586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rPr>
                        <a:t>标题二</a:t>
                      </a:r>
                      <a:endParaRPr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Clr>
                          <a:srgbClr val="000000"/>
                        </a:buClr>
                        <a:buSzPts val="1100"/>
                        <a:buFont typeface="Arial"/>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91420">
                <a:tc>
                  <a:txBody>
                    <a:bodyPr/>
                    <a:lstStyle/>
                    <a:p>
                      <a:pPr marL="0" lvl="0" indent="0" algn="ctr" rtl="0">
                        <a:spcBef>
                          <a:spcPts val="0"/>
                        </a:spcBef>
                        <a:spcAft>
                          <a:spcPts val="0"/>
                        </a:spcAft>
                        <a:buNone/>
                      </a:pPr>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rPr>
                        <a:t>标题三</a:t>
                      </a:r>
                      <a:endParaRPr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rtl="0">
                        <a:spcBef>
                          <a:spcPts val="0"/>
                        </a:spcBef>
                        <a:spcAft>
                          <a:spcPts val="0"/>
                        </a:spcAft>
                        <a:buClr>
                          <a:srgbClr val="000000"/>
                        </a:buClr>
                        <a:buSzPts val="1100"/>
                        <a:buFont typeface="Arial"/>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704951798"/>
                  </a:ext>
                </a:extLst>
              </a:tr>
              <a:tr h="49142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rPr>
                        <a:t>标题四</a:t>
                      </a:r>
                      <a:endParaRPr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rtl="0">
                        <a:spcBef>
                          <a:spcPts val="0"/>
                        </a:spcBef>
                        <a:spcAft>
                          <a:spcPts val="0"/>
                        </a:spcAft>
                        <a:buClr>
                          <a:srgbClr val="000000"/>
                        </a:buClr>
                        <a:buSzPts val="1100"/>
                        <a:buFont typeface="Arial"/>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585181770"/>
                  </a:ext>
                </a:extLst>
              </a:tr>
              <a:tr h="49142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lvl="0" indent="0" algn="ctr" rtl="0">
                        <a:spcBef>
                          <a:spcPts val="0"/>
                        </a:spcBef>
                        <a:spcAft>
                          <a:spcPts val="0"/>
                        </a:spcAft>
                        <a:buNone/>
                      </a:pPr>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rPr>
                        <a:t>标题五</a:t>
                      </a:r>
                      <a:endParaRPr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Black Han Sans"/>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rtl="0">
                        <a:spcBef>
                          <a:spcPts val="0"/>
                        </a:spcBef>
                        <a:spcAft>
                          <a:spcPts val="0"/>
                        </a:spcAft>
                        <a:buClr>
                          <a:srgbClr val="000000"/>
                        </a:buClr>
                        <a:buSzPts val="1100"/>
                        <a:buFont typeface="Arial"/>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rtl="0">
                        <a:spcBef>
                          <a:spcPts val="0"/>
                        </a:spcBef>
                        <a:spcAft>
                          <a:spcPts val="0"/>
                        </a:spcAft>
                        <a:buNone/>
                      </a:pPr>
                      <a:endParaRPr sz="24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Lato"/>
                      </a:endParaRPr>
                    </a:p>
                  </a:txBody>
                  <a:tcPr marL="91425" marR="91425" marT="91425" marB="91425" anchor="ctr">
                    <a:lnL w="28575" cap="flat" cmpd="sng" algn="ctr">
                      <a:solidFill>
                        <a:srgbClr val="1CA15F"/>
                      </a:solidFill>
                      <a:prstDash val="solid"/>
                      <a:round/>
                      <a:headEnd type="none" w="med" len="med"/>
                      <a:tailEnd type="none" w="med" len="med"/>
                    </a:lnL>
                    <a:lnR w="28575" cap="flat" cmpd="sng" algn="ctr">
                      <a:solidFill>
                        <a:srgbClr val="1CA15F"/>
                      </a:solidFill>
                      <a:prstDash val="solid"/>
                      <a:round/>
                      <a:headEnd type="none" w="med" len="med"/>
                      <a:tailEnd type="none" w="med" len="med"/>
                    </a:lnR>
                    <a:lnT w="28575" cap="flat" cmpd="sng" algn="ctr">
                      <a:solidFill>
                        <a:srgbClr val="1CA15F"/>
                      </a:solidFill>
                      <a:prstDash val="solid"/>
                      <a:round/>
                      <a:headEnd type="none" w="med" len="med"/>
                      <a:tailEnd type="none" w="med" len="med"/>
                    </a:lnT>
                    <a:lnB w="28575" cap="flat" cmpd="sng" algn="ctr">
                      <a:solidFill>
                        <a:srgbClr val="1CA15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809835716"/>
                  </a:ext>
                </a:extLst>
              </a:tr>
            </a:tbl>
          </a:graphicData>
        </a:graphic>
      </p:graphicFrame>
      <p:grpSp>
        <p:nvGrpSpPr>
          <p:cNvPr id="27" name="Google Shape;2442;p49">
            <a:extLst>
              <a:ext uri="{FF2B5EF4-FFF2-40B4-BE49-F238E27FC236}">
                <a16:creationId xmlns:a16="http://schemas.microsoft.com/office/drawing/2014/main" xmlns="" id="{A7ACA6E0-09FC-4B3A-99CD-DB7B10D21313}"/>
              </a:ext>
            </a:extLst>
          </p:cNvPr>
          <p:cNvGrpSpPr/>
          <p:nvPr/>
        </p:nvGrpSpPr>
        <p:grpSpPr>
          <a:xfrm>
            <a:off x="460969" y="5646814"/>
            <a:ext cx="626819" cy="971815"/>
            <a:chOff x="2117025" y="238125"/>
            <a:chExt cx="3366375" cy="5219200"/>
          </a:xfrm>
        </p:grpSpPr>
        <p:sp>
          <p:nvSpPr>
            <p:cNvPr id="28" name="Google Shape;2443;p49">
              <a:extLst>
                <a:ext uri="{FF2B5EF4-FFF2-40B4-BE49-F238E27FC236}">
                  <a16:creationId xmlns:a16="http://schemas.microsoft.com/office/drawing/2014/main" xmlns="" id="{601E9CA9-C421-4F03-A372-695CF4B61870}"/>
                </a:ext>
              </a:extLst>
            </p:cNvPr>
            <p:cNvSpPr/>
            <p:nvPr/>
          </p:nvSpPr>
          <p:spPr>
            <a:xfrm>
              <a:off x="3789600" y="238125"/>
              <a:ext cx="420825" cy="5127050"/>
            </a:xfrm>
            <a:custGeom>
              <a:avLst/>
              <a:gdLst/>
              <a:ahLst/>
              <a:cxnLst/>
              <a:rect l="l" t="t" r="r" b="b"/>
              <a:pathLst>
                <a:path w="16833" h="205082" extrusionOk="0">
                  <a:moveTo>
                    <a:pt x="1" y="0"/>
                  </a:moveTo>
                  <a:lnTo>
                    <a:pt x="1" y="205081"/>
                  </a:lnTo>
                  <a:lnTo>
                    <a:pt x="16832" y="205081"/>
                  </a:lnTo>
                  <a:lnTo>
                    <a:pt x="1683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444;p49">
              <a:extLst>
                <a:ext uri="{FF2B5EF4-FFF2-40B4-BE49-F238E27FC236}">
                  <a16:creationId xmlns:a16="http://schemas.microsoft.com/office/drawing/2014/main" xmlns="" id="{1BBC50E1-E1B1-48D3-90FF-2D79CE1EBA03}"/>
                </a:ext>
              </a:extLst>
            </p:cNvPr>
            <p:cNvSpPr/>
            <p:nvPr/>
          </p:nvSpPr>
          <p:spPr>
            <a:xfrm>
              <a:off x="3789600" y="3340250"/>
              <a:ext cx="178625" cy="2024925"/>
            </a:xfrm>
            <a:custGeom>
              <a:avLst/>
              <a:gdLst/>
              <a:ahLst/>
              <a:cxnLst/>
              <a:rect l="l" t="t" r="r" b="b"/>
              <a:pathLst>
                <a:path w="7145" h="80997" extrusionOk="0">
                  <a:moveTo>
                    <a:pt x="1" y="1"/>
                  </a:moveTo>
                  <a:lnTo>
                    <a:pt x="1" y="80996"/>
                  </a:lnTo>
                  <a:lnTo>
                    <a:pt x="7144" y="80996"/>
                  </a:lnTo>
                  <a:lnTo>
                    <a:pt x="7144"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445;p49">
              <a:extLst>
                <a:ext uri="{FF2B5EF4-FFF2-40B4-BE49-F238E27FC236}">
                  <a16:creationId xmlns:a16="http://schemas.microsoft.com/office/drawing/2014/main" xmlns="" id="{B4EFE98F-41A1-4710-987A-783E9CE8D6DC}"/>
                </a:ext>
              </a:extLst>
            </p:cNvPr>
            <p:cNvSpPr/>
            <p:nvPr/>
          </p:nvSpPr>
          <p:spPr>
            <a:xfrm>
              <a:off x="3789600" y="3070325"/>
              <a:ext cx="420825" cy="729900"/>
            </a:xfrm>
            <a:custGeom>
              <a:avLst/>
              <a:gdLst/>
              <a:ahLst/>
              <a:cxnLst/>
              <a:rect l="l" t="t" r="r" b="b"/>
              <a:pathLst>
                <a:path w="16833" h="29196" extrusionOk="0">
                  <a:moveTo>
                    <a:pt x="1" y="1"/>
                  </a:moveTo>
                  <a:lnTo>
                    <a:pt x="1" y="29196"/>
                  </a:lnTo>
                  <a:lnTo>
                    <a:pt x="16832" y="29196"/>
                  </a:lnTo>
                  <a:lnTo>
                    <a:pt x="16832"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446;p49">
              <a:extLst>
                <a:ext uri="{FF2B5EF4-FFF2-40B4-BE49-F238E27FC236}">
                  <a16:creationId xmlns:a16="http://schemas.microsoft.com/office/drawing/2014/main" xmlns="" id="{AD38DBC3-6B95-4F27-A928-23E6800B03A8}"/>
                </a:ext>
              </a:extLst>
            </p:cNvPr>
            <p:cNvSpPr/>
            <p:nvPr/>
          </p:nvSpPr>
          <p:spPr>
            <a:xfrm>
              <a:off x="3789600" y="238125"/>
              <a:ext cx="420825" cy="341700"/>
            </a:xfrm>
            <a:custGeom>
              <a:avLst/>
              <a:gdLst/>
              <a:ahLst/>
              <a:cxnLst/>
              <a:rect l="l" t="t" r="r" b="b"/>
              <a:pathLst>
                <a:path w="16833" h="13668" extrusionOk="0">
                  <a:moveTo>
                    <a:pt x="1" y="0"/>
                  </a:moveTo>
                  <a:lnTo>
                    <a:pt x="1" y="13668"/>
                  </a:lnTo>
                  <a:lnTo>
                    <a:pt x="16832" y="13668"/>
                  </a:lnTo>
                  <a:lnTo>
                    <a:pt x="16832"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447;p49">
              <a:extLst>
                <a:ext uri="{FF2B5EF4-FFF2-40B4-BE49-F238E27FC236}">
                  <a16:creationId xmlns:a16="http://schemas.microsoft.com/office/drawing/2014/main" xmlns="" id="{6C379362-2B15-4B5E-9C3F-659A20EF1146}"/>
                </a:ext>
              </a:extLst>
            </p:cNvPr>
            <p:cNvSpPr/>
            <p:nvPr/>
          </p:nvSpPr>
          <p:spPr>
            <a:xfrm>
              <a:off x="3789600" y="1359425"/>
              <a:ext cx="420825" cy="1201250"/>
            </a:xfrm>
            <a:custGeom>
              <a:avLst/>
              <a:gdLst/>
              <a:ahLst/>
              <a:cxnLst/>
              <a:rect l="l" t="t" r="r" b="b"/>
              <a:pathLst>
                <a:path w="16833" h="48050" extrusionOk="0">
                  <a:moveTo>
                    <a:pt x="1" y="0"/>
                  </a:moveTo>
                  <a:lnTo>
                    <a:pt x="1" y="48049"/>
                  </a:lnTo>
                  <a:lnTo>
                    <a:pt x="16832" y="48049"/>
                  </a:lnTo>
                  <a:lnTo>
                    <a:pt x="16832"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448;p49">
              <a:extLst>
                <a:ext uri="{FF2B5EF4-FFF2-40B4-BE49-F238E27FC236}">
                  <a16:creationId xmlns:a16="http://schemas.microsoft.com/office/drawing/2014/main" xmlns="" id="{47490168-FE73-482A-8EC1-56EA31BBDC8E}"/>
                </a:ext>
              </a:extLst>
            </p:cNvPr>
            <p:cNvSpPr/>
            <p:nvPr/>
          </p:nvSpPr>
          <p:spPr>
            <a:xfrm>
              <a:off x="2718850" y="401200"/>
              <a:ext cx="2764550" cy="1390450"/>
            </a:xfrm>
            <a:custGeom>
              <a:avLst/>
              <a:gdLst/>
              <a:ahLst/>
              <a:cxnLst/>
              <a:rect l="l" t="t" r="r" b="b"/>
              <a:pathLst>
                <a:path w="110582" h="55618" extrusionOk="0">
                  <a:moveTo>
                    <a:pt x="5970" y="1"/>
                  </a:moveTo>
                  <a:lnTo>
                    <a:pt x="1" y="43744"/>
                  </a:lnTo>
                  <a:lnTo>
                    <a:pt x="47593" y="50268"/>
                  </a:lnTo>
                  <a:lnTo>
                    <a:pt x="64262" y="52552"/>
                  </a:lnTo>
                  <a:lnTo>
                    <a:pt x="86769" y="55618"/>
                  </a:lnTo>
                  <a:lnTo>
                    <a:pt x="110582" y="36600"/>
                  </a:lnTo>
                  <a:lnTo>
                    <a:pt x="92739" y="11875"/>
                  </a:lnTo>
                  <a:lnTo>
                    <a:pt x="70264" y="8776"/>
                  </a:lnTo>
                  <a:lnTo>
                    <a:pt x="53595" y="6492"/>
                  </a:lnTo>
                  <a:lnTo>
                    <a:pt x="35556" y="4046"/>
                  </a:lnTo>
                  <a:lnTo>
                    <a:pt x="22671" y="2284"/>
                  </a:lnTo>
                  <a:lnTo>
                    <a:pt x="5970" y="1"/>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449;p49">
              <a:extLst>
                <a:ext uri="{FF2B5EF4-FFF2-40B4-BE49-F238E27FC236}">
                  <a16:creationId xmlns:a16="http://schemas.microsoft.com/office/drawing/2014/main" xmlns="" id="{7ED1C642-4EAD-4443-82FD-AAA30F875DD0}"/>
                </a:ext>
              </a:extLst>
            </p:cNvPr>
            <p:cNvSpPr/>
            <p:nvPr/>
          </p:nvSpPr>
          <p:spPr>
            <a:xfrm>
              <a:off x="2117025" y="2092550"/>
              <a:ext cx="3147025" cy="1342325"/>
            </a:xfrm>
            <a:custGeom>
              <a:avLst/>
              <a:gdLst/>
              <a:ahLst/>
              <a:cxnLst/>
              <a:rect l="l" t="t" r="r" b="b"/>
              <a:pathLst>
                <a:path w="125881" h="53693" extrusionOk="0">
                  <a:moveTo>
                    <a:pt x="121738" y="1"/>
                  </a:moveTo>
                  <a:lnTo>
                    <a:pt x="81550" y="3784"/>
                  </a:lnTo>
                  <a:lnTo>
                    <a:pt x="64816" y="5383"/>
                  </a:lnTo>
                  <a:lnTo>
                    <a:pt x="18854" y="9721"/>
                  </a:lnTo>
                  <a:lnTo>
                    <a:pt x="0" y="33697"/>
                  </a:lnTo>
                  <a:lnTo>
                    <a:pt x="22997" y="53693"/>
                  </a:lnTo>
                  <a:lnTo>
                    <a:pt x="68959" y="49354"/>
                  </a:lnTo>
                  <a:lnTo>
                    <a:pt x="85693" y="47789"/>
                  </a:lnTo>
                  <a:lnTo>
                    <a:pt x="125880" y="43972"/>
                  </a:lnTo>
                  <a:lnTo>
                    <a:pt x="123532" y="18985"/>
                  </a:lnTo>
                  <a:lnTo>
                    <a:pt x="122455" y="7503"/>
                  </a:lnTo>
                  <a:lnTo>
                    <a:pt x="121738" y="1"/>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450;p49">
              <a:extLst>
                <a:ext uri="{FF2B5EF4-FFF2-40B4-BE49-F238E27FC236}">
                  <a16:creationId xmlns:a16="http://schemas.microsoft.com/office/drawing/2014/main" xmlns="" id="{0E5F19FB-7D1A-484A-AB3A-BC8557029735}"/>
                </a:ext>
              </a:extLst>
            </p:cNvPr>
            <p:cNvSpPr/>
            <p:nvPr/>
          </p:nvSpPr>
          <p:spPr>
            <a:xfrm>
              <a:off x="2737600" y="5273000"/>
              <a:ext cx="2524000" cy="184325"/>
            </a:xfrm>
            <a:custGeom>
              <a:avLst/>
              <a:gdLst/>
              <a:ahLst/>
              <a:cxnLst/>
              <a:rect l="l" t="t" r="r" b="b"/>
              <a:pathLst>
                <a:path w="100960" h="7373" extrusionOk="0">
                  <a:moveTo>
                    <a:pt x="3687" y="0"/>
                  </a:moveTo>
                  <a:cubicBezTo>
                    <a:pt x="1664" y="0"/>
                    <a:pt x="1" y="1664"/>
                    <a:pt x="1" y="3686"/>
                  </a:cubicBezTo>
                  <a:cubicBezTo>
                    <a:pt x="1" y="5709"/>
                    <a:pt x="1664" y="7372"/>
                    <a:pt x="3687" y="7372"/>
                  </a:cubicBezTo>
                  <a:lnTo>
                    <a:pt x="97306" y="7372"/>
                  </a:lnTo>
                  <a:cubicBezTo>
                    <a:pt x="99328" y="7372"/>
                    <a:pt x="100959" y="5709"/>
                    <a:pt x="100959" y="3686"/>
                  </a:cubicBezTo>
                  <a:cubicBezTo>
                    <a:pt x="100959" y="1664"/>
                    <a:pt x="99328" y="0"/>
                    <a:pt x="97306"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 name="Google Shape;2431;p49">
            <a:extLst>
              <a:ext uri="{FF2B5EF4-FFF2-40B4-BE49-F238E27FC236}">
                <a16:creationId xmlns:a16="http://schemas.microsoft.com/office/drawing/2014/main" xmlns="" id="{903149C9-F096-4B7D-A219-B75BDE596F9D}"/>
              </a:ext>
            </a:extLst>
          </p:cNvPr>
          <p:cNvGrpSpPr/>
          <p:nvPr/>
        </p:nvGrpSpPr>
        <p:grpSpPr>
          <a:xfrm>
            <a:off x="10856520" y="5700316"/>
            <a:ext cx="1126156" cy="965127"/>
            <a:chOff x="1183275" y="604275"/>
            <a:chExt cx="5235500" cy="4486875"/>
          </a:xfrm>
        </p:grpSpPr>
        <p:sp>
          <p:nvSpPr>
            <p:cNvPr id="37" name="Google Shape;2432;p49">
              <a:extLst>
                <a:ext uri="{FF2B5EF4-FFF2-40B4-BE49-F238E27FC236}">
                  <a16:creationId xmlns:a16="http://schemas.microsoft.com/office/drawing/2014/main" xmlns="" id="{22FBBF21-5C1A-4680-B440-D32FA1B86644}"/>
                </a:ext>
              </a:extLst>
            </p:cNvPr>
            <p:cNvSpPr/>
            <p:nvPr/>
          </p:nvSpPr>
          <p:spPr>
            <a:xfrm>
              <a:off x="2099075" y="3218750"/>
              <a:ext cx="1157225" cy="1653850"/>
            </a:xfrm>
            <a:custGeom>
              <a:avLst/>
              <a:gdLst/>
              <a:ahLst/>
              <a:cxnLst/>
              <a:rect l="l" t="t" r="r" b="b"/>
              <a:pathLst>
                <a:path w="46289" h="66154" extrusionOk="0">
                  <a:moveTo>
                    <a:pt x="6427" y="1"/>
                  </a:moveTo>
                  <a:lnTo>
                    <a:pt x="6427" y="10178"/>
                  </a:lnTo>
                  <a:cubicBezTo>
                    <a:pt x="6427" y="10798"/>
                    <a:pt x="6427" y="11418"/>
                    <a:pt x="6394" y="12037"/>
                  </a:cubicBezTo>
                  <a:cubicBezTo>
                    <a:pt x="6361" y="16343"/>
                    <a:pt x="6068" y="20649"/>
                    <a:pt x="5611" y="24890"/>
                  </a:cubicBezTo>
                  <a:cubicBezTo>
                    <a:pt x="5057" y="29783"/>
                    <a:pt x="4208" y="34643"/>
                    <a:pt x="3132" y="39438"/>
                  </a:cubicBezTo>
                  <a:cubicBezTo>
                    <a:pt x="1" y="53106"/>
                    <a:pt x="10374" y="66154"/>
                    <a:pt x="24433" y="66154"/>
                  </a:cubicBezTo>
                  <a:cubicBezTo>
                    <a:pt x="36763" y="66154"/>
                    <a:pt x="46288" y="56074"/>
                    <a:pt x="46288" y="44364"/>
                  </a:cubicBezTo>
                  <a:cubicBezTo>
                    <a:pt x="46288" y="42733"/>
                    <a:pt x="46092" y="41102"/>
                    <a:pt x="45701" y="39438"/>
                  </a:cubicBezTo>
                  <a:cubicBezTo>
                    <a:pt x="43646" y="30435"/>
                    <a:pt x="42569" y="21269"/>
                    <a:pt x="42439" y="12037"/>
                  </a:cubicBezTo>
                  <a:cubicBezTo>
                    <a:pt x="42406" y="11418"/>
                    <a:pt x="42406" y="10798"/>
                    <a:pt x="42406" y="10178"/>
                  </a:cubicBezTo>
                  <a:lnTo>
                    <a:pt x="42406" y="1"/>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433;p49">
              <a:extLst>
                <a:ext uri="{FF2B5EF4-FFF2-40B4-BE49-F238E27FC236}">
                  <a16:creationId xmlns:a16="http://schemas.microsoft.com/office/drawing/2014/main" xmlns="" id="{6FB64D75-A792-4AEF-BFAE-095EFFD5957A}"/>
                </a:ext>
              </a:extLst>
            </p:cNvPr>
            <p:cNvSpPr/>
            <p:nvPr/>
          </p:nvSpPr>
          <p:spPr>
            <a:xfrm>
              <a:off x="2099075" y="3218750"/>
              <a:ext cx="750275" cy="1653850"/>
            </a:xfrm>
            <a:custGeom>
              <a:avLst/>
              <a:gdLst/>
              <a:ahLst/>
              <a:cxnLst/>
              <a:rect l="l" t="t" r="r" b="b"/>
              <a:pathLst>
                <a:path w="30011" h="66154" extrusionOk="0">
                  <a:moveTo>
                    <a:pt x="6427" y="1"/>
                  </a:moveTo>
                  <a:lnTo>
                    <a:pt x="6427" y="262"/>
                  </a:lnTo>
                  <a:lnTo>
                    <a:pt x="6427" y="10178"/>
                  </a:lnTo>
                  <a:cubicBezTo>
                    <a:pt x="6427" y="15104"/>
                    <a:pt x="6166" y="20029"/>
                    <a:pt x="5611" y="24890"/>
                  </a:cubicBezTo>
                  <a:cubicBezTo>
                    <a:pt x="5057" y="29783"/>
                    <a:pt x="4208" y="34643"/>
                    <a:pt x="3132" y="39438"/>
                  </a:cubicBezTo>
                  <a:cubicBezTo>
                    <a:pt x="1" y="53106"/>
                    <a:pt x="10374" y="66154"/>
                    <a:pt x="24433" y="66154"/>
                  </a:cubicBezTo>
                  <a:cubicBezTo>
                    <a:pt x="26357" y="66154"/>
                    <a:pt x="28217" y="65893"/>
                    <a:pt x="30011" y="65436"/>
                  </a:cubicBezTo>
                  <a:cubicBezTo>
                    <a:pt x="18920" y="62533"/>
                    <a:pt x="11548" y="51246"/>
                    <a:pt x="14255" y="39438"/>
                  </a:cubicBezTo>
                  <a:cubicBezTo>
                    <a:pt x="15332" y="34643"/>
                    <a:pt x="16180" y="29783"/>
                    <a:pt x="16735" y="24890"/>
                  </a:cubicBezTo>
                  <a:cubicBezTo>
                    <a:pt x="17256" y="20029"/>
                    <a:pt x="17550" y="15104"/>
                    <a:pt x="17550" y="10178"/>
                  </a:cubicBezTo>
                  <a:lnTo>
                    <a:pt x="17550" y="262"/>
                  </a:lnTo>
                  <a:lnTo>
                    <a:pt x="17550"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434;p49">
              <a:extLst>
                <a:ext uri="{FF2B5EF4-FFF2-40B4-BE49-F238E27FC236}">
                  <a16:creationId xmlns:a16="http://schemas.microsoft.com/office/drawing/2014/main" xmlns="" id="{09154BCB-6F66-4BD9-AB22-37980CB33C28}"/>
                </a:ext>
              </a:extLst>
            </p:cNvPr>
            <p:cNvSpPr/>
            <p:nvPr/>
          </p:nvSpPr>
          <p:spPr>
            <a:xfrm>
              <a:off x="2258925" y="3010800"/>
              <a:ext cx="901125" cy="508900"/>
            </a:xfrm>
            <a:custGeom>
              <a:avLst/>
              <a:gdLst/>
              <a:ahLst/>
              <a:cxnLst/>
              <a:rect l="l" t="t" r="r" b="b"/>
              <a:pathLst>
                <a:path w="36045" h="20356" extrusionOk="0">
                  <a:moveTo>
                    <a:pt x="16310" y="1"/>
                  </a:moveTo>
                  <a:lnTo>
                    <a:pt x="33" y="8319"/>
                  </a:lnTo>
                  <a:lnTo>
                    <a:pt x="33" y="18496"/>
                  </a:lnTo>
                  <a:cubicBezTo>
                    <a:pt x="33" y="19116"/>
                    <a:pt x="33" y="19736"/>
                    <a:pt x="0" y="20355"/>
                  </a:cubicBezTo>
                  <a:lnTo>
                    <a:pt x="36045" y="20355"/>
                  </a:lnTo>
                  <a:cubicBezTo>
                    <a:pt x="36012" y="19736"/>
                    <a:pt x="36012" y="19116"/>
                    <a:pt x="36012" y="18496"/>
                  </a:cubicBezTo>
                  <a:lnTo>
                    <a:pt x="36012" y="8319"/>
                  </a:lnTo>
                  <a:lnTo>
                    <a:pt x="16310"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435;p49">
              <a:extLst>
                <a:ext uri="{FF2B5EF4-FFF2-40B4-BE49-F238E27FC236}">
                  <a16:creationId xmlns:a16="http://schemas.microsoft.com/office/drawing/2014/main" xmlns="" id="{648D480A-75C2-4082-BB23-75CE6EF9767D}"/>
                </a:ext>
              </a:extLst>
            </p:cNvPr>
            <p:cNvSpPr/>
            <p:nvPr/>
          </p:nvSpPr>
          <p:spPr>
            <a:xfrm>
              <a:off x="1183275" y="1692950"/>
              <a:ext cx="3052425" cy="1525825"/>
            </a:xfrm>
            <a:custGeom>
              <a:avLst/>
              <a:gdLst/>
              <a:ahLst/>
              <a:cxnLst/>
              <a:rect l="l" t="t" r="r" b="b"/>
              <a:pathLst>
                <a:path w="122097" h="61033" extrusionOk="0">
                  <a:moveTo>
                    <a:pt x="61065" y="1"/>
                  </a:moveTo>
                  <a:cubicBezTo>
                    <a:pt x="59075" y="1"/>
                    <a:pt x="57150" y="99"/>
                    <a:pt x="55258" y="262"/>
                  </a:cubicBezTo>
                  <a:cubicBezTo>
                    <a:pt x="33305" y="2349"/>
                    <a:pt x="14745" y="16017"/>
                    <a:pt x="5774" y="35100"/>
                  </a:cubicBezTo>
                  <a:cubicBezTo>
                    <a:pt x="2904" y="41200"/>
                    <a:pt x="1012" y="47887"/>
                    <a:pt x="327" y="54867"/>
                  </a:cubicBezTo>
                  <a:cubicBezTo>
                    <a:pt x="0" y="58162"/>
                    <a:pt x="2610" y="61033"/>
                    <a:pt x="5905" y="61033"/>
                  </a:cubicBezTo>
                  <a:lnTo>
                    <a:pt x="116192" y="61033"/>
                  </a:lnTo>
                  <a:cubicBezTo>
                    <a:pt x="119487" y="61033"/>
                    <a:pt x="122097" y="58162"/>
                    <a:pt x="121770" y="54867"/>
                  </a:cubicBezTo>
                  <a:cubicBezTo>
                    <a:pt x="118704" y="24042"/>
                    <a:pt x="92673" y="1"/>
                    <a:pt x="61065"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436;p49">
              <a:extLst>
                <a:ext uri="{FF2B5EF4-FFF2-40B4-BE49-F238E27FC236}">
                  <a16:creationId xmlns:a16="http://schemas.microsoft.com/office/drawing/2014/main" xmlns="" id="{B1CF705D-612D-44E2-8B13-610ADBF361B0}"/>
                </a:ext>
              </a:extLst>
            </p:cNvPr>
            <p:cNvSpPr/>
            <p:nvPr/>
          </p:nvSpPr>
          <p:spPr>
            <a:xfrm>
              <a:off x="3733325" y="2522325"/>
              <a:ext cx="1454050" cy="2568025"/>
            </a:xfrm>
            <a:custGeom>
              <a:avLst/>
              <a:gdLst/>
              <a:ahLst/>
              <a:cxnLst/>
              <a:rect l="l" t="t" r="r" b="b"/>
              <a:pathLst>
                <a:path w="58162" h="102721" extrusionOk="0">
                  <a:moveTo>
                    <a:pt x="8090" y="0"/>
                  </a:moveTo>
                  <a:lnTo>
                    <a:pt x="8090" y="32424"/>
                  </a:lnTo>
                  <a:cubicBezTo>
                    <a:pt x="8090" y="38622"/>
                    <a:pt x="7732" y="44787"/>
                    <a:pt x="7047" y="50887"/>
                  </a:cubicBezTo>
                  <a:cubicBezTo>
                    <a:pt x="6362" y="57052"/>
                    <a:pt x="5318" y="63120"/>
                    <a:pt x="3948" y="69154"/>
                  </a:cubicBezTo>
                  <a:cubicBezTo>
                    <a:pt x="1" y="86345"/>
                    <a:pt x="13081" y="102720"/>
                    <a:pt x="30696" y="102720"/>
                  </a:cubicBezTo>
                  <a:cubicBezTo>
                    <a:pt x="46190" y="102720"/>
                    <a:pt x="58162" y="90096"/>
                    <a:pt x="58162" y="75352"/>
                  </a:cubicBezTo>
                  <a:cubicBezTo>
                    <a:pt x="58162" y="73297"/>
                    <a:pt x="57934" y="71242"/>
                    <a:pt x="57477" y="69154"/>
                  </a:cubicBezTo>
                  <a:cubicBezTo>
                    <a:pt x="54704" y="57118"/>
                    <a:pt x="53334" y="44787"/>
                    <a:pt x="53334" y="32424"/>
                  </a:cubicBezTo>
                  <a:lnTo>
                    <a:pt x="53334"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437;p49">
              <a:extLst>
                <a:ext uri="{FF2B5EF4-FFF2-40B4-BE49-F238E27FC236}">
                  <a16:creationId xmlns:a16="http://schemas.microsoft.com/office/drawing/2014/main" xmlns="" id="{038F0F89-83A9-41B9-844E-CC0C0504B7DB}"/>
                </a:ext>
              </a:extLst>
            </p:cNvPr>
            <p:cNvSpPr/>
            <p:nvPr/>
          </p:nvSpPr>
          <p:spPr>
            <a:xfrm>
              <a:off x="3733325" y="2522325"/>
              <a:ext cx="942750" cy="2568825"/>
            </a:xfrm>
            <a:custGeom>
              <a:avLst/>
              <a:gdLst/>
              <a:ahLst/>
              <a:cxnLst/>
              <a:rect l="l" t="t" r="r" b="b"/>
              <a:pathLst>
                <a:path w="37710" h="102753" extrusionOk="0">
                  <a:moveTo>
                    <a:pt x="8090" y="0"/>
                  </a:moveTo>
                  <a:lnTo>
                    <a:pt x="8090" y="326"/>
                  </a:lnTo>
                  <a:lnTo>
                    <a:pt x="8090" y="32424"/>
                  </a:lnTo>
                  <a:cubicBezTo>
                    <a:pt x="8090" y="38590"/>
                    <a:pt x="7732" y="44787"/>
                    <a:pt x="7047" y="50887"/>
                  </a:cubicBezTo>
                  <a:cubicBezTo>
                    <a:pt x="6362" y="57052"/>
                    <a:pt x="5318" y="63120"/>
                    <a:pt x="3948" y="69154"/>
                  </a:cubicBezTo>
                  <a:cubicBezTo>
                    <a:pt x="1" y="86345"/>
                    <a:pt x="13081" y="102753"/>
                    <a:pt x="30696" y="102753"/>
                  </a:cubicBezTo>
                  <a:cubicBezTo>
                    <a:pt x="33143" y="102753"/>
                    <a:pt x="35491" y="102427"/>
                    <a:pt x="37709" y="101839"/>
                  </a:cubicBezTo>
                  <a:cubicBezTo>
                    <a:pt x="23781" y="98219"/>
                    <a:pt x="14517" y="83996"/>
                    <a:pt x="17909" y="69154"/>
                  </a:cubicBezTo>
                  <a:cubicBezTo>
                    <a:pt x="19312" y="63120"/>
                    <a:pt x="20323" y="57052"/>
                    <a:pt x="21041" y="50887"/>
                  </a:cubicBezTo>
                  <a:cubicBezTo>
                    <a:pt x="21726" y="44787"/>
                    <a:pt x="22052" y="38590"/>
                    <a:pt x="22052" y="32424"/>
                  </a:cubicBezTo>
                  <a:lnTo>
                    <a:pt x="22052" y="326"/>
                  </a:lnTo>
                  <a:lnTo>
                    <a:pt x="22052" y="0"/>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438;p49">
              <a:extLst>
                <a:ext uri="{FF2B5EF4-FFF2-40B4-BE49-F238E27FC236}">
                  <a16:creationId xmlns:a16="http://schemas.microsoft.com/office/drawing/2014/main" xmlns="" id="{D5414980-EF8D-43E8-AAC9-1BAD4AF72C16}"/>
                </a:ext>
              </a:extLst>
            </p:cNvPr>
            <p:cNvSpPr/>
            <p:nvPr/>
          </p:nvSpPr>
          <p:spPr>
            <a:xfrm>
              <a:off x="3935575" y="2358400"/>
              <a:ext cx="1131125" cy="576575"/>
            </a:xfrm>
            <a:custGeom>
              <a:avLst/>
              <a:gdLst/>
              <a:ahLst/>
              <a:cxnLst/>
              <a:rect l="l" t="t" r="r" b="b"/>
              <a:pathLst>
                <a:path w="45245" h="23063" extrusionOk="0">
                  <a:moveTo>
                    <a:pt x="25738" y="1"/>
                  </a:moveTo>
                  <a:lnTo>
                    <a:pt x="0" y="6557"/>
                  </a:lnTo>
                  <a:lnTo>
                    <a:pt x="0" y="23063"/>
                  </a:lnTo>
                  <a:lnTo>
                    <a:pt x="45244" y="23063"/>
                  </a:lnTo>
                  <a:lnTo>
                    <a:pt x="45244" y="6557"/>
                  </a:lnTo>
                  <a:lnTo>
                    <a:pt x="25738"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439;p49">
              <a:extLst>
                <a:ext uri="{FF2B5EF4-FFF2-40B4-BE49-F238E27FC236}">
                  <a16:creationId xmlns:a16="http://schemas.microsoft.com/office/drawing/2014/main" xmlns="" id="{AFF522CA-C911-427F-8DBF-9041AE89B0C8}"/>
                </a:ext>
              </a:extLst>
            </p:cNvPr>
            <p:cNvSpPr/>
            <p:nvPr/>
          </p:nvSpPr>
          <p:spPr>
            <a:xfrm>
              <a:off x="1183275" y="1692950"/>
              <a:ext cx="1815325" cy="1525825"/>
            </a:xfrm>
            <a:custGeom>
              <a:avLst/>
              <a:gdLst/>
              <a:ahLst/>
              <a:cxnLst/>
              <a:rect l="l" t="t" r="r" b="b"/>
              <a:pathLst>
                <a:path w="72613" h="61033" extrusionOk="0">
                  <a:moveTo>
                    <a:pt x="61065" y="1"/>
                  </a:moveTo>
                  <a:cubicBezTo>
                    <a:pt x="59075" y="1"/>
                    <a:pt x="57150" y="99"/>
                    <a:pt x="55226" y="262"/>
                  </a:cubicBezTo>
                  <a:cubicBezTo>
                    <a:pt x="33305" y="2349"/>
                    <a:pt x="14745" y="16017"/>
                    <a:pt x="5774" y="35100"/>
                  </a:cubicBezTo>
                  <a:cubicBezTo>
                    <a:pt x="2904" y="41200"/>
                    <a:pt x="1012" y="47887"/>
                    <a:pt x="327" y="54867"/>
                  </a:cubicBezTo>
                  <a:cubicBezTo>
                    <a:pt x="0" y="58162"/>
                    <a:pt x="2610" y="61033"/>
                    <a:pt x="5905" y="61033"/>
                  </a:cubicBezTo>
                  <a:lnTo>
                    <a:pt x="29032" y="61033"/>
                  </a:lnTo>
                  <a:cubicBezTo>
                    <a:pt x="25705" y="61033"/>
                    <a:pt x="23095" y="58162"/>
                    <a:pt x="23421" y="54867"/>
                  </a:cubicBezTo>
                  <a:cubicBezTo>
                    <a:pt x="24139" y="47887"/>
                    <a:pt x="25998" y="41200"/>
                    <a:pt x="28869" y="35100"/>
                  </a:cubicBezTo>
                  <a:cubicBezTo>
                    <a:pt x="37057" y="17713"/>
                    <a:pt x="53203" y="4796"/>
                    <a:pt x="72612" y="1077"/>
                  </a:cubicBezTo>
                  <a:cubicBezTo>
                    <a:pt x="68861" y="360"/>
                    <a:pt x="65012" y="1"/>
                    <a:pt x="61065" y="1"/>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440;p49">
              <a:extLst>
                <a:ext uri="{FF2B5EF4-FFF2-40B4-BE49-F238E27FC236}">
                  <a16:creationId xmlns:a16="http://schemas.microsoft.com/office/drawing/2014/main" xmlns="" id="{F219BA85-37C7-4A8C-8EF8-83E045B243FF}"/>
                </a:ext>
              </a:extLst>
            </p:cNvPr>
            <p:cNvSpPr/>
            <p:nvPr/>
          </p:nvSpPr>
          <p:spPr>
            <a:xfrm>
              <a:off x="2582675" y="605075"/>
              <a:ext cx="3836100" cy="1917275"/>
            </a:xfrm>
            <a:custGeom>
              <a:avLst/>
              <a:gdLst/>
              <a:ahLst/>
              <a:cxnLst/>
              <a:rect l="l" t="t" r="r" b="b"/>
              <a:pathLst>
                <a:path w="153444" h="76691" extrusionOk="0">
                  <a:moveTo>
                    <a:pt x="76722" y="1"/>
                  </a:moveTo>
                  <a:cubicBezTo>
                    <a:pt x="74276" y="1"/>
                    <a:pt x="71829" y="99"/>
                    <a:pt x="69415" y="327"/>
                  </a:cubicBezTo>
                  <a:cubicBezTo>
                    <a:pt x="41851" y="2937"/>
                    <a:pt x="18528" y="20127"/>
                    <a:pt x="7274" y="44136"/>
                  </a:cubicBezTo>
                  <a:cubicBezTo>
                    <a:pt x="3654" y="51801"/>
                    <a:pt x="1305" y="60152"/>
                    <a:pt x="424" y="68959"/>
                  </a:cubicBezTo>
                  <a:cubicBezTo>
                    <a:pt x="0" y="73102"/>
                    <a:pt x="3295" y="76690"/>
                    <a:pt x="7437" y="76690"/>
                  </a:cubicBezTo>
                  <a:lnTo>
                    <a:pt x="146007" y="76690"/>
                  </a:lnTo>
                  <a:cubicBezTo>
                    <a:pt x="150182" y="76690"/>
                    <a:pt x="153444" y="73102"/>
                    <a:pt x="153053" y="68959"/>
                  </a:cubicBezTo>
                  <a:cubicBezTo>
                    <a:pt x="149171" y="30240"/>
                    <a:pt x="116486" y="1"/>
                    <a:pt x="76722"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441;p49">
              <a:extLst>
                <a:ext uri="{FF2B5EF4-FFF2-40B4-BE49-F238E27FC236}">
                  <a16:creationId xmlns:a16="http://schemas.microsoft.com/office/drawing/2014/main" xmlns="" id="{8CFA6348-C2AD-4D27-8A42-0105C5CC673A}"/>
                </a:ext>
              </a:extLst>
            </p:cNvPr>
            <p:cNvSpPr/>
            <p:nvPr/>
          </p:nvSpPr>
          <p:spPr>
            <a:xfrm>
              <a:off x="2582675" y="604275"/>
              <a:ext cx="2281775" cy="1918075"/>
            </a:xfrm>
            <a:custGeom>
              <a:avLst/>
              <a:gdLst/>
              <a:ahLst/>
              <a:cxnLst/>
              <a:rect l="l" t="t" r="r" b="b"/>
              <a:pathLst>
                <a:path w="91271" h="76723" extrusionOk="0">
                  <a:moveTo>
                    <a:pt x="76722" y="0"/>
                  </a:moveTo>
                  <a:cubicBezTo>
                    <a:pt x="74276" y="0"/>
                    <a:pt x="71829" y="131"/>
                    <a:pt x="69415" y="359"/>
                  </a:cubicBezTo>
                  <a:cubicBezTo>
                    <a:pt x="41851" y="2969"/>
                    <a:pt x="18528" y="20159"/>
                    <a:pt x="7274" y="44168"/>
                  </a:cubicBezTo>
                  <a:cubicBezTo>
                    <a:pt x="3654" y="51833"/>
                    <a:pt x="1305" y="60184"/>
                    <a:pt x="424" y="68991"/>
                  </a:cubicBezTo>
                  <a:cubicBezTo>
                    <a:pt x="0" y="73134"/>
                    <a:pt x="3295" y="76722"/>
                    <a:pt x="7437" y="76722"/>
                  </a:cubicBezTo>
                  <a:lnTo>
                    <a:pt x="36469" y="76722"/>
                  </a:lnTo>
                  <a:cubicBezTo>
                    <a:pt x="32326" y="76722"/>
                    <a:pt x="29032" y="73134"/>
                    <a:pt x="29456" y="68991"/>
                  </a:cubicBezTo>
                  <a:cubicBezTo>
                    <a:pt x="30337" y="60184"/>
                    <a:pt x="32685" y="51833"/>
                    <a:pt x="36306" y="44168"/>
                  </a:cubicBezTo>
                  <a:cubicBezTo>
                    <a:pt x="46581" y="22280"/>
                    <a:pt x="66871" y="6068"/>
                    <a:pt x="91270" y="1403"/>
                  </a:cubicBezTo>
                  <a:cubicBezTo>
                    <a:pt x="86573" y="490"/>
                    <a:pt x="81713" y="0"/>
                    <a:pt x="76722" y="0"/>
                  </a:cubicBezTo>
                  <a:close/>
                </a:path>
              </a:pathLst>
            </a:custGeom>
            <a:solidFill>
              <a:srgbClr val="CFB80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6879896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73A64FF8-AF4E-40C2-827D-D069D21AD0FF}"/>
              </a:ext>
            </a:extLst>
          </p:cNvPr>
          <p:cNvSpPr txBox="1"/>
          <p:nvPr/>
        </p:nvSpPr>
        <p:spPr>
          <a:xfrm>
            <a:off x="4071938" y="2228671"/>
            <a:ext cx="4048125" cy="1107996"/>
          </a:xfrm>
          <a:prstGeom prst="rect">
            <a:avLst/>
          </a:prstGeom>
          <a:noFill/>
        </p:spPr>
        <p:txBody>
          <a:bodyPr wrap="square" lIns="0" tIns="0" rIns="0" bIns="0" rtlCol="0">
            <a:spAutoFit/>
          </a:bodyPr>
          <a:lstStyle/>
          <a:p>
            <a:pPr algn="dist"/>
            <a:r>
              <a:rPr lang="zh-CN" altLang="en-US" sz="7200" b="1" dirty="0">
                <a:solidFill>
                  <a:schemeClr val="accent1"/>
                </a:solidFill>
                <a:latin typeface="站酷快乐体2016修订版" panose="02010600030101010101" pitchFamily="2" charset="-122"/>
                <a:ea typeface="站酷快乐体2016修订版" panose="02010600030101010101" pitchFamily="2" charset="-122"/>
              </a:rPr>
              <a:t>谢谢欣赏</a:t>
            </a:r>
          </a:p>
        </p:txBody>
      </p:sp>
      <p:sp>
        <p:nvSpPr>
          <p:cNvPr id="7" name="矩形: 圆角 6">
            <a:extLst>
              <a:ext uri="{FF2B5EF4-FFF2-40B4-BE49-F238E27FC236}">
                <a16:creationId xmlns:a16="http://schemas.microsoft.com/office/drawing/2014/main" xmlns="" id="{90078C82-E882-465B-BB97-0285E14FCF0C}"/>
              </a:ext>
            </a:extLst>
          </p:cNvPr>
          <p:cNvSpPr/>
          <p:nvPr/>
        </p:nvSpPr>
        <p:spPr>
          <a:xfrm>
            <a:off x="4833858" y="4178225"/>
            <a:ext cx="2514600" cy="381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阿里巴巴普惠体" panose="00020600040101010101" pitchFamily="18" charset="-122"/>
                <a:ea typeface="阿里巴巴普惠体" panose="00020600040101010101" pitchFamily="18" charset="-122"/>
                <a:cs typeface="阿里巴巴普惠体" panose="00020600040101010101" pitchFamily="18" charset="-122"/>
              </a:rPr>
              <a:t>制作人：猫小菲</a:t>
            </a:r>
          </a:p>
        </p:txBody>
      </p:sp>
      <p:pic>
        <p:nvPicPr>
          <p:cNvPr id="8" name="图片 7">
            <a:extLst>
              <a:ext uri="{FF2B5EF4-FFF2-40B4-BE49-F238E27FC236}">
                <a16:creationId xmlns:a16="http://schemas.microsoft.com/office/drawing/2014/main" xmlns="" id="{3E5A2FFC-8EB9-4511-8D8D-7A8353DC2B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874" y="4952957"/>
            <a:ext cx="3642301" cy="1336121"/>
          </a:xfrm>
          <a:prstGeom prst="rect">
            <a:avLst/>
          </a:prstGeom>
        </p:spPr>
      </p:pic>
      <p:grpSp>
        <p:nvGrpSpPr>
          <p:cNvPr id="124" name="组合 123">
            <a:extLst>
              <a:ext uri="{FF2B5EF4-FFF2-40B4-BE49-F238E27FC236}">
                <a16:creationId xmlns:a16="http://schemas.microsoft.com/office/drawing/2014/main" xmlns="" id="{7FEDD79C-76F5-4443-85EE-95CE2CF135D6}"/>
              </a:ext>
            </a:extLst>
          </p:cNvPr>
          <p:cNvGrpSpPr/>
          <p:nvPr/>
        </p:nvGrpSpPr>
        <p:grpSpPr>
          <a:xfrm>
            <a:off x="8743950" y="4721417"/>
            <a:ext cx="1954622" cy="1443836"/>
            <a:chOff x="7484652" y="3552716"/>
            <a:chExt cx="3756845" cy="2775098"/>
          </a:xfrm>
        </p:grpSpPr>
        <p:grpSp>
          <p:nvGrpSpPr>
            <p:cNvPr id="123" name="组合 122">
              <a:extLst>
                <a:ext uri="{FF2B5EF4-FFF2-40B4-BE49-F238E27FC236}">
                  <a16:creationId xmlns:a16="http://schemas.microsoft.com/office/drawing/2014/main" xmlns="" id="{CAB00D7A-0F29-4DFD-BA44-DA3433231C4F}"/>
                </a:ext>
              </a:extLst>
            </p:cNvPr>
            <p:cNvGrpSpPr/>
            <p:nvPr/>
          </p:nvGrpSpPr>
          <p:grpSpPr>
            <a:xfrm>
              <a:off x="7484652" y="3552716"/>
              <a:ext cx="1117586" cy="2775098"/>
              <a:chOff x="7484652" y="3552716"/>
              <a:chExt cx="1117586" cy="2775098"/>
            </a:xfrm>
          </p:grpSpPr>
          <p:sp>
            <p:nvSpPr>
              <p:cNvPr id="86" name="îś1îḍé">
                <a:extLst>
                  <a:ext uri="{FF2B5EF4-FFF2-40B4-BE49-F238E27FC236}">
                    <a16:creationId xmlns:a16="http://schemas.microsoft.com/office/drawing/2014/main" xmlns="" id="{87C96F75-D285-4125-AC68-DB48D80E4635}"/>
                  </a:ext>
                </a:extLst>
              </p:cNvPr>
              <p:cNvSpPr/>
              <p:nvPr/>
            </p:nvSpPr>
            <p:spPr bwMode="auto">
              <a:xfrm>
                <a:off x="7484652" y="4371181"/>
                <a:ext cx="771128" cy="1080539"/>
              </a:xfrm>
              <a:custGeom>
                <a:avLst/>
                <a:gdLst>
                  <a:gd name="T0" fmla="*/ 541 w 541"/>
                  <a:gd name="T1" fmla="*/ 132 h 759"/>
                  <a:gd name="T2" fmla="*/ 403 w 541"/>
                  <a:gd name="T3" fmla="*/ 32 h 759"/>
                  <a:gd name="T4" fmla="*/ 192 w 541"/>
                  <a:gd name="T5" fmla="*/ 46 h 759"/>
                  <a:gd name="T6" fmla="*/ 249 w 541"/>
                  <a:gd name="T7" fmla="*/ 658 h 759"/>
                  <a:gd name="T8" fmla="*/ 463 w 541"/>
                  <a:gd name="T9" fmla="*/ 527 h 759"/>
                  <a:gd name="T10" fmla="*/ 505 w 541"/>
                  <a:gd name="T11" fmla="*/ 279 h 759"/>
                  <a:gd name="T12" fmla="*/ 541 w 541"/>
                  <a:gd name="T13" fmla="*/ 132 h 759"/>
                </a:gdLst>
                <a:ahLst/>
                <a:cxnLst>
                  <a:cxn ang="0">
                    <a:pos x="T0" y="T1"/>
                  </a:cxn>
                  <a:cxn ang="0">
                    <a:pos x="T2" y="T3"/>
                  </a:cxn>
                  <a:cxn ang="0">
                    <a:pos x="T4" y="T5"/>
                  </a:cxn>
                  <a:cxn ang="0">
                    <a:pos x="T6" y="T7"/>
                  </a:cxn>
                  <a:cxn ang="0">
                    <a:pos x="T8" y="T9"/>
                  </a:cxn>
                  <a:cxn ang="0">
                    <a:pos x="T10" y="T11"/>
                  </a:cxn>
                  <a:cxn ang="0">
                    <a:pos x="T12" y="T13"/>
                  </a:cxn>
                </a:cxnLst>
                <a:rect l="0" t="0" r="r" b="b"/>
                <a:pathLst>
                  <a:path w="541" h="759">
                    <a:moveTo>
                      <a:pt x="541" y="132"/>
                    </a:moveTo>
                    <a:cubicBezTo>
                      <a:pt x="541" y="132"/>
                      <a:pt x="530" y="64"/>
                      <a:pt x="403" y="32"/>
                    </a:cubicBezTo>
                    <a:cubicBezTo>
                      <a:pt x="276" y="0"/>
                      <a:pt x="192" y="46"/>
                      <a:pt x="192" y="46"/>
                    </a:cubicBezTo>
                    <a:cubicBezTo>
                      <a:pt x="192" y="46"/>
                      <a:pt x="0" y="556"/>
                      <a:pt x="249" y="658"/>
                    </a:cubicBezTo>
                    <a:cubicBezTo>
                      <a:pt x="497" y="759"/>
                      <a:pt x="458" y="541"/>
                      <a:pt x="463" y="527"/>
                    </a:cubicBezTo>
                    <a:cubicBezTo>
                      <a:pt x="469" y="512"/>
                      <a:pt x="504" y="285"/>
                      <a:pt x="505" y="279"/>
                    </a:cubicBezTo>
                    <a:cubicBezTo>
                      <a:pt x="505" y="274"/>
                      <a:pt x="541" y="132"/>
                      <a:pt x="541" y="132"/>
                    </a:cubicBezTo>
                    <a:close/>
                  </a:path>
                </a:pathLst>
              </a:custGeom>
              <a:solidFill>
                <a:srgbClr val="BF58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ïslîḑe">
                <a:extLst>
                  <a:ext uri="{FF2B5EF4-FFF2-40B4-BE49-F238E27FC236}">
                    <a16:creationId xmlns:a16="http://schemas.microsoft.com/office/drawing/2014/main" xmlns="" id="{D7B5B0DC-0D95-431D-9307-00F46E3218BD}"/>
                  </a:ext>
                </a:extLst>
              </p:cNvPr>
              <p:cNvSpPr/>
              <p:nvPr/>
            </p:nvSpPr>
            <p:spPr bwMode="auto">
              <a:xfrm>
                <a:off x="8217361" y="5942936"/>
                <a:ext cx="150933" cy="161223"/>
              </a:xfrm>
              <a:custGeom>
                <a:avLst/>
                <a:gdLst>
                  <a:gd name="T0" fmla="*/ 4 w 106"/>
                  <a:gd name="T1" fmla="*/ 54 h 113"/>
                  <a:gd name="T2" fmla="*/ 2 w 106"/>
                  <a:gd name="T3" fmla="*/ 21 h 113"/>
                  <a:gd name="T4" fmla="*/ 53 w 106"/>
                  <a:gd name="T5" fmla="*/ 3 h 113"/>
                  <a:gd name="T6" fmla="*/ 102 w 106"/>
                  <a:gd name="T7" fmla="*/ 17 h 113"/>
                  <a:gd name="T8" fmla="*/ 106 w 106"/>
                  <a:gd name="T9" fmla="*/ 50 h 113"/>
                  <a:gd name="T10" fmla="*/ 78 w 106"/>
                  <a:gd name="T11" fmla="*/ 98 h 113"/>
                  <a:gd name="T12" fmla="*/ 38 w 106"/>
                  <a:gd name="T13" fmla="*/ 113 h 113"/>
                  <a:gd name="T14" fmla="*/ 8 w 106"/>
                  <a:gd name="T15" fmla="*/ 103 h 113"/>
                  <a:gd name="T16" fmla="*/ 4 w 106"/>
                  <a:gd name="T17" fmla="*/ 5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3">
                    <a:moveTo>
                      <a:pt x="4" y="54"/>
                    </a:moveTo>
                    <a:cubicBezTo>
                      <a:pt x="2" y="21"/>
                      <a:pt x="2" y="21"/>
                      <a:pt x="2" y="21"/>
                    </a:cubicBezTo>
                    <a:cubicBezTo>
                      <a:pt x="2" y="21"/>
                      <a:pt x="0" y="7"/>
                      <a:pt x="53" y="3"/>
                    </a:cubicBezTo>
                    <a:cubicBezTo>
                      <a:pt x="105" y="0"/>
                      <a:pt x="102" y="17"/>
                      <a:pt x="102" y="17"/>
                    </a:cubicBezTo>
                    <a:cubicBezTo>
                      <a:pt x="106" y="50"/>
                      <a:pt x="106" y="50"/>
                      <a:pt x="106" y="50"/>
                    </a:cubicBezTo>
                    <a:cubicBezTo>
                      <a:pt x="78" y="98"/>
                      <a:pt x="78" y="98"/>
                      <a:pt x="78" y="98"/>
                    </a:cubicBezTo>
                    <a:cubicBezTo>
                      <a:pt x="78" y="98"/>
                      <a:pt x="39" y="113"/>
                      <a:pt x="38" y="113"/>
                    </a:cubicBezTo>
                    <a:cubicBezTo>
                      <a:pt x="36" y="112"/>
                      <a:pt x="8" y="103"/>
                      <a:pt x="8" y="103"/>
                    </a:cubicBezTo>
                    <a:lnTo>
                      <a:pt x="4" y="54"/>
                    </a:ln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ṧļiḑé">
                <a:extLst>
                  <a:ext uri="{FF2B5EF4-FFF2-40B4-BE49-F238E27FC236}">
                    <a16:creationId xmlns:a16="http://schemas.microsoft.com/office/drawing/2014/main" xmlns="" id="{AE8E05DD-1583-4429-9FEE-5D79BEA95A13}"/>
                  </a:ext>
                </a:extLst>
              </p:cNvPr>
              <p:cNvSpPr/>
              <p:nvPr/>
            </p:nvSpPr>
            <p:spPr bwMode="auto">
              <a:xfrm>
                <a:off x="7794063" y="5769364"/>
                <a:ext cx="145444" cy="222282"/>
              </a:xfrm>
              <a:custGeom>
                <a:avLst/>
                <a:gdLst>
                  <a:gd name="T0" fmla="*/ 102 w 102"/>
                  <a:gd name="T1" fmla="*/ 15 h 156"/>
                  <a:gd name="T2" fmla="*/ 73 w 102"/>
                  <a:gd name="T3" fmla="*/ 156 h 156"/>
                  <a:gd name="T4" fmla="*/ 0 w 102"/>
                  <a:gd name="T5" fmla="*/ 153 h 156"/>
                  <a:gd name="T6" fmla="*/ 25 w 102"/>
                  <a:gd name="T7" fmla="*/ 4 h 156"/>
                  <a:gd name="T8" fmla="*/ 102 w 102"/>
                  <a:gd name="T9" fmla="*/ 15 h 156"/>
                </a:gdLst>
                <a:ahLst/>
                <a:cxnLst>
                  <a:cxn ang="0">
                    <a:pos x="T0" y="T1"/>
                  </a:cxn>
                  <a:cxn ang="0">
                    <a:pos x="T2" y="T3"/>
                  </a:cxn>
                  <a:cxn ang="0">
                    <a:pos x="T4" y="T5"/>
                  </a:cxn>
                  <a:cxn ang="0">
                    <a:pos x="T6" y="T7"/>
                  </a:cxn>
                  <a:cxn ang="0">
                    <a:pos x="T8" y="T9"/>
                  </a:cxn>
                </a:cxnLst>
                <a:rect l="0" t="0" r="r" b="b"/>
                <a:pathLst>
                  <a:path w="102" h="156">
                    <a:moveTo>
                      <a:pt x="102" y="15"/>
                    </a:moveTo>
                    <a:cubicBezTo>
                      <a:pt x="73" y="156"/>
                      <a:pt x="73" y="156"/>
                      <a:pt x="73" y="156"/>
                    </a:cubicBezTo>
                    <a:cubicBezTo>
                      <a:pt x="0" y="153"/>
                      <a:pt x="0" y="153"/>
                      <a:pt x="0" y="153"/>
                    </a:cubicBezTo>
                    <a:cubicBezTo>
                      <a:pt x="25" y="4"/>
                      <a:pt x="25" y="4"/>
                      <a:pt x="25" y="4"/>
                    </a:cubicBezTo>
                    <a:cubicBezTo>
                      <a:pt x="25" y="4"/>
                      <a:pt x="85" y="0"/>
                      <a:pt x="102" y="15"/>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şḷïḓê">
                <a:extLst>
                  <a:ext uri="{FF2B5EF4-FFF2-40B4-BE49-F238E27FC236}">
                    <a16:creationId xmlns:a16="http://schemas.microsoft.com/office/drawing/2014/main" xmlns="" id="{262C766C-5CEE-471D-BBC1-F77C2619F6CC}"/>
                  </a:ext>
                </a:extLst>
              </p:cNvPr>
              <p:cNvSpPr/>
              <p:nvPr/>
            </p:nvSpPr>
            <p:spPr bwMode="auto">
              <a:xfrm>
                <a:off x="8217361" y="5738491"/>
                <a:ext cx="116629" cy="224341"/>
              </a:xfrm>
              <a:custGeom>
                <a:avLst/>
                <a:gdLst>
                  <a:gd name="T0" fmla="*/ 0 w 82"/>
                  <a:gd name="T1" fmla="*/ 6 h 158"/>
                  <a:gd name="T2" fmla="*/ 13 w 82"/>
                  <a:gd name="T3" fmla="*/ 158 h 158"/>
                  <a:gd name="T4" fmla="*/ 43 w 82"/>
                  <a:gd name="T5" fmla="*/ 158 h 158"/>
                  <a:gd name="T6" fmla="*/ 82 w 82"/>
                  <a:gd name="T7" fmla="*/ 154 h 158"/>
                  <a:gd name="T8" fmla="*/ 72 w 82"/>
                  <a:gd name="T9" fmla="*/ 6 h 158"/>
                  <a:gd name="T10" fmla="*/ 37 w 82"/>
                  <a:gd name="T11" fmla="*/ 0 h 158"/>
                  <a:gd name="T12" fmla="*/ 0 w 82"/>
                  <a:gd name="T13" fmla="*/ 6 h 158"/>
                </a:gdLst>
                <a:ahLst/>
                <a:cxnLst>
                  <a:cxn ang="0">
                    <a:pos x="T0" y="T1"/>
                  </a:cxn>
                  <a:cxn ang="0">
                    <a:pos x="T2" y="T3"/>
                  </a:cxn>
                  <a:cxn ang="0">
                    <a:pos x="T4" y="T5"/>
                  </a:cxn>
                  <a:cxn ang="0">
                    <a:pos x="T6" y="T7"/>
                  </a:cxn>
                  <a:cxn ang="0">
                    <a:pos x="T8" y="T9"/>
                  </a:cxn>
                  <a:cxn ang="0">
                    <a:pos x="T10" y="T11"/>
                  </a:cxn>
                  <a:cxn ang="0">
                    <a:pos x="T12" y="T13"/>
                  </a:cxn>
                </a:cxnLst>
                <a:rect l="0" t="0" r="r" b="b"/>
                <a:pathLst>
                  <a:path w="82" h="158">
                    <a:moveTo>
                      <a:pt x="0" y="6"/>
                    </a:moveTo>
                    <a:cubicBezTo>
                      <a:pt x="13" y="158"/>
                      <a:pt x="13" y="158"/>
                      <a:pt x="13" y="158"/>
                    </a:cubicBezTo>
                    <a:cubicBezTo>
                      <a:pt x="13" y="158"/>
                      <a:pt x="36" y="158"/>
                      <a:pt x="43" y="158"/>
                    </a:cubicBezTo>
                    <a:cubicBezTo>
                      <a:pt x="51" y="158"/>
                      <a:pt x="82" y="154"/>
                      <a:pt x="82" y="154"/>
                    </a:cubicBezTo>
                    <a:cubicBezTo>
                      <a:pt x="72" y="6"/>
                      <a:pt x="72" y="6"/>
                      <a:pt x="72" y="6"/>
                    </a:cubicBezTo>
                    <a:cubicBezTo>
                      <a:pt x="37" y="0"/>
                      <a:pt x="37" y="0"/>
                      <a:pt x="37" y="0"/>
                    </a:cubicBezTo>
                    <a:lnTo>
                      <a:pt x="0" y="6"/>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ïṩḻídè">
                <a:extLst>
                  <a:ext uri="{FF2B5EF4-FFF2-40B4-BE49-F238E27FC236}">
                    <a16:creationId xmlns:a16="http://schemas.microsoft.com/office/drawing/2014/main" xmlns="" id="{CAA03F9D-9F81-4182-9613-64A190304E0B}"/>
                  </a:ext>
                </a:extLst>
              </p:cNvPr>
              <p:cNvSpPr/>
              <p:nvPr/>
            </p:nvSpPr>
            <p:spPr bwMode="auto">
              <a:xfrm>
                <a:off x="7531990" y="4802711"/>
                <a:ext cx="233259" cy="710754"/>
              </a:xfrm>
              <a:custGeom>
                <a:avLst/>
                <a:gdLst>
                  <a:gd name="T0" fmla="*/ 154 w 164"/>
                  <a:gd name="T1" fmla="*/ 72 h 499"/>
                  <a:gd name="T2" fmla="*/ 110 w 164"/>
                  <a:gd name="T3" fmla="*/ 315 h 499"/>
                  <a:gd name="T4" fmla="*/ 159 w 164"/>
                  <a:gd name="T5" fmla="*/ 393 h 499"/>
                  <a:gd name="T6" fmla="*/ 114 w 164"/>
                  <a:gd name="T7" fmla="*/ 405 h 499"/>
                  <a:gd name="T8" fmla="*/ 105 w 164"/>
                  <a:gd name="T9" fmla="*/ 383 h 499"/>
                  <a:gd name="T10" fmla="*/ 110 w 164"/>
                  <a:gd name="T11" fmla="*/ 477 h 499"/>
                  <a:gd name="T12" fmla="*/ 93 w 164"/>
                  <a:gd name="T13" fmla="*/ 497 h 499"/>
                  <a:gd name="T14" fmla="*/ 65 w 164"/>
                  <a:gd name="T15" fmla="*/ 480 h 499"/>
                  <a:gd name="T16" fmla="*/ 28 w 164"/>
                  <a:gd name="T17" fmla="*/ 453 h 499"/>
                  <a:gd name="T18" fmla="*/ 5 w 164"/>
                  <a:gd name="T19" fmla="*/ 374 h 499"/>
                  <a:gd name="T20" fmla="*/ 39 w 164"/>
                  <a:gd name="T21" fmla="*/ 302 h 499"/>
                  <a:gd name="T22" fmla="*/ 91 w 164"/>
                  <a:gd name="T23" fmla="*/ 55 h 499"/>
                  <a:gd name="T24" fmla="*/ 128 w 164"/>
                  <a:gd name="T25" fmla="*/ 36 h 499"/>
                  <a:gd name="T26" fmla="*/ 151 w 164"/>
                  <a:gd name="T27" fmla="*/ 49 h 499"/>
                  <a:gd name="T28" fmla="*/ 154 w 164"/>
                  <a:gd name="T29" fmla="*/ 72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4" h="499">
                    <a:moveTo>
                      <a:pt x="154" y="72"/>
                    </a:moveTo>
                    <a:cubicBezTo>
                      <a:pt x="154" y="72"/>
                      <a:pt x="116" y="192"/>
                      <a:pt x="110" y="315"/>
                    </a:cubicBezTo>
                    <a:cubicBezTo>
                      <a:pt x="110" y="315"/>
                      <a:pt x="153" y="329"/>
                      <a:pt x="159" y="393"/>
                    </a:cubicBezTo>
                    <a:cubicBezTo>
                      <a:pt x="164" y="458"/>
                      <a:pt x="118" y="440"/>
                      <a:pt x="114" y="405"/>
                    </a:cubicBezTo>
                    <a:cubicBezTo>
                      <a:pt x="111" y="370"/>
                      <a:pt x="105" y="383"/>
                      <a:pt x="105" y="383"/>
                    </a:cubicBezTo>
                    <a:cubicBezTo>
                      <a:pt x="105" y="383"/>
                      <a:pt x="91" y="421"/>
                      <a:pt x="110" y="477"/>
                    </a:cubicBezTo>
                    <a:cubicBezTo>
                      <a:pt x="110" y="477"/>
                      <a:pt x="114" y="495"/>
                      <a:pt x="93" y="497"/>
                    </a:cubicBezTo>
                    <a:cubicBezTo>
                      <a:pt x="71" y="499"/>
                      <a:pt x="65" y="480"/>
                      <a:pt x="65" y="480"/>
                    </a:cubicBezTo>
                    <a:cubicBezTo>
                      <a:pt x="65" y="480"/>
                      <a:pt x="40" y="479"/>
                      <a:pt x="28" y="453"/>
                    </a:cubicBezTo>
                    <a:cubicBezTo>
                      <a:pt x="28" y="453"/>
                      <a:pt x="0" y="440"/>
                      <a:pt x="5" y="374"/>
                    </a:cubicBezTo>
                    <a:cubicBezTo>
                      <a:pt x="8" y="318"/>
                      <a:pt x="39" y="302"/>
                      <a:pt x="39" y="302"/>
                    </a:cubicBezTo>
                    <a:cubicBezTo>
                      <a:pt x="39" y="302"/>
                      <a:pt x="62" y="123"/>
                      <a:pt x="91" y="55"/>
                    </a:cubicBezTo>
                    <a:cubicBezTo>
                      <a:pt x="115" y="0"/>
                      <a:pt x="125" y="36"/>
                      <a:pt x="128" y="36"/>
                    </a:cubicBezTo>
                    <a:cubicBezTo>
                      <a:pt x="130" y="35"/>
                      <a:pt x="151" y="49"/>
                      <a:pt x="151" y="49"/>
                    </a:cubicBezTo>
                    <a:lnTo>
                      <a:pt x="154" y="72"/>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Sľiďé">
                <a:extLst>
                  <a:ext uri="{FF2B5EF4-FFF2-40B4-BE49-F238E27FC236}">
                    <a16:creationId xmlns:a16="http://schemas.microsoft.com/office/drawing/2014/main" xmlns="" id="{03335D23-0092-491C-A2A2-06C3D4F7F7D8}"/>
                  </a:ext>
                </a:extLst>
              </p:cNvPr>
              <p:cNvSpPr/>
              <p:nvPr/>
            </p:nvSpPr>
            <p:spPr bwMode="auto">
              <a:xfrm>
                <a:off x="8283908" y="4846618"/>
                <a:ext cx="191410" cy="602357"/>
              </a:xfrm>
              <a:custGeom>
                <a:avLst/>
                <a:gdLst>
                  <a:gd name="T0" fmla="*/ 64 w 134"/>
                  <a:gd name="T1" fmla="*/ 0 h 423"/>
                  <a:gd name="T2" fmla="*/ 100 w 134"/>
                  <a:gd name="T3" fmla="*/ 277 h 423"/>
                  <a:gd name="T4" fmla="*/ 130 w 134"/>
                  <a:gd name="T5" fmla="*/ 366 h 423"/>
                  <a:gd name="T6" fmla="*/ 71 w 134"/>
                  <a:gd name="T7" fmla="*/ 378 h 423"/>
                  <a:gd name="T8" fmla="*/ 8 w 134"/>
                  <a:gd name="T9" fmla="*/ 246 h 423"/>
                  <a:gd name="T10" fmla="*/ 16 w 134"/>
                  <a:gd name="T11" fmla="*/ 98 h 423"/>
                  <a:gd name="T12" fmla="*/ 28 w 134"/>
                  <a:gd name="T13" fmla="*/ 22 h 423"/>
                  <a:gd name="T14" fmla="*/ 64 w 134"/>
                  <a:gd name="T15" fmla="*/ 0 h 4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423">
                    <a:moveTo>
                      <a:pt x="64" y="0"/>
                    </a:moveTo>
                    <a:cubicBezTo>
                      <a:pt x="64" y="0"/>
                      <a:pt x="82" y="207"/>
                      <a:pt x="100" y="277"/>
                    </a:cubicBezTo>
                    <a:cubicBezTo>
                      <a:pt x="100" y="277"/>
                      <a:pt x="134" y="312"/>
                      <a:pt x="130" y="366"/>
                    </a:cubicBezTo>
                    <a:cubicBezTo>
                      <a:pt x="126" y="419"/>
                      <a:pt x="82" y="423"/>
                      <a:pt x="71" y="378"/>
                    </a:cubicBezTo>
                    <a:cubicBezTo>
                      <a:pt x="60" y="332"/>
                      <a:pt x="0" y="253"/>
                      <a:pt x="8" y="246"/>
                    </a:cubicBezTo>
                    <a:cubicBezTo>
                      <a:pt x="16" y="239"/>
                      <a:pt x="16" y="108"/>
                      <a:pt x="16" y="98"/>
                    </a:cubicBezTo>
                    <a:cubicBezTo>
                      <a:pt x="16" y="89"/>
                      <a:pt x="25" y="24"/>
                      <a:pt x="28" y="22"/>
                    </a:cubicBezTo>
                    <a:cubicBezTo>
                      <a:pt x="31" y="20"/>
                      <a:pt x="64" y="0"/>
                      <a:pt x="64" y="0"/>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ṡḻîdè">
                <a:extLst>
                  <a:ext uri="{FF2B5EF4-FFF2-40B4-BE49-F238E27FC236}">
                    <a16:creationId xmlns:a16="http://schemas.microsoft.com/office/drawing/2014/main" xmlns="" id="{A49AD19C-72E1-4734-8E0C-28766481C3D4}"/>
                  </a:ext>
                </a:extLst>
              </p:cNvPr>
              <p:cNvSpPr/>
              <p:nvPr/>
            </p:nvSpPr>
            <p:spPr bwMode="auto">
              <a:xfrm>
                <a:off x="7730946" y="5208856"/>
                <a:ext cx="701150" cy="592067"/>
              </a:xfrm>
              <a:custGeom>
                <a:avLst/>
                <a:gdLst>
                  <a:gd name="T0" fmla="*/ 464 w 492"/>
                  <a:gd name="T1" fmla="*/ 48 h 416"/>
                  <a:gd name="T2" fmla="*/ 492 w 492"/>
                  <a:gd name="T3" fmla="*/ 361 h 416"/>
                  <a:gd name="T4" fmla="*/ 286 w 492"/>
                  <a:gd name="T5" fmla="*/ 366 h 416"/>
                  <a:gd name="T6" fmla="*/ 276 w 492"/>
                  <a:gd name="T7" fmla="*/ 213 h 416"/>
                  <a:gd name="T8" fmla="*/ 240 w 492"/>
                  <a:gd name="T9" fmla="*/ 382 h 416"/>
                  <a:gd name="T10" fmla="*/ 123 w 492"/>
                  <a:gd name="T11" fmla="*/ 407 h 416"/>
                  <a:gd name="T12" fmla="*/ 0 w 492"/>
                  <a:gd name="T13" fmla="*/ 365 h 416"/>
                  <a:gd name="T14" fmla="*/ 52 w 492"/>
                  <a:gd name="T15" fmla="*/ 48 h 416"/>
                  <a:gd name="T16" fmla="*/ 75 w 492"/>
                  <a:gd name="T17" fmla="*/ 3 h 416"/>
                  <a:gd name="T18" fmla="*/ 212 w 492"/>
                  <a:gd name="T19" fmla="*/ 3 h 416"/>
                  <a:gd name="T20" fmla="*/ 346 w 492"/>
                  <a:gd name="T21" fmla="*/ 27 h 416"/>
                  <a:gd name="T22" fmla="*/ 408 w 492"/>
                  <a:gd name="T23" fmla="*/ 38 h 416"/>
                  <a:gd name="T24" fmla="*/ 468 w 492"/>
                  <a:gd name="T25" fmla="*/ 52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416">
                    <a:moveTo>
                      <a:pt x="464" y="48"/>
                    </a:moveTo>
                    <a:cubicBezTo>
                      <a:pt x="464" y="48"/>
                      <a:pt x="486" y="230"/>
                      <a:pt x="492" y="361"/>
                    </a:cubicBezTo>
                    <a:cubicBezTo>
                      <a:pt x="492" y="361"/>
                      <a:pt x="414" y="405"/>
                      <a:pt x="286" y="366"/>
                    </a:cubicBezTo>
                    <a:cubicBezTo>
                      <a:pt x="276" y="213"/>
                      <a:pt x="276" y="213"/>
                      <a:pt x="276" y="213"/>
                    </a:cubicBezTo>
                    <a:cubicBezTo>
                      <a:pt x="240" y="382"/>
                      <a:pt x="240" y="382"/>
                      <a:pt x="240" y="382"/>
                    </a:cubicBezTo>
                    <a:cubicBezTo>
                      <a:pt x="240" y="382"/>
                      <a:pt x="201" y="416"/>
                      <a:pt x="123" y="407"/>
                    </a:cubicBezTo>
                    <a:cubicBezTo>
                      <a:pt x="89" y="404"/>
                      <a:pt x="27" y="393"/>
                      <a:pt x="0" y="365"/>
                    </a:cubicBezTo>
                    <a:cubicBezTo>
                      <a:pt x="0" y="365"/>
                      <a:pt x="44" y="96"/>
                      <a:pt x="52" y="48"/>
                    </a:cubicBezTo>
                    <a:cubicBezTo>
                      <a:pt x="59" y="0"/>
                      <a:pt x="75" y="3"/>
                      <a:pt x="75" y="3"/>
                    </a:cubicBezTo>
                    <a:cubicBezTo>
                      <a:pt x="75" y="3"/>
                      <a:pt x="200" y="7"/>
                      <a:pt x="212" y="3"/>
                    </a:cubicBezTo>
                    <a:cubicBezTo>
                      <a:pt x="224" y="0"/>
                      <a:pt x="342" y="27"/>
                      <a:pt x="346" y="27"/>
                    </a:cubicBezTo>
                    <a:cubicBezTo>
                      <a:pt x="351" y="27"/>
                      <a:pt x="400" y="40"/>
                      <a:pt x="408" y="38"/>
                    </a:cubicBezTo>
                    <a:cubicBezTo>
                      <a:pt x="416" y="36"/>
                      <a:pt x="468" y="52"/>
                      <a:pt x="468" y="52"/>
                    </a:cubicBezTo>
                  </a:path>
                </a:pathLst>
              </a:custGeom>
              <a:solidFill>
                <a:srgbClr val="FFBC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ŝļîďe">
                <a:extLst>
                  <a:ext uri="{FF2B5EF4-FFF2-40B4-BE49-F238E27FC236}">
                    <a16:creationId xmlns:a16="http://schemas.microsoft.com/office/drawing/2014/main" xmlns="" id="{F98A8A36-8684-4A55-96F0-E693AFB0A508}"/>
                  </a:ext>
                </a:extLst>
              </p:cNvPr>
              <p:cNvSpPr/>
              <p:nvPr/>
            </p:nvSpPr>
            <p:spPr bwMode="auto">
              <a:xfrm>
                <a:off x="7553257" y="4437043"/>
                <a:ext cx="866489" cy="885699"/>
              </a:xfrm>
              <a:custGeom>
                <a:avLst/>
                <a:gdLst>
                  <a:gd name="T0" fmla="*/ 418 w 608"/>
                  <a:gd name="T1" fmla="*/ 25 h 622"/>
                  <a:gd name="T2" fmla="*/ 511 w 608"/>
                  <a:gd name="T3" fmla="*/ 82 h 622"/>
                  <a:gd name="T4" fmla="*/ 608 w 608"/>
                  <a:gd name="T5" fmla="*/ 278 h 622"/>
                  <a:gd name="T6" fmla="*/ 572 w 608"/>
                  <a:gd name="T7" fmla="*/ 306 h 622"/>
                  <a:gd name="T8" fmla="*/ 599 w 608"/>
                  <a:gd name="T9" fmla="*/ 591 h 622"/>
                  <a:gd name="T10" fmla="*/ 436 w 608"/>
                  <a:gd name="T11" fmla="*/ 620 h 622"/>
                  <a:gd name="T12" fmla="*/ 159 w 608"/>
                  <a:gd name="T13" fmla="*/ 581 h 622"/>
                  <a:gd name="T14" fmla="*/ 206 w 608"/>
                  <a:gd name="T15" fmla="*/ 323 h 622"/>
                  <a:gd name="T16" fmla="*/ 92 w 608"/>
                  <a:gd name="T17" fmla="*/ 318 h 622"/>
                  <a:gd name="T18" fmla="*/ 0 w 608"/>
                  <a:gd name="T19" fmla="*/ 257 h 622"/>
                  <a:gd name="T20" fmla="*/ 162 w 608"/>
                  <a:gd name="T21" fmla="*/ 1 h 622"/>
                  <a:gd name="T22" fmla="*/ 249 w 608"/>
                  <a:gd name="T23" fmla="*/ 0 h 622"/>
                  <a:gd name="T24" fmla="*/ 280 w 608"/>
                  <a:gd name="T25" fmla="*/ 0 h 622"/>
                  <a:gd name="T26" fmla="*/ 418 w 608"/>
                  <a:gd name="T27" fmla="*/ 25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8" h="622">
                    <a:moveTo>
                      <a:pt x="418" y="25"/>
                    </a:moveTo>
                    <a:cubicBezTo>
                      <a:pt x="511" y="82"/>
                      <a:pt x="511" y="82"/>
                      <a:pt x="511" y="82"/>
                    </a:cubicBezTo>
                    <a:cubicBezTo>
                      <a:pt x="511" y="82"/>
                      <a:pt x="574" y="160"/>
                      <a:pt x="608" y="278"/>
                    </a:cubicBezTo>
                    <a:cubicBezTo>
                      <a:pt x="608" y="278"/>
                      <a:pt x="599" y="301"/>
                      <a:pt x="572" y="306"/>
                    </a:cubicBezTo>
                    <a:cubicBezTo>
                      <a:pt x="572" y="306"/>
                      <a:pt x="588" y="444"/>
                      <a:pt x="599" y="591"/>
                    </a:cubicBezTo>
                    <a:cubicBezTo>
                      <a:pt x="599" y="591"/>
                      <a:pt x="559" y="619"/>
                      <a:pt x="436" y="620"/>
                    </a:cubicBezTo>
                    <a:cubicBezTo>
                      <a:pt x="312" y="622"/>
                      <a:pt x="183" y="594"/>
                      <a:pt x="159" y="581"/>
                    </a:cubicBezTo>
                    <a:cubicBezTo>
                      <a:pt x="159" y="581"/>
                      <a:pt x="202" y="337"/>
                      <a:pt x="206" y="323"/>
                    </a:cubicBezTo>
                    <a:cubicBezTo>
                      <a:pt x="206" y="323"/>
                      <a:pt x="152" y="341"/>
                      <a:pt x="92" y="318"/>
                    </a:cubicBezTo>
                    <a:cubicBezTo>
                      <a:pt x="32" y="296"/>
                      <a:pt x="0" y="257"/>
                      <a:pt x="0" y="257"/>
                    </a:cubicBezTo>
                    <a:cubicBezTo>
                      <a:pt x="0" y="257"/>
                      <a:pt x="83" y="40"/>
                      <a:pt x="162" y="1"/>
                    </a:cubicBezTo>
                    <a:cubicBezTo>
                      <a:pt x="249" y="0"/>
                      <a:pt x="249" y="0"/>
                      <a:pt x="249" y="0"/>
                    </a:cubicBezTo>
                    <a:cubicBezTo>
                      <a:pt x="280" y="0"/>
                      <a:pt x="280" y="0"/>
                      <a:pt x="280" y="0"/>
                    </a:cubicBezTo>
                    <a:lnTo>
                      <a:pt x="418" y="25"/>
                    </a:lnTo>
                    <a:close/>
                  </a:path>
                </a:pathLst>
              </a:custGeom>
              <a:solidFill>
                <a:srgbClr val="685C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ïŝľïḋe">
                <a:extLst>
                  <a:ext uri="{FF2B5EF4-FFF2-40B4-BE49-F238E27FC236}">
                    <a16:creationId xmlns:a16="http://schemas.microsoft.com/office/drawing/2014/main" xmlns="" id="{CFD07D31-64B0-411D-8B8B-CA58745BDE93}"/>
                  </a:ext>
                </a:extLst>
              </p:cNvPr>
              <p:cNvSpPr/>
              <p:nvPr/>
            </p:nvSpPr>
            <p:spPr bwMode="auto">
              <a:xfrm>
                <a:off x="7832482" y="4437043"/>
                <a:ext cx="133781" cy="533752"/>
              </a:xfrm>
              <a:custGeom>
                <a:avLst/>
                <a:gdLst>
                  <a:gd name="T0" fmla="*/ 53 w 94"/>
                  <a:gd name="T1" fmla="*/ 0 h 375"/>
                  <a:gd name="T2" fmla="*/ 85 w 94"/>
                  <a:gd name="T3" fmla="*/ 179 h 375"/>
                  <a:gd name="T4" fmla="*/ 0 w 94"/>
                  <a:gd name="T5" fmla="*/ 375 h 375"/>
                  <a:gd name="T6" fmla="*/ 10 w 94"/>
                  <a:gd name="T7" fmla="*/ 323 h 375"/>
                  <a:gd name="T8" fmla="*/ 33 w 94"/>
                  <a:gd name="T9" fmla="*/ 140 h 375"/>
                  <a:gd name="T10" fmla="*/ 7 w 94"/>
                  <a:gd name="T11" fmla="*/ 1 h 375"/>
                  <a:gd name="T12" fmla="*/ 53 w 94"/>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94" h="375">
                    <a:moveTo>
                      <a:pt x="53" y="0"/>
                    </a:moveTo>
                    <a:cubicBezTo>
                      <a:pt x="53" y="0"/>
                      <a:pt x="94" y="74"/>
                      <a:pt x="85" y="179"/>
                    </a:cubicBezTo>
                    <a:cubicBezTo>
                      <a:pt x="76" y="284"/>
                      <a:pt x="30" y="354"/>
                      <a:pt x="0" y="375"/>
                    </a:cubicBezTo>
                    <a:cubicBezTo>
                      <a:pt x="10" y="323"/>
                      <a:pt x="10" y="323"/>
                      <a:pt x="10" y="323"/>
                    </a:cubicBezTo>
                    <a:cubicBezTo>
                      <a:pt x="10" y="323"/>
                      <a:pt x="31" y="223"/>
                      <a:pt x="33" y="140"/>
                    </a:cubicBezTo>
                    <a:cubicBezTo>
                      <a:pt x="36" y="58"/>
                      <a:pt x="7" y="1"/>
                      <a:pt x="7" y="1"/>
                    </a:cubicBezTo>
                    <a:lnTo>
                      <a:pt x="53" y="0"/>
                    </a:ln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ṣļíḓe">
                <a:extLst>
                  <a:ext uri="{FF2B5EF4-FFF2-40B4-BE49-F238E27FC236}">
                    <a16:creationId xmlns:a16="http://schemas.microsoft.com/office/drawing/2014/main" xmlns="" id="{75572851-E6D8-435B-B764-E332486D4386}"/>
                  </a:ext>
                </a:extLst>
              </p:cNvPr>
              <p:cNvSpPr/>
              <p:nvPr/>
            </p:nvSpPr>
            <p:spPr bwMode="auto">
              <a:xfrm>
                <a:off x="8214616" y="4513881"/>
                <a:ext cx="160537" cy="428099"/>
              </a:xfrm>
              <a:custGeom>
                <a:avLst/>
                <a:gdLst>
                  <a:gd name="T0" fmla="*/ 0 w 113"/>
                  <a:gd name="T1" fmla="*/ 0 h 301"/>
                  <a:gd name="T2" fmla="*/ 113 w 113"/>
                  <a:gd name="T3" fmla="*/ 301 h 301"/>
                  <a:gd name="T4" fmla="*/ 47 w 113"/>
                  <a:gd name="T5" fmla="*/ 28 h 301"/>
                  <a:gd name="T6" fmla="*/ 0 w 113"/>
                  <a:gd name="T7" fmla="*/ 0 h 301"/>
                </a:gdLst>
                <a:ahLst/>
                <a:cxnLst>
                  <a:cxn ang="0">
                    <a:pos x="T0" y="T1"/>
                  </a:cxn>
                  <a:cxn ang="0">
                    <a:pos x="T2" y="T3"/>
                  </a:cxn>
                  <a:cxn ang="0">
                    <a:pos x="T4" y="T5"/>
                  </a:cxn>
                  <a:cxn ang="0">
                    <a:pos x="T6" y="T7"/>
                  </a:cxn>
                </a:cxnLst>
                <a:rect l="0" t="0" r="r" b="b"/>
                <a:pathLst>
                  <a:path w="113" h="301">
                    <a:moveTo>
                      <a:pt x="0" y="0"/>
                    </a:moveTo>
                    <a:cubicBezTo>
                      <a:pt x="0" y="0"/>
                      <a:pt x="93" y="195"/>
                      <a:pt x="113" y="301"/>
                    </a:cubicBezTo>
                    <a:cubicBezTo>
                      <a:pt x="113" y="301"/>
                      <a:pt x="98" y="150"/>
                      <a:pt x="47" y="28"/>
                    </a:cubicBezTo>
                    <a:lnTo>
                      <a:pt x="0" y="0"/>
                    </a:ln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ïṡ1ïdé">
                <a:extLst>
                  <a:ext uri="{FF2B5EF4-FFF2-40B4-BE49-F238E27FC236}">
                    <a16:creationId xmlns:a16="http://schemas.microsoft.com/office/drawing/2014/main" xmlns="" id="{435856C5-B8AA-4373-881A-A470997288A1}"/>
                  </a:ext>
                </a:extLst>
              </p:cNvPr>
              <p:cNvSpPr/>
              <p:nvPr/>
            </p:nvSpPr>
            <p:spPr bwMode="auto">
              <a:xfrm>
                <a:off x="8127487" y="5443487"/>
                <a:ext cx="85757" cy="92618"/>
              </a:xfrm>
              <a:custGeom>
                <a:avLst/>
                <a:gdLst>
                  <a:gd name="T0" fmla="*/ 0 w 60"/>
                  <a:gd name="T1" fmla="*/ 38 h 65"/>
                  <a:gd name="T2" fmla="*/ 60 w 60"/>
                  <a:gd name="T3" fmla="*/ 0 h 65"/>
                  <a:gd name="T4" fmla="*/ 0 w 60"/>
                  <a:gd name="T5" fmla="*/ 65 h 65"/>
                  <a:gd name="T6" fmla="*/ 0 w 60"/>
                  <a:gd name="T7" fmla="*/ 38 h 65"/>
                </a:gdLst>
                <a:ahLst/>
                <a:cxnLst>
                  <a:cxn ang="0">
                    <a:pos x="T0" y="T1"/>
                  </a:cxn>
                  <a:cxn ang="0">
                    <a:pos x="T2" y="T3"/>
                  </a:cxn>
                  <a:cxn ang="0">
                    <a:pos x="T4" y="T5"/>
                  </a:cxn>
                  <a:cxn ang="0">
                    <a:pos x="T6" y="T7"/>
                  </a:cxn>
                </a:cxnLst>
                <a:rect l="0" t="0" r="r" b="b"/>
                <a:pathLst>
                  <a:path w="60" h="65">
                    <a:moveTo>
                      <a:pt x="0" y="38"/>
                    </a:moveTo>
                    <a:cubicBezTo>
                      <a:pt x="0" y="38"/>
                      <a:pt x="27" y="12"/>
                      <a:pt x="60" y="0"/>
                    </a:cubicBezTo>
                    <a:cubicBezTo>
                      <a:pt x="60" y="0"/>
                      <a:pt x="8" y="38"/>
                      <a:pt x="0" y="65"/>
                    </a:cubicBezTo>
                    <a:lnTo>
                      <a:pt x="0" y="38"/>
                    </a:lnTo>
                    <a:close/>
                  </a:path>
                </a:pathLst>
              </a:custGeom>
              <a:solidFill>
                <a:srgbClr val="E29A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îśḻïḑe">
                <a:extLst>
                  <a:ext uri="{FF2B5EF4-FFF2-40B4-BE49-F238E27FC236}">
                    <a16:creationId xmlns:a16="http://schemas.microsoft.com/office/drawing/2014/main" xmlns="" id="{ECD0248C-23E4-47C0-BCBD-6C03DC22B42D}"/>
                  </a:ext>
                </a:extLst>
              </p:cNvPr>
              <p:cNvSpPr/>
              <p:nvPr/>
            </p:nvSpPr>
            <p:spPr bwMode="auto">
              <a:xfrm>
                <a:off x="7682922" y="5979983"/>
                <a:ext cx="293632" cy="305981"/>
              </a:xfrm>
              <a:custGeom>
                <a:avLst/>
                <a:gdLst>
                  <a:gd name="T0" fmla="*/ 90 w 206"/>
                  <a:gd name="T1" fmla="*/ 215 h 215"/>
                  <a:gd name="T2" fmla="*/ 206 w 206"/>
                  <a:gd name="T3" fmla="*/ 187 h 215"/>
                  <a:gd name="T4" fmla="*/ 170 w 206"/>
                  <a:gd name="T5" fmla="*/ 60 h 215"/>
                  <a:gd name="T6" fmla="*/ 93 w 206"/>
                  <a:gd name="T7" fmla="*/ 31 h 215"/>
                  <a:gd name="T8" fmla="*/ 62 w 206"/>
                  <a:gd name="T9" fmla="*/ 39 h 215"/>
                  <a:gd name="T10" fmla="*/ 50 w 206"/>
                  <a:gd name="T11" fmla="*/ 46 h 215"/>
                  <a:gd name="T12" fmla="*/ 0 w 206"/>
                  <a:gd name="T13" fmla="*/ 175 h 215"/>
                  <a:gd name="T14" fmla="*/ 90 w 206"/>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215">
                    <a:moveTo>
                      <a:pt x="90" y="215"/>
                    </a:moveTo>
                    <a:cubicBezTo>
                      <a:pt x="147" y="215"/>
                      <a:pt x="180" y="204"/>
                      <a:pt x="206" y="187"/>
                    </a:cubicBezTo>
                    <a:cubicBezTo>
                      <a:pt x="205" y="158"/>
                      <a:pt x="198" y="102"/>
                      <a:pt x="170" y="60"/>
                    </a:cubicBezTo>
                    <a:cubicBezTo>
                      <a:pt x="129" y="0"/>
                      <a:pt x="94" y="29"/>
                      <a:pt x="93" y="31"/>
                    </a:cubicBezTo>
                    <a:cubicBezTo>
                      <a:pt x="91" y="32"/>
                      <a:pt x="62" y="39"/>
                      <a:pt x="62" y="39"/>
                    </a:cubicBezTo>
                    <a:cubicBezTo>
                      <a:pt x="50" y="46"/>
                      <a:pt x="50" y="46"/>
                      <a:pt x="50" y="46"/>
                    </a:cubicBezTo>
                    <a:cubicBezTo>
                      <a:pt x="50" y="46"/>
                      <a:pt x="18" y="98"/>
                      <a:pt x="0" y="175"/>
                    </a:cubicBezTo>
                    <a:cubicBezTo>
                      <a:pt x="11" y="187"/>
                      <a:pt x="42" y="215"/>
                      <a:pt x="90" y="215"/>
                    </a:cubicBezTo>
                    <a:close/>
                  </a:path>
                </a:pathLst>
              </a:custGeom>
              <a:solidFill>
                <a:srgbClr val="455C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ïŝḻíḓe">
                <a:extLst>
                  <a:ext uri="{FF2B5EF4-FFF2-40B4-BE49-F238E27FC236}">
                    <a16:creationId xmlns:a16="http://schemas.microsoft.com/office/drawing/2014/main" xmlns="" id="{6113CF50-2196-4A99-B0EB-3B29A6FC64EA}"/>
                  </a:ext>
                </a:extLst>
              </p:cNvPr>
              <p:cNvSpPr/>
              <p:nvPr/>
            </p:nvSpPr>
            <p:spPr bwMode="auto">
              <a:xfrm>
                <a:off x="7676748" y="6229022"/>
                <a:ext cx="299807" cy="98792"/>
              </a:xfrm>
              <a:custGeom>
                <a:avLst/>
                <a:gdLst>
                  <a:gd name="T0" fmla="*/ 101 w 210"/>
                  <a:gd name="T1" fmla="*/ 69 h 69"/>
                  <a:gd name="T2" fmla="*/ 210 w 210"/>
                  <a:gd name="T3" fmla="*/ 32 h 69"/>
                  <a:gd name="T4" fmla="*/ 210 w 210"/>
                  <a:gd name="T5" fmla="*/ 12 h 69"/>
                  <a:gd name="T6" fmla="*/ 94 w 210"/>
                  <a:gd name="T7" fmla="*/ 40 h 69"/>
                  <a:gd name="T8" fmla="*/ 4 w 210"/>
                  <a:gd name="T9" fmla="*/ 0 h 69"/>
                  <a:gd name="T10" fmla="*/ 0 w 210"/>
                  <a:gd name="T11" fmla="*/ 20 h 69"/>
                  <a:gd name="T12" fmla="*/ 101 w 210"/>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210" h="69">
                    <a:moveTo>
                      <a:pt x="101" y="69"/>
                    </a:moveTo>
                    <a:cubicBezTo>
                      <a:pt x="182" y="69"/>
                      <a:pt x="210" y="32"/>
                      <a:pt x="210" y="32"/>
                    </a:cubicBezTo>
                    <a:cubicBezTo>
                      <a:pt x="210" y="32"/>
                      <a:pt x="210" y="24"/>
                      <a:pt x="210" y="12"/>
                    </a:cubicBezTo>
                    <a:cubicBezTo>
                      <a:pt x="184" y="29"/>
                      <a:pt x="151" y="40"/>
                      <a:pt x="94" y="40"/>
                    </a:cubicBezTo>
                    <a:cubicBezTo>
                      <a:pt x="46" y="40"/>
                      <a:pt x="15" y="12"/>
                      <a:pt x="4" y="0"/>
                    </a:cubicBezTo>
                    <a:cubicBezTo>
                      <a:pt x="3" y="7"/>
                      <a:pt x="2" y="13"/>
                      <a:pt x="0" y="20"/>
                    </a:cubicBezTo>
                    <a:cubicBezTo>
                      <a:pt x="0" y="20"/>
                      <a:pt x="17" y="69"/>
                      <a:pt x="101" y="69"/>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ļïḑè">
                <a:extLst>
                  <a:ext uri="{FF2B5EF4-FFF2-40B4-BE49-F238E27FC236}">
                    <a16:creationId xmlns:a16="http://schemas.microsoft.com/office/drawing/2014/main" xmlns="" id="{E229D1E4-BF05-4783-95B6-36223E8B02C9}"/>
                  </a:ext>
                </a:extLst>
              </p:cNvPr>
              <p:cNvSpPr/>
              <p:nvPr/>
            </p:nvSpPr>
            <p:spPr bwMode="auto">
              <a:xfrm>
                <a:off x="7745354" y="6027321"/>
                <a:ext cx="158479" cy="161909"/>
              </a:xfrm>
              <a:custGeom>
                <a:avLst/>
                <a:gdLst>
                  <a:gd name="T0" fmla="*/ 0 w 111"/>
                  <a:gd name="T1" fmla="*/ 103 h 114"/>
                  <a:gd name="T2" fmla="*/ 19 w 111"/>
                  <a:gd name="T3" fmla="*/ 18 h 114"/>
                  <a:gd name="T4" fmla="*/ 76 w 111"/>
                  <a:gd name="T5" fmla="*/ 3 h 114"/>
                  <a:gd name="T6" fmla="*/ 111 w 111"/>
                  <a:gd name="T7" fmla="*/ 17 h 114"/>
                  <a:gd name="T8" fmla="*/ 102 w 111"/>
                  <a:gd name="T9" fmla="*/ 107 h 114"/>
                  <a:gd name="T10" fmla="*/ 16 w 111"/>
                  <a:gd name="T11" fmla="*/ 114 h 114"/>
                  <a:gd name="T12" fmla="*/ 0 w 111"/>
                  <a:gd name="T13" fmla="*/ 103 h 114"/>
                </a:gdLst>
                <a:ahLst/>
                <a:cxnLst>
                  <a:cxn ang="0">
                    <a:pos x="T0" y="T1"/>
                  </a:cxn>
                  <a:cxn ang="0">
                    <a:pos x="T2" y="T3"/>
                  </a:cxn>
                  <a:cxn ang="0">
                    <a:pos x="T4" y="T5"/>
                  </a:cxn>
                  <a:cxn ang="0">
                    <a:pos x="T6" y="T7"/>
                  </a:cxn>
                  <a:cxn ang="0">
                    <a:pos x="T8" y="T9"/>
                  </a:cxn>
                  <a:cxn ang="0">
                    <a:pos x="T10" y="T11"/>
                  </a:cxn>
                  <a:cxn ang="0">
                    <a:pos x="T12" y="T13"/>
                  </a:cxn>
                </a:cxnLst>
                <a:rect l="0" t="0" r="r" b="b"/>
                <a:pathLst>
                  <a:path w="111" h="114">
                    <a:moveTo>
                      <a:pt x="0" y="103"/>
                    </a:moveTo>
                    <a:cubicBezTo>
                      <a:pt x="19" y="18"/>
                      <a:pt x="19" y="18"/>
                      <a:pt x="19" y="18"/>
                    </a:cubicBezTo>
                    <a:cubicBezTo>
                      <a:pt x="19" y="18"/>
                      <a:pt x="58" y="0"/>
                      <a:pt x="76" y="3"/>
                    </a:cubicBezTo>
                    <a:cubicBezTo>
                      <a:pt x="93" y="5"/>
                      <a:pt x="111" y="17"/>
                      <a:pt x="111" y="17"/>
                    </a:cubicBezTo>
                    <a:cubicBezTo>
                      <a:pt x="102" y="107"/>
                      <a:pt x="102" y="107"/>
                      <a:pt x="102" y="107"/>
                    </a:cubicBezTo>
                    <a:cubicBezTo>
                      <a:pt x="102" y="107"/>
                      <a:pt x="17" y="114"/>
                      <a:pt x="16" y="114"/>
                    </a:cubicBezTo>
                    <a:cubicBezTo>
                      <a:pt x="15" y="114"/>
                      <a:pt x="0" y="103"/>
                      <a:pt x="0" y="103"/>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ŝḷíḍe">
                <a:extLst>
                  <a:ext uri="{FF2B5EF4-FFF2-40B4-BE49-F238E27FC236}">
                    <a16:creationId xmlns:a16="http://schemas.microsoft.com/office/drawing/2014/main" xmlns="" id="{6E051ECC-B8DD-4B12-8AB2-A297F64FC5BC}"/>
                  </a:ext>
                </a:extLst>
              </p:cNvPr>
              <p:cNvSpPr/>
              <p:nvPr/>
            </p:nvSpPr>
            <p:spPr bwMode="auto">
              <a:xfrm>
                <a:off x="7953229" y="4349913"/>
                <a:ext cx="209933" cy="161223"/>
              </a:xfrm>
              <a:custGeom>
                <a:avLst/>
                <a:gdLst>
                  <a:gd name="T0" fmla="*/ 0 w 147"/>
                  <a:gd name="T1" fmla="*/ 0 h 113"/>
                  <a:gd name="T2" fmla="*/ 0 w 147"/>
                  <a:gd name="T3" fmla="*/ 61 h 113"/>
                  <a:gd name="T4" fmla="*/ 147 w 147"/>
                  <a:gd name="T5" fmla="*/ 90 h 113"/>
                  <a:gd name="T6" fmla="*/ 147 w 147"/>
                  <a:gd name="T7" fmla="*/ 45 h 113"/>
                  <a:gd name="T8" fmla="*/ 26 w 147"/>
                  <a:gd name="T9" fmla="*/ 0 h 113"/>
                  <a:gd name="T10" fmla="*/ 0 w 147"/>
                  <a:gd name="T11" fmla="*/ 0 h 113"/>
                </a:gdLst>
                <a:ahLst/>
                <a:cxnLst>
                  <a:cxn ang="0">
                    <a:pos x="T0" y="T1"/>
                  </a:cxn>
                  <a:cxn ang="0">
                    <a:pos x="T2" y="T3"/>
                  </a:cxn>
                  <a:cxn ang="0">
                    <a:pos x="T4" y="T5"/>
                  </a:cxn>
                  <a:cxn ang="0">
                    <a:pos x="T6" y="T7"/>
                  </a:cxn>
                  <a:cxn ang="0">
                    <a:pos x="T8" y="T9"/>
                  </a:cxn>
                  <a:cxn ang="0">
                    <a:pos x="T10" y="T11"/>
                  </a:cxn>
                </a:cxnLst>
                <a:rect l="0" t="0" r="r" b="b"/>
                <a:pathLst>
                  <a:path w="147" h="113">
                    <a:moveTo>
                      <a:pt x="0" y="0"/>
                    </a:moveTo>
                    <a:cubicBezTo>
                      <a:pt x="0" y="61"/>
                      <a:pt x="0" y="61"/>
                      <a:pt x="0" y="61"/>
                    </a:cubicBezTo>
                    <a:cubicBezTo>
                      <a:pt x="0" y="61"/>
                      <a:pt x="113" y="113"/>
                      <a:pt x="147" y="90"/>
                    </a:cubicBezTo>
                    <a:cubicBezTo>
                      <a:pt x="147" y="45"/>
                      <a:pt x="147" y="45"/>
                      <a:pt x="147" y="45"/>
                    </a:cubicBezTo>
                    <a:cubicBezTo>
                      <a:pt x="26" y="0"/>
                      <a:pt x="26" y="0"/>
                      <a:pt x="26" y="0"/>
                    </a:cubicBezTo>
                    <a:lnTo>
                      <a:pt x="0" y="0"/>
                    </a:lnTo>
                    <a:close/>
                  </a:path>
                </a:pathLst>
              </a:custGeom>
              <a:solidFill>
                <a:srgbClr val="F2AA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iśḷïḓé">
                <a:extLst>
                  <a:ext uri="{FF2B5EF4-FFF2-40B4-BE49-F238E27FC236}">
                    <a16:creationId xmlns:a16="http://schemas.microsoft.com/office/drawing/2014/main" xmlns="" id="{D2EE4DFE-6EA4-42E3-A274-79A9297B50CE}"/>
                  </a:ext>
                </a:extLst>
              </p:cNvPr>
              <p:cNvSpPr/>
              <p:nvPr/>
            </p:nvSpPr>
            <p:spPr bwMode="auto">
              <a:xfrm>
                <a:off x="7761133" y="3729032"/>
                <a:ext cx="670963" cy="718987"/>
              </a:xfrm>
              <a:custGeom>
                <a:avLst/>
                <a:gdLst>
                  <a:gd name="T0" fmla="*/ 467 w 471"/>
                  <a:gd name="T1" fmla="*/ 144 h 505"/>
                  <a:gd name="T2" fmla="*/ 320 w 471"/>
                  <a:gd name="T3" fmla="*/ 483 h 505"/>
                  <a:gd name="T4" fmla="*/ 209 w 471"/>
                  <a:gd name="T5" fmla="*/ 483 h 505"/>
                  <a:gd name="T6" fmla="*/ 53 w 471"/>
                  <a:gd name="T7" fmla="*/ 328 h 505"/>
                  <a:gd name="T8" fmla="*/ 29 w 471"/>
                  <a:gd name="T9" fmla="*/ 277 h 505"/>
                  <a:gd name="T10" fmla="*/ 14 w 471"/>
                  <a:gd name="T11" fmla="*/ 168 h 505"/>
                  <a:gd name="T12" fmla="*/ 83 w 471"/>
                  <a:gd name="T13" fmla="*/ 61 h 505"/>
                  <a:gd name="T14" fmla="*/ 135 w 471"/>
                  <a:gd name="T15" fmla="*/ 32 h 505"/>
                  <a:gd name="T16" fmla="*/ 216 w 471"/>
                  <a:gd name="T17" fmla="*/ 4 h 505"/>
                  <a:gd name="T18" fmla="*/ 307 w 471"/>
                  <a:gd name="T19" fmla="*/ 22 h 505"/>
                  <a:gd name="T20" fmla="*/ 432 w 471"/>
                  <a:gd name="T21" fmla="*/ 88 h 505"/>
                  <a:gd name="T22" fmla="*/ 467 w 471"/>
                  <a:gd name="T23" fmla="*/ 14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1" h="505">
                    <a:moveTo>
                      <a:pt x="467" y="144"/>
                    </a:moveTo>
                    <a:cubicBezTo>
                      <a:pt x="467" y="144"/>
                      <a:pt x="471" y="411"/>
                      <a:pt x="320" y="483"/>
                    </a:cubicBezTo>
                    <a:cubicBezTo>
                      <a:pt x="320" y="483"/>
                      <a:pt x="269" y="505"/>
                      <a:pt x="209" y="483"/>
                    </a:cubicBezTo>
                    <a:cubicBezTo>
                      <a:pt x="149" y="461"/>
                      <a:pt x="77" y="405"/>
                      <a:pt x="53" y="328"/>
                    </a:cubicBezTo>
                    <a:cubicBezTo>
                      <a:pt x="29" y="251"/>
                      <a:pt x="29" y="277"/>
                      <a:pt x="29" y="277"/>
                    </a:cubicBezTo>
                    <a:cubicBezTo>
                      <a:pt x="29" y="277"/>
                      <a:pt x="0" y="258"/>
                      <a:pt x="14" y="168"/>
                    </a:cubicBezTo>
                    <a:cubicBezTo>
                      <a:pt x="29" y="79"/>
                      <a:pt x="78" y="65"/>
                      <a:pt x="83" y="61"/>
                    </a:cubicBezTo>
                    <a:cubicBezTo>
                      <a:pt x="87" y="56"/>
                      <a:pt x="127" y="40"/>
                      <a:pt x="135" y="32"/>
                    </a:cubicBezTo>
                    <a:cubicBezTo>
                      <a:pt x="143" y="24"/>
                      <a:pt x="209" y="9"/>
                      <a:pt x="216" y="4"/>
                    </a:cubicBezTo>
                    <a:cubicBezTo>
                      <a:pt x="223" y="0"/>
                      <a:pt x="293" y="21"/>
                      <a:pt x="307" y="22"/>
                    </a:cubicBezTo>
                    <a:cubicBezTo>
                      <a:pt x="322" y="24"/>
                      <a:pt x="418" y="82"/>
                      <a:pt x="432" y="88"/>
                    </a:cubicBezTo>
                    <a:cubicBezTo>
                      <a:pt x="446" y="93"/>
                      <a:pt x="467" y="144"/>
                      <a:pt x="467" y="144"/>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ṡļiďé">
                <a:extLst>
                  <a:ext uri="{FF2B5EF4-FFF2-40B4-BE49-F238E27FC236}">
                    <a16:creationId xmlns:a16="http://schemas.microsoft.com/office/drawing/2014/main" xmlns="" id="{ED7092A3-F6A1-4293-8B8D-35B869CB7D7A}"/>
                  </a:ext>
                </a:extLst>
              </p:cNvPr>
              <p:cNvSpPr/>
              <p:nvPr/>
            </p:nvSpPr>
            <p:spPr bwMode="auto">
              <a:xfrm>
                <a:off x="8296943" y="4124887"/>
                <a:ext cx="62431" cy="75466"/>
              </a:xfrm>
              <a:custGeom>
                <a:avLst/>
                <a:gdLst>
                  <a:gd name="T0" fmla="*/ 18 w 44"/>
                  <a:gd name="T1" fmla="*/ 0 h 53"/>
                  <a:gd name="T2" fmla="*/ 29 w 44"/>
                  <a:gd name="T3" fmla="*/ 29 h 53"/>
                  <a:gd name="T4" fmla="*/ 0 w 44"/>
                  <a:gd name="T5" fmla="*/ 50 h 53"/>
                  <a:gd name="T6" fmla="*/ 39 w 44"/>
                  <a:gd name="T7" fmla="*/ 31 h 53"/>
                  <a:gd name="T8" fmla="*/ 18 w 44"/>
                  <a:gd name="T9" fmla="*/ 0 h 53"/>
                </a:gdLst>
                <a:ahLst/>
                <a:cxnLst>
                  <a:cxn ang="0">
                    <a:pos x="T0" y="T1"/>
                  </a:cxn>
                  <a:cxn ang="0">
                    <a:pos x="T2" y="T3"/>
                  </a:cxn>
                  <a:cxn ang="0">
                    <a:pos x="T4" y="T5"/>
                  </a:cxn>
                  <a:cxn ang="0">
                    <a:pos x="T6" y="T7"/>
                  </a:cxn>
                  <a:cxn ang="0">
                    <a:pos x="T8" y="T9"/>
                  </a:cxn>
                </a:cxnLst>
                <a:rect l="0" t="0" r="r" b="b"/>
                <a:pathLst>
                  <a:path w="44" h="53">
                    <a:moveTo>
                      <a:pt x="18" y="0"/>
                    </a:moveTo>
                    <a:cubicBezTo>
                      <a:pt x="18" y="0"/>
                      <a:pt x="31" y="10"/>
                      <a:pt x="29" y="29"/>
                    </a:cubicBezTo>
                    <a:cubicBezTo>
                      <a:pt x="27" y="48"/>
                      <a:pt x="0" y="50"/>
                      <a:pt x="0" y="50"/>
                    </a:cubicBezTo>
                    <a:cubicBezTo>
                      <a:pt x="0" y="50"/>
                      <a:pt x="34" y="53"/>
                      <a:pt x="39" y="31"/>
                    </a:cubicBezTo>
                    <a:cubicBezTo>
                      <a:pt x="44" y="9"/>
                      <a:pt x="18" y="0"/>
                      <a:pt x="18" y="0"/>
                    </a:cubicBezTo>
                    <a:close/>
                  </a:path>
                </a:pathLst>
              </a:custGeom>
              <a:solidFill>
                <a:srgbClr val="DD9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iş1idé">
                <a:extLst>
                  <a:ext uri="{FF2B5EF4-FFF2-40B4-BE49-F238E27FC236}">
                    <a16:creationId xmlns:a16="http://schemas.microsoft.com/office/drawing/2014/main" xmlns="" id="{7CD8E3B0-D187-4D52-9D63-3DAF0BDEFC22}"/>
                  </a:ext>
                </a:extLst>
              </p:cNvPr>
              <p:cNvSpPr/>
              <p:nvPr/>
            </p:nvSpPr>
            <p:spPr bwMode="auto">
              <a:xfrm>
                <a:off x="7700074" y="3552716"/>
                <a:ext cx="820524" cy="758778"/>
              </a:xfrm>
              <a:custGeom>
                <a:avLst/>
                <a:gdLst>
                  <a:gd name="T0" fmla="*/ 230 w 576"/>
                  <a:gd name="T1" fmla="*/ 162 h 533"/>
                  <a:gd name="T2" fmla="*/ 333 w 576"/>
                  <a:gd name="T3" fmla="*/ 219 h 533"/>
                  <a:gd name="T4" fmla="*/ 535 w 576"/>
                  <a:gd name="T5" fmla="*/ 322 h 533"/>
                  <a:gd name="T6" fmla="*/ 510 w 576"/>
                  <a:gd name="T7" fmla="*/ 168 h 533"/>
                  <a:gd name="T8" fmla="*/ 348 w 576"/>
                  <a:gd name="T9" fmla="*/ 35 h 533"/>
                  <a:gd name="T10" fmla="*/ 191 w 576"/>
                  <a:gd name="T11" fmla="*/ 65 h 533"/>
                  <a:gd name="T12" fmla="*/ 25 w 576"/>
                  <a:gd name="T13" fmla="*/ 322 h 533"/>
                  <a:gd name="T14" fmla="*/ 48 w 576"/>
                  <a:gd name="T15" fmla="*/ 263 h 533"/>
                  <a:gd name="T16" fmla="*/ 129 w 576"/>
                  <a:gd name="T17" fmla="*/ 533 h 533"/>
                  <a:gd name="T18" fmla="*/ 95 w 576"/>
                  <a:gd name="T19" fmla="*/ 402 h 533"/>
                  <a:gd name="T20" fmla="*/ 65 w 576"/>
                  <a:gd name="T21" fmla="*/ 309 h 533"/>
                  <a:gd name="T22" fmla="*/ 138 w 576"/>
                  <a:gd name="T23" fmla="*/ 340 h 533"/>
                  <a:gd name="T24" fmla="*/ 157 w 576"/>
                  <a:gd name="T25" fmla="*/ 342 h 533"/>
                  <a:gd name="T26" fmla="*/ 186 w 576"/>
                  <a:gd name="T27" fmla="*/ 276 h 533"/>
                  <a:gd name="T28" fmla="*/ 230 w 576"/>
                  <a:gd name="T29" fmla="*/ 16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6" h="533">
                    <a:moveTo>
                      <a:pt x="230" y="162"/>
                    </a:moveTo>
                    <a:cubicBezTo>
                      <a:pt x="230" y="162"/>
                      <a:pt x="258" y="206"/>
                      <a:pt x="333" y="219"/>
                    </a:cubicBezTo>
                    <a:cubicBezTo>
                      <a:pt x="409" y="232"/>
                      <a:pt x="522" y="270"/>
                      <a:pt x="535" y="322"/>
                    </a:cubicBezTo>
                    <a:cubicBezTo>
                      <a:pt x="535" y="322"/>
                      <a:pt x="576" y="228"/>
                      <a:pt x="510" y="168"/>
                    </a:cubicBezTo>
                    <a:cubicBezTo>
                      <a:pt x="510" y="168"/>
                      <a:pt x="496" y="79"/>
                      <a:pt x="348" y="35"/>
                    </a:cubicBezTo>
                    <a:cubicBezTo>
                      <a:pt x="229" y="0"/>
                      <a:pt x="191" y="65"/>
                      <a:pt x="191" y="65"/>
                    </a:cubicBezTo>
                    <a:cubicBezTo>
                      <a:pt x="191" y="65"/>
                      <a:pt x="0" y="68"/>
                      <a:pt x="25" y="322"/>
                    </a:cubicBezTo>
                    <a:cubicBezTo>
                      <a:pt x="25" y="322"/>
                      <a:pt x="26" y="281"/>
                      <a:pt x="48" y="263"/>
                    </a:cubicBezTo>
                    <a:cubicBezTo>
                      <a:pt x="48" y="263"/>
                      <a:pt x="5" y="420"/>
                      <a:pt x="129" y="533"/>
                    </a:cubicBezTo>
                    <a:cubicBezTo>
                      <a:pt x="129" y="533"/>
                      <a:pt x="83" y="443"/>
                      <a:pt x="95" y="402"/>
                    </a:cubicBezTo>
                    <a:cubicBezTo>
                      <a:pt x="95" y="402"/>
                      <a:pt x="43" y="377"/>
                      <a:pt x="65" y="309"/>
                    </a:cubicBezTo>
                    <a:cubicBezTo>
                      <a:pt x="88" y="242"/>
                      <a:pt x="144" y="286"/>
                      <a:pt x="138" y="340"/>
                    </a:cubicBezTo>
                    <a:cubicBezTo>
                      <a:pt x="157" y="342"/>
                      <a:pt x="157" y="342"/>
                      <a:pt x="157" y="342"/>
                    </a:cubicBezTo>
                    <a:cubicBezTo>
                      <a:pt x="157" y="342"/>
                      <a:pt x="169" y="300"/>
                      <a:pt x="186" y="276"/>
                    </a:cubicBezTo>
                    <a:cubicBezTo>
                      <a:pt x="204" y="252"/>
                      <a:pt x="235" y="216"/>
                      <a:pt x="230" y="162"/>
                    </a:cubicBez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iśḻîdè">
                <a:extLst>
                  <a:ext uri="{FF2B5EF4-FFF2-40B4-BE49-F238E27FC236}">
                    <a16:creationId xmlns:a16="http://schemas.microsoft.com/office/drawing/2014/main" xmlns="" id="{7D804D76-F691-4995-8AE2-1286CBCB3D6A}"/>
                  </a:ext>
                </a:extLst>
              </p:cNvPr>
              <p:cNvSpPr/>
              <p:nvPr/>
            </p:nvSpPr>
            <p:spPr bwMode="auto">
              <a:xfrm>
                <a:off x="8111708" y="3984245"/>
                <a:ext cx="48710" cy="69978"/>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ísḷîďè">
                <a:extLst>
                  <a:ext uri="{FF2B5EF4-FFF2-40B4-BE49-F238E27FC236}">
                    <a16:creationId xmlns:a16="http://schemas.microsoft.com/office/drawing/2014/main" xmlns="" id="{339EEB6C-B94A-4AFB-BC30-8C3845A68A0C}"/>
                  </a:ext>
                </a:extLst>
              </p:cNvPr>
              <p:cNvSpPr/>
              <p:nvPr/>
            </p:nvSpPr>
            <p:spPr bwMode="auto">
              <a:xfrm>
                <a:off x="8314094" y="4042560"/>
                <a:ext cx="41164" cy="62431"/>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ṡḻïďè">
                <a:extLst>
                  <a:ext uri="{FF2B5EF4-FFF2-40B4-BE49-F238E27FC236}">
                    <a16:creationId xmlns:a16="http://schemas.microsoft.com/office/drawing/2014/main" xmlns="" id="{27CD15A8-00A1-4A4B-A1D5-3F7293C73D48}"/>
                  </a:ext>
                </a:extLst>
              </p:cNvPr>
              <p:cNvSpPr/>
              <p:nvPr/>
            </p:nvSpPr>
            <p:spPr bwMode="auto">
              <a:xfrm>
                <a:off x="8097301" y="3874476"/>
                <a:ext cx="68605" cy="52827"/>
              </a:xfrm>
              <a:custGeom>
                <a:avLst/>
                <a:gdLst>
                  <a:gd name="T0" fmla="*/ 48 w 48"/>
                  <a:gd name="T1" fmla="*/ 18 h 37"/>
                  <a:gd name="T2" fmla="*/ 48 w 48"/>
                  <a:gd name="T3" fmla="*/ 37 h 37"/>
                  <a:gd name="T4" fmla="*/ 0 w 48"/>
                  <a:gd name="T5" fmla="*/ 30 h 37"/>
                  <a:gd name="T6" fmla="*/ 48 w 48"/>
                  <a:gd name="T7" fmla="*/ 18 h 37"/>
                </a:gdLst>
                <a:ahLst/>
                <a:cxnLst>
                  <a:cxn ang="0">
                    <a:pos x="T0" y="T1"/>
                  </a:cxn>
                  <a:cxn ang="0">
                    <a:pos x="T2" y="T3"/>
                  </a:cxn>
                  <a:cxn ang="0">
                    <a:pos x="T4" y="T5"/>
                  </a:cxn>
                  <a:cxn ang="0">
                    <a:pos x="T6" y="T7"/>
                  </a:cxn>
                </a:cxnLst>
                <a:rect l="0" t="0" r="r" b="b"/>
                <a:pathLst>
                  <a:path w="48" h="37">
                    <a:moveTo>
                      <a:pt x="48" y="18"/>
                    </a:moveTo>
                    <a:cubicBezTo>
                      <a:pt x="48" y="37"/>
                      <a:pt x="48" y="37"/>
                      <a:pt x="48" y="37"/>
                    </a:cubicBezTo>
                    <a:cubicBezTo>
                      <a:pt x="48" y="37"/>
                      <a:pt x="27" y="11"/>
                      <a:pt x="0" y="30"/>
                    </a:cubicBezTo>
                    <a:cubicBezTo>
                      <a:pt x="0" y="30"/>
                      <a:pt x="16" y="0"/>
                      <a:pt x="48" y="18"/>
                    </a:cubicBez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îšḻidè">
                <a:extLst>
                  <a:ext uri="{FF2B5EF4-FFF2-40B4-BE49-F238E27FC236}">
                    <a16:creationId xmlns:a16="http://schemas.microsoft.com/office/drawing/2014/main" xmlns="" id="{760346B7-23EC-4498-ACB4-C1C048F49409}"/>
                  </a:ext>
                </a:extLst>
              </p:cNvPr>
              <p:cNvSpPr/>
              <p:nvPr/>
            </p:nvSpPr>
            <p:spPr bwMode="auto">
              <a:xfrm>
                <a:off x="8325757" y="3956803"/>
                <a:ext cx="41164" cy="34303"/>
              </a:xfrm>
              <a:custGeom>
                <a:avLst/>
                <a:gdLst>
                  <a:gd name="T0" fmla="*/ 0 w 29"/>
                  <a:gd name="T1" fmla="*/ 0 h 24"/>
                  <a:gd name="T2" fmla="*/ 0 w 29"/>
                  <a:gd name="T3" fmla="*/ 16 h 24"/>
                  <a:gd name="T4" fmla="*/ 27 w 29"/>
                  <a:gd name="T5" fmla="*/ 24 h 24"/>
                  <a:gd name="T6" fmla="*/ 0 w 29"/>
                  <a:gd name="T7" fmla="*/ 0 h 24"/>
                </a:gdLst>
                <a:ahLst/>
                <a:cxnLst>
                  <a:cxn ang="0">
                    <a:pos x="T0" y="T1"/>
                  </a:cxn>
                  <a:cxn ang="0">
                    <a:pos x="T2" y="T3"/>
                  </a:cxn>
                  <a:cxn ang="0">
                    <a:pos x="T4" y="T5"/>
                  </a:cxn>
                  <a:cxn ang="0">
                    <a:pos x="T6" y="T7"/>
                  </a:cxn>
                </a:cxnLst>
                <a:rect l="0" t="0" r="r" b="b"/>
                <a:pathLst>
                  <a:path w="29" h="24">
                    <a:moveTo>
                      <a:pt x="0" y="0"/>
                    </a:moveTo>
                    <a:cubicBezTo>
                      <a:pt x="0" y="16"/>
                      <a:pt x="0" y="16"/>
                      <a:pt x="0" y="16"/>
                    </a:cubicBezTo>
                    <a:cubicBezTo>
                      <a:pt x="0" y="16"/>
                      <a:pt x="20" y="10"/>
                      <a:pt x="27" y="24"/>
                    </a:cubicBezTo>
                    <a:cubicBezTo>
                      <a:pt x="27" y="24"/>
                      <a:pt x="29" y="0"/>
                      <a:pt x="0" y="0"/>
                    </a:cubicBez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íslïḑé">
                <a:extLst>
                  <a:ext uri="{FF2B5EF4-FFF2-40B4-BE49-F238E27FC236}">
                    <a16:creationId xmlns:a16="http://schemas.microsoft.com/office/drawing/2014/main" xmlns="" id="{637D61FF-DFE7-472D-B22B-2BA402981B27}"/>
                  </a:ext>
                </a:extLst>
              </p:cNvPr>
              <p:cNvSpPr/>
              <p:nvPr/>
            </p:nvSpPr>
            <p:spPr bwMode="auto">
              <a:xfrm>
                <a:off x="8095929" y="4340309"/>
                <a:ext cx="67233" cy="45279"/>
              </a:xfrm>
              <a:custGeom>
                <a:avLst/>
                <a:gdLst>
                  <a:gd name="T0" fmla="*/ 47 w 47"/>
                  <a:gd name="T1" fmla="*/ 18 h 32"/>
                  <a:gd name="T2" fmla="*/ 0 w 47"/>
                  <a:gd name="T3" fmla="*/ 0 h 32"/>
                  <a:gd name="T4" fmla="*/ 47 w 47"/>
                  <a:gd name="T5" fmla="*/ 18 h 32"/>
                </a:gdLst>
                <a:ahLst/>
                <a:cxnLst>
                  <a:cxn ang="0">
                    <a:pos x="T0" y="T1"/>
                  </a:cxn>
                  <a:cxn ang="0">
                    <a:pos x="T2" y="T3"/>
                  </a:cxn>
                  <a:cxn ang="0">
                    <a:pos x="T4" y="T5"/>
                  </a:cxn>
                </a:cxnLst>
                <a:rect l="0" t="0" r="r" b="b"/>
                <a:pathLst>
                  <a:path w="47" h="32">
                    <a:moveTo>
                      <a:pt x="47" y="18"/>
                    </a:moveTo>
                    <a:cubicBezTo>
                      <a:pt x="47" y="18"/>
                      <a:pt x="16" y="17"/>
                      <a:pt x="0" y="0"/>
                    </a:cubicBezTo>
                    <a:cubicBezTo>
                      <a:pt x="0" y="0"/>
                      <a:pt x="18" y="32"/>
                      <a:pt x="47" y="18"/>
                    </a:cubicBezTo>
                    <a:close/>
                  </a:path>
                </a:pathLst>
              </a:custGeom>
              <a:solidFill>
                <a:srgbClr val="DD9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íšļide">
                <a:extLst>
                  <a:ext uri="{FF2B5EF4-FFF2-40B4-BE49-F238E27FC236}">
                    <a16:creationId xmlns:a16="http://schemas.microsoft.com/office/drawing/2014/main" xmlns="" id="{CD4CC770-FC39-4D76-A116-04C0FE5F24D0}"/>
                  </a:ext>
                </a:extLst>
              </p:cNvPr>
              <p:cNvSpPr/>
              <p:nvPr/>
            </p:nvSpPr>
            <p:spPr bwMode="auto">
              <a:xfrm>
                <a:off x="8073288" y="4184574"/>
                <a:ext cx="182491" cy="100164"/>
              </a:xfrm>
              <a:custGeom>
                <a:avLst/>
                <a:gdLst>
                  <a:gd name="T0" fmla="*/ 2 w 128"/>
                  <a:gd name="T1" fmla="*/ 0 h 70"/>
                  <a:gd name="T2" fmla="*/ 2 w 128"/>
                  <a:gd name="T3" fmla="*/ 30 h 70"/>
                  <a:gd name="T4" fmla="*/ 120 w 128"/>
                  <a:gd name="T5" fmla="*/ 67 h 70"/>
                  <a:gd name="T6" fmla="*/ 128 w 128"/>
                  <a:gd name="T7" fmla="*/ 45 h 70"/>
                  <a:gd name="T8" fmla="*/ 2 w 128"/>
                  <a:gd name="T9" fmla="*/ 0 h 70"/>
                </a:gdLst>
                <a:ahLst/>
                <a:cxnLst>
                  <a:cxn ang="0">
                    <a:pos x="T0" y="T1"/>
                  </a:cxn>
                  <a:cxn ang="0">
                    <a:pos x="T2" y="T3"/>
                  </a:cxn>
                  <a:cxn ang="0">
                    <a:pos x="T4" y="T5"/>
                  </a:cxn>
                  <a:cxn ang="0">
                    <a:pos x="T6" y="T7"/>
                  </a:cxn>
                  <a:cxn ang="0">
                    <a:pos x="T8" y="T9"/>
                  </a:cxn>
                </a:cxnLst>
                <a:rect l="0" t="0" r="r" b="b"/>
                <a:pathLst>
                  <a:path w="128" h="70">
                    <a:moveTo>
                      <a:pt x="2" y="0"/>
                    </a:moveTo>
                    <a:cubicBezTo>
                      <a:pt x="2" y="0"/>
                      <a:pt x="0" y="13"/>
                      <a:pt x="2" y="30"/>
                    </a:cubicBezTo>
                    <a:cubicBezTo>
                      <a:pt x="19" y="42"/>
                      <a:pt x="65" y="70"/>
                      <a:pt x="120" y="67"/>
                    </a:cubicBezTo>
                    <a:cubicBezTo>
                      <a:pt x="126" y="55"/>
                      <a:pt x="128" y="45"/>
                      <a:pt x="128" y="45"/>
                    </a:cubicBezTo>
                    <a:cubicBezTo>
                      <a:pt x="128" y="45"/>
                      <a:pt x="49" y="35"/>
                      <a:pt x="2" y="0"/>
                    </a:cubicBezTo>
                    <a:close/>
                  </a:path>
                </a:pathLst>
              </a:custGeom>
              <a:solidFill>
                <a:srgbClr val="FDF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ṩliḍé">
                <a:extLst>
                  <a:ext uri="{FF2B5EF4-FFF2-40B4-BE49-F238E27FC236}">
                    <a16:creationId xmlns:a16="http://schemas.microsoft.com/office/drawing/2014/main" xmlns="" id="{4D2986C8-8D6D-4159-9CC5-703184C4BF79}"/>
                  </a:ext>
                </a:extLst>
              </p:cNvPr>
              <p:cNvSpPr/>
              <p:nvPr/>
            </p:nvSpPr>
            <p:spPr bwMode="auto">
              <a:xfrm>
                <a:off x="8204325" y="4278564"/>
                <a:ext cx="39791" cy="40477"/>
              </a:xfrm>
              <a:custGeom>
                <a:avLst/>
                <a:gdLst>
                  <a:gd name="T0" fmla="*/ 28 w 28"/>
                  <a:gd name="T1" fmla="*/ 1 h 28"/>
                  <a:gd name="T2" fmla="*/ 0 w 28"/>
                  <a:gd name="T3" fmla="*/ 0 h 28"/>
                  <a:gd name="T4" fmla="*/ 7 w 28"/>
                  <a:gd name="T5" fmla="*/ 28 h 28"/>
                  <a:gd name="T6" fmla="*/ 28 w 28"/>
                  <a:gd name="T7" fmla="*/ 1 h 28"/>
                </a:gdLst>
                <a:ahLst/>
                <a:cxnLst>
                  <a:cxn ang="0">
                    <a:pos x="T0" y="T1"/>
                  </a:cxn>
                  <a:cxn ang="0">
                    <a:pos x="T2" y="T3"/>
                  </a:cxn>
                  <a:cxn ang="0">
                    <a:pos x="T4" y="T5"/>
                  </a:cxn>
                  <a:cxn ang="0">
                    <a:pos x="T6" y="T7"/>
                  </a:cxn>
                </a:cxnLst>
                <a:rect l="0" t="0" r="r" b="b"/>
                <a:pathLst>
                  <a:path w="28" h="28">
                    <a:moveTo>
                      <a:pt x="28" y="1"/>
                    </a:moveTo>
                    <a:cubicBezTo>
                      <a:pt x="18" y="2"/>
                      <a:pt x="9" y="1"/>
                      <a:pt x="0" y="0"/>
                    </a:cubicBezTo>
                    <a:cubicBezTo>
                      <a:pt x="4" y="7"/>
                      <a:pt x="8" y="17"/>
                      <a:pt x="7" y="28"/>
                    </a:cubicBezTo>
                    <a:cubicBezTo>
                      <a:pt x="17" y="21"/>
                      <a:pt x="24" y="11"/>
                      <a:pt x="28" y="1"/>
                    </a:cubicBezTo>
                    <a:close/>
                  </a:path>
                </a:pathLst>
              </a:custGeom>
              <a:solidFill>
                <a:srgbClr val="9E0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ŝľiḋé">
                <a:extLst>
                  <a:ext uri="{FF2B5EF4-FFF2-40B4-BE49-F238E27FC236}">
                    <a16:creationId xmlns:a16="http://schemas.microsoft.com/office/drawing/2014/main" xmlns="" id="{6ED67FF6-A34C-4E35-9E9A-E887D26AF17D}"/>
                  </a:ext>
                </a:extLst>
              </p:cNvPr>
              <p:cNvSpPr/>
              <p:nvPr/>
            </p:nvSpPr>
            <p:spPr bwMode="auto">
              <a:xfrm>
                <a:off x="8076033" y="4227796"/>
                <a:ext cx="139955" cy="102222"/>
              </a:xfrm>
              <a:custGeom>
                <a:avLst/>
                <a:gdLst>
                  <a:gd name="T0" fmla="*/ 90 w 98"/>
                  <a:gd name="T1" fmla="*/ 36 h 72"/>
                  <a:gd name="T2" fmla="*/ 0 w 98"/>
                  <a:gd name="T3" fmla="*/ 0 h 72"/>
                  <a:gd name="T4" fmla="*/ 61 w 98"/>
                  <a:gd name="T5" fmla="*/ 68 h 72"/>
                  <a:gd name="T6" fmla="*/ 97 w 98"/>
                  <a:gd name="T7" fmla="*/ 64 h 72"/>
                  <a:gd name="T8" fmla="*/ 90 w 98"/>
                  <a:gd name="T9" fmla="*/ 36 h 72"/>
                </a:gdLst>
                <a:ahLst/>
                <a:cxnLst>
                  <a:cxn ang="0">
                    <a:pos x="T0" y="T1"/>
                  </a:cxn>
                  <a:cxn ang="0">
                    <a:pos x="T2" y="T3"/>
                  </a:cxn>
                  <a:cxn ang="0">
                    <a:pos x="T4" y="T5"/>
                  </a:cxn>
                  <a:cxn ang="0">
                    <a:pos x="T6" y="T7"/>
                  </a:cxn>
                  <a:cxn ang="0">
                    <a:pos x="T8" y="T9"/>
                  </a:cxn>
                </a:cxnLst>
                <a:rect l="0" t="0" r="r" b="b"/>
                <a:pathLst>
                  <a:path w="98" h="72">
                    <a:moveTo>
                      <a:pt x="90" y="36"/>
                    </a:moveTo>
                    <a:cubicBezTo>
                      <a:pt x="48" y="30"/>
                      <a:pt x="14" y="10"/>
                      <a:pt x="0" y="0"/>
                    </a:cubicBezTo>
                    <a:cubicBezTo>
                      <a:pt x="3" y="24"/>
                      <a:pt x="15" y="57"/>
                      <a:pt x="61" y="68"/>
                    </a:cubicBezTo>
                    <a:cubicBezTo>
                      <a:pt x="76" y="72"/>
                      <a:pt x="88" y="70"/>
                      <a:pt x="97" y="64"/>
                    </a:cubicBezTo>
                    <a:cubicBezTo>
                      <a:pt x="98" y="53"/>
                      <a:pt x="94" y="43"/>
                      <a:pt x="90" y="36"/>
                    </a:cubicBez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îṡ1îḑe">
                <a:extLst>
                  <a:ext uri="{FF2B5EF4-FFF2-40B4-BE49-F238E27FC236}">
                    <a16:creationId xmlns:a16="http://schemas.microsoft.com/office/drawing/2014/main" xmlns="" id="{D208E1A6-C1C8-463D-AF1F-81636F85BA46}"/>
                  </a:ext>
                </a:extLst>
              </p:cNvPr>
              <p:cNvSpPr/>
              <p:nvPr/>
            </p:nvSpPr>
            <p:spPr bwMode="auto">
              <a:xfrm>
                <a:off x="7754272" y="5918924"/>
                <a:ext cx="170828" cy="156421"/>
              </a:xfrm>
              <a:custGeom>
                <a:avLst/>
                <a:gdLst>
                  <a:gd name="T0" fmla="*/ 120 w 120"/>
                  <a:gd name="T1" fmla="*/ 110 h 110"/>
                  <a:gd name="T2" fmla="*/ 116 w 120"/>
                  <a:gd name="T3" fmla="*/ 55 h 110"/>
                  <a:gd name="T4" fmla="*/ 4 w 120"/>
                  <a:gd name="T5" fmla="*/ 44 h 110"/>
                  <a:gd name="T6" fmla="*/ 0 w 120"/>
                  <a:gd name="T7" fmla="*/ 65 h 110"/>
                  <a:gd name="T8" fmla="*/ 0 w 120"/>
                  <a:gd name="T9" fmla="*/ 110 h 110"/>
                  <a:gd name="T10" fmla="*/ 120 w 120"/>
                  <a:gd name="T11" fmla="*/ 110 h 110"/>
                </a:gdLst>
                <a:ahLst/>
                <a:cxnLst>
                  <a:cxn ang="0">
                    <a:pos x="T0" y="T1"/>
                  </a:cxn>
                  <a:cxn ang="0">
                    <a:pos x="T2" y="T3"/>
                  </a:cxn>
                  <a:cxn ang="0">
                    <a:pos x="T4" y="T5"/>
                  </a:cxn>
                  <a:cxn ang="0">
                    <a:pos x="T6" y="T7"/>
                  </a:cxn>
                  <a:cxn ang="0">
                    <a:pos x="T8" y="T9"/>
                  </a:cxn>
                  <a:cxn ang="0">
                    <a:pos x="T10" y="T11"/>
                  </a:cxn>
                </a:cxnLst>
                <a:rect l="0" t="0" r="r" b="b"/>
                <a:pathLst>
                  <a:path w="120" h="110">
                    <a:moveTo>
                      <a:pt x="120" y="110"/>
                    </a:moveTo>
                    <a:cubicBezTo>
                      <a:pt x="116" y="55"/>
                      <a:pt x="116" y="55"/>
                      <a:pt x="116" y="55"/>
                    </a:cubicBezTo>
                    <a:cubicBezTo>
                      <a:pt x="116" y="55"/>
                      <a:pt x="60" y="0"/>
                      <a:pt x="4" y="44"/>
                    </a:cubicBezTo>
                    <a:cubicBezTo>
                      <a:pt x="4" y="44"/>
                      <a:pt x="0" y="55"/>
                      <a:pt x="0" y="65"/>
                    </a:cubicBezTo>
                    <a:cubicBezTo>
                      <a:pt x="0" y="75"/>
                      <a:pt x="0" y="110"/>
                      <a:pt x="0" y="110"/>
                    </a:cubicBezTo>
                    <a:cubicBezTo>
                      <a:pt x="0" y="110"/>
                      <a:pt x="52" y="50"/>
                      <a:pt x="120" y="110"/>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îşlîḋê">
                <a:extLst>
                  <a:ext uri="{FF2B5EF4-FFF2-40B4-BE49-F238E27FC236}">
                    <a16:creationId xmlns:a16="http://schemas.microsoft.com/office/drawing/2014/main" xmlns="" id="{B0AB4D44-BD3B-4066-AC37-2FEC5F03F925}"/>
                  </a:ext>
                </a:extLst>
              </p:cNvPr>
              <p:cNvSpPr/>
              <p:nvPr/>
            </p:nvSpPr>
            <p:spPr bwMode="auto">
              <a:xfrm>
                <a:off x="8187174" y="6176882"/>
                <a:ext cx="415064" cy="85071"/>
              </a:xfrm>
              <a:custGeom>
                <a:avLst/>
                <a:gdLst>
                  <a:gd name="T0" fmla="*/ 137 w 291"/>
                  <a:gd name="T1" fmla="*/ 58 h 60"/>
                  <a:gd name="T2" fmla="*/ 291 w 291"/>
                  <a:gd name="T3" fmla="*/ 21 h 60"/>
                  <a:gd name="T4" fmla="*/ 284 w 291"/>
                  <a:gd name="T5" fmla="*/ 0 h 60"/>
                  <a:gd name="T6" fmla="*/ 144 w 291"/>
                  <a:gd name="T7" fmla="*/ 39 h 60"/>
                  <a:gd name="T8" fmla="*/ 0 w 291"/>
                  <a:gd name="T9" fmla="*/ 26 h 60"/>
                  <a:gd name="T10" fmla="*/ 3 w 291"/>
                  <a:gd name="T11" fmla="*/ 43 h 60"/>
                  <a:gd name="T12" fmla="*/ 137 w 291"/>
                  <a:gd name="T13" fmla="*/ 58 h 60"/>
                </a:gdLst>
                <a:ahLst/>
                <a:cxnLst>
                  <a:cxn ang="0">
                    <a:pos x="T0" y="T1"/>
                  </a:cxn>
                  <a:cxn ang="0">
                    <a:pos x="T2" y="T3"/>
                  </a:cxn>
                  <a:cxn ang="0">
                    <a:pos x="T4" y="T5"/>
                  </a:cxn>
                  <a:cxn ang="0">
                    <a:pos x="T6" y="T7"/>
                  </a:cxn>
                  <a:cxn ang="0">
                    <a:pos x="T8" y="T9"/>
                  </a:cxn>
                  <a:cxn ang="0">
                    <a:pos x="T10" y="T11"/>
                  </a:cxn>
                  <a:cxn ang="0">
                    <a:pos x="T12" y="T13"/>
                  </a:cxn>
                </a:cxnLst>
                <a:rect l="0" t="0" r="r" b="b"/>
                <a:pathLst>
                  <a:path w="291" h="60">
                    <a:moveTo>
                      <a:pt x="137" y="58"/>
                    </a:moveTo>
                    <a:cubicBezTo>
                      <a:pt x="265" y="55"/>
                      <a:pt x="291" y="21"/>
                      <a:pt x="291" y="21"/>
                    </a:cubicBezTo>
                    <a:cubicBezTo>
                      <a:pt x="289" y="14"/>
                      <a:pt x="286" y="7"/>
                      <a:pt x="284" y="0"/>
                    </a:cubicBezTo>
                    <a:cubicBezTo>
                      <a:pt x="275" y="8"/>
                      <a:pt x="232" y="33"/>
                      <a:pt x="144" y="39"/>
                    </a:cubicBezTo>
                    <a:cubicBezTo>
                      <a:pt x="57" y="45"/>
                      <a:pt x="0" y="26"/>
                      <a:pt x="0" y="26"/>
                    </a:cubicBezTo>
                    <a:cubicBezTo>
                      <a:pt x="1" y="37"/>
                      <a:pt x="3" y="43"/>
                      <a:pt x="3" y="43"/>
                    </a:cubicBezTo>
                    <a:cubicBezTo>
                      <a:pt x="3" y="43"/>
                      <a:pt x="9" y="60"/>
                      <a:pt x="137" y="58"/>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ṥļiḋe">
                <a:extLst>
                  <a:ext uri="{FF2B5EF4-FFF2-40B4-BE49-F238E27FC236}">
                    <a16:creationId xmlns:a16="http://schemas.microsoft.com/office/drawing/2014/main" xmlns="" id="{273FED98-D509-4B65-B663-EED3291B98C4}"/>
                  </a:ext>
                </a:extLst>
              </p:cNvPr>
              <p:cNvSpPr/>
              <p:nvPr/>
            </p:nvSpPr>
            <p:spPr bwMode="auto">
              <a:xfrm>
                <a:off x="8177569" y="6018403"/>
                <a:ext cx="253155" cy="222282"/>
              </a:xfrm>
              <a:custGeom>
                <a:avLst/>
                <a:gdLst>
                  <a:gd name="T0" fmla="*/ 178 w 178"/>
                  <a:gd name="T1" fmla="*/ 77 h 156"/>
                  <a:gd name="T2" fmla="*/ 98 w 178"/>
                  <a:gd name="T3" fmla="*/ 25 h 156"/>
                  <a:gd name="T4" fmla="*/ 94 w 178"/>
                  <a:gd name="T5" fmla="*/ 35 h 156"/>
                  <a:gd name="T6" fmla="*/ 44 w 178"/>
                  <a:gd name="T7" fmla="*/ 10 h 156"/>
                  <a:gd name="T8" fmla="*/ 32 w 178"/>
                  <a:gd name="T9" fmla="*/ 1 h 156"/>
                  <a:gd name="T10" fmla="*/ 7 w 178"/>
                  <a:gd name="T11" fmla="*/ 137 h 156"/>
                  <a:gd name="T12" fmla="*/ 151 w 178"/>
                  <a:gd name="T13" fmla="*/ 150 h 156"/>
                  <a:gd name="T14" fmla="*/ 159 w 178"/>
                  <a:gd name="T15" fmla="*/ 149 h 156"/>
                  <a:gd name="T16" fmla="*/ 158 w 178"/>
                  <a:gd name="T17" fmla="*/ 147 h 156"/>
                  <a:gd name="T18" fmla="*/ 178 w 178"/>
                  <a:gd name="T19" fmla="*/ 7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56">
                    <a:moveTo>
                      <a:pt x="178" y="77"/>
                    </a:moveTo>
                    <a:cubicBezTo>
                      <a:pt x="152" y="49"/>
                      <a:pt x="115" y="32"/>
                      <a:pt x="98" y="25"/>
                    </a:cubicBezTo>
                    <a:cubicBezTo>
                      <a:pt x="95" y="31"/>
                      <a:pt x="94" y="35"/>
                      <a:pt x="94" y="35"/>
                    </a:cubicBezTo>
                    <a:cubicBezTo>
                      <a:pt x="72" y="41"/>
                      <a:pt x="50" y="21"/>
                      <a:pt x="44" y="10"/>
                    </a:cubicBezTo>
                    <a:cubicBezTo>
                      <a:pt x="38" y="0"/>
                      <a:pt x="32" y="1"/>
                      <a:pt x="32" y="1"/>
                    </a:cubicBezTo>
                    <a:cubicBezTo>
                      <a:pt x="0" y="36"/>
                      <a:pt x="4" y="105"/>
                      <a:pt x="7" y="137"/>
                    </a:cubicBezTo>
                    <a:cubicBezTo>
                      <a:pt x="7" y="137"/>
                      <a:pt x="64" y="156"/>
                      <a:pt x="151" y="150"/>
                    </a:cubicBezTo>
                    <a:cubicBezTo>
                      <a:pt x="154" y="150"/>
                      <a:pt x="157" y="149"/>
                      <a:pt x="159" y="149"/>
                    </a:cubicBezTo>
                    <a:cubicBezTo>
                      <a:pt x="159" y="148"/>
                      <a:pt x="158" y="147"/>
                      <a:pt x="158" y="147"/>
                    </a:cubicBezTo>
                    <a:cubicBezTo>
                      <a:pt x="159" y="117"/>
                      <a:pt x="167" y="94"/>
                      <a:pt x="178" y="77"/>
                    </a:cubicBezTo>
                    <a:close/>
                  </a:path>
                </a:pathLst>
              </a:custGeom>
              <a:solidFill>
                <a:srgbClr val="455C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ṣlïḑè">
                <a:extLst>
                  <a:ext uri="{FF2B5EF4-FFF2-40B4-BE49-F238E27FC236}">
                    <a16:creationId xmlns:a16="http://schemas.microsoft.com/office/drawing/2014/main" xmlns="" id="{33DEC089-8A32-407D-8C38-1BE602A4ED5A}"/>
                  </a:ext>
                </a:extLst>
              </p:cNvPr>
              <p:cNvSpPr/>
              <p:nvPr/>
            </p:nvSpPr>
            <p:spPr bwMode="auto">
              <a:xfrm>
                <a:off x="8316839" y="6014286"/>
                <a:ext cx="177003" cy="113885"/>
              </a:xfrm>
              <a:custGeom>
                <a:avLst/>
                <a:gdLst>
                  <a:gd name="T0" fmla="*/ 80 w 124"/>
                  <a:gd name="T1" fmla="*/ 80 h 80"/>
                  <a:gd name="T2" fmla="*/ 124 w 124"/>
                  <a:gd name="T3" fmla="*/ 39 h 80"/>
                  <a:gd name="T4" fmla="*/ 36 w 124"/>
                  <a:gd name="T5" fmla="*/ 0 h 80"/>
                  <a:gd name="T6" fmla="*/ 0 w 124"/>
                  <a:gd name="T7" fmla="*/ 28 h 80"/>
                  <a:gd name="T8" fmla="*/ 80 w 124"/>
                  <a:gd name="T9" fmla="*/ 80 h 80"/>
                </a:gdLst>
                <a:ahLst/>
                <a:cxnLst>
                  <a:cxn ang="0">
                    <a:pos x="T0" y="T1"/>
                  </a:cxn>
                  <a:cxn ang="0">
                    <a:pos x="T2" y="T3"/>
                  </a:cxn>
                  <a:cxn ang="0">
                    <a:pos x="T4" y="T5"/>
                  </a:cxn>
                  <a:cxn ang="0">
                    <a:pos x="T6" y="T7"/>
                  </a:cxn>
                  <a:cxn ang="0">
                    <a:pos x="T8" y="T9"/>
                  </a:cxn>
                </a:cxnLst>
                <a:rect l="0" t="0" r="r" b="b"/>
                <a:pathLst>
                  <a:path w="124" h="80">
                    <a:moveTo>
                      <a:pt x="80" y="80"/>
                    </a:moveTo>
                    <a:cubicBezTo>
                      <a:pt x="94" y="56"/>
                      <a:pt x="113" y="44"/>
                      <a:pt x="124" y="39"/>
                    </a:cubicBezTo>
                    <a:cubicBezTo>
                      <a:pt x="81" y="10"/>
                      <a:pt x="36" y="0"/>
                      <a:pt x="36" y="0"/>
                    </a:cubicBezTo>
                    <a:cubicBezTo>
                      <a:pt x="16" y="6"/>
                      <a:pt x="5" y="19"/>
                      <a:pt x="0" y="28"/>
                    </a:cubicBezTo>
                    <a:cubicBezTo>
                      <a:pt x="17" y="35"/>
                      <a:pt x="54" y="52"/>
                      <a:pt x="80" y="8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iṡļíḍè">
                <a:extLst>
                  <a:ext uri="{FF2B5EF4-FFF2-40B4-BE49-F238E27FC236}">
                    <a16:creationId xmlns:a16="http://schemas.microsoft.com/office/drawing/2014/main" xmlns="" id="{481670C0-95FC-46BF-922B-5A74169494EC}"/>
                  </a:ext>
                </a:extLst>
              </p:cNvPr>
              <p:cNvSpPr/>
              <p:nvPr/>
            </p:nvSpPr>
            <p:spPr bwMode="auto">
              <a:xfrm>
                <a:off x="8402596" y="6087008"/>
                <a:ext cx="189352" cy="144072"/>
              </a:xfrm>
              <a:custGeom>
                <a:avLst/>
                <a:gdLst>
                  <a:gd name="T0" fmla="*/ 81 w 133"/>
                  <a:gd name="T1" fmla="*/ 0 h 101"/>
                  <a:gd name="T2" fmla="*/ 80 w 133"/>
                  <a:gd name="T3" fmla="*/ 12 h 101"/>
                  <a:gd name="T4" fmla="*/ 68 w 133"/>
                  <a:gd name="T5" fmla="*/ 31 h 101"/>
                  <a:gd name="T6" fmla="*/ 27 w 133"/>
                  <a:gd name="T7" fmla="*/ 39 h 101"/>
                  <a:gd name="T8" fmla="*/ 20 w 133"/>
                  <a:gd name="T9" fmla="*/ 29 h 101"/>
                  <a:gd name="T10" fmla="*/ 0 w 133"/>
                  <a:gd name="T11" fmla="*/ 99 h 101"/>
                  <a:gd name="T12" fmla="*/ 1 w 133"/>
                  <a:gd name="T13" fmla="*/ 101 h 101"/>
                  <a:gd name="T14" fmla="*/ 133 w 133"/>
                  <a:gd name="T15" fmla="*/ 63 h 101"/>
                  <a:gd name="T16" fmla="*/ 81 w 133"/>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101">
                    <a:moveTo>
                      <a:pt x="81" y="0"/>
                    </a:moveTo>
                    <a:cubicBezTo>
                      <a:pt x="80" y="6"/>
                      <a:pt x="80" y="11"/>
                      <a:pt x="80" y="12"/>
                    </a:cubicBezTo>
                    <a:cubicBezTo>
                      <a:pt x="79" y="14"/>
                      <a:pt x="68" y="31"/>
                      <a:pt x="68" y="31"/>
                    </a:cubicBezTo>
                    <a:cubicBezTo>
                      <a:pt x="68" y="31"/>
                      <a:pt x="59" y="84"/>
                      <a:pt x="27" y="39"/>
                    </a:cubicBezTo>
                    <a:cubicBezTo>
                      <a:pt x="25" y="36"/>
                      <a:pt x="22" y="32"/>
                      <a:pt x="20" y="29"/>
                    </a:cubicBezTo>
                    <a:cubicBezTo>
                      <a:pt x="9" y="46"/>
                      <a:pt x="1" y="69"/>
                      <a:pt x="0" y="99"/>
                    </a:cubicBezTo>
                    <a:cubicBezTo>
                      <a:pt x="0" y="99"/>
                      <a:pt x="1" y="100"/>
                      <a:pt x="1" y="101"/>
                    </a:cubicBezTo>
                    <a:cubicBezTo>
                      <a:pt x="84" y="94"/>
                      <a:pt x="124" y="71"/>
                      <a:pt x="133" y="63"/>
                    </a:cubicBezTo>
                    <a:cubicBezTo>
                      <a:pt x="121" y="37"/>
                      <a:pt x="102" y="16"/>
                      <a:pt x="81" y="0"/>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sḻîḋè">
                <a:extLst>
                  <a:ext uri="{FF2B5EF4-FFF2-40B4-BE49-F238E27FC236}">
                    <a16:creationId xmlns:a16="http://schemas.microsoft.com/office/drawing/2014/main" xmlns="" id="{8DB2DB5D-6D94-4931-97F4-6D61D9C8223B}"/>
                  </a:ext>
                </a:extLst>
              </p:cNvPr>
              <p:cNvSpPr/>
              <p:nvPr/>
            </p:nvSpPr>
            <p:spPr bwMode="auto">
              <a:xfrm>
                <a:off x="8430724" y="6069857"/>
                <a:ext cx="87129" cy="136525"/>
              </a:xfrm>
              <a:custGeom>
                <a:avLst/>
                <a:gdLst>
                  <a:gd name="T0" fmla="*/ 0 w 61"/>
                  <a:gd name="T1" fmla="*/ 41 h 96"/>
                  <a:gd name="T2" fmla="*/ 7 w 61"/>
                  <a:gd name="T3" fmla="*/ 51 h 96"/>
                  <a:gd name="T4" fmla="*/ 48 w 61"/>
                  <a:gd name="T5" fmla="*/ 43 h 96"/>
                  <a:gd name="T6" fmla="*/ 60 w 61"/>
                  <a:gd name="T7" fmla="*/ 24 h 96"/>
                  <a:gd name="T8" fmla="*/ 61 w 61"/>
                  <a:gd name="T9" fmla="*/ 12 h 96"/>
                  <a:gd name="T10" fmla="*/ 44 w 61"/>
                  <a:gd name="T11" fmla="*/ 0 h 96"/>
                  <a:gd name="T12" fmla="*/ 0 w 61"/>
                  <a:gd name="T13" fmla="*/ 41 h 96"/>
                </a:gdLst>
                <a:ahLst/>
                <a:cxnLst>
                  <a:cxn ang="0">
                    <a:pos x="T0" y="T1"/>
                  </a:cxn>
                  <a:cxn ang="0">
                    <a:pos x="T2" y="T3"/>
                  </a:cxn>
                  <a:cxn ang="0">
                    <a:pos x="T4" y="T5"/>
                  </a:cxn>
                  <a:cxn ang="0">
                    <a:pos x="T6" y="T7"/>
                  </a:cxn>
                  <a:cxn ang="0">
                    <a:pos x="T8" y="T9"/>
                  </a:cxn>
                  <a:cxn ang="0">
                    <a:pos x="T10" y="T11"/>
                  </a:cxn>
                  <a:cxn ang="0">
                    <a:pos x="T12" y="T13"/>
                  </a:cxn>
                </a:cxnLst>
                <a:rect l="0" t="0" r="r" b="b"/>
                <a:pathLst>
                  <a:path w="61" h="96">
                    <a:moveTo>
                      <a:pt x="0" y="41"/>
                    </a:moveTo>
                    <a:cubicBezTo>
                      <a:pt x="2" y="44"/>
                      <a:pt x="5" y="48"/>
                      <a:pt x="7" y="51"/>
                    </a:cubicBezTo>
                    <a:cubicBezTo>
                      <a:pt x="39" y="96"/>
                      <a:pt x="48" y="43"/>
                      <a:pt x="48" y="43"/>
                    </a:cubicBezTo>
                    <a:cubicBezTo>
                      <a:pt x="48" y="43"/>
                      <a:pt x="59" y="26"/>
                      <a:pt x="60" y="24"/>
                    </a:cubicBezTo>
                    <a:cubicBezTo>
                      <a:pt x="60" y="23"/>
                      <a:pt x="60" y="18"/>
                      <a:pt x="61" y="12"/>
                    </a:cubicBezTo>
                    <a:cubicBezTo>
                      <a:pt x="55" y="7"/>
                      <a:pt x="50" y="3"/>
                      <a:pt x="44" y="0"/>
                    </a:cubicBezTo>
                    <a:cubicBezTo>
                      <a:pt x="33" y="5"/>
                      <a:pt x="14" y="17"/>
                      <a:pt x="0" y="41"/>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îṣlíḍe">
                <a:extLst>
                  <a:ext uri="{FF2B5EF4-FFF2-40B4-BE49-F238E27FC236}">
                    <a16:creationId xmlns:a16="http://schemas.microsoft.com/office/drawing/2014/main" xmlns="" id="{CCC781A1-0D74-4A36-883E-931DAC3C0F5A}"/>
                  </a:ext>
                </a:extLst>
              </p:cNvPr>
              <p:cNvSpPr/>
              <p:nvPr/>
            </p:nvSpPr>
            <p:spPr bwMode="auto">
              <a:xfrm>
                <a:off x="8119940" y="3992478"/>
                <a:ext cx="15779" cy="1989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ïṥlíďê">
                <a:extLst>
                  <a:ext uri="{FF2B5EF4-FFF2-40B4-BE49-F238E27FC236}">
                    <a16:creationId xmlns:a16="http://schemas.microsoft.com/office/drawing/2014/main" xmlns="" id="{F0ADCBFF-ABCC-4648-8557-DF4F4D395421}"/>
                  </a:ext>
                </a:extLst>
              </p:cNvPr>
              <p:cNvSpPr/>
              <p:nvPr/>
            </p:nvSpPr>
            <p:spPr bwMode="auto">
              <a:xfrm>
                <a:off x="8320955" y="4049421"/>
                <a:ext cx="13035" cy="15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iṧľíḍé">
                <a:extLst>
                  <a:ext uri="{FF2B5EF4-FFF2-40B4-BE49-F238E27FC236}">
                    <a16:creationId xmlns:a16="http://schemas.microsoft.com/office/drawing/2014/main" xmlns="" id="{210973C6-0849-496A-8DC9-1BFF0D423B45}"/>
                  </a:ext>
                </a:extLst>
              </p:cNvPr>
              <p:cNvSpPr/>
              <p:nvPr/>
            </p:nvSpPr>
            <p:spPr bwMode="auto">
              <a:xfrm>
                <a:off x="7698702" y="6148067"/>
                <a:ext cx="256585" cy="155048"/>
              </a:xfrm>
              <a:custGeom>
                <a:avLst/>
                <a:gdLst>
                  <a:gd name="T0" fmla="*/ 2 w 180"/>
                  <a:gd name="T1" fmla="*/ 74 h 109"/>
                  <a:gd name="T2" fmla="*/ 82 w 180"/>
                  <a:gd name="T3" fmla="*/ 0 h 109"/>
                  <a:gd name="T4" fmla="*/ 180 w 180"/>
                  <a:gd name="T5" fmla="*/ 84 h 109"/>
                  <a:gd name="T6" fmla="*/ 142 w 180"/>
                  <a:gd name="T7" fmla="*/ 99 h 109"/>
                  <a:gd name="T8" fmla="*/ 71 w 180"/>
                  <a:gd name="T9" fmla="*/ 106 h 109"/>
                  <a:gd name="T10" fmla="*/ 22 w 180"/>
                  <a:gd name="T11" fmla="*/ 94 h 109"/>
                  <a:gd name="T12" fmla="*/ 2 w 180"/>
                  <a:gd name="T13" fmla="*/ 74 h 109"/>
                </a:gdLst>
                <a:ahLst/>
                <a:cxnLst>
                  <a:cxn ang="0">
                    <a:pos x="T0" y="T1"/>
                  </a:cxn>
                  <a:cxn ang="0">
                    <a:pos x="T2" y="T3"/>
                  </a:cxn>
                  <a:cxn ang="0">
                    <a:pos x="T4" y="T5"/>
                  </a:cxn>
                  <a:cxn ang="0">
                    <a:pos x="T6" y="T7"/>
                  </a:cxn>
                  <a:cxn ang="0">
                    <a:pos x="T8" y="T9"/>
                  </a:cxn>
                  <a:cxn ang="0">
                    <a:pos x="T10" y="T11"/>
                  </a:cxn>
                  <a:cxn ang="0">
                    <a:pos x="T12" y="T13"/>
                  </a:cxn>
                </a:cxnLst>
                <a:rect l="0" t="0" r="r" b="b"/>
                <a:pathLst>
                  <a:path w="180" h="109">
                    <a:moveTo>
                      <a:pt x="2" y="74"/>
                    </a:moveTo>
                    <a:cubicBezTo>
                      <a:pt x="2" y="74"/>
                      <a:pt x="0" y="0"/>
                      <a:pt x="82" y="0"/>
                    </a:cubicBezTo>
                    <a:cubicBezTo>
                      <a:pt x="169" y="0"/>
                      <a:pt x="180" y="84"/>
                      <a:pt x="180" y="84"/>
                    </a:cubicBezTo>
                    <a:cubicBezTo>
                      <a:pt x="180" y="84"/>
                      <a:pt x="146" y="98"/>
                      <a:pt x="142" y="99"/>
                    </a:cubicBezTo>
                    <a:cubicBezTo>
                      <a:pt x="137" y="100"/>
                      <a:pt x="79" y="109"/>
                      <a:pt x="71" y="106"/>
                    </a:cubicBezTo>
                    <a:cubicBezTo>
                      <a:pt x="64" y="104"/>
                      <a:pt x="26" y="96"/>
                      <a:pt x="22" y="94"/>
                    </a:cubicBezTo>
                    <a:cubicBezTo>
                      <a:pt x="19" y="92"/>
                      <a:pt x="2" y="74"/>
                      <a:pt x="2" y="74"/>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22" name="组合 121">
              <a:extLst>
                <a:ext uri="{FF2B5EF4-FFF2-40B4-BE49-F238E27FC236}">
                  <a16:creationId xmlns:a16="http://schemas.microsoft.com/office/drawing/2014/main" xmlns="" id="{FDB6E49B-CDEA-4946-BF30-85536A853F5F}"/>
                </a:ext>
              </a:extLst>
            </p:cNvPr>
            <p:cNvGrpSpPr/>
            <p:nvPr/>
          </p:nvGrpSpPr>
          <p:grpSpPr>
            <a:xfrm>
              <a:off x="8875288" y="3796266"/>
              <a:ext cx="929607" cy="2468431"/>
              <a:chOff x="8875288" y="3796266"/>
              <a:chExt cx="929607" cy="2468431"/>
            </a:xfrm>
          </p:grpSpPr>
          <p:sp>
            <p:nvSpPr>
              <p:cNvPr id="47" name="ïṩliḍé">
                <a:extLst>
                  <a:ext uri="{FF2B5EF4-FFF2-40B4-BE49-F238E27FC236}">
                    <a16:creationId xmlns:a16="http://schemas.microsoft.com/office/drawing/2014/main" xmlns="" id="{D85FF9DD-13BC-4C3C-A433-02143175EEC2}"/>
                  </a:ext>
                </a:extLst>
              </p:cNvPr>
              <p:cNvSpPr/>
              <p:nvPr/>
            </p:nvSpPr>
            <p:spPr bwMode="auto">
              <a:xfrm>
                <a:off x="9008383" y="5242473"/>
                <a:ext cx="234631" cy="431530"/>
              </a:xfrm>
              <a:custGeom>
                <a:avLst/>
                <a:gdLst>
                  <a:gd name="T0" fmla="*/ 123 w 165"/>
                  <a:gd name="T1" fmla="*/ 0 h 303"/>
                  <a:gd name="T2" fmla="*/ 62 w 165"/>
                  <a:gd name="T3" fmla="*/ 60 h 303"/>
                  <a:gd name="T4" fmla="*/ 49 w 165"/>
                  <a:gd name="T5" fmla="*/ 286 h 303"/>
                  <a:gd name="T6" fmla="*/ 139 w 165"/>
                  <a:gd name="T7" fmla="*/ 264 h 303"/>
                  <a:gd name="T8" fmla="*/ 153 w 165"/>
                  <a:gd name="T9" fmla="*/ 173 h 303"/>
                  <a:gd name="T10" fmla="*/ 165 w 165"/>
                  <a:gd name="T11" fmla="*/ 110 h 303"/>
                  <a:gd name="T12" fmla="*/ 123 w 165"/>
                  <a:gd name="T13" fmla="*/ 0 h 303"/>
                </a:gdLst>
                <a:ahLst/>
                <a:cxnLst>
                  <a:cxn ang="0">
                    <a:pos x="T0" y="T1"/>
                  </a:cxn>
                  <a:cxn ang="0">
                    <a:pos x="T2" y="T3"/>
                  </a:cxn>
                  <a:cxn ang="0">
                    <a:pos x="T4" y="T5"/>
                  </a:cxn>
                  <a:cxn ang="0">
                    <a:pos x="T6" y="T7"/>
                  </a:cxn>
                  <a:cxn ang="0">
                    <a:pos x="T8" y="T9"/>
                  </a:cxn>
                  <a:cxn ang="0">
                    <a:pos x="T10" y="T11"/>
                  </a:cxn>
                  <a:cxn ang="0">
                    <a:pos x="T12" y="T13"/>
                  </a:cxn>
                </a:cxnLst>
                <a:rect l="0" t="0" r="r" b="b"/>
                <a:pathLst>
                  <a:path w="165" h="303">
                    <a:moveTo>
                      <a:pt x="123" y="0"/>
                    </a:moveTo>
                    <a:cubicBezTo>
                      <a:pt x="123" y="0"/>
                      <a:pt x="88" y="20"/>
                      <a:pt x="62" y="60"/>
                    </a:cubicBezTo>
                    <a:cubicBezTo>
                      <a:pt x="37" y="100"/>
                      <a:pt x="0" y="268"/>
                      <a:pt x="49" y="286"/>
                    </a:cubicBezTo>
                    <a:cubicBezTo>
                      <a:pt x="98" y="303"/>
                      <a:pt x="139" y="264"/>
                      <a:pt x="139" y="264"/>
                    </a:cubicBezTo>
                    <a:cubicBezTo>
                      <a:pt x="153" y="173"/>
                      <a:pt x="153" y="173"/>
                      <a:pt x="153" y="173"/>
                    </a:cubicBezTo>
                    <a:cubicBezTo>
                      <a:pt x="165" y="110"/>
                      <a:pt x="165" y="110"/>
                      <a:pt x="165" y="110"/>
                    </a:cubicBezTo>
                    <a:lnTo>
                      <a:pt x="123" y="0"/>
                    </a:lnTo>
                    <a:close/>
                  </a:path>
                </a:pathLst>
              </a:custGeom>
              <a:solidFill>
                <a:srgbClr val="294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ś1iďê">
                <a:extLst>
                  <a:ext uri="{FF2B5EF4-FFF2-40B4-BE49-F238E27FC236}">
                    <a16:creationId xmlns:a16="http://schemas.microsoft.com/office/drawing/2014/main" xmlns="" id="{83FA80A4-9500-4749-9FDC-3DF94AAB8645}"/>
                  </a:ext>
                </a:extLst>
              </p:cNvPr>
              <p:cNvSpPr/>
              <p:nvPr/>
            </p:nvSpPr>
            <p:spPr bwMode="auto">
              <a:xfrm>
                <a:off x="9164804" y="5839342"/>
                <a:ext cx="100164" cy="192096"/>
              </a:xfrm>
              <a:custGeom>
                <a:avLst/>
                <a:gdLst>
                  <a:gd name="T0" fmla="*/ 70 w 70"/>
                  <a:gd name="T1" fmla="*/ 8 h 135"/>
                  <a:gd name="T2" fmla="*/ 12 w 70"/>
                  <a:gd name="T3" fmla="*/ 0 h 135"/>
                  <a:gd name="T4" fmla="*/ 0 w 70"/>
                  <a:gd name="T5" fmla="*/ 123 h 135"/>
                  <a:gd name="T6" fmla="*/ 53 w 70"/>
                  <a:gd name="T7" fmla="*/ 131 h 135"/>
                  <a:gd name="T8" fmla="*/ 70 w 70"/>
                  <a:gd name="T9" fmla="*/ 8 h 135"/>
                </a:gdLst>
                <a:ahLst/>
                <a:cxnLst>
                  <a:cxn ang="0">
                    <a:pos x="T0" y="T1"/>
                  </a:cxn>
                  <a:cxn ang="0">
                    <a:pos x="T2" y="T3"/>
                  </a:cxn>
                  <a:cxn ang="0">
                    <a:pos x="T4" y="T5"/>
                  </a:cxn>
                  <a:cxn ang="0">
                    <a:pos x="T6" y="T7"/>
                  </a:cxn>
                  <a:cxn ang="0">
                    <a:pos x="T8" y="T9"/>
                  </a:cxn>
                </a:cxnLst>
                <a:rect l="0" t="0" r="r" b="b"/>
                <a:pathLst>
                  <a:path w="70" h="135">
                    <a:moveTo>
                      <a:pt x="70" y="8"/>
                    </a:moveTo>
                    <a:cubicBezTo>
                      <a:pt x="12" y="0"/>
                      <a:pt x="12" y="0"/>
                      <a:pt x="12" y="0"/>
                    </a:cubicBezTo>
                    <a:cubicBezTo>
                      <a:pt x="0" y="123"/>
                      <a:pt x="0" y="123"/>
                      <a:pt x="0" y="123"/>
                    </a:cubicBezTo>
                    <a:cubicBezTo>
                      <a:pt x="0" y="123"/>
                      <a:pt x="29" y="135"/>
                      <a:pt x="53" y="131"/>
                    </a:cubicBezTo>
                    <a:lnTo>
                      <a:pt x="70" y="8"/>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iŝľîḋé">
                <a:extLst>
                  <a:ext uri="{FF2B5EF4-FFF2-40B4-BE49-F238E27FC236}">
                    <a16:creationId xmlns:a16="http://schemas.microsoft.com/office/drawing/2014/main" xmlns="" id="{2F1B12A8-35DB-458C-8CCE-10D4DB601DEA}"/>
                  </a:ext>
                </a:extLst>
              </p:cNvPr>
              <p:cNvSpPr/>
              <p:nvPr/>
            </p:nvSpPr>
            <p:spPr bwMode="auto">
              <a:xfrm>
                <a:off x="9515379" y="5840714"/>
                <a:ext cx="91246" cy="207875"/>
              </a:xfrm>
              <a:custGeom>
                <a:avLst/>
                <a:gdLst>
                  <a:gd name="T0" fmla="*/ 0 w 64"/>
                  <a:gd name="T1" fmla="*/ 15 h 146"/>
                  <a:gd name="T2" fmla="*/ 12 w 64"/>
                  <a:gd name="T3" fmla="*/ 128 h 146"/>
                  <a:gd name="T4" fmla="*/ 64 w 64"/>
                  <a:gd name="T5" fmla="*/ 125 h 146"/>
                  <a:gd name="T6" fmla="*/ 53 w 64"/>
                  <a:gd name="T7" fmla="*/ 8 h 146"/>
                  <a:gd name="T8" fmla="*/ 0 w 64"/>
                  <a:gd name="T9" fmla="*/ 15 h 146"/>
                </a:gdLst>
                <a:ahLst/>
                <a:cxnLst>
                  <a:cxn ang="0">
                    <a:pos x="T0" y="T1"/>
                  </a:cxn>
                  <a:cxn ang="0">
                    <a:pos x="T2" y="T3"/>
                  </a:cxn>
                  <a:cxn ang="0">
                    <a:pos x="T4" y="T5"/>
                  </a:cxn>
                  <a:cxn ang="0">
                    <a:pos x="T6" y="T7"/>
                  </a:cxn>
                  <a:cxn ang="0">
                    <a:pos x="T8" y="T9"/>
                  </a:cxn>
                </a:cxnLst>
                <a:rect l="0" t="0" r="r" b="b"/>
                <a:pathLst>
                  <a:path w="64" h="146">
                    <a:moveTo>
                      <a:pt x="0" y="15"/>
                    </a:moveTo>
                    <a:cubicBezTo>
                      <a:pt x="12" y="128"/>
                      <a:pt x="12" y="128"/>
                      <a:pt x="12" y="128"/>
                    </a:cubicBezTo>
                    <a:cubicBezTo>
                      <a:pt x="12" y="128"/>
                      <a:pt x="44" y="146"/>
                      <a:pt x="64" y="125"/>
                    </a:cubicBezTo>
                    <a:cubicBezTo>
                      <a:pt x="53" y="8"/>
                      <a:pt x="53" y="8"/>
                      <a:pt x="53" y="8"/>
                    </a:cubicBezTo>
                    <a:cubicBezTo>
                      <a:pt x="53" y="8"/>
                      <a:pt x="13" y="0"/>
                      <a:pt x="0" y="15"/>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ïṣḷíḑè">
                <a:extLst>
                  <a:ext uri="{FF2B5EF4-FFF2-40B4-BE49-F238E27FC236}">
                    <a16:creationId xmlns:a16="http://schemas.microsoft.com/office/drawing/2014/main" xmlns="" id="{EAFF111B-C46E-4616-9E3B-2F330AE3EBE0}"/>
                  </a:ext>
                </a:extLst>
              </p:cNvPr>
              <p:cNvSpPr/>
              <p:nvPr/>
            </p:nvSpPr>
            <p:spPr bwMode="auto">
              <a:xfrm>
                <a:off x="9118152" y="5464755"/>
                <a:ext cx="542671" cy="410262"/>
              </a:xfrm>
              <a:custGeom>
                <a:avLst/>
                <a:gdLst>
                  <a:gd name="T0" fmla="*/ 33 w 381"/>
                  <a:gd name="T1" fmla="*/ 11 h 288"/>
                  <a:gd name="T2" fmla="*/ 0 w 381"/>
                  <a:gd name="T3" fmla="*/ 238 h 288"/>
                  <a:gd name="T4" fmla="*/ 78 w 381"/>
                  <a:gd name="T5" fmla="*/ 276 h 288"/>
                  <a:gd name="T6" fmla="*/ 161 w 381"/>
                  <a:gd name="T7" fmla="*/ 251 h 288"/>
                  <a:gd name="T8" fmla="*/ 182 w 381"/>
                  <a:gd name="T9" fmla="*/ 91 h 288"/>
                  <a:gd name="T10" fmla="*/ 206 w 381"/>
                  <a:gd name="T11" fmla="*/ 249 h 288"/>
                  <a:gd name="T12" fmla="*/ 305 w 381"/>
                  <a:gd name="T13" fmla="*/ 277 h 288"/>
                  <a:gd name="T14" fmla="*/ 369 w 381"/>
                  <a:gd name="T15" fmla="*/ 227 h 288"/>
                  <a:gd name="T16" fmla="*/ 337 w 381"/>
                  <a:gd name="T17" fmla="*/ 26 h 288"/>
                  <a:gd name="T18" fmla="*/ 222 w 381"/>
                  <a:gd name="T19" fmla="*/ 0 h 288"/>
                  <a:gd name="T20" fmla="*/ 149 w 381"/>
                  <a:gd name="T21" fmla="*/ 0 h 288"/>
                  <a:gd name="T22" fmla="*/ 33 w 381"/>
                  <a:gd name="T23" fmla="*/ 1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288">
                    <a:moveTo>
                      <a:pt x="33" y="11"/>
                    </a:moveTo>
                    <a:cubicBezTo>
                      <a:pt x="0" y="238"/>
                      <a:pt x="0" y="238"/>
                      <a:pt x="0" y="238"/>
                    </a:cubicBezTo>
                    <a:cubicBezTo>
                      <a:pt x="0" y="238"/>
                      <a:pt x="17" y="268"/>
                      <a:pt x="78" y="276"/>
                    </a:cubicBezTo>
                    <a:cubicBezTo>
                      <a:pt x="139" y="284"/>
                      <a:pt x="161" y="251"/>
                      <a:pt x="161" y="251"/>
                    </a:cubicBezTo>
                    <a:cubicBezTo>
                      <a:pt x="182" y="91"/>
                      <a:pt x="182" y="91"/>
                      <a:pt x="182" y="91"/>
                    </a:cubicBezTo>
                    <a:cubicBezTo>
                      <a:pt x="206" y="249"/>
                      <a:pt x="206" y="249"/>
                      <a:pt x="206" y="249"/>
                    </a:cubicBezTo>
                    <a:cubicBezTo>
                      <a:pt x="206" y="249"/>
                      <a:pt x="231" y="288"/>
                      <a:pt x="305" y="277"/>
                    </a:cubicBezTo>
                    <a:cubicBezTo>
                      <a:pt x="381" y="266"/>
                      <a:pt x="369" y="227"/>
                      <a:pt x="369" y="227"/>
                    </a:cubicBezTo>
                    <a:cubicBezTo>
                      <a:pt x="337" y="26"/>
                      <a:pt x="337" y="26"/>
                      <a:pt x="337" y="26"/>
                    </a:cubicBezTo>
                    <a:cubicBezTo>
                      <a:pt x="222" y="0"/>
                      <a:pt x="222" y="0"/>
                      <a:pt x="222" y="0"/>
                    </a:cubicBezTo>
                    <a:cubicBezTo>
                      <a:pt x="149" y="0"/>
                      <a:pt x="149" y="0"/>
                      <a:pt x="149" y="0"/>
                    </a:cubicBezTo>
                    <a:lnTo>
                      <a:pt x="33" y="11"/>
                    </a:lnTo>
                    <a:close/>
                  </a:path>
                </a:pathLst>
              </a:custGeom>
              <a:solidFill>
                <a:srgbClr val="AC6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S1iďe">
                <a:extLst>
                  <a:ext uri="{FF2B5EF4-FFF2-40B4-BE49-F238E27FC236}">
                    <a16:creationId xmlns:a16="http://schemas.microsoft.com/office/drawing/2014/main" xmlns="" id="{B43071FF-3513-42E4-800C-35F578696423}"/>
                  </a:ext>
                </a:extLst>
              </p:cNvPr>
              <p:cNvSpPr/>
              <p:nvPr/>
            </p:nvSpPr>
            <p:spPr bwMode="auto">
              <a:xfrm>
                <a:off x="8996720" y="5124471"/>
                <a:ext cx="195526" cy="611962"/>
              </a:xfrm>
              <a:custGeom>
                <a:avLst/>
                <a:gdLst>
                  <a:gd name="T0" fmla="*/ 66 w 137"/>
                  <a:gd name="T1" fmla="*/ 6 h 430"/>
                  <a:gd name="T2" fmla="*/ 25 w 137"/>
                  <a:gd name="T3" fmla="*/ 268 h 430"/>
                  <a:gd name="T4" fmla="*/ 12 w 137"/>
                  <a:gd name="T5" fmla="*/ 390 h 430"/>
                  <a:gd name="T6" fmla="*/ 38 w 137"/>
                  <a:gd name="T7" fmla="*/ 402 h 430"/>
                  <a:gd name="T8" fmla="*/ 50 w 137"/>
                  <a:gd name="T9" fmla="*/ 410 h 430"/>
                  <a:gd name="T10" fmla="*/ 59 w 137"/>
                  <a:gd name="T11" fmla="*/ 402 h 430"/>
                  <a:gd name="T12" fmla="*/ 73 w 137"/>
                  <a:gd name="T13" fmla="*/ 406 h 430"/>
                  <a:gd name="T14" fmla="*/ 82 w 137"/>
                  <a:gd name="T15" fmla="*/ 394 h 430"/>
                  <a:gd name="T16" fmla="*/ 97 w 137"/>
                  <a:gd name="T17" fmla="*/ 395 h 430"/>
                  <a:gd name="T18" fmla="*/ 97 w 137"/>
                  <a:gd name="T19" fmla="*/ 369 h 430"/>
                  <a:gd name="T20" fmla="*/ 89 w 137"/>
                  <a:gd name="T21" fmla="*/ 343 h 430"/>
                  <a:gd name="T22" fmla="*/ 89 w 137"/>
                  <a:gd name="T23" fmla="*/ 268 h 430"/>
                  <a:gd name="T24" fmla="*/ 77 w 137"/>
                  <a:gd name="T25" fmla="*/ 239 h 430"/>
                  <a:gd name="T26" fmla="*/ 120 w 137"/>
                  <a:gd name="T27" fmla="*/ 30 h 430"/>
                  <a:gd name="T28" fmla="*/ 106 w 137"/>
                  <a:gd name="T29" fmla="*/ 7 h 430"/>
                  <a:gd name="T30" fmla="*/ 85 w 137"/>
                  <a:gd name="T31" fmla="*/ 3 h 430"/>
                  <a:gd name="T32" fmla="*/ 66 w 137"/>
                  <a:gd name="T33" fmla="*/ 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430">
                    <a:moveTo>
                      <a:pt x="66" y="6"/>
                    </a:moveTo>
                    <a:cubicBezTo>
                      <a:pt x="66" y="6"/>
                      <a:pt x="28" y="176"/>
                      <a:pt x="25" y="268"/>
                    </a:cubicBezTo>
                    <a:cubicBezTo>
                      <a:pt x="25" y="268"/>
                      <a:pt x="0" y="351"/>
                      <a:pt x="12" y="390"/>
                    </a:cubicBezTo>
                    <a:cubicBezTo>
                      <a:pt x="23" y="430"/>
                      <a:pt x="38" y="402"/>
                      <a:pt x="38" y="402"/>
                    </a:cubicBezTo>
                    <a:cubicBezTo>
                      <a:pt x="38" y="402"/>
                      <a:pt x="43" y="410"/>
                      <a:pt x="50" y="410"/>
                    </a:cubicBezTo>
                    <a:cubicBezTo>
                      <a:pt x="57" y="409"/>
                      <a:pt x="59" y="402"/>
                      <a:pt x="59" y="402"/>
                    </a:cubicBezTo>
                    <a:cubicBezTo>
                      <a:pt x="59" y="402"/>
                      <a:pt x="64" y="410"/>
                      <a:pt x="73" y="406"/>
                    </a:cubicBezTo>
                    <a:cubicBezTo>
                      <a:pt x="82" y="403"/>
                      <a:pt x="82" y="394"/>
                      <a:pt x="82" y="394"/>
                    </a:cubicBezTo>
                    <a:cubicBezTo>
                      <a:pt x="82" y="394"/>
                      <a:pt x="92" y="398"/>
                      <a:pt x="97" y="395"/>
                    </a:cubicBezTo>
                    <a:cubicBezTo>
                      <a:pt x="102" y="392"/>
                      <a:pt x="101" y="378"/>
                      <a:pt x="97" y="369"/>
                    </a:cubicBezTo>
                    <a:cubicBezTo>
                      <a:pt x="93" y="361"/>
                      <a:pt x="89" y="347"/>
                      <a:pt x="89" y="343"/>
                    </a:cubicBezTo>
                    <a:cubicBezTo>
                      <a:pt x="89" y="339"/>
                      <a:pt x="99" y="286"/>
                      <a:pt x="89" y="268"/>
                    </a:cubicBezTo>
                    <a:cubicBezTo>
                      <a:pt x="80" y="250"/>
                      <a:pt x="76" y="246"/>
                      <a:pt x="77" y="239"/>
                    </a:cubicBezTo>
                    <a:cubicBezTo>
                      <a:pt x="77" y="232"/>
                      <a:pt x="104" y="59"/>
                      <a:pt x="120" y="30"/>
                    </a:cubicBezTo>
                    <a:cubicBezTo>
                      <a:pt x="137" y="0"/>
                      <a:pt x="106" y="7"/>
                      <a:pt x="106" y="7"/>
                    </a:cubicBezTo>
                    <a:cubicBezTo>
                      <a:pt x="85" y="3"/>
                      <a:pt x="85" y="3"/>
                      <a:pt x="85" y="3"/>
                    </a:cubicBezTo>
                    <a:lnTo>
                      <a:pt x="66" y="6"/>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şḻiḍé">
                <a:extLst>
                  <a:ext uri="{FF2B5EF4-FFF2-40B4-BE49-F238E27FC236}">
                    <a16:creationId xmlns:a16="http://schemas.microsoft.com/office/drawing/2014/main" xmlns="" id="{4620419B-144F-4E4F-A8F1-A9729C2F9C0A}"/>
                  </a:ext>
                </a:extLst>
              </p:cNvPr>
              <p:cNvSpPr/>
              <p:nvPr/>
            </p:nvSpPr>
            <p:spPr bwMode="auto">
              <a:xfrm>
                <a:off x="9546938" y="5128588"/>
                <a:ext cx="199642" cy="563938"/>
              </a:xfrm>
              <a:custGeom>
                <a:avLst/>
                <a:gdLst>
                  <a:gd name="T0" fmla="*/ 88 w 140"/>
                  <a:gd name="T1" fmla="*/ 300 h 396"/>
                  <a:gd name="T2" fmla="*/ 132 w 140"/>
                  <a:gd name="T3" fmla="*/ 181 h 396"/>
                  <a:gd name="T4" fmla="*/ 98 w 140"/>
                  <a:gd name="T5" fmla="*/ 14 h 396"/>
                  <a:gd name="T6" fmla="*/ 51 w 140"/>
                  <a:gd name="T7" fmla="*/ 0 h 396"/>
                  <a:gd name="T8" fmla="*/ 46 w 140"/>
                  <a:gd name="T9" fmla="*/ 25 h 396"/>
                  <a:gd name="T10" fmla="*/ 79 w 140"/>
                  <a:gd name="T11" fmla="*/ 164 h 396"/>
                  <a:gd name="T12" fmla="*/ 49 w 140"/>
                  <a:gd name="T13" fmla="*/ 271 h 396"/>
                  <a:gd name="T14" fmla="*/ 38 w 140"/>
                  <a:gd name="T15" fmla="*/ 271 h 396"/>
                  <a:gd name="T16" fmla="*/ 10 w 140"/>
                  <a:gd name="T17" fmla="*/ 312 h 396"/>
                  <a:gd name="T18" fmla="*/ 20 w 140"/>
                  <a:gd name="T19" fmla="*/ 340 h 396"/>
                  <a:gd name="T20" fmla="*/ 28 w 140"/>
                  <a:gd name="T21" fmla="*/ 366 h 396"/>
                  <a:gd name="T22" fmla="*/ 43 w 140"/>
                  <a:gd name="T23" fmla="*/ 386 h 396"/>
                  <a:gd name="T24" fmla="*/ 56 w 140"/>
                  <a:gd name="T25" fmla="*/ 395 h 396"/>
                  <a:gd name="T26" fmla="*/ 76 w 140"/>
                  <a:gd name="T27" fmla="*/ 34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0" h="396">
                    <a:moveTo>
                      <a:pt x="88" y="300"/>
                    </a:moveTo>
                    <a:cubicBezTo>
                      <a:pt x="88" y="300"/>
                      <a:pt x="124" y="254"/>
                      <a:pt x="132" y="181"/>
                    </a:cubicBezTo>
                    <a:cubicBezTo>
                      <a:pt x="140" y="109"/>
                      <a:pt x="96" y="15"/>
                      <a:pt x="98" y="14"/>
                    </a:cubicBezTo>
                    <a:cubicBezTo>
                      <a:pt x="99" y="13"/>
                      <a:pt x="51" y="0"/>
                      <a:pt x="51" y="0"/>
                    </a:cubicBezTo>
                    <a:cubicBezTo>
                      <a:pt x="46" y="25"/>
                      <a:pt x="46" y="25"/>
                      <a:pt x="46" y="25"/>
                    </a:cubicBezTo>
                    <a:cubicBezTo>
                      <a:pt x="46" y="25"/>
                      <a:pt x="72" y="103"/>
                      <a:pt x="79" y="164"/>
                    </a:cubicBezTo>
                    <a:cubicBezTo>
                      <a:pt x="85" y="225"/>
                      <a:pt x="49" y="271"/>
                      <a:pt x="49" y="271"/>
                    </a:cubicBezTo>
                    <a:cubicBezTo>
                      <a:pt x="38" y="271"/>
                      <a:pt x="38" y="271"/>
                      <a:pt x="38" y="271"/>
                    </a:cubicBezTo>
                    <a:cubicBezTo>
                      <a:pt x="38" y="271"/>
                      <a:pt x="19" y="282"/>
                      <a:pt x="10" y="312"/>
                    </a:cubicBezTo>
                    <a:cubicBezTo>
                      <a:pt x="0" y="342"/>
                      <a:pt x="11" y="345"/>
                      <a:pt x="20" y="340"/>
                    </a:cubicBezTo>
                    <a:cubicBezTo>
                      <a:pt x="20" y="340"/>
                      <a:pt x="14" y="371"/>
                      <a:pt x="28" y="366"/>
                    </a:cubicBezTo>
                    <a:cubicBezTo>
                      <a:pt x="28" y="366"/>
                      <a:pt x="30" y="386"/>
                      <a:pt x="43" y="386"/>
                    </a:cubicBezTo>
                    <a:cubicBezTo>
                      <a:pt x="43" y="386"/>
                      <a:pt x="47" y="396"/>
                      <a:pt x="56" y="395"/>
                    </a:cubicBezTo>
                    <a:cubicBezTo>
                      <a:pt x="65" y="395"/>
                      <a:pt x="77" y="379"/>
                      <a:pt x="76" y="346"/>
                    </a:cubicBezTo>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šlïḍe">
                <a:extLst>
                  <a:ext uri="{FF2B5EF4-FFF2-40B4-BE49-F238E27FC236}">
                    <a16:creationId xmlns:a16="http://schemas.microsoft.com/office/drawing/2014/main" xmlns="" id="{3A9F6BE3-E0EF-454F-876C-CE18E97F6F17}"/>
                  </a:ext>
                </a:extLst>
              </p:cNvPr>
              <p:cNvSpPr/>
              <p:nvPr/>
            </p:nvSpPr>
            <p:spPr bwMode="auto">
              <a:xfrm>
                <a:off x="9077675" y="4823978"/>
                <a:ext cx="649009" cy="798570"/>
              </a:xfrm>
              <a:custGeom>
                <a:avLst/>
                <a:gdLst>
                  <a:gd name="T0" fmla="*/ 337 w 455"/>
                  <a:gd name="T1" fmla="*/ 199 h 561"/>
                  <a:gd name="T2" fmla="*/ 370 w 455"/>
                  <a:gd name="T3" fmla="*/ 480 h 561"/>
                  <a:gd name="T4" fmla="*/ 48 w 455"/>
                  <a:gd name="T5" fmla="*/ 460 h 561"/>
                  <a:gd name="T6" fmla="*/ 67 w 455"/>
                  <a:gd name="T7" fmla="*/ 241 h 561"/>
                  <a:gd name="T8" fmla="*/ 0 w 455"/>
                  <a:gd name="T9" fmla="*/ 206 h 561"/>
                  <a:gd name="T10" fmla="*/ 51 w 455"/>
                  <a:gd name="T11" fmla="*/ 49 h 561"/>
                  <a:gd name="T12" fmla="*/ 179 w 455"/>
                  <a:gd name="T13" fmla="*/ 0 h 561"/>
                  <a:gd name="T14" fmla="*/ 259 w 455"/>
                  <a:gd name="T15" fmla="*/ 0 h 561"/>
                  <a:gd name="T16" fmla="*/ 370 w 455"/>
                  <a:gd name="T17" fmla="*/ 44 h 561"/>
                  <a:gd name="T18" fmla="*/ 455 w 455"/>
                  <a:gd name="T19" fmla="*/ 191 h 561"/>
                  <a:gd name="T20" fmla="*/ 354 w 455"/>
                  <a:gd name="T21" fmla="*/ 236 h 561"/>
                  <a:gd name="T22" fmla="*/ 337 w 455"/>
                  <a:gd name="T23" fmla="*/ 19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 h="561">
                    <a:moveTo>
                      <a:pt x="337" y="199"/>
                    </a:moveTo>
                    <a:cubicBezTo>
                      <a:pt x="370" y="480"/>
                      <a:pt x="370" y="480"/>
                      <a:pt x="370" y="480"/>
                    </a:cubicBezTo>
                    <a:cubicBezTo>
                      <a:pt x="370" y="480"/>
                      <a:pt x="212" y="561"/>
                      <a:pt x="48" y="460"/>
                    </a:cubicBezTo>
                    <a:cubicBezTo>
                      <a:pt x="48" y="460"/>
                      <a:pt x="66" y="294"/>
                      <a:pt x="67" y="241"/>
                    </a:cubicBezTo>
                    <a:cubicBezTo>
                      <a:pt x="67" y="241"/>
                      <a:pt x="23" y="239"/>
                      <a:pt x="0" y="206"/>
                    </a:cubicBezTo>
                    <a:cubicBezTo>
                      <a:pt x="51" y="49"/>
                      <a:pt x="51" y="49"/>
                      <a:pt x="51" y="49"/>
                    </a:cubicBezTo>
                    <a:cubicBezTo>
                      <a:pt x="179" y="0"/>
                      <a:pt x="179" y="0"/>
                      <a:pt x="179" y="0"/>
                    </a:cubicBezTo>
                    <a:cubicBezTo>
                      <a:pt x="259" y="0"/>
                      <a:pt x="259" y="0"/>
                      <a:pt x="259" y="0"/>
                    </a:cubicBezTo>
                    <a:cubicBezTo>
                      <a:pt x="370" y="44"/>
                      <a:pt x="370" y="44"/>
                      <a:pt x="370" y="44"/>
                    </a:cubicBezTo>
                    <a:cubicBezTo>
                      <a:pt x="370" y="44"/>
                      <a:pt x="446" y="176"/>
                      <a:pt x="455" y="191"/>
                    </a:cubicBezTo>
                    <a:cubicBezTo>
                      <a:pt x="455" y="191"/>
                      <a:pt x="443" y="252"/>
                      <a:pt x="354" y="236"/>
                    </a:cubicBezTo>
                    <a:lnTo>
                      <a:pt x="337" y="199"/>
                    </a:lnTo>
                    <a:close/>
                  </a:path>
                </a:pathLst>
              </a:custGeom>
              <a:solidFill>
                <a:srgbClr val="6991A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íS1ïḍê">
                <a:extLst>
                  <a:ext uri="{FF2B5EF4-FFF2-40B4-BE49-F238E27FC236}">
                    <a16:creationId xmlns:a16="http://schemas.microsoft.com/office/drawing/2014/main" xmlns="" id="{4FDE6064-4656-43AB-999C-7E438AE82690}"/>
                  </a:ext>
                </a:extLst>
              </p:cNvPr>
              <p:cNvSpPr/>
              <p:nvPr/>
            </p:nvSpPr>
            <p:spPr bwMode="auto">
              <a:xfrm>
                <a:off x="9332888" y="4774582"/>
                <a:ext cx="113885" cy="83699"/>
              </a:xfrm>
              <a:custGeom>
                <a:avLst/>
                <a:gdLst>
                  <a:gd name="T0" fmla="*/ 0 w 80"/>
                  <a:gd name="T1" fmla="*/ 0 h 59"/>
                  <a:gd name="T2" fmla="*/ 0 w 80"/>
                  <a:gd name="T3" fmla="*/ 35 h 59"/>
                  <a:gd name="T4" fmla="*/ 80 w 80"/>
                  <a:gd name="T5" fmla="*/ 35 h 59"/>
                  <a:gd name="T6" fmla="*/ 80 w 80"/>
                  <a:gd name="T7" fmla="*/ 0 h 59"/>
                  <a:gd name="T8" fmla="*/ 15 w 80"/>
                  <a:gd name="T9" fmla="*/ 0 h 59"/>
                  <a:gd name="T10" fmla="*/ 0 w 80"/>
                  <a:gd name="T11" fmla="*/ 0 h 59"/>
                </a:gdLst>
                <a:ahLst/>
                <a:cxnLst>
                  <a:cxn ang="0">
                    <a:pos x="T0" y="T1"/>
                  </a:cxn>
                  <a:cxn ang="0">
                    <a:pos x="T2" y="T3"/>
                  </a:cxn>
                  <a:cxn ang="0">
                    <a:pos x="T4" y="T5"/>
                  </a:cxn>
                  <a:cxn ang="0">
                    <a:pos x="T6" y="T7"/>
                  </a:cxn>
                  <a:cxn ang="0">
                    <a:pos x="T8" y="T9"/>
                  </a:cxn>
                  <a:cxn ang="0">
                    <a:pos x="T10" y="T11"/>
                  </a:cxn>
                </a:cxnLst>
                <a:rect l="0" t="0" r="r" b="b"/>
                <a:pathLst>
                  <a:path w="80" h="59">
                    <a:moveTo>
                      <a:pt x="0" y="0"/>
                    </a:moveTo>
                    <a:cubicBezTo>
                      <a:pt x="0" y="35"/>
                      <a:pt x="0" y="35"/>
                      <a:pt x="0" y="35"/>
                    </a:cubicBezTo>
                    <a:cubicBezTo>
                      <a:pt x="0" y="35"/>
                      <a:pt x="38" y="59"/>
                      <a:pt x="80" y="35"/>
                    </a:cubicBezTo>
                    <a:cubicBezTo>
                      <a:pt x="80" y="0"/>
                      <a:pt x="80" y="0"/>
                      <a:pt x="80" y="0"/>
                    </a:cubicBezTo>
                    <a:cubicBezTo>
                      <a:pt x="15" y="0"/>
                      <a:pt x="15" y="0"/>
                      <a:pt x="15" y="0"/>
                    </a:cubicBezTo>
                    <a:lnTo>
                      <a:pt x="0" y="0"/>
                    </a:ln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ş1iďe">
                <a:extLst>
                  <a:ext uri="{FF2B5EF4-FFF2-40B4-BE49-F238E27FC236}">
                    <a16:creationId xmlns:a16="http://schemas.microsoft.com/office/drawing/2014/main" xmlns="" id="{807E5F36-C95F-4663-A506-12941903B679}"/>
                  </a:ext>
                </a:extLst>
              </p:cNvPr>
              <p:cNvSpPr/>
              <p:nvPr/>
            </p:nvSpPr>
            <p:spPr bwMode="auto">
              <a:xfrm>
                <a:off x="9699242" y="4332762"/>
                <a:ext cx="105653" cy="201015"/>
              </a:xfrm>
              <a:custGeom>
                <a:avLst/>
                <a:gdLst>
                  <a:gd name="T0" fmla="*/ 19 w 74"/>
                  <a:gd name="T1" fmla="*/ 71 h 141"/>
                  <a:gd name="T2" fmla="*/ 44 w 74"/>
                  <a:gd name="T3" fmla="*/ 4 h 141"/>
                  <a:gd name="T4" fmla="*/ 0 w 74"/>
                  <a:gd name="T5" fmla="*/ 141 h 141"/>
                  <a:gd name="T6" fmla="*/ 19 w 74"/>
                  <a:gd name="T7" fmla="*/ 71 h 141"/>
                </a:gdLst>
                <a:ahLst/>
                <a:cxnLst>
                  <a:cxn ang="0">
                    <a:pos x="T0" y="T1"/>
                  </a:cxn>
                  <a:cxn ang="0">
                    <a:pos x="T2" y="T3"/>
                  </a:cxn>
                  <a:cxn ang="0">
                    <a:pos x="T4" y="T5"/>
                  </a:cxn>
                  <a:cxn ang="0">
                    <a:pos x="T6" y="T7"/>
                  </a:cxn>
                </a:cxnLst>
                <a:rect l="0" t="0" r="r" b="b"/>
                <a:pathLst>
                  <a:path w="74" h="141">
                    <a:moveTo>
                      <a:pt x="19" y="71"/>
                    </a:moveTo>
                    <a:cubicBezTo>
                      <a:pt x="19" y="71"/>
                      <a:pt x="14" y="7"/>
                      <a:pt x="44" y="4"/>
                    </a:cubicBezTo>
                    <a:cubicBezTo>
                      <a:pt x="74" y="0"/>
                      <a:pt x="66" y="131"/>
                      <a:pt x="0" y="141"/>
                    </a:cubicBezTo>
                    <a:lnTo>
                      <a:pt x="19" y="71"/>
                    </a:ln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íŝḻiḓè">
                <a:extLst>
                  <a:ext uri="{FF2B5EF4-FFF2-40B4-BE49-F238E27FC236}">
                    <a16:creationId xmlns:a16="http://schemas.microsoft.com/office/drawing/2014/main" xmlns="" id="{BA633E40-CDDD-408D-A8A2-07636F66223D}"/>
                  </a:ext>
                </a:extLst>
              </p:cNvPr>
              <p:cNvSpPr/>
              <p:nvPr/>
            </p:nvSpPr>
            <p:spPr bwMode="auto">
              <a:xfrm>
                <a:off x="9017988" y="4356088"/>
                <a:ext cx="50082" cy="157793"/>
              </a:xfrm>
              <a:custGeom>
                <a:avLst/>
                <a:gdLst>
                  <a:gd name="T0" fmla="*/ 16 w 35"/>
                  <a:gd name="T1" fmla="*/ 0 h 111"/>
                  <a:gd name="T2" fmla="*/ 2 w 35"/>
                  <a:gd name="T3" fmla="*/ 45 h 111"/>
                  <a:gd name="T4" fmla="*/ 35 w 35"/>
                  <a:gd name="T5" fmla="*/ 111 h 111"/>
                  <a:gd name="T6" fmla="*/ 35 w 35"/>
                  <a:gd name="T7" fmla="*/ 77 h 111"/>
                  <a:gd name="T8" fmla="*/ 31 w 35"/>
                  <a:gd name="T9" fmla="*/ 31 h 111"/>
                  <a:gd name="T10" fmla="*/ 16 w 35"/>
                  <a:gd name="T11" fmla="*/ 0 h 111"/>
                </a:gdLst>
                <a:ahLst/>
                <a:cxnLst>
                  <a:cxn ang="0">
                    <a:pos x="T0" y="T1"/>
                  </a:cxn>
                  <a:cxn ang="0">
                    <a:pos x="T2" y="T3"/>
                  </a:cxn>
                  <a:cxn ang="0">
                    <a:pos x="T4" y="T5"/>
                  </a:cxn>
                  <a:cxn ang="0">
                    <a:pos x="T6" y="T7"/>
                  </a:cxn>
                  <a:cxn ang="0">
                    <a:pos x="T8" y="T9"/>
                  </a:cxn>
                  <a:cxn ang="0">
                    <a:pos x="T10" y="T11"/>
                  </a:cxn>
                </a:cxnLst>
                <a:rect l="0" t="0" r="r" b="b"/>
                <a:pathLst>
                  <a:path w="35" h="111">
                    <a:moveTo>
                      <a:pt x="16" y="0"/>
                    </a:moveTo>
                    <a:cubicBezTo>
                      <a:pt x="16" y="0"/>
                      <a:pt x="0" y="4"/>
                      <a:pt x="2" y="45"/>
                    </a:cubicBezTo>
                    <a:cubicBezTo>
                      <a:pt x="5" y="86"/>
                      <a:pt x="35" y="111"/>
                      <a:pt x="35" y="111"/>
                    </a:cubicBezTo>
                    <a:cubicBezTo>
                      <a:pt x="35" y="77"/>
                      <a:pt x="35" y="77"/>
                      <a:pt x="35" y="77"/>
                    </a:cubicBezTo>
                    <a:cubicBezTo>
                      <a:pt x="35" y="77"/>
                      <a:pt x="32" y="34"/>
                      <a:pt x="31" y="31"/>
                    </a:cubicBezTo>
                    <a:cubicBezTo>
                      <a:pt x="30" y="28"/>
                      <a:pt x="16" y="0"/>
                      <a:pt x="16" y="0"/>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ŝľïḓê">
                <a:extLst>
                  <a:ext uri="{FF2B5EF4-FFF2-40B4-BE49-F238E27FC236}">
                    <a16:creationId xmlns:a16="http://schemas.microsoft.com/office/drawing/2014/main" xmlns="" id="{25B9BA55-F109-4648-82FE-7CF04904737B}"/>
                  </a:ext>
                </a:extLst>
              </p:cNvPr>
              <p:cNvSpPr/>
              <p:nvPr/>
            </p:nvSpPr>
            <p:spPr bwMode="auto">
              <a:xfrm>
                <a:off x="9039256" y="4075491"/>
                <a:ext cx="697033" cy="714185"/>
              </a:xfrm>
              <a:custGeom>
                <a:avLst/>
                <a:gdLst>
                  <a:gd name="T0" fmla="*/ 0 w 489"/>
                  <a:gd name="T1" fmla="*/ 185 h 502"/>
                  <a:gd name="T2" fmla="*/ 251 w 489"/>
                  <a:gd name="T3" fmla="*/ 502 h 502"/>
                  <a:gd name="T4" fmla="*/ 489 w 489"/>
                  <a:gd name="T5" fmla="*/ 206 h 502"/>
                  <a:gd name="T6" fmla="*/ 457 w 489"/>
                  <a:gd name="T7" fmla="*/ 44 h 502"/>
                  <a:gd name="T8" fmla="*/ 388 w 489"/>
                  <a:gd name="T9" fmla="*/ 2 h 502"/>
                  <a:gd name="T10" fmla="*/ 196 w 489"/>
                  <a:gd name="T11" fmla="*/ 2 h 502"/>
                  <a:gd name="T12" fmla="*/ 82 w 489"/>
                  <a:gd name="T13" fmla="*/ 19 h 502"/>
                  <a:gd name="T14" fmla="*/ 41 w 489"/>
                  <a:gd name="T15" fmla="*/ 31 h 502"/>
                  <a:gd name="T16" fmla="*/ 0 w 489"/>
                  <a:gd name="T17" fmla="*/ 18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9" h="502">
                    <a:moveTo>
                      <a:pt x="0" y="185"/>
                    </a:moveTo>
                    <a:cubicBezTo>
                      <a:pt x="0" y="185"/>
                      <a:pt x="0" y="502"/>
                      <a:pt x="251" y="502"/>
                    </a:cubicBezTo>
                    <a:cubicBezTo>
                      <a:pt x="465" y="502"/>
                      <a:pt x="489" y="206"/>
                      <a:pt x="489" y="206"/>
                    </a:cubicBezTo>
                    <a:cubicBezTo>
                      <a:pt x="489" y="206"/>
                      <a:pt x="457" y="51"/>
                      <a:pt x="457" y="44"/>
                    </a:cubicBezTo>
                    <a:cubicBezTo>
                      <a:pt x="457" y="37"/>
                      <a:pt x="396" y="4"/>
                      <a:pt x="388" y="2"/>
                    </a:cubicBezTo>
                    <a:cubicBezTo>
                      <a:pt x="381" y="0"/>
                      <a:pt x="205" y="3"/>
                      <a:pt x="196" y="2"/>
                    </a:cubicBezTo>
                    <a:cubicBezTo>
                      <a:pt x="188" y="1"/>
                      <a:pt x="96" y="19"/>
                      <a:pt x="82" y="19"/>
                    </a:cubicBezTo>
                    <a:cubicBezTo>
                      <a:pt x="68" y="19"/>
                      <a:pt x="44" y="26"/>
                      <a:pt x="41" y="31"/>
                    </a:cubicBezTo>
                    <a:cubicBezTo>
                      <a:pt x="39" y="36"/>
                      <a:pt x="0" y="185"/>
                      <a:pt x="0" y="185"/>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şlïdè">
                <a:extLst>
                  <a:ext uri="{FF2B5EF4-FFF2-40B4-BE49-F238E27FC236}">
                    <a16:creationId xmlns:a16="http://schemas.microsoft.com/office/drawing/2014/main" xmlns="" id="{66D7EB7F-CE70-405F-A461-4BA3F4E8B02D}"/>
                  </a:ext>
                </a:extLst>
              </p:cNvPr>
              <p:cNvSpPr/>
              <p:nvPr/>
            </p:nvSpPr>
            <p:spPr bwMode="auto">
              <a:xfrm>
                <a:off x="8875288" y="3796266"/>
                <a:ext cx="922060" cy="642149"/>
              </a:xfrm>
              <a:custGeom>
                <a:avLst/>
                <a:gdLst>
                  <a:gd name="T0" fmla="*/ 597 w 647"/>
                  <a:gd name="T1" fmla="*/ 448 h 451"/>
                  <a:gd name="T2" fmla="*/ 574 w 647"/>
                  <a:gd name="T3" fmla="*/ 448 h 451"/>
                  <a:gd name="T4" fmla="*/ 549 w 647"/>
                  <a:gd name="T5" fmla="*/ 359 h 451"/>
                  <a:gd name="T6" fmla="*/ 554 w 647"/>
                  <a:gd name="T7" fmla="*/ 345 h 451"/>
                  <a:gd name="T8" fmla="*/ 510 w 647"/>
                  <a:gd name="T9" fmla="*/ 249 h 451"/>
                  <a:gd name="T10" fmla="*/ 356 w 647"/>
                  <a:gd name="T11" fmla="*/ 277 h 451"/>
                  <a:gd name="T12" fmla="*/ 186 w 647"/>
                  <a:gd name="T13" fmla="*/ 252 h 451"/>
                  <a:gd name="T14" fmla="*/ 143 w 647"/>
                  <a:gd name="T15" fmla="*/ 325 h 451"/>
                  <a:gd name="T16" fmla="*/ 143 w 647"/>
                  <a:gd name="T17" fmla="*/ 360 h 451"/>
                  <a:gd name="T18" fmla="*/ 118 w 647"/>
                  <a:gd name="T19" fmla="*/ 413 h 451"/>
                  <a:gd name="T20" fmla="*/ 115 w 647"/>
                  <a:gd name="T21" fmla="*/ 271 h 451"/>
                  <a:gd name="T22" fmla="*/ 97 w 647"/>
                  <a:gd name="T23" fmla="*/ 256 h 451"/>
                  <a:gd name="T24" fmla="*/ 115 w 647"/>
                  <a:gd name="T25" fmla="*/ 253 h 451"/>
                  <a:gd name="T26" fmla="*/ 47 w 647"/>
                  <a:gd name="T27" fmla="*/ 197 h 451"/>
                  <a:gd name="T28" fmla="*/ 102 w 647"/>
                  <a:gd name="T29" fmla="*/ 188 h 451"/>
                  <a:gd name="T30" fmla="*/ 36 w 647"/>
                  <a:gd name="T31" fmla="*/ 138 h 451"/>
                  <a:gd name="T32" fmla="*/ 0 w 647"/>
                  <a:gd name="T33" fmla="*/ 98 h 451"/>
                  <a:gd name="T34" fmla="*/ 185 w 647"/>
                  <a:gd name="T35" fmla="*/ 80 h 451"/>
                  <a:gd name="T36" fmla="*/ 135 w 647"/>
                  <a:gd name="T37" fmla="*/ 19 h 451"/>
                  <a:gd name="T38" fmla="*/ 338 w 647"/>
                  <a:gd name="T39" fmla="*/ 63 h 451"/>
                  <a:gd name="T40" fmla="*/ 288 w 647"/>
                  <a:gd name="T41" fmla="*/ 0 h 451"/>
                  <a:gd name="T42" fmla="*/ 521 w 647"/>
                  <a:gd name="T43" fmla="*/ 129 h 451"/>
                  <a:gd name="T44" fmla="*/ 498 w 647"/>
                  <a:gd name="T45" fmla="*/ 55 h 451"/>
                  <a:gd name="T46" fmla="*/ 597 w 647"/>
                  <a:gd name="T47" fmla="*/ 213 h 451"/>
                  <a:gd name="T48" fmla="*/ 597 w 647"/>
                  <a:gd name="T49" fmla="*/ 448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7" h="451">
                    <a:moveTo>
                      <a:pt x="597" y="448"/>
                    </a:moveTo>
                    <a:cubicBezTo>
                      <a:pt x="597" y="448"/>
                      <a:pt x="585" y="451"/>
                      <a:pt x="574" y="448"/>
                    </a:cubicBezTo>
                    <a:cubicBezTo>
                      <a:pt x="549" y="359"/>
                      <a:pt x="549" y="359"/>
                      <a:pt x="549" y="359"/>
                    </a:cubicBezTo>
                    <a:cubicBezTo>
                      <a:pt x="554" y="345"/>
                      <a:pt x="554" y="345"/>
                      <a:pt x="554" y="345"/>
                    </a:cubicBezTo>
                    <a:cubicBezTo>
                      <a:pt x="554" y="345"/>
                      <a:pt x="540" y="271"/>
                      <a:pt x="510" y="249"/>
                    </a:cubicBezTo>
                    <a:cubicBezTo>
                      <a:pt x="510" y="249"/>
                      <a:pt x="444" y="280"/>
                      <a:pt x="356" y="277"/>
                    </a:cubicBezTo>
                    <a:cubicBezTo>
                      <a:pt x="268" y="275"/>
                      <a:pt x="186" y="252"/>
                      <a:pt x="186" y="252"/>
                    </a:cubicBezTo>
                    <a:cubicBezTo>
                      <a:pt x="186" y="252"/>
                      <a:pt x="164" y="261"/>
                      <a:pt x="143" y="325"/>
                    </a:cubicBezTo>
                    <a:cubicBezTo>
                      <a:pt x="143" y="360"/>
                      <a:pt x="143" y="360"/>
                      <a:pt x="143" y="360"/>
                    </a:cubicBezTo>
                    <a:cubicBezTo>
                      <a:pt x="143" y="360"/>
                      <a:pt x="121" y="397"/>
                      <a:pt x="118" y="413"/>
                    </a:cubicBezTo>
                    <a:cubicBezTo>
                      <a:pt x="118" y="413"/>
                      <a:pt x="98" y="369"/>
                      <a:pt x="115" y="271"/>
                    </a:cubicBezTo>
                    <a:cubicBezTo>
                      <a:pt x="97" y="256"/>
                      <a:pt x="97" y="256"/>
                      <a:pt x="97" y="256"/>
                    </a:cubicBezTo>
                    <a:cubicBezTo>
                      <a:pt x="115" y="253"/>
                      <a:pt x="115" y="253"/>
                      <a:pt x="115" y="253"/>
                    </a:cubicBezTo>
                    <a:cubicBezTo>
                      <a:pt x="47" y="197"/>
                      <a:pt x="47" y="197"/>
                      <a:pt x="47" y="197"/>
                    </a:cubicBezTo>
                    <a:cubicBezTo>
                      <a:pt x="102" y="188"/>
                      <a:pt x="102" y="188"/>
                      <a:pt x="102" y="188"/>
                    </a:cubicBezTo>
                    <a:cubicBezTo>
                      <a:pt x="102" y="188"/>
                      <a:pt x="50" y="158"/>
                      <a:pt x="36" y="138"/>
                    </a:cubicBezTo>
                    <a:cubicBezTo>
                      <a:pt x="21" y="118"/>
                      <a:pt x="0" y="98"/>
                      <a:pt x="0" y="98"/>
                    </a:cubicBezTo>
                    <a:cubicBezTo>
                      <a:pt x="0" y="98"/>
                      <a:pt x="172" y="84"/>
                      <a:pt x="185" y="80"/>
                    </a:cubicBezTo>
                    <a:cubicBezTo>
                      <a:pt x="185" y="80"/>
                      <a:pt x="152" y="47"/>
                      <a:pt x="135" y="19"/>
                    </a:cubicBezTo>
                    <a:cubicBezTo>
                      <a:pt x="135" y="19"/>
                      <a:pt x="310" y="54"/>
                      <a:pt x="338" y="63"/>
                    </a:cubicBezTo>
                    <a:cubicBezTo>
                      <a:pt x="338" y="63"/>
                      <a:pt x="302" y="9"/>
                      <a:pt x="288" y="0"/>
                    </a:cubicBezTo>
                    <a:cubicBezTo>
                      <a:pt x="288" y="0"/>
                      <a:pt x="431" y="55"/>
                      <a:pt x="521" y="129"/>
                    </a:cubicBezTo>
                    <a:cubicBezTo>
                      <a:pt x="521" y="129"/>
                      <a:pt x="504" y="72"/>
                      <a:pt x="498" y="55"/>
                    </a:cubicBezTo>
                    <a:cubicBezTo>
                      <a:pt x="498" y="55"/>
                      <a:pt x="582" y="171"/>
                      <a:pt x="597" y="213"/>
                    </a:cubicBezTo>
                    <a:cubicBezTo>
                      <a:pt x="597" y="213"/>
                      <a:pt x="647" y="349"/>
                      <a:pt x="597" y="448"/>
                    </a:cubicBezTo>
                    <a:close/>
                  </a:path>
                </a:pathLst>
              </a:custGeom>
              <a:solidFill>
                <a:srgbClr val="735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Slíďè">
                <a:extLst>
                  <a:ext uri="{FF2B5EF4-FFF2-40B4-BE49-F238E27FC236}">
                    <a16:creationId xmlns:a16="http://schemas.microsoft.com/office/drawing/2014/main" xmlns="" id="{9A75DB8F-14CF-4DB7-8E41-E1A9408A0EEE}"/>
                  </a:ext>
                </a:extLst>
              </p:cNvPr>
              <p:cNvSpPr/>
              <p:nvPr/>
            </p:nvSpPr>
            <p:spPr bwMode="auto">
              <a:xfrm>
                <a:off x="9199107" y="4385588"/>
                <a:ext cx="52827" cy="65862"/>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ṣḷiḋê">
                <a:extLst>
                  <a:ext uri="{FF2B5EF4-FFF2-40B4-BE49-F238E27FC236}">
                    <a16:creationId xmlns:a16="http://schemas.microsoft.com/office/drawing/2014/main" xmlns="" id="{6F266288-E88D-4C96-AA11-51BE45A50504}"/>
                  </a:ext>
                </a:extLst>
              </p:cNvPr>
              <p:cNvSpPr/>
              <p:nvPr/>
            </p:nvSpPr>
            <p:spPr bwMode="auto">
              <a:xfrm>
                <a:off x="9485193" y="4385588"/>
                <a:ext cx="52827" cy="65862"/>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iṩḻïďé">
                <a:extLst>
                  <a:ext uri="{FF2B5EF4-FFF2-40B4-BE49-F238E27FC236}">
                    <a16:creationId xmlns:a16="http://schemas.microsoft.com/office/drawing/2014/main" xmlns="" id="{7AA97F86-03EE-4405-B00C-BC850E40C73D}"/>
                  </a:ext>
                </a:extLst>
              </p:cNvPr>
              <p:cNvSpPr/>
              <p:nvPr/>
            </p:nvSpPr>
            <p:spPr bwMode="auto">
              <a:xfrm>
                <a:off x="9179211" y="4280622"/>
                <a:ext cx="63803" cy="43908"/>
              </a:xfrm>
              <a:custGeom>
                <a:avLst/>
                <a:gdLst>
                  <a:gd name="T0" fmla="*/ 45 w 45"/>
                  <a:gd name="T1" fmla="*/ 22 h 31"/>
                  <a:gd name="T2" fmla="*/ 23 w 45"/>
                  <a:gd name="T3" fmla="*/ 15 h 31"/>
                  <a:gd name="T4" fmla="*/ 0 w 45"/>
                  <a:gd name="T5" fmla="*/ 31 h 31"/>
                  <a:gd name="T6" fmla="*/ 25 w 45"/>
                  <a:gd name="T7" fmla="*/ 1 h 31"/>
                  <a:gd name="T8" fmla="*/ 45 w 45"/>
                  <a:gd name="T9" fmla="*/ 5 h 31"/>
                  <a:gd name="T10" fmla="*/ 45 w 45"/>
                  <a:gd name="T11" fmla="*/ 22 h 31"/>
                </a:gdLst>
                <a:ahLst/>
                <a:cxnLst>
                  <a:cxn ang="0">
                    <a:pos x="T0" y="T1"/>
                  </a:cxn>
                  <a:cxn ang="0">
                    <a:pos x="T2" y="T3"/>
                  </a:cxn>
                  <a:cxn ang="0">
                    <a:pos x="T4" y="T5"/>
                  </a:cxn>
                  <a:cxn ang="0">
                    <a:pos x="T6" y="T7"/>
                  </a:cxn>
                  <a:cxn ang="0">
                    <a:pos x="T8" y="T9"/>
                  </a:cxn>
                  <a:cxn ang="0">
                    <a:pos x="T10" y="T11"/>
                  </a:cxn>
                </a:cxnLst>
                <a:rect l="0" t="0" r="r" b="b"/>
                <a:pathLst>
                  <a:path w="45" h="31">
                    <a:moveTo>
                      <a:pt x="45" y="22"/>
                    </a:moveTo>
                    <a:cubicBezTo>
                      <a:pt x="45" y="22"/>
                      <a:pt x="35" y="12"/>
                      <a:pt x="23" y="15"/>
                    </a:cubicBezTo>
                    <a:cubicBezTo>
                      <a:pt x="10" y="17"/>
                      <a:pt x="0" y="31"/>
                      <a:pt x="0" y="31"/>
                    </a:cubicBezTo>
                    <a:cubicBezTo>
                      <a:pt x="0" y="31"/>
                      <a:pt x="2" y="4"/>
                      <a:pt x="25" y="1"/>
                    </a:cubicBezTo>
                    <a:cubicBezTo>
                      <a:pt x="25" y="1"/>
                      <a:pt x="34" y="0"/>
                      <a:pt x="45" y="5"/>
                    </a:cubicBezTo>
                    <a:lnTo>
                      <a:pt x="45" y="22"/>
                    </a:lnTo>
                    <a:close/>
                  </a:path>
                </a:pathLst>
              </a:custGeom>
              <a:solidFill>
                <a:srgbClr val="735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ṥ1ïḋé">
                <a:extLst>
                  <a:ext uri="{FF2B5EF4-FFF2-40B4-BE49-F238E27FC236}">
                    <a16:creationId xmlns:a16="http://schemas.microsoft.com/office/drawing/2014/main" xmlns="" id="{FA01B7BB-4534-4917-AF0F-F2C169290B0B}"/>
                  </a:ext>
                </a:extLst>
              </p:cNvPr>
              <p:cNvSpPr/>
              <p:nvPr/>
            </p:nvSpPr>
            <p:spPr bwMode="auto">
              <a:xfrm>
                <a:off x="9478332" y="4255924"/>
                <a:ext cx="79583" cy="63117"/>
              </a:xfrm>
              <a:custGeom>
                <a:avLst/>
                <a:gdLst>
                  <a:gd name="T0" fmla="*/ 0 w 56"/>
                  <a:gd name="T1" fmla="*/ 14 h 44"/>
                  <a:gd name="T2" fmla="*/ 0 w 56"/>
                  <a:gd name="T3" fmla="*/ 35 h 44"/>
                  <a:gd name="T4" fmla="*/ 56 w 56"/>
                  <a:gd name="T5" fmla="*/ 44 h 44"/>
                  <a:gd name="T6" fmla="*/ 0 w 56"/>
                  <a:gd name="T7" fmla="*/ 14 h 44"/>
                </a:gdLst>
                <a:ahLst/>
                <a:cxnLst>
                  <a:cxn ang="0">
                    <a:pos x="T0" y="T1"/>
                  </a:cxn>
                  <a:cxn ang="0">
                    <a:pos x="T2" y="T3"/>
                  </a:cxn>
                  <a:cxn ang="0">
                    <a:pos x="T4" y="T5"/>
                  </a:cxn>
                  <a:cxn ang="0">
                    <a:pos x="T6" y="T7"/>
                  </a:cxn>
                </a:cxnLst>
                <a:rect l="0" t="0" r="r" b="b"/>
                <a:pathLst>
                  <a:path w="56" h="44">
                    <a:moveTo>
                      <a:pt x="0" y="14"/>
                    </a:moveTo>
                    <a:cubicBezTo>
                      <a:pt x="0" y="35"/>
                      <a:pt x="0" y="35"/>
                      <a:pt x="0" y="35"/>
                    </a:cubicBezTo>
                    <a:cubicBezTo>
                      <a:pt x="0" y="35"/>
                      <a:pt x="30" y="13"/>
                      <a:pt x="56" y="44"/>
                    </a:cubicBezTo>
                    <a:cubicBezTo>
                      <a:pt x="56" y="44"/>
                      <a:pt x="52" y="0"/>
                      <a:pt x="0" y="14"/>
                    </a:cubicBezTo>
                    <a:close/>
                  </a:path>
                </a:pathLst>
              </a:custGeom>
              <a:solidFill>
                <a:srgbClr val="735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ṩľiḓè">
                <a:extLst>
                  <a:ext uri="{FF2B5EF4-FFF2-40B4-BE49-F238E27FC236}">
                    <a16:creationId xmlns:a16="http://schemas.microsoft.com/office/drawing/2014/main" xmlns="" id="{9A6E6464-C4D3-43E6-9052-80ABD1DF43FF}"/>
                  </a:ext>
                </a:extLst>
              </p:cNvPr>
              <p:cNvSpPr/>
              <p:nvPr/>
            </p:nvSpPr>
            <p:spPr bwMode="auto">
              <a:xfrm>
                <a:off x="9271829" y="4496729"/>
                <a:ext cx="61059" cy="75466"/>
              </a:xfrm>
              <a:custGeom>
                <a:avLst/>
                <a:gdLst>
                  <a:gd name="T0" fmla="*/ 32 w 43"/>
                  <a:gd name="T1" fmla="*/ 0 h 53"/>
                  <a:gd name="T2" fmla="*/ 43 w 43"/>
                  <a:gd name="T3" fmla="*/ 51 h 53"/>
                  <a:gd name="T4" fmla="*/ 5 w 43"/>
                  <a:gd name="T5" fmla="*/ 28 h 53"/>
                  <a:gd name="T6" fmla="*/ 32 w 43"/>
                  <a:gd name="T7" fmla="*/ 0 h 53"/>
                </a:gdLst>
                <a:ahLst/>
                <a:cxnLst>
                  <a:cxn ang="0">
                    <a:pos x="T0" y="T1"/>
                  </a:cxn>
                  <a:cxn ang="0">
                    <a:pos x="T2" y="T3"/>
                  </a:cxn>
                  <a:cxn ang="0">
                    <a:pos x="T4" y="T5"/>
                  </a:cxn>
                  <a:cxn ang="0">
                    <a:pos x="T6" y="T7"/>
                  </a:cxn>
                </a:cxnLst>
                <a:rect l="0" t="0" r="r" b="b"/>
                <a:pathLst>
                  <a:path w="43" h="53">
                    <a:moveTo>
                      <a:pt x="32" y="0"/>
                    </a:moveTo>
                    <a:cubicBezTo>
                      <a:pt x="32" y="0"/>
                      <a:pt x="10" y="28"/>
                      <a:pt x="43" y="51"/>
                    </a:cubicBezTo>
                    <a:cubicBezTo>
                      <a:pt x="43" y="51"/>
                      <a:pt x="9" y="53"/>
                      <a:pt x="5" y="28"/>
                    </a:cubicBezTo>
                    <a:cubicBezTo>
                      <a:pt x="0" y="1"/>
                      <a:pt x="32" y="0"/>
                      <a:pt x="32" y="0"/>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îSḷîḓê">
                <a:extLst>
                  <a:ext uri="{FF2B5EF4-FFF2-40B4-BE49-F238E27FC236}">
                    <a16:creationId xmlns:a16="http://schemas.microsoft.com/office/drawing/2014/main" xmlns="" id="{DE78C6C5-1D7F-499A-B520-55B49DE6B40D}"/>
                  </a:ext>
                </a:extLst>
              </p:cNvPr>
              <p:cNvSpPr/>
              <p:nvPr/>
            </p:nvSpPr>
            <p:spPr bwMode="auto">
              <a:xfrm>
                <a:off x="9267712" y="4579056"/>
                <a:ext cx="244922" cy="85757"/>
              </a:xfrm>
              <a:custGeom>
                <a:avLst/>
                <a:gdLst>
                  <a:gd name="T0" fmla="*/ 0 w 172"/>
                  <a:gd name="T1" fmla="*/ 21 h 60"/>
                  <a:gd name="T2" fmla="*/ 4 w 172"/>
                  <a:gd name="T3" fmla="*/ 38 h 60"/>
                  <a:gd name="T4" fmla="*/ 165 w 172"/>
                  <a:gd name="T5" fmla="*/ 31 h 60"/>
                  <a:gd name="T6" fmla="*/ 172 w 172"/>
                  <a:gd name="T7" fmla="*/ 0 h 60"/>
                  <a:gd name="T8" fmla="*/ 0 w 172"/>
                  <a:gd name="T9" fmla="*/ 21 h 60"/>
                </a:gdLst>
                <a:ahLst/>
                <a:cxnLst>
                  <a:cxn ang="0">
                    <a:pos x="T0" y="T1"/>
                  </a:cxn>
                  <a:cxn ang="0">
                    <a:pos x="T2" y="T3"/>
                  </a:cxn>
                  <a:cxn ang="0">
                    <a:pos x="T4" y="T5"/>
                  </a:cxn>
                  <a:cxn ang="0">
                    <a:pos x="T6" y="T7"/>
                  </a:cxn>
                  <a:cxn ang="0">
                    <a:pos x="T8" y="T9"/>
                  </a:cxn>
                </a:cxnLst>
                <a:rect l="0" t="0" r="r" b="b"/>
                <a:pathLst>
                  <a:path w="172" h="60">
                    <a:moveTo>
                      <a:pt x="0" y="21"/>
                    </a:moveTo>
                    <a:cubicBezTo>
                      <a:pt x="0" y="21"/>
                      <a:pt x="0" y="28"/>
                      <a:pt x="4" y="38"/>
                    </a:cubicBezTo>
                    <a:cubicBezTo>
                      <a:pt x="28" y="45"/>
                      <a:pt x="101" y="60"/>
                      <a:pt x="165" y="31"/>
                    </a:cubicBezTo>
                    <a:cubicBezTo>
                      <a:pt x="171" y="14"/>
                      <a:pt x="172" y="0"/>
                      <a:pt x="172" y="0"/>
                    </a:cubicBezTo>
                    <a:cubicBezTo>
                      <a:pt x="105" y="48"/>
                      <a:pt x="0" y="21"/>
                      <a:pt x="0" y="21"/>
                    </a:cubicBezTo>
                    <a:close/>
                  </a:path>
                </a:pathLst>
              </a:custGeom>
              <a:solidFill>
                <a:srgbClr val="FDF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ïšḷîḓe">
                <a:extLst>
                  <a:ext uri="{FF2B5EF4-FFF2-40B4-BE49-F238E27FC236}">
                    <a16:creationId xmlns:a16="http://schemas.microsoft.com/office/drawing/2014/main" xmlns="" id="{A46885D5-AA92-4222-9448-ED074080FACC}"/>
                  </a:ext>
                </a:extLst>
              </p:cNvPr>
              <p:cNvSpPr/>
              <p:nvPr/>
            </p:nvSpPr>
            <p:spPr bwMode="auto">
              <a:xfrm>
                <a:off x="9273201" y="4633255"/>
                <a:ext cx="71350" cy="41164"/>
              </a:xfrm>
              <a:custGeom>
                <a:avLst/>
                <a:gdLst>
                  <a:gd name="T0" fmla="*/ 0 w 50"/>
                  <a:gd name="T1" fmla="*/ 0 h 29"/>
                  <a:gd name="T2" fmla="*/ 17 w 50"/>
                  <a:gd name="T3" fmla="*/ 29 h 29"/>
                  <a:gd name="T4" fmla="*/ 50 w 50"/>
                  <a:gd name="T5" fmla="*/ 9 h 29"/>
                  <a:gd name="T6" fmla="*/ 0 w 50"/>
                  <a:gd name="T7" fmla="*/ 0 h 29"/>
                </a:gdLst>
                <a:ahLst/>
                <a:cxnLst>
                  <a:cxn ang="0">
                    <a:pos x="T0" y="T1"/>
                  </a:cxn>
                  <a:cxn ang="0">
                    <a:pos x="T2" y="T3"/>
                  </a:cxn>
                  <a:cxn ang="0">
                    <a:pos x="T4" y="T5"/>
                  </a:cxn>
                  <a:cxn ang="0">
                    <a:pos x="T6" y="T7"/>
                  </a:cxn>
                </a:cxnLst>
                <a:rect l="0" t="0" r="r" b="b"/>
                <a:pathLst>
                  <a:path w="50" h="29">
                    <a:moveTo>
                      <a:pt x="0" y="0"/>
                    </a:moveTo>
                    <a:cubicBezTo>
                      <a:pt x="2" y="9"/>
                      <a:pt x="7" y="19"/>
                      <a:pt x="17" y="29"/>
                    </a:cubicBezTo>
                    <a:cubicBezTo>
                      <a:pt x="25" y="20"/>
                      <a:pt x="37" y="14"/>
                      <a:pt x="50" y="9"/>
                    </a:cubicBezTo>
                    <a:cubicBezTo>
                      <a:pt x="28" y="7"/>
                      <a:pt x="10" y="3"/>
                      <a:pt x="0" y="0"/>
                    </a:cubicBezTo>
                    <a:close/>
                  </a:path>
                </a:pathLst>
              </a:custGeom>
              <a:solidFill>
                <a:srgbClr val="9E0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îṩľíḓe">
                <a:extLst>
                  <a:ext uri="{FF2B5EF4-FFF2-40B4-BE49-F238E27FC236}">
                    <a16:creationId xmlns:a16="http://schemas.microsoft.com/office/drawing/2014/main" xmlns="" id="{A7478961-9268-4F83-8363-8EBF1699497C}"/>
                  </a:ext>
                </a:extLst>
              </p:cNvPr>
              <p:cNvSpPr/>
              <p:nvPr/>
            </p:nvSpPr>
            <p:spPr bwMode="auto">
              <a:xfrm>
                <a:off x="9297213" y="4623650"/>
                <a:ext cx="205131" cy="82327"/>
              </a:xfrm>
              <a:custGeom>
                <a:avLst/>
                <a:gdLst>
                  <a:gd name="T0" fmla="*/ 65 w 144"/>
                  <a:gd name="T1" fmla="*/ 58 h 58"/>
                  <a:gd name="T2" fmla="*/ 144 w 144"/>
                  <a:gd name="T3" fmla="*/ 0 h 58"/>
                  <a:gd name="T4" fmla="*/ 33 w 144"/>
                  <a:gd name="T5" fmla="*/ 16 h 58"/>
                  <a:gd name="T6" fmla="*/ 0 w 144"/>
                  <a:gd name="T7" fmla="*/ 36 h 58"/>
                  <a:gd name="T8" fmla="*/ 65 w 144"/>
                  <a:gd name="T9" fmla="*/ 58 h 58"/>
                </a:gdLst>
                <a:ahLst/>
                <a:cxnLst>
                  <a:cxn ang="0">
                    <a:pos x="T0" y="T1"/>
                  </a:cxn>
                  <a:cxn ang="0">
                    <a:pos x="T2" y="T3"/>
                  </a:cxn>
                  <a:cxn ang="0">
                    <a:pos x="T4" y="T5"/>
                  </a:cxn>
                  <a:cxn ang="0">
                    <a:pos x="T6" y="T7"/>
                  </a:cxn>
                  <a:cxn ang="0">
                    <a:pos x="T8" y="T9"/>
                  </a:cxn>
                </a:cxnLst>
                <a:rect l="0" t="0" r="r" b="b"/>
                <a:pathLst>
                  <a:path w="144" h="58">
                    <a:moveTo>
                      <a:pt x="65" y="58"/>
                    </a:moveTo>
                    <a:cubicBezTo>
                      <a:pt x="115" y="56"/>
                      <a:pt x="136" y="25"/>
                      <a:pt x="144" y="0"/>
                    </a:cubicBezTo>
                    <a:cubicBezTo>
                      <a:pt x="106" y="17"/>
                      <a:pt x="65" y="19"/>
                      <a:pt x="33" y="16"/>
                    </a:cubicBezTo>
                    <a:cubicBezTo>
                      <a:pt x="20" y="21"/>
                      <a:pt x="8" y="27"/>
                      <a:pt x="0" y="36"/>
                    </a:cubicBezTo>
                    <a:cubicBezTo>
                      <a:pt x="12" y="48"/>
                      <a:pt x="32" y="58"/>
                      <a:pt x="65" y="58"/>
                    </a:cubicBez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ïṡ1îḋé">
                <a:extLst>
                  <a:ext uri="{FF2B5EF4-FFF2-40B4-BE49-F238E27FC236}">
                    <a16:creationId xmlns:a16="http://schemas.microsoft.com/office/drawing/2014/main" xmlns="" id="{D3054BAA-DE53-4EC7-AF5F-88BD02CB4ED0}"/>
                  </a:ext>
                </a:extLst>
              </p:cNvPr>
              <p:cNvSpPr/>
              <p:nvPr/>
            </p:nvSpPr>
            <p:spPr bwMode="auto">
              <a:xfrm>
                <a:off x="9364446" y="4727244"/>
                <a:ext cx="68605" cy="34303"/>
              </a:xfrm>
              <a:custGeom>
                <a:avLst/>
                <a:gdLst>
                  <a:gd name="T0" fmla="*/ 0 w 48"/>
                  <a:gd name="T1" fmla="*/ 1 h 24"/>
                  <a:gd name="T2" fmla="*/ 48 w 48"/>
                  <a:gd name="T3" fmla="*/ 0 h 24"/>
                  <a:gd name="T4" fmla="*/ 0 w 48"/>
                  <a:gd name="T5" fmla="*/ 1 h 24"/>
                </a:gdLst>
                <a:ahLst/>
                <a:cxnLst>
                  <a:cxn ang="0">
                    <a:pos x="T0" y="T1"/>
                  </a:cxn>
                  <a:cxn ang="0">
                    <a:pos x="T2" y="T3"/>
                  </a:cxn>
                  <a:cxn ang="0">
                    <a:pos x="T4" y="T5"/>
                  </a:cxn>
                </a:cxnLst>
                <a:rect l="0" t="0" r="r" b="b"/>
                <a:pathLst>
                  <a:path w="48" h="24">
                    <a:moveTo>
                      <a:pt x="0" y="1"/>
                    </a:moveTo>
                    <a:cubicBezTo>
                      <a:pt x="0" y="1"/>
                      <a:pt x="29" y="10"/>
                      <a:pt x="48" y="0"/>
                    </a:cubicBezTo>
                    <a:cubicBezTo>
                      <a:pt x="48" y="0"/>
                      <a:pt x="28" y="24"/>
                      <a:pt x="0" y="1"/>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śḷîḓè">
                <a:extLst>
                  <a:ext uri="{FF2B5EF4-FFF2-40B4-BE49-F238E27FC236}">
                    <a16:creationId xmlns:a16="http://schemas.microsoft.com/office/drawing/2014/main" xmlns="" id="{586C8CB4-AFAF-42F2-A782-B83B5971BB2A}"/>
                  </a:ext>
                </a:extLst>
              </p:cNvPr>
              <p:cNvSpPr/>
              <p:nvPr/>
            </p:nvSpPr>
            <p:spPr bwMode="auto">
              <a:xfrm>
                <a:off x="9136676" y="5986158"/>
                <a:ext cx="131037" cy="135153"/>
              </a:xfrm>
              <a:custGeom>
                <a:avLst/>
                <a:gdLst>
                  <a:gd name="T0" fmla="*/ 87 w 92"/>
                  <a:gd name="T1" fmla="*/ 23 h 95"/>
                  <a:gd name="T2" fmla="*/ 12 w 92"/>
                  <a:gd name="T3" fmla="*/ 13 h 95"/>
                  <a:gd name="T4" fmla="*/ 3 w 92"/>
                  <a:gd name="T5" fmla="*/ 33 h 95"/>
                  <a:gd name="T6" fmla="*/ 0 w 92"/>
                  <a:gd name="T7" fmla="*/ 68 h 95"/>
                  <a:gd name="T8" fmla="*/ 67 w 92"/>
                  <a:gd name="T9" fmla="*/ 92 h 95"/>
                  <a:gd name="T10" fmla="*/ 90 w 92"/>
                  <a:gd name="T11" fmla="*/ 82 h 95"/>
                  <a:gd name="T12" fmla="*/ 91 w 92"/>
                  <a:gd name="T13" fmla="*/ 38 h 95"/>
                  <a:gd name="T14" fmla="*/ 87 w 92"/>
                  <a:gd name="T15" fmla="*/ 2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5">
                    <a:moveTo>
                      <a:pt x="87" y="23"/>
                    </a:moveTo>
                    <a:cubicBezTo>
                      <a:pt x="87" y="23"/>
                      <a:pt x="47" y="0"/>
                      <a:pt x="12" y="13"/>
                    </a:cubicBezTo>
                    <a:cubicBezTo>
                      <a:pt x="12" y="13"/>
                      <a:pt x="4" y="15"/>
                      <a:pt x="3" y="33"/>
                    </a:cubicBezTo>
                    <a:cubicBezTo>
                      <a:pt x="2" y="50"/>
                      <a:pt x="0" y="68"/>
                      <a:pt x="0" y="68"/>
                    </a:cubicBezTo>
                    <a:cubicBezTo>
                      <a:pt x="0" y="68"/>
                      <a:pt x="56" y="95"/>
                      <a:pt x="67" y="92"/>
                    </a:cubicBezTo>
                    <a:cubicBezTo>
                      <a:pt x="77" y="90"/>
                      <a:pt x="90" y="83"/>
                      <a:pt x="90" y="82"/>
                    </a:cubicBezTo>
                    <a:cubicBezTo>
                      <a:pt x="90" y="81"/>
                      <a:pt x="91" y="38"/>
                      <a:pt x="91" y="38"/>
                    </a:cubicBezTo>
                    <a:cubicBezTo>
                      <a:pt x="91" y="38"/>
                      <a:pt x="92" y="26"/>
                      <a:pt x="87" y="23"/>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sḻíḑè">
                <a:extLst>
                  <a:ext uri="{FF2B5EF4-FFF2-40B4-BE49-F238E27FC236}">
                    <a16:creationId xmlns:a16="http://schemas.microsoft.com/office/drawing/2014/main" xmlns="" id="{1050CBB7-5346-464D-83A3-F1F8AFB140D1}"/>
                  </a:ext>
                </a:extLst>
              </p:cNvPr>
              <p:cNvSpPr/>
              <p:nvPr/>
            </p:nvSpPr>
            <p:spPr bwMode="auto">
              <a:xfrm>
                <a:off x="9079047" y="6172079"/>
                <a:ext cx="196898" cy="92618"/>
              </a:xfrm>
              <a:custGeom>
                <a:avLst/>
                <a:gdLst>
                  <a:gd name="T0" fmla="*/ 45 w 138"/>
                  <a:gd name="T1" fmla="*/ 60 h 65"/>
                  <a:gd name="T2" fmla="*/ 138 w 138"/>
                  <a:gd name="T3" fmla="*/ 17 h 65"/>
                  <a:gd name="T4" fmla="*/ 138 w 138"/>
                  <a:gd name="T5" fmla="*/ 0 h 65"/>
                  <a:gd name="T6" fmla="*/ 46 w 138"/>
                  <a:gd name="T7" fmla="*/ 30 h 65"/>
                  <a:gd name="T8" fmla="*/ 0 w 138"/>
                  <a:gd name="T9" fmla="*/ 14 h 65"/>
                  <a:gd name="T10" fmla="*/ 0 w 138"/>
                  <a:gd name="T11" fmla="*/ 40 h 65"/>
                  <a:gd name="T12" fmla="*/ 45 w 138"/>
                  <a:gd name="T13" fmla="*/ 60 h 65"/>
                </a:gdLst>
                <a:ahLst/>
                <a:cxnLst>
                  <a:cxn ang="0">
                    <a:pos x="T0" y="T1"/>
                  </a:cxn>
                  <a:cxn ang="0">
                    <a:pos x="T2" y="T3"/>
                  </a:cxn>
                  <a:cxn ang="0">
                    <a:pos x="T4" y="T5"/>
                  </a:cxn>
                  <a:cxn ang="0">
                    <a:pos x="T6" y="T7"/>
                  </a:cxn>
                  <a:cxn ang="0">
                    <a:pos x="T8" y="T9"/>
                  </a:cxn>
                  <a:cxn ang="0">
                    <a:pos x="T10" y="T11"/>
                  </a:cxn>
                  <a:cxn ang="0">
                    <a:pos x="T12" y="T13"/>
                  </a:cxn>
                </a:cxnLst>
                <a:rect l="0" t="0" r="r" b="b"/>
                <a:pathLst>
                  <a:path w="138" h="65">
                    <a:moveTo>
                      <a:pt x="45" y="60"/>
                    </a:moveTo>
                    <a:cubicBezTo>
                      <a:pt x="106" y="65"/>
                      <a:pt x="131" y="30"/>
                      <a:pt x="138" y="17"/>
                    </a:cubicBezTo>
                    <a:cubicBezTo>
                      <a:pt x="138" y="0"/>
                      <a:pt x="138" y="0"/>
                      <a:pt x="138" y="0"/>
                    </a:cubicBezTo>
                    <a:cubicBezTo>
                      <a:pt x="138" y="2"/>
                      <a:pt x="91" y="32"/>
                      <a:pt x="46" y="30"/>
                    </a:cubicBezTo>
                    <a:cubicBezTo>
                      <a:pt x="2" y="28"/>
                      <a:pt x="0" y="14"/>
                      <a:pt x="0" y="14"/>
                    </a:cubicBezTo>
                    <a:cubicBezTo>
                      <a:pt x="0" y="40"/>
                      <a:pt x="0" y="40"/>
                      <a:pt x="0" y="40"/>
                    </a:cubicBezTo>
                    <a:cubicBezTo>
                      <a:pt x="0" y="40"/>
                      <a:pt x="2" y="57"/>
                      <a:pt x="45" y="60"/>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ṥļiďe">
                <a:extLst>
                  <a:ext uri="{FF2B5EF4-FFF2-40B4-BE49-F238E27FC236}">
                    <a16:creationId xmlns:a16="http://schemas.microsoft.com/office/drawing/2014/main" xmlns="" id="{5DF1FEBC-9619-4B4F-9D08-5F7257FAEFAA}"/>
                  </a:ext>
                </a:extLst>
              </p:cNvPr>
              <p:cNvSpPr/>
              <p:nvPr/>
            </p:nvSpPr>
            <p:spPr bwMode="auto">
              <a:xfrm>
                <a:off x="9079047" y="6072601"/>
                <a:ext cx="65862" cy="126920"/>
              </a:xfrm>
              <a:custGeom>
                <a:avLst/>
                <a:gdLst>
                  <a:gd name="T0" fmla="*/ 29 w 46"/>
                  <a:gd name="T1" fmla="*/ 15 h 89"/>
                  <a:gd name="T2" fmla="*/ 0 w 46"/>
                  <a:gd name="T3" fmla="*/ 84 h 89"/>
                  <a:gd name="T4" fmla="*/ 3 w 46"/>
                  <a:gd name="T5" fmla="*/ 89 h 89"/>
                  <a:gd name="T6" fmla="*/ 46 w 46"/>
                  <a:gd name="T7" fmla="*/ 0 h 89"/>
                  <a:gd name="T8" fmla="*/ 29 w 46"/>
                  <a:gd name="T9" fmla="*/ 15 h 89"/>
                </a:gdLst>
                <a:ahLst/>
                <a:cxnLst>
                  <a:cxn ang="0">
                    <a:pos x="T0" y="T1"/>
                  </a:cxn>
                  <a:cxn ang="0">
                    <a:pos x="T2" y="T3"/>
                  </a:cxn>
                  <a:cxn ang="0">
                    <a:pos x="T4" y="T5"/>
                  </a:cxn>
                  <a:cxn ang="0">
                    <a:pos x="T6" y="T7"/>
                  </a:cxn>
                  <a:cxn ang="0">
                    <a:pos x="T8" y="T9"/>
                  </a:cxn>
                </a:cxnLst>
                <a:rect l="0" t="0" r="r" b="b"/>
                <a:pathLst>
                  <a:path w="46" h="89">
                    <a:moveTo>
                      <a:pt x="29" y="15"/>
                    </a:moveTo>
                    <a:cubicBezTo>
                      <a:pt x="19" y="29"/>
                      <a:pt x="5" y="56"/>
                      <a:pt x="0" y="84"/>
                    </a:cubicBezTo>
                    <a:cubicBezTo>
                      <a:pt x="0" y="84"/>
                      <a:pt x="1" y="86"/>
                      <a:pt x="3" y="89"/>
                    </a:cubicBezTo>
                    <a:cubicBezTo>
                      <a:pt x="3" y="89"/>
                      <a:pt x="20" y="25"/>
                      <a:pt x="46" y="0"/>
                    </a:cubicBezTo>
                    <a:cubicBezTo>
                      <a:pt x="40" y="3"/>
                      <a:pt x="34" y="8"/>
                      <a:pt x="29" y="15"/>
                    </a:cubicBezTo>
                    <a:close/>
                  </a:path>
                </a:pathLst>
              </a:custGeom>
              <a:solidFill>
                <a:srgbClr val="6772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Sḷïḋê">
                <a:extLst>
                  <a:ext uri="{FF2B5EF4-FFF2-40B4-BE49-F238E27FC236}">
                    <a16:creationId xmlns:a16="http://schemas.microsoft.com/office/drawing/2014/main" xmlns="" id="{748E907C-CB3D-4FC8-A408-1D2901897C52}"/>
                  </a:ext>
                </a:extLst>
              </p:cNvPr>
              <p:cNvSpPr/>
              <p:nvPr/>
            </p:nvSpPr>
            <p:spPr bwMode="auto">
              <a:xfrm>
                <a:off x="9157943" y="6075345"/>
                <a:ext cx="118002" cy="139955"/>
              </a:xfrm>
              <a:custGeom>
                <a:avLst/>
                <a:gdLst>
                  <a:gd name="T0" fmla="*/ 75 w 83"/>
                  <a:gd name="T1" fmla="*/ 0 h 98"/>
                  <a:gd name="T2" fmla="*/ 75 w 83"/>
                  <a:gd name="T3" fmla="*/ 8 h 98"/>
                  <a:gd name="T4" fmla="*/ 54 w 83"/>
                  <a:gd name="T5" fmla="*/ 17 h 98"/>
                  <a:gd name="T6" fmla="*/ 34 w 83"/>
                  <a:gd name="T7" fmla="*/ 4 h 98"/>
                  <a:gd name="T8" fmla="*/ 0 w 83"/>
                  <a:gd name="T9" fmla="*/ 98 h 98"/>
                  <a:gd name="T10" fmla="*/ 0 w 83"/>
                  <a:gd name="T11" fmla="*/ 98 h 98"/>
                  <a:gd name="T12" fmla="*/ 83 w 83"/>
                  <a:gd name="T13" fmla="*/ 68 h 98"/>
                  <a:gd name="T14" fmla="*/ 83 w 83"/>
                  <a:gd name="T15" fmla="*/ 5 h 98"/>
                  <a:gd name="T16" fmla="*/ 75 w 83"/>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98">
                    <a:moveTo>
                      <a:pt x="75" y="0"/>
                    </a:moveTo>
                    <a:cubicBezTo>
                      <a:pt x="75" y="8"/>
                      <a:pt x="75" y="8"/>
                      <a:pt x="75" y="8"/>
                    </a:cubicBezTo>
                    <a:cubicBezTo>
                      <a:pt x="75" y="8"/>
                      <a:pt x="66" y="19"/>
                      <a:pt x="54" y="17"/>
                    </a:cubicBezTo>
                    <a:cubicBezTo>
                      <a:pt x="48" y="15"/>
                      <a:pt x="41" y="10"/>
                      <a:pt x="34" y="4"/>
                    </a:cubicBezTo>
                    <a:cubicBezTo>
                      <a:pt x="34" y="4"/>
                      <a:pt x="5" y="34"/>
                      <a:pt x="0" y="98"/>
                    </a:cubicBezTo>
                    <a:cubicBezTo>
                      <a:pt x="0" y="98"/>
                      <a:pt x="0" y="98"/>
                      <a:pt x="0" y="98"/>
                    </a:cubicBezTo>
                    <a:cubicBezTo>
                      <a:pt x="42" y="97"/>
                      <a:pt x="83" y="70"/>
                      <a:pt x="83" y="68"/>
                    </a:cubicBezTo>
                    <a:cubicBezTo>
                      <a:pt x="83" y="5"/>
                      <a:pt x="83" y="5"/>
                      <a:pt x="83" y="5"/>
                    </a:cubicBezTo>
                    <a:cubicBezTo>
                      <a:pt x="83" y="5"/>
                      <a:pt x="80" y="1"/>
                      <a:pt x="75" y="0"/>
                    </a:cubicBezTo>
                    <a:close/>
                  </a:path>
                </a:pathLst>
              </a:custGeom>
              <a:solidFill>
                <a:srgbClr val="6772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iṡḷidè">
                <a:extLst>
                  <a:ext uri="{FF2B5EF4-FFF2-40B4-BE49-F238E27FC236}">
                    <a16:creationId xmlns:a16="http://schemas.microsoft.com/office/drawing/2014/main" xmlns="" id="{3330AE1E-9BA0-4186-9727-834727440DA6}"/>
                  </a:ext>
                </a:extLst>
              </p:cNvPr>
              <p:cNvSpPr/>
              <p:nvPr/>
            </p:nvSpPr>
            <p:spPr bwMode="auto">
              <a:xfrm>
                <a:off x="9083849" y="6199522"/>
                <a:ext cx="74094" cy="26756"/>
              </a:xfrm>
              <a:custGeom>
                <a:avLst/>
                <a:gdLst>
                  <a:gd name="T0" fmla="*/ 43 w 52"/>
                  <a:gd name="T1" fmla="*/ 11 h 19"/>
                  <a:gd name="T2" fmla="*/ 0 w 52"/>
                  <a:gd name="T3" fmla="*/ 0 h 19"/>
                  <a:gd name="T4" fmla="*/ 15 w 52"/>
                  <a:gd name="T5" fmla="*/ 15 h 19"/>
                  <a:gd name="T6" fmla="*/ 52 w 52"/>
                  <a:gd name="T7" fmla="*/ 11 h 19"/>
                  <a:gd name="T8" fmla="*/ 43 w 52"/>
                  <a:gd name="T9" fmla="*/ 11 h 19"/>
                </a:gdLst>
                <a:ahLst/>
                <a:cxnLst>
                  <a:cxn ang="0">
                    <a:pos x="T0" y="T1"/>
                  </a:cxn>
                  <a:cxn ang="0">
                    <a:pos x="T2" y="T3"/>
                  </a:cxn>
                  <a:cxn ang="0">
                    <a:pos x="T4" y="T5"/>
                  </a:cxn>
                  <a:cxn ang="0">
                    <a:pos x="T6" y="T7"/>
                  </a:cxn>
                  <a:cxn ang="0">
                    <a:pos x="T8" y="T9"/>
                  </a:cxn>
                </a:cxnLst>
                <a:rect l="0" t="0" r="r" b="b"/>
                <a:pathLst>
                  <a:path w="52" h="19">
                    <a:moveTo>
                      <a:pt x="43" y="11"/>
                    </a:moveTo>
                    <a:cubicBezTo>
                      <a:pt x="16" y="10"/>
                      <a:pt x="5" y="4"/>
                      <a:pt x="0" y="0"/>
                    </a:cubicBezTo>
                    <a:cubicBezTo>
                      <a:pt x="0" y="0"/>
                      <a:pt x="4" y="11"/>
                      <a:pt x="15" y="15"/>
                    </a:cubicBezTo>
                    <a:cubicBezTo>
                      <a:pt x="25" y="19"/>
                      <a:pt x="52" y="11"/>
                      <a:pt x="52" y="11"/>
                    </a:cubicBezTo>
                    <a:cubicBezTo>
                      <a:pt x="49" y="11"/>
                      <a:pt x="46" y="11"/>
                      <a:pt x="43" y="11"/>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şḷiḍé">
                <a:extLst>
                  <a:ext uri="{FF2B5EF4-FFF2-40B4-BE49-F238E27FC236}">
                    <a16:creationId xmlns:a16="http://schemas.microsoft.com/office/drawing/2014/main" xmlns="" id="{0B932F85-4974-4D0F-A58D-2F3DCAE1EA18}"/>
                  </a:ext>
                </a:extLst>
              </p:cNvPr>
              <p:cNvSpPr/>
              <p:nvPr/>
            </p:nvSpPr>
            <p:spPr bwMode="auto">
              <a:xfrm>
                <a:off x="9083849" y="6062997"/>
                <a:ext cx="122118" cy="152305"/>
              </a:xfrm>
              <a:custGeom>
                <a:avLst/>
                <a:gdLst>
                  <a:gd name="T0" fmla="*/ 86 w 86"/>
                  <a:gd name="T1" fmla="*/ 13 h 107"/>
                  <a:gd name="T2" fmla="*/ 86 w 86"/>
                  <a:gd name="T3" fmla="*/ 13 h 107"/>
                  <a:gd name="T4" fmla="*/ 67 w 86"/>
                  <a:gd name="T5" fmla="*/ 2 h 107"/>
                  <a:gd name="T6" fmla="*/ 43 w 86"/>
                  <a:gd name="T7" fmla="*/ 7 h 107"/>
                  <a:gd name="T8" fmla="*/ 0 w 86"/>
                  <a:gd name="T9" fmla="*/ 96 h 107"/>
                  <a:gd name="T10" fmla="*/ 43 w 86"/>
                  <a:gd name="T11" fmla="*/ 107 h 107"/>
                  <a:gd name="T12" fmla="*/ 52 w 86"/>
                  <a:gd name="T13" fmla="*/ 107 h 107"/>
                  <a:gd name="T14" fmla="*/ 52 w 86"/>
                  <a:gd name="T15" fmla="*/ 107 h 107"/>
                  <a:gd name="T16" fmla="*/ 86 w 86"/>
                  <a:gd name="T17"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07">
                    <a:moveTo>
                      <a:pt x="86" y="13"/>
                    </a:moveTo>
                    <a:cubicBezTo>
                      <a:pt x="86" y="13"/>
                      <a:pt x="86" y="13"/>
                      <a:pt x="86" y="13"/>
                    </a:cubicBezTo>
                    <a:cubicBezTo>
                      <a:pt x="79" y="8"/>
                      <a:pt x="73" y="3"/>
                      <a:pt x="67" y="2"/>
                    </a:cubicBezTo>
                    <a:cubicBezTo>
                      <a:pt x="60" y="0"/>
                      <a:pt x="51" y="2"/>
                      <a:pt x="43" y="7"/>
                    </a:cubicBezTo>
                    <a:cubicBezTo>
                      <a:pt x="17" y="32"/>
                      <a:pt x="0" y="96"/>
                      <a:pt x="0" y="96"/>
                    </a:cubicBezTo>
                    <a:cubicBezTo>
                      <a:pt x="5" y="100"/>
                      <a:pt x="16" y="106"/>
                      <a:pt x="43" y="107"/>
                    </a:cubicBezTo>
                    <a:cubicBezTo>
                      <a:pt x="46" y="107"/>
                      <a:pt x="49" y="107"/>
                      <a:pt x="52" y="107"/>
                    </a:cubicBezTo>
                    <a:cubicBezTo>
                      <a:pt x="52" y="107"/>
                      <a:pt x="52" y="107"/>
                      <a:pt x="52" y="107"/>
                    </a:cubicBezTo>
                    <a:cubicBezTo>
                      <a:pt x="57" y="43"/>
                      <a:pt x="86" y="13"/>
                      <a:pt x="86" y="13"/>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ślíḍé">
                <a:extLst>
                  <a:ext uri="{FF2B5EF4-FFF2-40B4-BE49-F238E27FC236}">
                    <a16:creationId xmlns:a16="http://schemas.microsoft.com/office/drawing/2014/main" xmlns="" id="{6C37A7EC-A714-48FD-BDED-A961878917D7}"/>
                  </a:ext>
                </a:extLst>
              </p:cNvPr>
              <p:cNvSpPr/>
              <p:nvPr/>
            </p:nvSpPr>
            <p:spPr bwMode="auto">
              <a:xfrm>
                <a:off x="9511263" y="6008798"/>
                <a:ext cx="126920" cy="109769"/>
              </a:xfrm>
              <a:custGeom>
                <a:avLst/>
                <a:gdLst>
                  <a:gd name="T0" fmla="*/ 89 w 89"/>
                  <a:gd name="T1" fmla="*/ 45 h 77"/>
                  <a:gd name="T2" fmla="*/ 87 w 89"/>
                  <a:gd name="T3" fmla="*/ 15 h 77"/>
                  <a:gd name="T4" fmla="*/ 67 w 89"/>
                  <a:gd name="T5" fmla="*/ 0 h 77"/>
                  <a:gd name="T6" fmla="*/ 14 w 89"/>
                  <a:gd name="T7" fmla="*/ 3 h 77"/>
                  <a:gd name="T8" fmla="*/ 3 w 89"/>
                  <a:gd name="T9" fmla="*/ 20 h 77"/>
                  <a:gd name="T10" fmla="*/ 1 w 89"/>
                  <a:gd name="T11" fmla="*/ 58 h 77"/>
                  <a:gd name="T12" fmla="*/ 13 w 89"/>
                  <a:gd name="T13" fmla="*/ 76 h 77"/>
                  <a:gd name="T14" fmla="*/ 38 w 89"/>
                  <a:gd name="T15" fmla="*/ 70 h 77"/>
                  <a:gd name="T16" fmla="*/ 65 w 89"/>
                  <a:gd name="T17" fmla="*/ 62 h 77"/>
                  <a:gd name="T18" fmla="*/ 81 w 89"/>
                  <a:gd name="T19" fmla="*/ 55 h 77"/>
                  <a:gd name="T20" fmla="*/ 89 w 89"/>
                  <a:gd name="T21"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77">
                    <a:moveTo>
                      <a:pt x="89" y="45"/>
                    </a:moveTo>
                    <a:cubicBezTo>
                      <a:pt x="89" y="45"/>
                      <a:pt x="88" y="21"/>
                      <a:pt x="87" y="15"/>
                    </a:cubicBezTo>
                    <a:cubicBezTo>
                      <a:pt x="85" y="9"/>
                      <a:pt x="79" y="0"/>
                      <a:pt x="67" y="0"/>
                    </a:cubicBezTo>
                    <a:cubicBezTo>
                      <a:pt x="55" y="0"/>
                      <a:pt x="21" y="0"/>
                      <a:pt x="14" y="3"/>
                    </a:cubicBezTo>
                    <a:cubicBezTo>
                      <a:pt x="7" y="6"/>
                      <a:pt x="6" y="9"/>
                      <a:pt x="3" y="20"/>
                    </a:cubicBezTo>
                    <a:cubicBezTo>
                      <a:pt x="0" y="32"/>
                      <a:pt x="1" y="58"/>
                      <a:pt x="1" y="58"/>
                    </a:cubicBezTo>
                    <a:cubicBezTo>
                      <a:pt x="1" y="58"/>
                      <a:pt x="10" y="77"/>
                      <a:pt x="13" y="76"/>
                    </a:cubicBezTo>
                    <a:cubicBezTo>
                      <a:pt x="15" y="76"/>
                      <a:pt x="35" y="72"/>
                      <a:pt x="38" y="70"/>
                    </a:cubicBezTo>
                    <a:cubicBezTo>
                      <a:pt x="40" y="68"/>
                      <a:pt x="62" y="64"/>
                      <a:pt x="65" y="62"/>
                    </a:cubicBezTo>
                    <a:cubicBezTo>
                      <a:pt x="68" y="60"/>
                      <a:pt x="81" y="56"/>
                      <a:pt x="81" y="55"/>
                    </a:cubicBezTo>
                    <a:cubicBezTo>
                      <a:pt x="82" y="54"/>
                      <a:pt x="89" y="45"/>
                      <a:pt x="89" y="45"/>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íṡḻiḍè">
                <a:extLst>
                  <a:ext uri="{FF2B5EF4-FFF2-40B4-BE49-F238E27FC236}">
                    <a16:creationId xmlns:a16="http://schemas.microsoft.com/office/drawing/2014/main" xmlns="" id="{25D7D698-ED77-47CE-855F-3FA7B17F7DB6}"/>
                  </a:ext>
                </a:extLst>
              </p:cNvPr>
              <p:cNvSpPr/>
              <p:nvPr/>
            </p:nvSpPr>
            <p:spPr bwMode="auto">
              <a:xfrm>
                <a:off x="9500972" y="6174138"/>
                <a:ext cx="202387" cy="86443"/>
              </a:xfrm>
              <a:custGeom>
                <a:avLst/>
                <a:gdLst>
                  <a:gd name="T0" fmla="*/ 101 w 142"/>
                  <a:gd name="T1" fmla="*/ 59 h 61"/>
                  <a:gd name="T2" fmla="*/ 142 w 142"/>
                  <a:gd name="T3" fmla="*/ 43 h 61"/>
                  <a:gd name="T4" fmla="*/ 142 w 142"/>
                  <a:gd name="T5" fmla="*/ 20 h 61"/>
                  <a:gd name="T6" fmla="*/ 113 w 142"/>
                  <a:gd name="T7" fmla="*/ 36 h 61"/>
                  <a:gd name="T8" fmla="*/ 0 w 142"/>
                  <a:gd name="T9" fmla="*/ 1 h 61"/>
                  <a:gd name="T10" fmla="*/ 0 w 142"/>
                  <a:gd name="T11" fmla="*/ 0 h 61"/>
                  <a:gd name="T12" fmla="*/ 0 w 142"/>
                  <a:gd name="T13" fmla="*/ 15 h 61"/>
                  <a:gd name="T14" fmla="*/ 101 w 142"/>
                  <a:gd name="T15" fmla="*/ 59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1">
                    <a:moveTo>
                      <a:pt x="101" y="59"/>
                    </a:moveTo>
                    <a:cubicBezTo>
                      <a:pt x="134" y="58"/>
                      <a:pt x="142" y="43"/>
                      <a:pt x="142" y="43"/>
                    </a:cubicBezTo>
                    <a:cubicBezTo>
                      <a:pt x="142" y="20"/>
                      <a:pt x="142" y="20"/>
                      <a:pt x="142" y="20"/>
                    </a:cubicBezTo>
                    <a:cubicBezTo>
                      <a:pt x="141" y="26"/>
                      <a:pt x="135" y="34"/>
                      <a:pt x="113" y="36"/>
                    </a:cubicBezTo>
                    <a:cubicBezTo>
                      <a:pt x="78" y="39"/>
                      <a:pt x="18" y="31"/>
                      <a:pt x="0" y="1"/>
                    </a:cubicBezTo>
                    <a:cubicBezTo>
                      <a:pt x="0" y="0"/>
                      <a:pt x="0" y="0"/>
                      <a:pt x="0" y="0"/>
                    </a:cubicBezTo>
                    <a:cubicBezTo>
                      <a:pt x="0" y="15"/>
                      <a:pt x="0" y="15"/>
                      <a:pt x="0" y="15"/>
                    </a:cubicBezTo>
                    <a:cubicBezTo>
                      <a:pt x="19" y="53"/>
                      <a:pt x="68" y="61"/>
                      <a:pt x="101" y="59"/>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îšľiḓe">
                <a:extLst>
                  <a:ext uri="{FF2B5EF4-FFF2-40B4-BE49-F238E27FC236}">
                    <a16:creationId xmlns:a16="http://schemas.microsoft.com/office/drawing/2014/main" xmlns="" id="{2E1FDD6F-1808-4F49-8E29-819299FF58C7}"/>
                  </a:ext>
                </a:extLst>
              </p:cNvPr>
              <p:cNvSpPr/>
              <p:nvPr/>
            </p:nvSpPr>
            <p:spPr bwMode="auto">
              <a:xfrm>
                <a:off x="9565461" y="6137090"/>
                <a:ext cx="137897" cy="90559"/>
              </a:xfrm>
              <a:custGeom>
                <a:avLst/>
                <a:gdLst>
                  <a:gd name="T0" fmla="*/ 68 w 97"/>
                  <a:gd name="T1" fmla="*/ 62 h 64"/>
                  <a:gd name="T2" fmla="*/ 97 w 97"/>
                  <a:gd name="T3" fmla="*/ 46 h 64"/>
                  <a:gd name="T4" fmla="*/ 97 w 97"/>
                  <a:gd name="T5" fmla="*/ 40 h 64"/>
                  <a:gd name="T6" fmla="*/ 84 w 97"/>
                  <a:gd name="T7" fmla="*/ 6 h 64"/>
                  <a:gd name="T8" fmla="*/ 54 w 97"/>
                  <a:gd name="T9" fmla="*/ 2 h 64"/>
                  <a:gd name="T10" fmla="*/ 0 w 97"/>
                  <a:gd name="T11" fmla="*/ 56 h 64"/>
                  <a:gd name="T12" fmla="*/ 68 w 9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97" h="64">
                    <a:moveTo>
                      <a:pt x="68" y="62"/>
                    </a:moveTo>
                    <a:cubicBezTo>
                      <a:pt x="90" y="60"/>
                      <a:pt x="96" y="52"/>
                      <a:pt x="97" y="46"/>
                    </a:cubicBezTo>
                    <a:cubicBezTo>
                      <a:pt x="97" y="40"/>
                      <a:pt x="97" y="40"/>
                      <a:pt x="97" y="40"/>
                    </a:cubicBezTo>
                    <a:cubicBezTo>
                      <a:pt x="94" y="30"/>
                      <a:pt x="89" y="18"/>
                      <a:pt x="84" y="6"/>
                    </a:cubicBezTo>
                    <a:cubicBezTo>
                      <a:pt x="79" y="4"/>
                      <a:pt x="68" y="0"/>
                      <a:pt x="54" y="2"/>
                    </a:cubicBezTo>
                    <a:cubicBezTo>
                      <a:pt x="33" y="6"/>
                      <a:pt x="7" y="16"/>
                      <a:pt x="0" y="56"/>
                    </a:cubicBezTo>
                    <a:cubicBezTo>
                      <a:pt x="23" y="62"/>
                      <a:pt x="49" y="64"/>
                      <a:pt x="68" y="62"/>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ṡ1ïḋè">
                <a:extLst>
                  <a:ext uri="{FF2B5EF4-FFF2-40B4-BE49-F238E27FC236}">
                    <a16:creationId xmlns:a16="http://schemas.microsoft.com/office/drawing/2014/main" xmlns="" id="{CBD00D85-D258-496F-B3A2-821969E56F5D}"/>
                  </a:ext>
                </a:extLst>
              </p:cNvPr>
              <p:cNvSpPr/>
              <p:nvPr/>
            </p:nvSpPr>
            <p:spPr bwMode="auto">
              <a:xfrm>
                <a:off x="9500972" y="6068485"/>
                <a:ext cx="96048" cy="148188"/>
              </a:xfrm>
              <a:custGeom>
                <a:avLst/>
                <a:gdLst>
                  <a:gd name="T0" fmla="*/ 43 w 67"/>
                  <a:gd name="T1" fmla="*/ 15 h 104"/>
                  <a:gd name="T2" fmla="*/ 30 w 67"/>
                  <a:gd name="T3" fmla="*/ 22 h 104"/>
                  <a:gd name="T4" fmla="*/ 7 w 67"/>
                  <a:gd name="T5" fmla="*/ 9 h 104"/>
                  <a:gd name="T6" fmla="*/ 8 w 67"/>
                  <a:gd name="T7" fmla="*/ 0 h 104"/>
                  <a:gd name="T8" fmla="*/ 0 w 67"/>
                  <a:gd name="T9" fmla="*/ 11 h 104"/>
                  <a:gd name="T10" fmla="*/ 0 w 67"/>
                  <a:gd name="T11" fmla="*/ 74 h 104"/>
                  <a:gd name="T12" fmla="*/ 0 w 67"/>
                  <a:gd name="T13" fmla="*/ 75 h 104"/>
                  <a:gd name="T14" fmla="*/ 45 w 67"/>
                  <a:gd name="T15" fmla="*/ 104 h 104"/>
                  <a:gd name="T16" fmla="*/ 67 w 67"/>
                  <a:gd name="T17" fmla="*/ 64 h 104"/>
                  <a:gd name="T18" fmla="*/ 67 w 67"/>
                  <a:gd name="T19" fmla="*/ 64 h 104"/>
                  <a:gd name="T20" fmla="*/ 43 w 67"/>
                  <a:gd name="T21" fmla="*/ 1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04">
                    <a:moveTo>
                      <a:pt x="43" y="15"/>
                    </a:moveTo>
                    <a:cubicBezTo>
                      <a:pt x="38" y="19"/>
                      <a:pt x="34" y="22"/>
                      <a:pt x="30" y="22"/>
                    </a:cubicBezTo>
                    <a:cubicBezTo>
                      <a:pt x="18" y="24"/>
                      <a:pt x="7" y="9"/>
                      <a:pt x="7" y="9"/>
                    </a:cubicBezTo>
                    <a:cubicBezTo>
                      <a:pt x="8" y="0"/>
                      <a:pt x="8" y="0"/>
                      <a:pt x="8" y="0"/>
                    </a:cubicBezTo>
                    <a:cubicBezTo>
                      <a:pt x="0" y="1"/>
                      <a:pt x="0" y="11"/>
                      <a:pt x="0" y="11"/>
                    </a:cubicBezTo>
                    <a:cubicBezTo>
                      <a:pt x="0" y="74"/>
                      <a:pt x="0" y="74"/>
                      <a:pt x="0" y="74"/>
                    </a:cubicBezTo>
                    <a:cubicBezTo>
                      <a:pt x="0" y="75"/>
                      <a:pt x="0" y="75"/>
                      <a:pt x="0" y="75"/>
                    </a:cubicBezTo>
                    <a:cubicBezTo>
                      <a:pt x="8" y="89"/>
                      <a:pt x="26" y="98"/>
                      <a:pt x="45" y="104"/>
                    </a:cubicBezTo>
                    <a:cubicBezTo>
                      <a:pt x="49" y="84"/>
                      <a:pt x="57" y="72"/>
                      <a:pt x="67" y="64"/>
                    </a:cubicBezTo>
                    <a:cubicBezTo>
                      <a:pt x="67" y="64"/>
                      <a:pt x="67" y="64"/>
                      <a:pt x="67" y="64"/>
                    </a:cubicBezTo>
                    <a:cubicBezTo>
                      <a:pt x="62" y="44"/>
                      <a:pt x="48" y="22"/>
                      <a:pt x="43" y="15"/>
                    </a:cubicBezTo>
                    <a:close/>
                  </a:path>
                </a:pathLst>
              </a:custGeom>
              <a:solidFill>
                <a:srgbClr val="6772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šḻîďé">
                <a:extLst>
                  <a:ext uri="{FF2B5EF4-FFF2-40B4-BE49-F238E27FC236}">
                    <a16:creationId xmlns:a16="http://schemas.microsoft.com/office/drawing/2014/main" xmlns="" id="{33462C2D-E463-40B3-8224-7DDC95761017}"/>
                  </a:ext>
                </a:extLst>
              </p:cNvPr>
              <p:cNvSpPr/>
              <p:nvPr/>
            </p:nvSpPr>
            <p:spPr bwMode="auto">
              <a:xfrm>
                <a:off x="9562717" y="6064368"/>
                <a:ext cx="122118" cy="95362"/>
              </a:xfrm>
              <a:custGeom>
                <a:avLst/>
                <a:gdLst>
                  <a:gd name="T0" fmla="*/ 86 w 86"/>
                  <a:gd name="T1" fmla="*/ 57 h 67"/>
                  <a:gd name="T2" fmla="*/ 37 w 86"/>
                  <a:gd name="T3" fmla="*/ 1 h 67"/>
                  <a:gd name="T4" fmla="*/ 0 w 86"/>
                  <a:gd name="T5" fmla="*/ 18 h 67"/>
                  <a:gd name="T6" fmla="*/ 24 w 86"/>
                  <a:gd name="T7" fmla="*/ 67 h 67"/>
                  <a:gd name="T8" fmla="*/ 24 w 86"/>
                  <a:gd name="T9" fmla="*/ 67 h 67"/>
                  <a:gd name="T10" fmla="*/ 56 w 86"/>
                  <a:gd name="T11" fmla="*/ 53 h 67"/>
                  <a:gd name="T12" fmla="*/ 86 w 86"/>
                  <a:gd name="T13" fmla="*/ 57 h 67"/>
                </a:gdLst>
                <a:ahLst/>
                <a:cxnLst>
                  <a:cxn ang="0">
                    <a:pos x="T0" y="T1"/>
                  </a:cxn>
                  <a:cxn ang="0">
                    <a:pos x="T2" y="T3"/>
                  </a:cxn>
                  <a:cxn ang="0">
                    <a:pos x="T4" y="T5"/>
                  </a:cxn>
                  <a:cxn ang="0">
                    <a:pos x="T6" y="T7"/>
                  </a:cxn>
                  <a:cxn ang="0">
                    <a:pos x="T8" y="T9"/>
                  </a:cxn>
                  <a:cxn ang="0">
                    <a:pos x="T10" y="T11"/>
                  </a:cxn>
                  <a:cxn ang="0">
                    <a:pos x="T12" y="T13"/>
                  </a:cxn>
                </a:cxnLst>
                <a:rect l="0" t="0" r="r" b="b"/>
                <a:pathLst>
                  <a:path w="86" h="67">
                    <a:moveTo>
                      <a:pt x="86" y="57"/>
                    </a:moveTo>
                    <a:cubicBezTo>
                      <a:pt x="73" y="28"/>
                      <a:pt x="54" y="0"/>
                      <a:pt x="37" y="1"/>
                    </a:cubicBezTo>
                    <a:cubicBezTo>
                      <a:pt x="22" y="3"/>
                      <a:pt x="10" y="12"/>
                      <a:pt x="0" y="18"/>
                    </a:cubicBezTo>
                    <a:cubicBezTo>
                      <a:pt x="5" y="25"/>
                      <a:pt x="19" y="47"/>
                      <a:pt x="24" y="67"/>
                    </a:cubicBezTo>
                    <a:cubicBezTo>
                      <a:pt x="24" y="67"/>
                      <a:pt x="24" y="67"/>
                      <a:pt x="24" y="67"/>
                    </a:cubicBezTo>
                    <a:cubicBezTo>
                      <a:pt x="34" y="59"/>
                      <a:pt x="46" y="55"/>
                      <a:pt x="56" y="53"/>
                    </a:cubicBezTo>
                    <a:cubicBezTo>
                      <a:pt x="70" y="51"/>
                      <a:pt x="81" y="55"/>
                      <a:pt x="86" y="57"/>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íšliďé">
                <a:extLst>
                  <a:ext uri="{FF2B5EF4-FFF2-40B4-BE49-F238E27FC236}">
                    <a16:creationId xmlns:a16="http://schemas.microsoft.com/office/drawing/2014/main" xmlns="" id="{C14AE984-62A2-4E90-99B9-AF6F05C6A2B3}"/>
                  </a:ext>
                </a:extLst>
              </p:cNvPr>
              <p:cNvSpPr/>
              <p:nvPr/>
            </p:nvSpPr>
            <p:spPr bwMode="auto">
              <a:xfrm>
                <a:off x="9155199" y="4828095"/>
                <a:ext cx="408890" cy="571485"/>
              </a:xfrm>
              <a:custGeom>
                <a:avLst/>
                <a:gdLst>
                  <a:gd name="T0" fmla="*/ 210 w 287"/>
                  <a:gd name="T1" fmla="*/ 0 h 401"/>
                  <a:gd name="T2" fmla="*/ 6 w 287"/>
                  <a:gd name="T3" fmla="*/ 339 h 401"/>
                  <a:gd name="T4" fmla="*/ 0 w 287"/>
                  <a:gd name="T5" fmla="*/ 401 h 401"/>
                  <a:gd name="T6" fmla="*/ 287 w 287"/>
                  <a:gd name="T7" fmla="*/ 30 h 401"/>
                  <a:gd name="T8" fmla="*/ 210 w 287"/>
                  <a:gd name="T9" fmla="*/ 0 h 401"/>
                </a:gdLst>
                <a:ahLst/>
                <a:cxnLst>
                  <a:cxn ang="0">
                    <a:pos x="T0" y="T1"/>
                  </a:cxn>
                  <a:cxn ang="0">
                    <a:pos x="T2" y="T3"/>
                  </a:cxn>
                  <a:cxn ang="0">
                    <a:pos x="T4" y="T5"/>
                  </a:cxn>
                  <a:cxn ang="0">
                    <a:pos x="T6" y="T7"/>
                  </a:cxn>
                  <a:cxn ang="0">
                    <a:pos x="T8" y="T9"/>
                  </a:cxn>
                </a:cxnLst>
                <a:rect l="0" t="0" r="r" b="b"/>
                <a:pathLst>
                  <a:path w="287" h="401">
                    <a:moveTo>
                      <a:pt x="210" y="0"/>
                    </a:moveTo>
                    <a:cubicBezTo>
                      <a:pt x="210" y="0"/>
                      <a:pt x="113" y="230"/>
                      <a:pt x="6" y="339"/>
                    </a:cubicBezTo>
                    <a:cubicBezTo>
                      <a:pt x="6" y="339"/>
                      <a:pt x="1" y="391"/>
                      <a:pt x="0" y="401"/>
                    </a:cubicBezTo>
                    <a:cubicBezTo>
                      <a:pt x="0" y="401"/>
                      <a:pt x="206" y="245"/>
                      <a:pt x="287" y="30"/>
                    </a:cubicBezTo>
                    <a:cubicBezTo>
                      <a:pt x="287" y="30"/>
                      <a:pt x="216" y="2"/>
                      <a:pt x="210" y="0"/>
                    </a:cubicBezTo>
                    <a:close/>
                  </a:path>
                </a:pathLst>
              </a:custGeom>
              <a:solidFill>
                <a:srgbClr val="455C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ïṡļiḑê">
                <a:extLst>
                  <a:ext uri="{FF2B5EF4-FFF2-40B4-BE49-F238E27FC236}">
                    <a16:creationId xmlns:a16="http://schemas.microsoft.com/office/drawing/2014/main" xmlns="" id="{991668FE-E0AA-440A-A7D8-A86AE15BA668}"/>
                  </a:ext>
                </a:extLst>
              </p:cNvPr>
              <p:cNvSpPr/>
              <p:nvPr/>
            </p:nvSpPr>
            <p:spPr bwMode="auto">
              <a:xfrm>
                <a:off x="9157943" y="5007842"/>
                <a:ext cx="25384" cy="159165"/>
              </a:xfrm>
              <a:custGeom>
                <a:avLst/>
                <a:gdLst>
                  <a:gd name="T0" fmla="*/ 11 w 18"/>
                  <a:gd name="T1" fmla="*/ 112 h 112"/>
                  <a:gd name="T2" fmla="*/ 17 w 18"/>
                  <a:gd name="T3" fmla="*/ 1 h 112"/>
                  <a:gd name="T4" fmla="*/ 0 w 18"/>
                  <a:gd name="T5" fmla="*/ 111 h 112"/>
                  <a:gd name="T6" fmla="*/ 11 w 18"/>
                  <a:gd name="T7" fmla="*/ 112 h 112"/>
                </a:gdLst>
                <a:ahLst/>
                <a:cxnLst>
                  <a:cxn ang="0">
                    <a:pos x="T0" y="T1"/>
                  </a:cxn>
                  <a:cxn ang="0">
                    <a:pos x="T2" y="T3"/>
                  </a:cxn>
                  <a:cxn ang="0">
                    <a:pos x="T4" y="T5"/>
                  </a:cxn>
                  <a:cxn ang="0">
                    <a:pos x="T6" y="T7"/>
                  </a:cxn>
                </a:cxnLst>
                <a:rect l="0" t="0" r="r" b="b"/>
                <a:pathLst>
                  <a:path w="18" h="112">
                    <a:moveTo>
                      <a:pt x="11" y="112"/>
                    </a:moveTo>
                    <a:cubicBezTo>
                      <a:pt x="11" y="112"/>
                      <a:pt x="17" y="3"/>
                      <a:pt x="17" y="1"/>
                    </a:cubicBezTo>
                    <a:cubicBezTo>
                      <a:pt x="18" y="0"/>
                      <a:pt x="0" y="111"/>
                      <a:pt x="0" y="111"/>
                    </a:cubicBezTo>
                    <a:lnTo>
                      <a:pt x="11" y="112"/>
                    </a:lnTo>
                    <a:close/>
                  </a:path>
                </a:pathLst>
              </a:custGeom>
              <a:solidFill>
                <a:srgbClr val="4A7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S1íḑè">
                <a:extLst>
                  <a:ext uri="{FF2B5EF4-FFF2-40B4-BE49-F238E27FC236}">
                    <a16:creationId xmlns:a16="http://schemas.microsoft.com/office/drawing/2014/main" xmlns="" id="{D007AD23-FF63-47F0-A622-F67AB801CCA8}"/>
                  </a:ext>
                </a:extLst>
              </p:cNvPr>
              <p:cNvSpPr/>
              <p:nvPr/>
            </p:nvSpPr>
            <p:spPr bwMode="auto">
              <a:xfrm>
                <a:off x="9009755" y="5561489"/>
                <a:ext cx="63803" cy="83013"/>
              </a:xfrm>
              <a:custGeom>
                <a:avLst/>
                <a:gdLst>
                  <a:gd name="T0" fmla="*/ 7 w 45"/>
                  <a:gd name="T1" fmla="*/ 16 h 58"/>
                  <a:gd name="T2" fmla="*/ 17 w 45"/>
                  <a:gd name="T3" fmla="*/ 48 h 58"/>
                  <a:gd name="T4" fmla="*/ 34 w 45"/>
                  <a:gd name="T5" fmla="*/ 30 h 58"/>
                  <a:gd name="T6" fmla="*/ 45 w 45"/>
                  <a:gd name="T7" fmla="*/ 0 h 58"/>
                  <a:gd name="T8" fmla="*/ 38 w 45"/>
                  <a:gd name="T9" fmla="*/ 31 h 58"/>
                  <a:gd name="T10" fmla="*/ 17 w 45"/>
                  <a:gd name="T11" fmla="*/ 55 h 58"/>
                  <a:gd name="T12" fmla="*/ 7 w 45"/>
                  <a:gd name="T13" fmla="*/ 16 h 58"/>
                </a:gdLst>
                <a:ahLst/>
                <a:cxnLst>
                  <a:cxn ang="0">
                    <a:pos x="T0" y="T1"/>
                  </a:cxn>
                  <a:cxn ang="0">
                    <a:pos x="T2" y="T3"/>
                  </a:cxn>
                  <a:cxn ang="0">
                    <a:pos x="T4" y="T5"/>
                  </a:cxn>
                  <a:cxn ang="0">
                    <a:pos x="T6" y="T7"/>
                  </a:cxn>
                  <a:cxn ang="0">
                    <a:pos x="T8" y="T9"/>
                  </a:cxn>
                  <a:cxn ang="0">
                    <a:pos x="T10" y="T11"/>
                  </a:cxn>
                  <a:cxn ang="0">
                    <a:pos x="T12" y="T13"/>
                  </a:cxn>
                </a:cxnLst>
                <a:rect l="0" t="0" r="r" b="b"/>
                <a:pathLst>
                  <a:path w="45" h="58">
                    <a:moveTo>
                      <a:pt x="7" y="16"/>
                    </a:moveTo>
                    <a:cubicBezTo>
                      <a:pt x="7" y="16"/>
                      <a:pt x="2" y="44"/>
                      <a:pt x="17" y="48"/>
                    </a:cubicBezTo>
                    <a:cubicBezTo>
                      <a:pt x="33" y="52"/>
                      <a:pt x="32" y="43"/>
                      <a:pt x="34" y="30"/>
                    </a:cubicBezTo>
                    <a:cubicBezTo>
                      <a:pt x="35" y="16"/>
                      <a:pt x="41" y="5"/>
                      <a:pt x="45" y="0"/>
                    </a:cubicBezTo>
                    <a:cubicBezTo>
                      <a:pt x="45" y="0"/>
                      <a:pt x="37" y="20"/>
                      <a:pt x="38" y="31"/>
                    </a:cubicBezTo>
                    <a:cubicBezTo>
                      <a:pt x="38" y="42"/>
                      <a:pt x="34" y="58"/>
                      <a:pt x="17" y="55"/>
                    </a:cubicBezTo>
                    <a:cubicBezTo>
                      <a:pt x="0" y="51"/>
                      <a:pt x="3" y="26"/>
                      <a:pt x="7" y="16"/>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ïślîḍê">
                <a:extLst>
                  <a:ext uri="{FF2B5EF4-FFF2-40B4-BE49-F238E27FC236}">
                    <a16:creationId xmlns:a16="http://schemas.microsoft.com/office/drawing/2014/main" xmlns="" id="{C0647874-D14D-4671-926F-7DD8BD251CA0}"/>
                  </a:ext>
                </a:extLst>
              </p:cNvPr>
              <p:cNvSpPr/>
              <p:nvPr/>
            </p:nvSpPr>
            <p:spPr bwMode="auto">
              <a:xfrm>
                <a:off x="9079047" y="6130916"/>
                <a:ext cx="126920" cy="107025"/>
              </a:xfrm>
              <a:custGeom>
                <a:avLst/>
                <a:gdLst>
                  <a:gd name="T0" fmla="*/ 0 w 89"/>
                  <a:gd name="T1" fmla="*/ 43 h 75"/>
                  <a:gd name="T2" fmla="*/ 8 w 89"/>
                  <a:gd name="T3" fmla="*/ 16 h 75"/>
                  <a:gd name="T4" fmla="*/ 10 w 89"/>
                  <a:gd name="T5" fmla="*/ 13 h 75"/>
                  <a:gd name="T6" fmla="*/ 40 w 89"/>
                  <a:gd name="T7" fmla="*/ 1 h 75"/>
                  <a:gd name="T8" fmla="*/ 89 w 89"/>
                  <a:gd name="T9" fmla="*/ 60 h 75"/>
                  <a:gd name="T10" fmla="*/ 45 w 89"/>
                  <a:gd name="T11" fmla="*/ 75 h 75"/>
                  <a:gd name="T12" fmla="*/ 3 w 89"/>
                  <a:gd name="T13" fmla="*/ 60 h 75"/>
                  <a:gd name="T14" fmla="*/ 0 w 89"/>
                  <a:gd name="T15" fmla="*/ 43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5">
                    <a:moveTo>
                      <a:pt x="0" y="43"/>
                    </a:moveTo>
                    <a:cubicBezTo>
                      <a:pt x="0" y="43"/>
                      <a:pt x="2" y="31"/>
                      <a:pt x="8" y="16"/>
                    </a:cubicBezTo>
                    <a:cubicBezTo>
                      <a:pt x="8" y="15"/>
                      <a:pt x="9" y="13"/>
                      <a:pt x="10" y="13"/>
                    </a:cubicBezTo>
                    <a:cubicBezTo>
                      <a:pt x="15" y="5"/>
                      <a:pt x="25" y="0"/>
                      <a:pt x="40" y="1"/>
                    </a:cubicBezTo>
                    <a:cubicBezTo>
                      <a:pt x="80" y="4"/>
                      <a:pt x="89" y="60"/>
                      <a:pt x="89" y="60"/>
                    </a:cubicBezTo>
                    <a:cubicBezTo>
                      <a:pt x="89" y="60"/>
                      <a:pt x="47" y="75"/>
                      <a:pt x="45" y="75"/>
                    </a:cubicBezTo>
                    <a:cubicBezTo>
                      <a:pt x="42" y="75"/>
                      <a:pt x="3" y="60"/>
                      <a:pt x="3" y="60"/>
                    </a:cubicBezTo>
                    <a:lnTo>
                      <a:pt x="0" y="43"/>
                    </a:ln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î$ḻïḓé">
                <a:extLst>
                  <a:ext uri="{FF2B5EF4-FFF2-40B4-BE49-F238E27FC236}">
                    <a16:creationId xmlns:a16="http://schemas.microsoft.com/office/drawing/2014/main" xmlns="" id="{02CD25F3-8690-45EB-B3D6-04EDEF3B723C}"/>
                  </a:ext>
                </a:extLst>
              </p:cNvPr>
              <p:cNvSpPr/>
              <p:nvPr/>
            </p:nvSpPr>
            <p:spPr bwMode="auto">
              <a:xfrm>
                <a:off x="9208712" y="4394507"/>
                <a:ext cx="15779" cy="185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îṧľíḓè">
                <a:extLst>
                  <a:ext uri="{FF2B5EF4-FFF2-40B4-BE49-F238E27FC236}">
                    <a16:creationId xmlns:a16="http://schemas.microsoft.com/office/drawing/2014/main" xmlns="" id="{F8792F9A-58A8-4764-A619-0EC59223F800}"/>
                  </a:ext>
                </a:extLst>
              </p:cNvPr>
              <p:cNvSpPr/>
              <p:nvPr/>
            </p:nvSpPr>
            <p:spPr bwMode="auto">
              <a:xfrm>
                <a:off x="9495483" y="4394507"/>
                <a:ext cx="15779" cy="185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21" name="组合 120">
              <a:extLst>
                <a:ext uri="{FF2B5EF4-FFF2-40B4-BE49-F238E27FC236}">
                  <a16:creationId xmlns:a16="http://schemas.microsoft.com/office/drawing/2014/main" xmlns="" id="{6559C4F9-F727-4AD2-9CB5-094F669DDF24}"/>
                </a:ext>
              </a:extLst>
            </p:cNvPr>
            <p:cNvGrpSpPr/>
            <p:nvPr/>
          </p:nvGrpSpPr>
          <p:grpSpPr>
            <a:xfrm>
              <a:off x="10045701" y="3827825"/>
              <a:ext cx="1195796" cy="2444420"/>
              <a:chOff x="10045701" y="3827825"/>
              <a:chExt cx="1195796" cy="2444420"/>
            </a:xfrm>
          </p:grpSpPr>
          <p:sp>
            <p:nvSpPr>
              <p:cNvPr id="11" name="işḷîḑe">
                <a:extLst>
                  <a:ext uri="{FF2B5EF4-FFF2-40B4-BE49-F238E27FC236}">
                    <a16:creationId xmlns:a16="http://schemas.microsoft.com/office/drawing/2014/main" xmlns="" id="{3F68B660-EF94-428B-98EB-1458E7F43ACE}"/>
                  </a:ext>
                </a:extLst>
              </p:cNvPr>
              <p:cNvSpPr/>
              <p:nvPr/>
            </p:nvSpPr>
            <p:spPr bwMode="auto">
              <a:xfrm>
                <a:off x="10045701" y="5009213"/>
                <a:ext cx="398599" cy="430158"/>
              </a:xfrm>
              <a:custGeom>
                <a:avLst/>
                <a:gdLst>
                  <a:gd name="T0" fmla="*/ 240 w 280"/>
                  <a:gd name="T1" fmla="*/ 21 h 302"/>
                  <a:gd name="T2" fmla="*/ 114 w 280"/>
                  <a:gd name="T3" fmla="*/ 194 h 302"/>
                  <a:gd name="T4" fmla="*/ 53 w 280"/>
                  <a:gd name="T5" fmla="*/ 206 h 302"/>
                  <a:gd name="T6" fmla="*/ 1 w 280"/>
                  <a:gd name="T7" fmla="*/ 214 h 302"/>
                  <a:gd name="T8" fmla="*/ 55 w 280"/>
                  <a:gd name="T9" fmla="*/ 243 h 302"/>
                  <a:gd name="T10" fmla="*/ 93 w 280"/>
                  <a:gd name="T11" fmla="*/ 236 h 302"/>
                  <a:gd name="T12" fmla="*/ 95 w 280"/>
                  <a:gd name="T13" fmla="*/ 257 h 302"/>
                  <a:gd name="T14" fmla="*/ 113 w 280"/>
                  <a:gd name="T15" fmla="*/ 300 h 302"/>
                  <a:gd name="T16" fmla="*/ 121 w 280"/>
                  <a:gd name="T17" fmla="*/ 272 h 302"/>
                  <a:gd name="T18" fmla="*/ 148 w 280"/>
                  <a:gd name="T19" fmla="*/ 242 h 302"/>
                  <a:gd name="T20" fmla="*/ 157 w 280"/>
                  <a:gd name="T21" fmla="*/ 205 h 302"/>
                  <a:gd name="T22" fmla="*/ 255 w 280"/>
                  <a:gd name="T23" fmla="*/ 72 h 302"/>
                  <a:gd name="T24" fmla="*/ 280 w 280"/>
                  <a:gd name="T25" fmla="*/ 21 h 302"/>
                  <a:gd name="T26" fmla="*/ 243 w 280"/>
                  <a:gd name="T27" fmla="*/ 0 h 302"/>
                  <a:gd name="T28" fmla="*/ 240 w 280"/>
                  <a:gd name="T29" fmla="*/ 2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 h="302">
                    <a:moveTo>
                      <a:pt x="240" y="21"/>
                    </a:moveTo>
                    <a:cubicBezTo>
                      <a:pt x="240" y="21"/>
                      <a:pt x="177" y="155"/>
                      <a:pt x="114" y="194"/>
                    </a:cubicBezTo>
                    <a:cubicBezTo>
                      <a:pt x="114" y="194"/>
                      <a:pt x="87" y="207"/>
                      <a:pt x="53" y="206"/>
                    </a:cubicBezTo>
                    <a:cubicBezTo>
                      <a:pt x="18" y="205"/>
                      <a:pt x="3" y="194"/>
                      <a:pt x="1" y="214"/>
                    </a:cubicBezTo>
                    <a:cubicBezTo>
                      <a:pt x="0" y="234"/>
                      <a:pt x="29" y="249"/>
                      <a:pt x="55" y="243"/>
                    </a:cubicBezTo>
                    <a:cubicBezTo>
                      <a:pt x="81" y="236"/>
                      <a:pt x="90" y="231"/>
                      <a:pt x="93" y="236"/>
                    </a:cubicBezTo>
                    <a:cubicBezTo>
                      <a:pt x="96" y="242"/>
                      <a:pt x="98" y="248"/>
                      <a:pt x="95" y="257"/>
                    </a:cubicBezTo>
                    <a:cubicBezTo>
                      <a:pt x="93" y="266"/>
                      <a:pt x="88" y="299"/>
                      <a:pt x="113" y="300"/>
                    </a:cubicBezTo>
                    <a:cubicBezTo>
                      <a:pt x="138" y="302"/>
                      <a:pt x="117" y="290"/>
                      <a:pt x="121" y="272"/>
                    </a:cubicBezTo>
                    <a:cubicBezTo>
                      <a:pt x="125" y="255"/>
                      <a:pt x="139" y="255"/>
                      <a:pt x="148" y="242"/>
                    </a:cubicBezTo>
                    <a:cubicBezTo>
                      <a:pt x="157" y="229"/>
                      <a:pt x="156" y="208"/>
                      <a:pt x="157" y="205"/>
                    </a:cubicBezTo>
                    <a:cubicBezTo>
                      <a:pt x="158" y="202"/>
                      <a:pt x="242" y="115"/>
                      <a:pt x="255" y="72"/>
                    </a:cubicBezTo>
                    <a:cubicBezTo>
                      <a:pt x="269" y="30"/>
                      <a:pt x="280" y="21"/>
                      <a:pt x="280" y="21"/>
                    </a:cubicBezTo>
                    <a:cubicBezTo>
                      <a:pt x="243" y="0"/>
                      <a:pt x="243" y="0"/>
                      <a:pt x="243" y="0"/>
                    </a:cubicBezTo>
                    <a:lnTo>
                      <a:pt x="240" y="21"/>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îṧḷiďè">
                <a:extLst>
                  <a:ext uri="{FF2B5EF4-FFF2-40B4-BE49-F238E27FC236}">
                    <a16:creationId xmlns:a16="http://schemas.microsoft.com/office/drawing/2014/main" xmlns="" id="{814EB028-9657-488B-B146-125EEBFFDA48}"/>
                  </a:ext>
                </a:extLst>
              </p:cNvPr>
              <p:cNvSpPr/>
              <p:nvPr/>
            </p:nvSpPr>
            <p:spPr bwMode="auto">
              <a:xfrm>
                <a:off x="10086864" y="5328230"/>
                <a:ext cx="149560" cy="76838"/>
              </a:xfrm>
              <a:custGeom>
                <a:avLst/>
                <a:gdLst>
                  <a:gd name="T0" fmla="*/ 42 w 105"/>
                  <a:gd name="T1" fmla="*/ 11 h 54"/>
                  <a:gd name="T2" fmla="*/ 12 w 105"/>
                  <a:gd name="T3" fmla="*/ 26 h 54"/>
                  <a:gd name="T4" fmla="*/ 66 w 105"/>
                  <a:gd name="T5" fmla="*/ 33 h 54"/>
                  <a:gd name="T6" fmla="*/ 75 w 105"/>
                  <a:gd name="T7" fmla="*/ 0 h 54"/>
                  <a:gd name="T8" fmla="*/ 57 w 105"/>
                  <a:gd name="T9" fmla="*/ 2 h 54"/>
                  <a:gd name="T10" fmla="*/ 42 w 105"/>
                  <a:gd name="T11" fmla="*/ 11 h 54"/>
                </a:gdLst>
                <a:ahLst/>
                <a:cxnLst>
                  <a:cxn ang="0">
                    <a:pos x="T0" y="T1"/>
                  </a:cxn>
                  <a:cxn ang="0">
                    <a:pos x="T2" y="T3"/>
                  </a:cxn>
                  <a:cxn ang="0">
                    <a:pos x="T4" y="T5"/>
                  </a:cxn>
                  <a:cxn ang="0">
                    <a:pos x="T6" y="T7"/>
                  </a:cxn>
                  <a:cxn ang="0">
                    <a:pos x="T8" y="T9"/>
                  </a:cxn>
                  <a:cxn ang="0">
                    <a:pos x="T10" y="T11"/>
                  </a:cxn>
                </a:cxnLst>
                <a:rect l="0" t="0" r="r" b="b"/>
                <a:pathLst>
                  <a:path w="105" h="54">
                    <a:moveTo>
                      <a:pt x="42" y="11"/>
                    </a:moveTo>
                    <a:cubicBezTo>
                      <a:pt x="42" y="11"/>
                      <a:pt x="23" y="19"/>
                      <a:pt x="12" y="26"/>
                    </a:cubicBezTo>
                    <a:cubicBezTo>
                      <a:pt x="0" y="33"/>
                      <a:pt x="35" y="54"/>
                      <a:pt x="66" y="33"/>
                    </a:cubicBezTo>
                    <a:cubicBezTo>
                      <a:pt x="105" y="6"/>
                      <a:pt x="75" y="0"/>
                      <a:pt x="75" y="0"/>
                    </a:cubicBezTo>
                    <a:cubicBezTo>
                      <a:pt x="57" y="2"/>
                      <a:pt x="57" y="2"/>
                      <a:pt x="57" y="2"/>
                    </a:cubicBezTo>
                    <a:lnTo>
                      <a:pt x="42" y="11"/>
                    </a:lnTo>
                    <a:close/>
                  </a:path>
                </a:pathLst>
              </a:custGeom>
              <a:solidFill>
                <a:srgbClr val="EFB7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í$ľîḑé">
                <a:extLst>
                  <a:ext uri="{FF2B5EF4-FFF2-40B4-BE49-F238E27FC236}">
                    <a16:creationId xmlns:a16="http://schemas.microsoft.com/office/drawing/2014/main" xmlns="" id="{A4EE1008-294B-4325-B303-3880BC2D90EB}"/>
                  </a:ext>
                </a:extLst>
              </p:cNvPr>
              <p:cNvSpPr/>
              <p:nvPr/>
            </p:nvSpPr>
            <p:spPr bwMode="auto">
              <a:xfrm>
                <a:off x="10316693" y="6095242"/>
                <a:ext cx="234631" cy="177003"/>
              </a:xfrm>
              <a:custGeom>
                <a:avLst/>
                <a:gdLst>
                  <a:gd name="T0" fmla="*/ 63 w 165"/>
                  <a:gd name="T1" fmla="*/ 14 h 124"/>
                  <a:gd name="T2" fmla="*/ 45 w 165"/>
                  <a:gd name="T3" fmla="*/ 40 h 124"/>
                  <a:gd name="T4" fmla="*/ 4 w 165"/>
                  <a:gd name="T5" fmla="*/ 92 h 124"/>
                  <a:gd name="T6" fmla="*/ 113 w 165"/>
                  <a:gd name="T7" fmla="*/ 101 h 124"/>
                  <a:gd name="T8" fmla="*/ 137 w 165"/>
                  <a:gd name="T9" fmla="*/ 75 h 124"/>
                  <a:gd name="T10" fmla="*/ 165 w 165"/>
                  <a:gd name="T11" fmla="*/ 47 h 124"/>
                  <a:gd name="T12" fmla="*/ 137 w 165"/>
                  <a:gd name="T13" fmla="*/ 7 h 124"/>
                  <a:gd name="T14" fmla="*/ 101 w 165"/>
                  <a:gd name="T15" fmla="*/ 1 h 124"/>
                  <a:gd name="T16" fmla="*/ 63 w 165"/>
                  <a:gd name="T17" fmla="*/ 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4">
                    <a:moveTo>
                      <a:pt x="63" y="14"/>
                    </a:moveTo>
                    <a:cubicBezTo>
                      <a:pt x="63" y="14"/>
                      <a:pt x="55" y="30"/>
                      <a:pt x="45" y="40"/>
                    </a:cubicBezTo>
                    <a:cubicBezTo>
                      <a:pt x="35" y="50"/>
                      <a:pt x="0" y="68"/>
                      <a:pt x="4" y="92"/>
                    </a:cubicBezTo>
                    <a:cubicBezTo>
                      <a:pt x="8" y="117"/>
                      <a:pt x="75" y="124"/>
                      <a:pt x="113" y="101"/>
                    </a:cubicBezTo>
                    <a:cubicBezTo>
                      <a:pt x="113" y="101"/>
                      <a:pt x="132" y="85"/>
                      <a:pt x="137" y="75"/>
                    </a:cubicBezTo>
                    <a:cubicBezTo>
                      <a:pt x="142" y="64"/>
                      <a:pt x="165" y="47"/>
                      <a:pt x="165" y="47"/>
                    </a:cubicBezTo>
                    <a:cubicBezTo>
                      <a:pt x="165" y="47"/>
                      <a:pt x="159" y="15"/>
                      <a:pt x="137" y="7"/>
                    </a:cubicBezTo>
                    <a:cubicBezTo>
                      <a:pt x="115" y="0"/>
                      <a:pt x="101" y="1"/>
                      <a:pt x="101" y="1"/>
                    </a:cubicBezTo>
                    <a:lnTo>
                      <a:pt x="63" y="14"/>
                    </a:ln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íšļiḑé">
                <a:extLst>
                  <a:ext uri="{FF2B5EF4-FFF2-40B4-BE49-F238E27FC236}">
                    <a16:creationId xmlns:a16="http://schemas.microsoft.com/office/drawing/2014/main" xmlns="" id="{0FCE4C73-95D5-43BC-A93D-83E4450A8340}"/>
                  </a:ext>
                </a:extLst>
              </p:cNvPr>
              <p:cNvSpPr/>
              <p:nvPr/>
            </p:nvSpPr>
            <p:spPr bwMode="auto">
              <a:xfrm>
                <a:off x="10966389" y="5867471"/>
                <a:ext cx="181119" cy="259329"/>
              </a:xfrm>
              <a:custGeom>
                <a:avLst/>
                <a:gdLst>
                  <a:gd name="T0" fmla="*/ 10 w 127"/>
                  <a:gd name="T1" fmla="*/ 84 h 182"/>
                  <a:gd name="T2" fmla="*/ 33 w 127"/>
                  <a:gd name="T3" fmla="*/ 128 h 182"/>
                  <a:gd name="T4" fmla="*/ 80 w 127"/>
                  <a:gd name="T5" fmla="*/ 174 h 182"/>
                  <a:gd name="T6" fmla="*/ 120 w 127"/>
                  <a:gd name="T7" fmla="*/ 103 h 182"/>
                  <a:gd name="T8" fmla="*/ 91 w 127"/>
                  <a:gd name="T9" fmla="*/ 26 h 182"/>
                  <a:gd name="T10" fmla="*/ 77 w 127"/>
                  <a:gd name="T11" fmla="*/ 6 h 182"/>
                  <a:gd name="T12" fmla="*/ 36 w 127"/>
                  <a:gd name="T13" fmla="*/ 16 h 182"/>
                  <a:gd name="T14" fmla="*/ 20 w 127"/>
                  <a:gd name="T15" fmla="*/ 35 h 182"/>
                  <a:gd name="T16" fmla="*/ 14 w 127"/>
                  <a:gd name="T17" fmla="*/ 60 h 182"/>
                  <a:gd name="T18" fmla="*/ 0 w 127"/>
                  <a:gd name="T19" fmla="*/ 76 h 182"/>
                  <a:gd name="T20" fmla="*/ 10 w 127"/>
                  <a:gd name="T21" fmla="*/ 8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82">
                    <a:moveTo>
                      <a:pt x="10" y="84"/>
                    </a:moveTo>
                    <a:cubicBezTo>
                      <a:pt x="10" y="84"/>
                      <a:pt x="27" y="103"/>
                      <a:pt x="33" y="128"/>
                    </a:cubicBezTo>
                    <a:cubicBezTo>
                      <a:pt x="39" y="153"/>
                      <a:pt x="54" y="182"/>
                      <a:pt x="80" y="174"/>
                    </a:cubicBezTo>
                    <a:cubicBezTo>
                      <a:pt x="107" y="167"/>
                      <a:pt x="127" y="138"/>
                      <a:pt x="120" y="103"/>
                    </a:cubicBezTo>
                    <a:cubicBezTo>
                      <a:pt x="113" y="69"/>
                      <a:pt x="95" y="36"/>
                      <a:pt x="91" y="26"/>
                    </a:cubicBezTo>
                    <a:cubicBezTo>
                      <a:pt x="87" y="17"/>
                      <a:pt x="77" y="6"/>
                      <a:pt x="77" y="6"/>
                    </a:cubicBezTo>
                    <a:cubicBezTo>
                      <a:pt x="77" y="6"/>
                      <a:pt x="53" y="0"/>
                      <a:pt x="36" y="16"/>
                    </a:cubicBezTo>
                    <a:cubicBezTo>
                      <a:pt x="19" y="33"/>
                      <a:pt x="20" y="35"/>
                      <a:pt x="20" y="35"/>
                    </a:cubicBezTo>
                    <a:cubicBezTo>
                      <a:pt x="14" y="60"/>
                      <a:pt x="14" y="60"/>
                      <a:pt x="14" y="60"/>
                    </a:cubicBezTo>
                    <a:cubicBezTo>
                      <a:pt x="0" y="76"/>
                      <a:pt x="0" y="76"/>
                      <a:pt x="0" y="76"/>
                    </a:cubicBezTo>
                    <a:lnTo>
                      <a:pt x="10" y="84"/>
                    </a:ln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şļiḍê">
                <a:extLst>
                  <a:ext uri="{FF2B5EF4-FFF2-40B4-BE49-F238E27FC236}">
                    <a16:creationId xmlns:a16="http://schemas.microsoft.com/office/drawing/2014/main" xmlns="" id="{F125DD42-4ADA-4FDA-82AE-0F336B28EC12}"/>
                  </a:ext>
                </a:extLst>
              </p:cNvPr>
              <p:cNvSpPr/>
              <p:nvPr/>
            </p:nvSpPr>
            <p:spPr bwMode="auto">
              <a:xfrm>
                <a:off x="10384613" y="5722713"/>
                <a:ext cx="92618" cy="355377"/>
              </a:xfrm>
              <a:custGeom>
                <a:avLst/>
                <a:gdLst>
                  <a:gd name="T0" fmla="*/ 6 w 65"/>
                  <a:gd name="T1" fmla="*/ 24 h 250"/>
                  <a:gd name="T2" fmla="*/ 20 w 65"/>
                  <a:gd name="T3" fmla="*/ 238 h 250"/>
                  <a:gd name="T4" fmla="*/ 65 w 65"/>
                  <a:gd name="T5" fmla="*/ 227 h 250"/>
                  <a:gd name="T6" fmla="*/ 47 w 65"/>
                  <a:gd name="T7" fmla="*/ 48 h 250"/>
                  <a:gd name="T8" fmla="*/ 35 w 65"/>
                  <a:gd name="T9" fmla="*/ 15 h 250"/>
                  <a:gd name="T10" fmla="*/ 6 w 65"/>
                  <a:gd name="T11" fmla="*/ 24 h 250"/>
                </a:gdLst>
                <a:ahLst/>
                <a:cxnLst>
                  <a:cxn ang="0">
                    <a:pos x="T0" y="T1"/>
                  </a:cxn>
                  <a:cxn ang="0">
                    <a:pos x="T2" y="T3"/>
                  </a:cxn>
                  <a:cxn ang="0">
                    <a:pos x="T4" y="T5"/>
                  </a:cxn>
                  <a:cxn ang="0">
                    <a:pos x="T6" y="T7"/>
                  </a:cxn>
                  <a:cxn ang="0">
                    <a:pos x="T8" y="T9"/>
                  </a:cxn>
                  <a:cxn ang="0">
                    <a:pos x="T10" y="T11"/>
                  </a:cxn>
                </a:cxnLst>
                <a:rect l="0" t="0" r="r" b="b"/>
                <a:pathLst>
                  <a:path w="65" h="250">
                    <a:moveTo>
                      <a:pt x="6" y="24"/>
                    </a:moveTo>
                    <a:cubicBezTo>
                      <a:pt x="6" y="24"/>
                      <a:pt x="0" y="143"/>
                      <a:pt x="20" y="238"/>
                    </a:cubicBezTo>
                    <a:cubicBezTo>
                      <a:pt x="20" y="238"/>
                      <a:pt x="47" y="250"/>
                      <a:pt x="65" y="227"/>
                    </a:cubicBezTo>
                    <a:cubicBezTo>
                      <a:pt x="65" y="227"/>
                      <a:pt x="47" y="96"/>
                      <a:pt x="47" y="48"/>
                    </a:cubicBezTo>
                    <a:cubicBezTo>
                      <a:pt x="48" y="0"/>
                      <a:pt x="35" y="15"/>
                      <a:pt x="35" y="15"/>
                    </a:cubicBezTo>
                    <a:lnTo>
                      <a:pt x="6" y="24"/>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ŝlîḋe">
                <a:extLst>
                  <a:ext uri="{FF2B5EF4-FFF2-40B4-BE49-F238E27FC236}">
                    <a16:creationId xmlns:a16="http://schemas.microsoft.com/office/drawing/2014/main" xmlns="" id="{22AF9DB1-37B0-44CA-B78E-14E585814344}"/>
                  </a:ext>
                </a:extLst>
              </p:cNvPr>
              <p:cNvSpPr/>
              <p:nvPr/>
            </p:nvSpPr>
            <p:spPr bwMode="auto">
              <a:xfrm>
                <a:off x="10736559" y="5667142"/>
                <a:ext cx="223654" cy="286085"/>
              </a:xfrm>
              <a:custGeom>
                <a:avLst/>
                <a:gdLst>
                  <a:gd name="T0" fmla="*/ 0 w 157"/>
                  <a:gd name="T1" fmla="*/ 81 h 201"/>
                  <a:gd name="T2" fmla="*/ 134 w 157"/>
                  <a:gd name="T3" fmla="*/ 201 h 201"/>
                  <a:gd name="T4" fmla="*/ 148 w 157"/>
                  <a:gd name="T5" fmla="*/ 161 h 201"/>
                  <a:gd name="T6" fmla="*/ 44 w 157"/>
                  <a:gd name="T7" fmla="*/ 72 h 201"/>
                  <a:gd name="T8" fmla="*/ 8 w 157"/>
                  <a:gd name="T9" fmla="*/ 61 h 201"/>
                  <a:gd name="T10" fmla="*/ 0 w 157"/>
                  <a:gd name="T11" fmla="*/ 81 h 201"/>
                </a:gdLst>
                <a:ahLst/>
                <a:cxnLst>
                  <a:cxn ang="0">
                    <a:pos x="T0" y="T1"/>
                  </a:cxn>
                  <a:cxn ang="0">
                    <a:pos x="T2" y="T3"/>
                  </a:cxn>
                  <a:cxn ang="0">
                    <a:pos x="T4" y="T5"/>
                  </a:cxn>
                  <a:cxn ang="0">
                    <a:pos x="T6" y="T7"/>
                  </a:cxn>
                  <a:cxn ang="0">
                    <a:pos x="T8" y="T9"/>
                  </a:cxn>
                  <a:cxn ang="0">
                    <a:pos x="T10" y="T11"/>
                  </a:cxn>
                </a:cxnLst>
                <a:rect l="0" t="0" r="r" b="b"/>
                <a:pathLst>
                  <a:path w="157" h="201">
                    <a:moveTo>
                      <a:pt x="0" y="81"/>
                    </a:moveTo>
                    <a:cubicBezTo>
                      <a:pt x="0" y="81"/>
                      <a:pt x="43" y="173"/>
                      <a:pt x="134" y="201"/>
                    </a:cubicBezTo>
                    <a:cubicBezTo>
                      <a:pt x="134" y="201"/>
                      <a:pt x="157" y="196"/>
                      <a:pt x="148" y="161"/>
                    </a:cubicBezTo>
                    <a:cubicBezTo>
                      <a:pt x="148" y="161"/>
                      <a:pt x="71" y="144"/>
                      <a:pt x="44" y="72"/>
                    </a:cubicBezTo>
                    <a:cubicBezTo>
                      <a:pt x="17" y="0"/>
                      <a:pt x="8" y="61"/>
                      <a:pt x="8" y="61"/>
                    </a:cubicBezTo>
                    <a:lnTo>
                      <a:pt x="0" y="81"/>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S1ïdé">
                <a:extLst>
                  <a:ext uri="{FF2B5EF4-FFF2-40B4-BE49-F238E27FC236}">
                    <a16:creationId xmlns:a16="http://schemas.microsoft.com/office/drawing/2014/main" xmlns="" id="{ED1C5A25-01C9-4392-8477-6EC780A00015}"/>
                  </a:ext>
                </a:extLst>
              </p:cNvPr>
              <p:cNvSpPr/>
              <p:nvPr/>
            </p:nvSpPr>
            <p:spPr bwMode="auto">
              <a:xfrm>
                <a:off x="10997261" y="5405069"/>
                <a:ext cx="159851" cy="196212"/>
              </a:xfrm>
              <a:custGeom>
                <a:avLst/>
                <a:gdLst>
                  <a:gd name="T0" fmla="*/ 99 w 112"/>
                  <a:gd name="T1" fmla="*/ 84 h 138"/>
                  <a:gd name="T2" fmla="*/ 110 w 112"/>
                  <a:gd name="T3" fmla="*/ 120 h 138"/>
                  <a:gd name="T4" fmla="*/ 95 w 112"/>
                  <a:gd name="T5" fmla="*/ 134 h 138"/>
                  <a:gd name="T6" fmla="*/ 78 w 112"/>
                  <a:gd name="T7" fmla="*/ 125 h 138"/>
                  <a:gd name="T8" fmla="*/ 54 w 112"/>
                  <a:gd name="T9" fmla="*/ 106 h 138"/>
                  <a:gd name="T10" fmla="*/ 44 w 112"/>
                  <a:gd name="T11" fmla="*/ 57 h 138"/>
                  <a:gd name="T12" fmla="*/ 10 w 112"/>
                  <a:gd name="T13" fmla="*/ 60 h 138"/>
                  <a:gd name="T14" fmla="*/ 3 w 112"/>
                  <a:gd name="T15" fmla="*/ 24 h 138"/>
                  <a:gd name="T16" fmla="*/ 16 w 112"/>
                  <a:gd name="T17" fmla="*/ 4 h 138"/>
                  <a:gd name="T18" fmla="*/ 68 w 112"/>
                  <a:gd name="T19" fmla="*/ 24 h 138"/>
                  <a:gd name="T20" fmla="*/ 83 w 112"/>
                  <a:gd name="T21" fmla="*/ 58 h 138"/>
                  <a:gd name="T22" fmla="*/ 99 w 112"/>
                  <a:gd name="T23" fmla="*/ 8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138">
                    <a:moveTo>
                      <a:pt x="99" y="84"/>
                    </a:moveTo>
                    <a:cubicBezTo>
                      <a:pt x="99" y="84"/>
                      <a:pt x="105" y="110"/>
                      <a:pt x="110" y="120"/>
                    </a:cubicBezTo>
                    <a:cubicBezTo>
                      <a:pt x="110" y="120"/>
                      <a:pt x="112" y="138"/>
                      <a:pt x="95" y="134"/>
                    </a:cubicBezTo>
                    <a:cubicBezTo>
                      <a:pt x="78" y="131"/>
                      <a:pt x="78" y="125"/>
                      <a:pt x="78" y="125"/>
                    </a:cubicBezTo>
                    <a:cubicBezTo>
                      <a:pt x="78" y="125"/>
                      <a:pt x="57" y="124"/>
                      <a:pt x="54" y="106"/>
                    </a:cubicBezTo>
                    <a:cubicBezTo>
                      <a:pt x="50" y="88"/>
                      <a:pt x="58" y="64"/>
                      <a:pt x="44" y="57"/>
                    </a:cubicBezTo>
                    <a:cubicBezTo>
                      <a:pt x="30" y="50"/>
                      <a:pt x="15" y="52"/>
                      <a:pt x="10" y="60"/>
                    </a:cubicBezTo>
                    <a:cubicBezTo>
                      <a:pt x="5" y="67"/>
                      <a:pt x="0" y="27"/>
                      <a:pt x="3" y="24"/>
                    </a:cubicBezTo>
                    <a:cubicBezTo>
                      <a:pt x="5" y="21"/>
                      <a:pt x="13" y="7"/>
                      <a:pt x="16" y="4"/>
                    </a:cubicBezTo>
                    <a:cubicBezTo>
                      <a:pt x="19" y="0"/>
                      <a:pt x="68" y="24"/>
                      <a:pt x="68" y="24"/>
                    </a:cubicBezTo>
                    <a:cubicBezTo>
                      <a:pt x="83" y="58"/>
                      <a:pt x="83" y="58"/>
                      <a:pt x="83" y="58"/>
                    </a:cubicBezTo>
                    <a:lnTo>
                      <a:pt x="99" y="84"/>
                    </a:lnTo>
                    <a:close/>
                  </a:path>
                </a:pathLst>
              </a:custGeom>
              <a:solidFill>
                <a:srgbClr val="E5A5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ṡlîḑé">
                <a:extLst>
                  <a:ext uri="{FF2B5EF4-FFF2-40B4-BE49-F238E27FC236}">
                    <a16:creationId xmlns:a16="http://schemas.microsoft.com/office/drawing/2014/main" xmlns="" id="{F8D2223F-63FC-4202-8FE4-0EC7238344A3}"/>
                  </a:ext>
                </a:extLst>
              </p:cNvPr>
              <p:cNvSpPr/>
              <p:nvPr/>
            </p:nvSpPr>
            <p:spPr bwMode="auto">
              <a:xfrm>
                <a:off x="11020587" y="5410557"/>
                <a:ext cx="146816" cy="131037"/>
              </a:xfrm>
              <a:custGeom>
                <a:avLst/>
                <a:gdLst>
                  <a:gd name="T0" fmla="*/ 75 w 103"/>
                  <a:gd name="T1" fmla="*/ 44 h 92"/>
                  <a:gd name="T2" fmla="*/ 97 w 103"/>
                  <a:gd name="T3" fmla="*/ 74 h 92"/>
                  <a:gd name="T4" fmla="*/ 85 w 103"/>
                  <a:gd name="T5" fmla="*/ 90 h 92"/>
                  <a:gd name="T6" fmla="*/ 61 w 103"/>
                  <a:gd name="T7" fmla="*/ 80 h 92"/>
                  <a:gd name="T8" fmla="*/ 45 w 103"/>
                  <a:gd name="T9" fmla="*/ 44 h 92"/>
                  <a:gd name="T10" fmla="*/ 18 w 103"/>
                  <a:gd name="T11" fmla="*/ 17 h 92"/>
                  <a:gd name="T12" fmla="*/ 18 w 103"/>
                  <a:gd name="T13" fmla="*/ 0 h 92"/>
                  <a:gd name="T14" fmla="*/ 39 w 103"/>
                  <a:gd name="T15" fmla="*/ 5 h 92"/>
                  <a:gd name="T16" fmla="*/ 75 w 103"/>
                  <a:gd name="T17" fmla="*/ 29 h 92"/>
                  <a:gd name="T18" fmla="*/ 75 w 103"/>
                  <a:gd name="T19" fmla="*/ 4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92">
                    <a:moveTo>
                      <a:pt x="75" y="44"/>
                    </a:moveTo>
                    <a:cubicBezTo>
                      <a:pt x="75" y="44"/>
                      <a:pt x="87" y="63"/>
                      <a:pt x="97" y="74"/>
                    </a:cubicBezTo>
                    <a:cubicBezTo>
                      <a:pt x="103" y="80"/>
                      <a:pt x="95" y="88"/>
                      <a:pt x="85" y="90"/>
                    </a:cubicBezTo>
                    <a:cubicBezTo>
                      <a:pt x="77" y="92"/>
                      <a:pt x="67" y="90"/>
                      <a:pt x="61" y="80"/>
                    </a:cubicBezTo>
                    <a:cubicBezTo>
                      <a:pt x="47" y="58"/>
                      <a:pt x="45" y="44"/>
                      <a:pt x="45" y="44"/>
                    </a:cubicBezTo>
                    <a:cubicBezTo>
                      <a:pt x="45" y="44"/>
                      <a:pt x="35" y="19"/>
                      <a:pt x="18" y="17"/>
                    </a:cubicBezTo>
                    <a:cubicBezTo>
                      <a:pt x="0" y="15"/>
                      <a:pt x="18" y="0"/>
                      <a:pt x="18" y="0"/>
                    </a:cubicBezTo>
                    <a:cubicBezTo>
                      <a:pt x="39" y="5"/>
                      <a:pt x="39" y="5"/>
                      <a:pt x="39" y="5"/>
                    </a:cubicBezTo>
                    <a:cubicBezTo>
                      <a:pt x="75" y="29"/>
                      <a:pt x="75" y="29"/>
                      <a:pt x="75" y="29"/>
                    </a:cubicBezTo>
                    <a:lnTo>
                      <a:pt x="75" y="44"/>
                    </a:lnTo>
                    <a:close/>
                  </a:path>
                </a:pathLst>
              </a:custGeom>
              <a:solidFill>
                <a:srgbClr val="EFB7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ş1îďê">
                <a:extLst>
                  <a:ext uri="{FF2B5EF4-FFF2-40B4-BE49-F238E27FC236}">
                    <a16:creationId xmlns:a16="http://schemas.microsoft.com/office/drawing/2014/main" xmlns="" id="{48871A56-69A0-4AE0-AF05-958CD4A88D33}"/>
                  </a:ext>
                </a:extLst>
              </p:cNvPr>
              <p:cNvSpPr/>
              <p:nvPr/>
            </p:nvSpPr>
            <p:spPr bwMode="auto">
              <a:xfrm>
                <a:off x="10282390" y="3827825"/>
                <a:ext cx="959107" cy="1406416"/>
              </a:xfrm>
              <a:custGeom>
                <a:avLst/>
                <a:gdLst>
                  <a:gd name="T0" fmla="*/ 72 w 673"/>
                  <a:gd name="T1" fmla="*/ 376 h 988"/>
                  <a:gd name="T2" fmla="*/ 8 w 673"/>
                  <a:gd name="T3" fmla="*/ 314 h 988"/>
                  <a:gd name="T4" fmla="*/ 71 w 673"/>
                  <a:gd name="T5" fmla="*/ 223 h 988"/>
                  <a:gd name="T6" fmla="*/ 338 w 673"/>
                  <a:gd name="T7" fmla="*/ 55 h 988"/>
                  <a:gd name="T8" fmla="*/ 487 w 673"/>
                  <a:gd name="T9" fmla="*/ 73 h 988"/>
                  <a:gd name="T10" fmla="*/ 588 w 673"/>
                  <a:gd name="T11" fmla="*/ 314 h 988"/>
                  <a:gd name="T12" fmla="*/ 664 w 673"/>
                  <a:gd name="T13" fmla="*/ 446 h 988"/>
                  <a:gd name="T14" fmla="*/ 587 w 673"/>
                  <a:gd name="T15" fmla="*/ 603 h 988"/>
                  <a:gd name="T16" fmla="*/ 644 w 673"/>
                  <a:gd name="T17" fmla="*/ 740 h 988"/>
                  <a:gd name="T18" fmla="*/ 553 w 673"/>
                  <a:gd name="T19" fmla="*/ 881 h 988"/>
                  <a:gd name="T20" fmla="*/ 503 w 673"/>
                  <a:gd name="T21" fmla="*/ 980 h 988"/>
                  <a:gd name="T22" fmla="*/ 503 w 673"/>
                  <a:gd name="T23" fmla="*/ 804 h 988"/>
                  <a:gd name="T24" fmla="*/ 479 w 673"/>
                  <a:gd name="T25" fmla="*/ 741 h 988"/>
                  <a:gd name="T26" fmla="*/ 422 w 673"/>
                  <a:gd name="T27" fmla="*/ 682 h 988"/>
                  <a:gd name="T28" fmla="*/ 361 w 673"/>
                  <a:gd name="T29" fmla="*/ 654 h 988"/>
                  <a:gd name="T30" fmla="*/ 324 w 673"/>
                  <a:gd name="T31" fmla="*/ 645 h 988"/>
                  <a:gd name="T32" fmla="*/ 205 w 673"/>
                  <a:gd name="T33" fmla="*/ 664 h 988"/>
                  <a:gd name="T34" fmla="*/ 155 w 673"/>
                  <a:gd name="T35" fmla="*/ 701 h 988"/>
                  <a:gd name="T36" fmla="*/ 84 w 673"/>
                  <a:gd name="T37" fmla="*/ 774 h 988"/>
                  <a:gd name="T38" fmla="*/ 52 w 673"/>
                  <a:gd name="T39" fmla="*/ 714 h 988"/>
                  <a:gd name="T40" fmla="*/ 48 w 673"/>
                  <a:gd name="T41" fmla="*/ 637 h 988"/>
                  <a:gd name="T42" fmla="*/ 85 w 673"/>
                  <a:gd name="T43" fmla="*/ 481 h 988"/>
                  <a:gd name="T44" fmla="*/ 88 w 673"/>
                  <a:gd name="T45" fmla="*/ 403 h 988"/>
                  <a:gd name="T46" fmla="*/ 72 w 673"/>
                  <a:gd name="T47" fmla="*/ 376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73" h="988">
                    <a:moveTo>
                      <a:pt x="72" y="376"/>
                    </a:moveTo>
                    <a:cubicBezTo>
                      <a:pt x="72" y="376"/>
                      <a:pt x="17" y="365"/>
                      <a:pt x="8" y="314"/>
                    </a:cubicBezTo>
                    <a:cubicBezTo>
                      <a:pt x="0" y="264"/>
                      <a:pt x="50" y="270"/>
                      <a:pt x="71" y="223"/>
                    </a:cubicBezTo>
                    <a:cubicBezTo>
                      <a:pt x="93" y="176"/>
                      <a:pt x="167" y="0"/>
                      <a:pt x="338" y="55"/>
                    </a:cubicBezTo>
                    <a:cubicBezTo>
                      <a:pt x="338" y="55"/>
                      <a:pt x="412" y="23"/>
                      <a:pt x="487" y="73"/>
                    </a:cubicBezTo>
                    <a:cubicBezTo>
                      <a:pt x="561" y="124"/>
                      <a:pt x="550" y="248"/>
                      <a:pt x="588" y="314"/>
                    </a:cubicBezTo>
                    <a:cubicBezTo>
                      <a:pt x="627" y="379"/>
                      <a:pt x="673" y="386"/>
                      <a:pt x="664" y="446"/>
                    </a:cubicBezTo>
                    <a:cubicBezTo>
                      <a:pt x="654" y="507"/>
                      <a:pt x="571" y="543"/>
                      <a:pt x="587" y="603"/>
                    </a:cubicBezTo>
                    <a:cubicBezTo>
                      <a:pt x="602" y="662"/>
                      <a:pt x="648" y="659"/>
                      <a:pt x="644" y="740"/>
                    </a:cubicBezTo>
                    <a:cubicBezTo>
                      <a:pt x="640" y="822"/>
                      <a:pt x="551" y="832"/>
                      <a:pt x="553" y="881"/>
                    </a:cubicBezTo>
                    <a:cubicBezTo>
                      <a:pt x="555" y="929"/>
                      <a:pt x="543" y="972"/>
                      <a:pt x="503" y="980"/>
                    </a:cubicBezTo>
                    <a:cubicBezTo>
                      <a:pt x="464" y="988"/>
                      <a:pt x="503" y="804"/>
                      <a:pt x="503" y="804"/>
                    </a:cubicBezTo>
                    <a:cubicBezTo>
                      <a:pt x="503" y="804"/>
                      <a:pt x="479" y="744"/>
                      <a:pt x="479" y="741"/>
                    </a:cubicBezTo>
                    <a:cubicBezTo>
                      <a:pt x="479" y="739"/>
                      <a:pt x="425" y="683"/>
                      <a:pt x="422" y="682"/>
                    </a:cubicBezTo>
                    <a:cubicBezTo>
                      <a:pt x="418" y="681"/>
                      <a:pt x="368" y="654"/>
                      <a:pt x="361" y="654"/>
                    </a:cubicBezTo>
                    <a:cubicBezTo>
                      <a:pt x="354" y="654"/>
                      <a:pt x="324" y="645"/>
                      <a:pt x="324" y="645"/>
                    </a:cubicBezTo>
                    <a:cubicBezTo>
                      <a:pt x="324" y="645"/>
                      <a:pt x="213" y="663"/>
                      <a:pt x="205" y="664"/>
                    </a:cubicBezTo>
                    <a:cubicBezTo>
                      <a:pt x="196" y="666"/>
                      <a:pt x="155" y="701"/>
                      <a:pt x="155" y="701"/>
                    </a:cubicBezTo>
                    <a:cubicBezTo>
                      <a:pt x="84" y="774"/>
                      <a:pt x="84" y="774"/>
                      <a:pt x="84" y="774"/>
                    </a:cubicBezTo>
                    <a:cubicBezTo>
                      <a:pt x="84" y="774"/>
                      <a:pt x="51" y="760"/>
                      <a:pt x="52" y="714"/>
                    </a:cubicBezTo>
                    <a:cubicBezTo>
                      <a:pt x="52" y="668"/>
                      <a:pt x="73" y="676"/>
                      <a:pt x="48" y="637"/>
                    </a:cubicBezTo>
                    <a:cubicBezTo>
                      <a:pt x="23" y="598"/>
                      <a:pt x="99" y="573"/>
                      <a:pt x="85" y="481"/>
                    </a:cubicBezTo>
                    <a:cubicBezTo>
                      <a:pt x="72" y="389"/>
                      <a:pt x="88" y="403"/>
                      <a:pt x="88" y="403"/>
                    </a:cubicBezTo>
                    <a:lnTo>
                      <a:pt x="72" y="376"/>
                    </a:lnTo>
                    <a:close/>
                  </a:path>
                </a:pathLst>
              </a:custGeom>
              <a:solidFill>
                <a:srgbClr val="AF2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ïšḻiḋe">
                <a:extLst>
                  <a:ext uri="{FF2B5EF4-FFF2-40B4-BE49-F238E27FC236}">
                    <a16:creationId xmlns:a16="http://schemas.microsoft.com/office/drawing/2014/main" xmlns="" id="{7E44500C-D363-4168-85FE-8D7812E7FEC2}"/>
                  </a:ext>
                </a:extLst>
              </p:cNvPr>
              <p:cNvSpPr/>
              <p:nvPr/>
            </p:nvSpPr>
            <p:spPr bwMode="auto">
              <a:xfrm>
                <a:off x="10474486" y="4640802"/>
                <a:ext cx="627056" cy="780046"/>
              </a:xfrm>
              <a:custGeom>
                <a:avLst/>
                <a:gdLst>
                  <a:gd name="T0" fmla="*/ 0 w 440"/>
                  <a:gd name="T1" fmla="*/ 151 h 548"/>
                  <a:gd name="T2" fmla="*/ 40 w 440"/>
                  <a:gd name="T3" fmla="*/ 79 h 548"/>
                  <a:gd name="T4" fmla="*/ 383 w 440"/>
                  <a:gd name="T5" fmla="*/ 138 h 548"/>
                  <a:gd name="T6" fmla="*/ 286 w 440"/>
                  <a:gd name="T7" fmla="*/ 506 h 548"/>
                  <a:gd name="T8" fmla="*/ 184 w 440"/>
                  <a:gd name="T9" fmla="*/ 528 h 548"/>
                  <a:gd name="T10" fmla="*/ 76 w 440"/>
                  <a:gd name="T11" fmla="*/ 439 h 548"/>
                  <a:gd name="T12" fmla="*/ 57 w 440"/>
                  <a:gd name="T13" fmla="*/ 367 h 548"/>
                  <a:gd name="T14" fmla="*/ 57 w 440"/>
                  <a:gd name="T15" fmla="*/ 336 h 548"/>
                  <a:gd name="T16" fmla="*/ 20 w 440"/>
                  <a:gd name="T17" fmla="*/ 301 h 548"/>
                  <a:gd name="T18" fmla="*/ 2 w 440"/>
                  <a:gd name="T19" fmla="*/ 200 h 548"/>
                  <a:gd name="T20" fmla="*/ 0 w 440"/>
                  <a:gd name="T21" fmla="*/ 151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0" h="548">
                    <a:moveTo>
                      <a:pt x="0" y="151"/>
                    </a:moveTo>
                    <a:cubicBezTo>
                      <a:pt x="0" y="151"/>
                      <a:pt x="6" y="99"/>
                      <a:pt x="40" y="79"/>
                    </a:cubicBezTo>
                    <a:cubicBezTo>
                      <a:pt x="75" y="58"/>
                      <a:pt x="278" y="0"/>
                      <a:pt x="383" y="138"/>
                    </a:cubicBezTo>
                    <a:cubicBezTo>
                      <a:pt x="383" y="138"/>
                      <a:pt x="440" y="371"/>
                      <a:pt x="286" y="506"/>
                    </a:cubicBezTo>
                    <a:cubicBezTo>
                      <a:pt x="286" y="506"/>
                      <a:pt x="246" y="548"/>
                      <a:pt x="184" y="528"/>
                    </a:cubicBezTo>
                    <a:cubicBezTo>
                      <a:pt x="122" y="508"/>
                      <a:pt x="76" y="439"/>
                      <a:pt x="76" y="439"/>
                    </a:cubicBezTo>
                    <a:cubicBezTo>
                      <a:pt x="57" y="367"/>
                      <a:pt x="57" y="367"/>
                      <a:pt x="57" y="367"/>
                    </a:cubicBezTo>
                    <a:cubicBezTo>
                      <a:pt x="57" y="336"/>
                      <a:pt x="57" y="336"/>
                      <a:pt x="57" y="336"/>
                    </a:cubicBezTo>
                    <a:cubicBezTo>
                      <a:pt x="20" y="301"/>
                      <a:pt x="20" y="301"/>
                      <a:pt x="20" y="301"/>
                    </a:cubicBezTo>
                    <a:cubicBezTo>
                      <a:pt x="2" y="200"/>
                      <a:pt x="2" y="200"/>
                      <a:pt x="2" y="200"/>
                    </a:cubicBezTo>
                    <a:lnTo>
                      <a:pt x="0" y="151"/>
                    </a:lnTo>
                    <a:close/>
                  </a:path>
                </a:pathLst>
              </a:custGeom>
              <a:solidFill>
                <a:srgbClr val="6D03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îṩliḑe">
                <a:extLst>
                  <a:ext uri="{FF2B5EF4-FFF2-40B4-BE49-F238E27FC236}">
                    <a16:creationId xmlns:a16="http://schemas.microsoft.com/office/drawing/2014/main" xmlns="" id="{DDB1CD38-C880-4829-AF8D-AFF1C75644F7}"/>
                  </a:ext>
                </a:extLst>
              </p:cNvPr>
              <p:cNvSpPr/>
              <p:nvPr/>
            </p:nvSpPr>
            <p:spPr bwMode="auto">
              <a:xfrm>
                <a:off x="10873771" y="5064785"/>
                <a:ext cx="299121" cy="458286"/>
              </a:xfrm>
              <a:custGeom>
                <a:avLst/>
                <a:gdLst>
                  <a:gd name="T0" fmla="*/ 48 w 210"/>
                  <a:gd name="T1" fmla="*/ 42 h 322"/>
                  <a:gd name="T2" fmla="*/ 124 w 210"/>
                  <a:gd name="T3" fmla="*/ 219 h 322"/>
                  <a:gd name="T4" fmla="*/ 187 w 210"/>
                  <a:gd name="T5" fmla="*/ 263 h 322"/>
                  <a:gd name="T6" fmla="*/ 178 w 210"/>
                  <a:gd name="T7" fmla="*/ 287 h 322"/>
                  <a:gd name="T8" fmla="*/ 135 w 210"/>
                  <a:gd name="T9" fmla="*/ 264 h 322"/>
                  <a:gd name="T10" fmla="*/ 113 w 210"/>
                  <a:gd name="T11" fmla="*/ 275 h 322"/>
                  <a:gd name="T12" fmla="*/ 79 w 210"/>
                  <a:gd name="T13" fmla="*/ 320 h 322"/>
                  <a:gd name="T14" fmla="*/ 60 w 210"/>
                  <a:gd name="T15" fmla="*/ 300 h 322"/>
                  <a:gd name="T16" fmla="*/ 81 w 210"/>
                  <a:gd name="T17" fmla="*/ 261 h 322"/>
                  <a:gd name="T18" fmla="*/ 78 w 210"/>
                  <a:gd name="T19" fmla="*/ 228 h 322"/>
                  <a:gd name="T20" fmla="*/ 13 w 210"/>
                  <a:gd name="T21" fmla="*/ 49 h 322"/>
                  <a:gd name="T22" fmla="*/ 8 w 210"/>
                  <a:gd name="T23" fmla="*/ 16 h 322"/>
                  <a:gd name="T24" fmla="*/ 37 w 210"/>
                  <a:gd name="T25" fmla="*/ 21 h 322"/>
                  <a:gd name="T26" fmla="*/ 48 w 210"/>
                  <a:gd name="T27" fmla="*/ 4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22">
                    <a:moveTo>
                      <a:pt x="48" y="42"/>
                    </a:moveTo>
                    <a:cubicBezTo>
                      <a:pt x="48" y="42"/>
                      <a:pt x="91" y="161"/>
                      <a:pt x="124" y="219"/>
                    </a:cubicBezTo>
                    <a:cubicBezTo>
                      <a:pt x="124" y="219"/>
                      <a:pt x="163" y="255"/>
                      <a:pt x="187" y="263"/>
                    </a:cubicBezTo>
                    <a:cubicBezTo>
                      <a:pt x="210" y="272"/>
                      <a:pt x="200" y="284"/>
                      <a:pt x="178" y="287"/>
                    </a:cubicBezTo>
                    <a:cubicBezTo>
                      <a:pt x="157" y="290"/>
                      <a:pt x="135" y="264"/>
                      <a:pt x="135" y="264"/>
                    </a:cubicBezTo>
                    <a:cubicBezTo>
                      <a:pt x="135" y="264"/>
                      <a:pt x="119" y="258"/>
                      <a:pt x="113" y="275"/>
                    </a:cubicBezTo>
                    <a:cubicBezTo>
                      <a:pt x="107" y="292"/>
                      <a:pt x="99" y="318"/>
                      <a:pt x="79" y="320"/>
                    </a:cubicBezTo>
                    <a:cubicBezTo>
                      <a:pt x="58" y="322"/>
                      <a:pt x="55" y="306"/>
                      <a:pt x="60" y="300"/>
                    </a:cubicBezTo>
                    <a:cubicBezTo>
                      <a:pt x="64" y="294"/>
                      <a:pt x="83" y="276"/>
                      <a:pt x="81" y="261"/>
                    </a:cubicBezTo>
                    <a:cubicBezTo>
                      <a:pt x="78" y="246"/>
                      <a:pt x="76" y="232"/>
                      <a:pt x="78" y="228"/>
                    </a:cubicBezTo>
                    <a:cubicBezTo>
                      <a:pt x="78" y="228"/>
                      <a:pt x="27" y="99"/>
                      <a:pt x="13" y="49"/>
                    </a:cubicBezTo>
                    <a:cubicBezTo>
                      <a:pt x="0" y="0"/>
                      <a:pt x="8" y="16"/>
                      <a:pt x="8" y="16"/>
                    </a:cubicBezTo>
                    <a:cubicBezTo>
                      <a:pt x="37" y="21"/>
                      <a:pt x="37" y="21"/>
                      <a:pt x="37" y="21"/>
                    </a:cubicBezTo>
                    <a:lnTo>
                      <a:pt x="48" y="42"/>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ŝḻíḋé">
                <a:extLst>
                  <a:ext uri="{FF2B5EF4-FFF2-40B4-BE49-F238E27FC236}">
                    <a16:creationId xmlns:a16="http://schemas.microsoft.com/office/drawing/2014/main" xmlns="" id="{8780E68E-5312-4A99-8B9E-7A23721FDC1A}"/>
                  </a:ext>
                </a:extLst>
              </p:cNvPr>
              <p:cNvSpPr/>
              <p:nvPr/>
            </p:nvSpPr>
            <p:spPr bwMode="auto">
              <a:xfrm>
                <a:off x="10285134" y="5393406"/>
                <a:ext cx="636661" cy="423297"/>
              </a:xfrm>
              <a:custGeom>
                <a:avLst/>
                <a:gdLst>
                  <a:gd name="T0" fmla="*/ 44 w 447"/>
                  <a:gd name="T1" fmla="*/ 24 h 297"/>
                  <a:gd name="T2" fmla="*/ 0 w 447"/>
                  <a:gd name="T3" fmla="*/ 195 h 297"/>
                  <a:gd name="T4" fmla="*/ 207 w 447"/>
                  <a:gd name="T5" fmla="*/ 294 h 297"/>
                  <a:gd name="T6" fmla="*/ 447 w 447"/>
                  <a:gd name="T7" fmla="*/ 213 h 297"/>
                  <a:gd name="T8" fmla="*/ 358 w 447"/>
                  <a:gd name="T9" fmla="*/ 63 h 297"/>
                  <a:gd name="T10" fmla="*/ 264 w 447"/>
                  <a:gd name="T11" fmla="*/ 35 h 297"/>
                  <a:gd name="T12" fmla="*/ 144 w 447"/>
                  <a:gd name="T13" fmla="*/ 46 h 297"/>
                  <a:gd name="T14" fmla="*/ 68 w 447"/>
                  <a:gd name="T15" fmla="*/ 33 h 297"/>
                  <a:gd name="T16" fmla="*/ 44 w 447"/>
                  <a:gd name="T17" fmla="*/ 2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7" h="297">
                    <a:moveTo>
                      <a:pt x="44" y="24"/>
                    </a:moveTo>
                    <a:cubicBezTo>
                      <a:pt x="44" y="24"/>
                      <a:pt x="18" y="142"/>
                      <a:pt x="0" y="195"/>
                    </a:cubicBezTo>
                    <a:cubicBezTo>
                      <a:pt x="0" y="195"/>
                      <a:pt x="61" y="291"/>
                      <a:pt x="207" y="294"/>
                    </a:cubicBezTo>
                    <a:cubicBezTo>
                      <a:pt x="352" y="297"/>
                      <a:pt x="447" y="213"/>
                      <a:pt x="447" y="213"/>
                    </a:cubicBezTo>
                    <a:cubicBezTo>
                      <a:pt x="447" y="213"/>
                      <a:pt x="373" y="127"/>
                      <a:pt x="358" y="63"/>
                    </a:cubicBezTo>
                    <a:cubicBezTo>
                      <a:pt x="343" y="0"/>
                      <a:pt x="264" y="35"/>
                      <a:pt x="264" y="35"/>
                    </a:cubicBezTo>
                    <a:cubicBezTo>
                      <a:pt x="264" y="35"/>
                      <a:pt x="149" y="47"/>
                      <a:pt x="144" y="46"/>
                    </a:cubicBezTo>
                    <a:cubicBezTo>
                      <a:pt x="139" y="46"/>
                      <a:pt x="71" y="34"/>
                      <a:pt x="68" y="33"/>
                    </a:cubicBezTo>
                    <a:cubicBezTo>
                      <a:pt x="65" y="32"/>
                      <a:pt x="44" y="24"/>
                      <a:pt x="44" y="24"/>
                    </a:cubicBezTo>
                    <a:close/>
                  </a:path>
                </a:pathLst>
              </a:custGeom>
              <a:solidFill>
                <a:srgbClr val="735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ṥḻïde">
                <a:extLst>
                  <a:ext uri="{FF2B5EF4-FFF2-40B4-BE49-F238E27FC236}">
                    <a16:creationId xmlns:a16="http://schemas.microsoft.com/office/drawing/2014/main" xmlns="" id="{2B3F14AA-95F8-414B-A39C-D27971646AEB}"/>
                  </a:ext>
                </a:extLst>
              </p:cNvPr>
              <p:cNvSpPr/>
              <p:nvPr/>
            </p:nvSpPr>
            <p:spPr bwMode="auto">
              <a:xfrm>
                <a:off x="10631593" y="4708722"/>
                <a:ext cx="129665" cy="107025"/>
              </a:xfrm>
              <a:custGeom>
                <a:avLst/>
                <a:gdLst>
                  <a:gd name="T0" fmla="*/ 91 w 91"/>
                  <a:gd name="T1" fmla="*/ 8 h 75"/>
                  <a:gd name="T2" fmla="*/ 84 w 91"/>
                  <a:gd name="T3" fmla="*/ 44 h 75"/>
                  <a:gd name="T4" fmla="*/ 84 w 91"/>
                  <a:gd name="T5" fmla="*/ 48 h 75"/>
                  <a:gd name="T6" fmla="*/ 13 w 91"/>
                  <a:gd name="T7" fmla="*/ 69 h 75"/>
                  <a:gd name="T8" fmla="*/ 5 w 91"/>
                  <a:gd name="T9" fmla="*/ 53 h 75"/>
                  <a:gd name="T10" fmla="*/ 18 w 91"/>
                  <a:gd name="T11" fmla="*/ 20 h 75"/>
                  <a:gd name="T12" fmla="*/ 37 w 91"/>
                  <a:gd name="T13" fmla="*/ 8 h 75"/>
                  <a:gd name="T14" fmla="*/ 71 w 91"/>
                  <a:gd name="T15" fmla="*/ 0 h 75"/>
                  <a:gd name="T16" fmla="*/ 91 w 91"/>
                  <a:gd name="T1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75">
                    <a:moveTo>
                      <a:pt x="91" y="8"/>
                    </a:moveTo>
                    <a:cubicBezTo>
                      <a:pt x="84" y="44"/>
                      <a:pt x="84" y="44"/>
                      <a:pt x="84" y="44"/>
                    </a:cubicBezTo>
                    <a:cubicBezTo>
                      <a:pt x="84" y="48"/>
                      <a:pt x="84" y="48"/>
                      <a:pt x="84" y="48"/>
                    </a:cubicBezTo>
                    <a:cubicBezTo>
                      <a:pt x="84" y="48"/>
                      <a:pt x="26" y="75"/>
                      <a:pt x="13" y="69"/>
                    </a:cubicBezTo>
                    <a:cubicBezTo>
                      <a:pt x="0" y="64"/>
                      <a:pt x="5" y="53"/>
                      <a:pt x="5" y="53"/>
                    </a:cubicBezTo>
                    <a:cubicBezTo>
                      <a:pt x="5" y="53"/>
                      <a:pt x="17" y="30"/>
                      <a:pt x="18" y="20"/>
                    </a:cubicBezTo>
                    <a:cubicBezTo>
                      <a:pt x="20" y="9"/>
                      <a:pt x="34" y="13"/>
                      <a:pt x="37" y="8"/>
                    </a:cubicBezTo>
                    <a:cubicBezTo>
                      <a:pt x="41" y="4"/>
                      <a:pt x="65" y="1"/>
                      <a:pt x="71" y="0"/>
                    </a:cubicBezTo>
                    <a:cubicBezTo>
                      <a:pt x="77" y="0"/>
                      <a:pt x="91" y="8"/>
                      <a:pt x="91" y="8"/>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şľiďé">
                <a:extLst>
                  <a:ext uri="{FF2B5EF4-FFF2-40B4-BE49-F238E27FC236}">
                    <a16:creationId xmlns:a16="http://schemas.microsoft.com/office/drawing/2014/main" xmlns="" id="{690AE820-8445-41B9-9B40-35260F1CB253}"/>
                  </a:ext>
                </a:extLst>
              </p:cNvPr>
              <p:cNvSpPr/>
              <p:nvPr/>
            </p:nvSpPr>
            <p:spPr bwMode="auto">
              <a:xfrm>
                <a:off x="10287879" y="4075492"/>
                <a:ext cx="710754" cy="683312"/>
              </a:xfrm>
              <a:custGeom>
                <a:avLst/>
                <a:gdLst>
                  <a:gd name="T0" fmla="*/ 80 w 499"/>
                  <a:gd name="T1" fmla="*/ 120 h 480"/>
                  <a:gd name="T2" fmla="*/ 245 w 499"/>
                  <a:gd name="T3" fmla="*/ 476 h 480"/>
                  <a:gd name="T4" fmla="*/ 412 w 499"/>
                  <a:gd name="T5" fmla="*/ 388 h 480"/>
                  <a:gd name="T6" fmla="*/ 499 w 499"/>
                  <a:gd name="T7" fmla="*/ 182 h 480"/>
                  <a:gd name="T8" fmla="*/ 455 w 499"/>
                  <a:gd name="T9" fmla="*/ 105 h 480"/>
                  <a:gd name="T10" fmla="*/ 295 w 499"/>
                  <a:gd name="T11" fmla="*/ 18 h 480"/>
                  <a:gd name="T12" fmla="*/ 221 w 499"/>
                  <a:gd name="T13" fmla="*/ 3 h 480"/>
                  <a:gd name="T14" fmla="*/ 151 w 499"/>
                  <a:gd name="T15" fmla="*/ 19 h 480"/>
                  <a:gd name="T16" fmla="*/ 114 w 499"/>
                  <a:gd name="T17" fmla="*/ 60 h 480"/>
                  <a:gd name="T18" fmla="*/ 80 w 499"/>
                  <a:gd name="T19" fmla="*/ 12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9" h="480">
                    <a:moveTo>
                      <a:pt x="80" y="120"/>
                    </a:moveTo>
                    <a:cubicBezTo>
                      <a:pt x="80" y="120"/>
                      <a:pt x="0" y="424"/>
                      <a:pt x="245" y="476"/>
                    </a:cubicBezTo>
                    <a:cubicBezTo>
                      <a:pt x="245" y="476"/>
                      <a:pt x="338" y="480"/>
                      <a:pt x="412" y="388"/>
                    </a:cubicBezTo>
                    <a:cubicBezTo>
                      <a:pt x="485" y="297"/>
                      <a:pt x="499" y="182"/>
                      <a:pt x="499" y="182"/>
                    </a:cubicBezTo>
                    <a:cubicBezTo>
                      <a:pt x="499" y="182"/>
                      <a:pt x="465" y="114"/>
                      <a:pt x="455" y="105"/>
                    </a:cubicBezTo>
                    <a:cubicBezTo>
                      <a:pt x="445" y="95"/>
                      <a:pt x="302" y="25"/>
                      <a:pt x="295" y="18"/>
                    </a:cubicBezTo>
                    <a:cubicBezTo>
                      <a:pt x="288" y="11"/>
                      <a:pt x="242" y="0"/>
                      <a:pt x="221" y="3"/>
                    </a:cubicBezTo>
                    <a:cubicBezTo>
                      <a:pt x="199" y="5"/>
                      <a:pt x="159" y="13"/>
                      <a:pt x="151" y="19"/>
                    </a:cubicBezTo>
                    <a:cubicBezTo>
                      <a:pt x="143" y="25"/>
                      <a:pt x="114" y="60"/>
                      <a:pt x="114" y="60"/>
                    </a:cubicBezTo>
                    <a:lnTo>
                      <a:pt x="80" y="120"/>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ŝḻíḓè">
                <a:extLst>
                  <a:ext uri="{FF2B5EF4-FFF2-40B4-BE49-F238E27FC236}">
                    <a16:creationId xmlns:a16="http://schemas.microsoft.com/office/drawing/2014/main" xmlns="" id="{847DD805-84A2-4768-949D-00C8B6E7E08B}"/>
                  </a:ext>
                </a:extLst>
              </p:cNvPr>
              <p:cNvSpPr/>
              <p:nvPr/>
            </p:nvSpPr>
            <p:spPr bwMode="auto">
              <a:xfrm>
                <a:off x="10372264" y="4015805"/>
                <a:ext cx="701150" cy="843849"/>
              </a:xfrm>
              <a:custGeom>
                <a:avLst/>
                <a:gdLst>
                  <a:gd name="T0" fmla="*/ 0 w 492"/>
                  <a:gd name="T1" fmla="*/ 185 h 593"/>
                  <a:gd name="T2" fmla="*/ 105 w 492"/>
                  <a:gd name="T3" fmla="*/ 56 h 593"/>
                  <a:gd name="T4" fmla="*/ 205 w 492"/>
                  <a:gd name="T5" fmla="*/ 124 h 593"/>
                  <a:gd name="T6" fmla="*/ 375 w 492"/>
                  <a:gd name="T7" fmla="*/ 243 h 593"/>
                  <a:gd name="T8" fmla="*/ 358 w 492"/>
                  <a:gd name="T9" fmla="*/ 379 h 593"/>
                  <a:gd name="T10" fmla="*/ 358 w 492"/>
                  <a:gd name="T11" fmla="*/ 470 h 593"/>
                  <a:gd name="T12" fmla="*/ 378 w 492"/>
                  <a:gd name="T13" fmla="*/ 514 h 593"/>
                  <a:gd name="T14" fmla="*/ 455 w 492"/>
                  <a:gd name="T15" fmla="*/ 577 h 593"/>
                  <a:gd name="T16" fmla="*/ 458 w 492"/>
                  <a:gd name="T17" fmla="*/ 590 h 593"/>
                  <a:gd name="T18" fmla="*/ 478 w 492"/>
                  <a:gd name="T19" fmla="*/ 587 h 593"/>
                  <a:gd name="T20" fmla="*/ 472 w 492"/>
                  <a:gd name="T21" fmla="*/ 518 h 593"/>
                  <a:gd name="T22" fmla="*/ 490 w 492"/>
                  <a:gd name="T23" fmla="*/ 281 h 593"/>
                  <a:gd name="T24" fmla="*/ 451 w 492"/>
                  <a:gd name="T25" fmla="*/ 156 h 593"/>
                  <a:gd name="T26" fmla="*/ 375 w 492"/>
                  <a:gd name="T27" fmla="*/ 61 h 593"/>
                  <a:gd name="T28" fmla="*/ 291 w 492"/>
                  <a:gd name="T29" fmla="*/ 18 h 593"/>
                  <a:gd name="T30" fmla="*/ 241 w 492"/>
                  <a:gd name="T31" fmla="*/ 8 h 593"/>
                  <a:gd name="T32" fmla="*/ 70 w 492"/>
                  <a:gd name="T33" fmla="*/ 27 h 593"/>
                  <a:gd name="T34" fmla="*/ 39 w 492"/>
                  <a:gd name="T35" fmla="*/ 61 h 593"/>
                  <a:gd name="T36" fmla="*/ 8 w 492"/>
                  <a:gd name="T37" fmla="*/ 141 h 593"/>
                  <a:gd name="T38" fmla="*/ 0 w 492"/>
                  <a:gd name="T39" fmla="*/ 185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2" h="593">
                    <a:moveTo>
                      <a:pt x="0" y="185"/>
                    </a:moveTo>
                    <a:cubicBezTo>
                      <a:pt x="0" y="185"/>
                      <a:pt x="79" y="124"/>
                      <a:pt x="105" y="56"/>
                    </a:cubicBezTo>
                    <a:cubicBezTo>
                      <a:pt x="105" y="56"/>
                      <a:pt x="129" y="113"/>
                      <a:pt x="205" y="124"/>
                    </a:cubicBezTo>
                    <a:cubicBezTo>
                      <a:pt x="281" y="136"/>
                      <a:pt x="352" y="173"/>
                      <a:pt x="375" y="243"/>
                    </a:cubicBezTo>
                    <a:cubicBezTo>
                      <a:pt x="393" y="298"/>
                      <a:pt x="379" y="339"/>
                      <a:pt x="358" y="379"/>
                    </a:cubicBezTo>
                    <a:cubicBezTo>
                      <a:pt x="337" y="420"/>
                      <a:pt x="332" y="434"/>
                      <a:pt x="358" y="470"/>
                    </a:cubicBezTo>
                    <a:cubicBezTo>
                      <a:pt x="383" y="505"/>
                      <a:pt x="378" y="514"/>
                      <a:pt x="378" y="514"/>
                    </a:cubicBezTo>
                    <a:cubicBezTo>
                      <a:pt x="378" y="514"/>
                      <a:pt x="421" y="533"/>
                      <a:pt x="455" y="577"/>
                    </a:cubicBezTo>
                    <a:cubicBezTo>
                      <a:pt x="457" y="579"/>
                      <a:pt x="458" y="590"/>
                      <a:pt x="458" y="590"/>
                    </a:cubicBezTo>
                    <a:cubicBezTo>
                      <a:pt x="458" y="590"/>
                      <a:pt x="474" y="593"/>
                      <a:pt x="478" y="587"/>
                    </a:cubicBezTo>
                    <a:cubicBezTo>
                      <a:pt x="482" y="580"/>
                      <a:pt x="472" y="524"/>
                      <a:pt x="472" y="518"/>
                    </a:cubicBezTo>
                    <a:cubicBezTo>
                      <a:pt x="472" y="512"/>
                      <a:pt x="488" y="293"/>
                      <a:pt x="490" y="281"/>
                    </a:cubicBezTo>
                    <a:cubicBezTo>
                      <a:pt x="492" y="269"/>
                      <a:pt x="460" y="178"/>
                      <a:pt x="451" y="156"/>
                    </a:cubicBezTo>
                    <a:cubicBezTo>
                      <a:pt x="441" y="133"/>
                      <a:pt x="408" y="85"/>
                      <a:pt x="375" y="61"/>
                    </a:cubicBezTo>
                    <a:cubicBezTo>
                      <a:pt x="342" y="37"/>
                      <a:pt x="315" y="25"/>
                      <a:pt x="291" y="18"/>
                    </a:cubicBezTo>
                    <a:cubicBezTo>
                      <a:pt x="266" y="12"/>
                      <a:pt x="263" y="16"/>
                      <a:pt x="241" y="8"/>
                    </a:cubicBezTo>
                    <a:cubicBezTo>
                      <a:pt x="219" y="0"/>
                      <a:pt x="73" y="25"/>
                      <a:pt x="70" y="27"/>
                    </a:cubicBezTo>
                    <a:cubicBezTo>
                      <a:pt x="68" y="29"/>
                      <a:pt x="39" y="58"/>
                      <a:pt x="39" y="61"/>
                    </a:cubicBezTo>
                    <a:cubicBezTo>
                      <a:pt x="39" y="65"/>
                      <a:pt x="14" y="133"/>
                      <a:pt x="8" y="141"/>
                    </a:cubicBezTo>
                    <a:cubicBezTo>
                      <a:pt x="3" y="150"/>
                      <a:pt x="0" y="185"/>
                      <a:pt x="0" y="185"/>
                    </a:cubicBezTo>
                    <a:close/>
                  </a:path>
                </a:pathLst>
              </a:custGeom>
              <a:solidFill>
                <a:srgbClr val="AF2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isḷïdé">
                <a:extLst>
                  <a:ext uri="{FF2B5EF4-FFF2-40B4-BE49-F238E27FC236}">
                    <a16:creationId xmlns:a16="http://schemas.microsoft.com/office/drawing/2014/main" xmlns="" id="{D288730D-D6C0-4657-B7D1-05703060F6FB}"/>
                  </a:ext>
                </a:extLst>
              </p:cNvPr>
              <p:cNvSpPr/>
              <p:nvPr/>
            </p:nvSpPr>
            <p:spPr bwMode="auto">
              <a:xfrm>
                <a:off x="10667268" y="4340309"/>
                <a:ext cx="55570" cy="69292"/>
              </a:xfrm>
              <a:custGeom>
                <a:avLst/>
                <a:gdLst>
                  <a:gd name="T0" fmla="*/ 38 w 39"/>
                  <a:gd name="T1" fmla="*/ 26 h 49"/>
                  <a:gd name="T2" fmla="*/ 17 w 39"/>
                  <a:gd name="T3" fmla="*/ 47 h 49"/>
                  <a:gd name="T4" fmla="*/ 2 w 39"/>
                  <a:gd name="T5" fmla="*/ 22 h 49"/>
                  <a:gd name="T6" fmla="*/ 22 w 39"/>
                  <a:gd name="T7" fmla="*/ 1 h 49"/>
                  <a:gd name="T8" fmla="*/ 38 w 39"/>
                  <a:gd name="T9" fmla="*/ 26 h 49"/>
                </a:gdLst>
                <a:ahLst/>
                <a:cxnLst>
                  <a:cxn ang="0">
                    <a:pos x="T0" y="T1"/>
                  </a:cxn>
                  <a:cxn ang="0">
                    <a:pos x="T2" y="T3"/>
                  </a:cxn>
                  <a:cxn ang="0">
                    <a:pos x="T4" y="T5"/>
                  </a:cxn>
                  <a:cxn ang="0">
                    <a:pos x="T6" y="T7"/>
                  </a:cxn>
                  <a:cxn ang="0">
                    <a:pos x="T8" y="T9"/>
                  </a:cxn>
                </a:cxnLst>
                <a:rect l="0" t="0" r="r" b="b"/>
                <a:pathLst>
                  <a:path w="39" h="49">
                    <a:moveTo>
                      <a:pt x="38" y="26"/>
                    </a:moveTo>
                    <a:cubicBezTo>
                      <a:pt x="36" y="39"/>
                      <a:pt x="27" y="49"/>
                      <a:pt x="17" y="47"/>
                    </a:cubicBezTo>
                    <a:cubicBezTo>
                      <a:pt x="7" y="46"/>
                      <a:pt x="0" y="35"/>
                      <a:pt x="2" y="22"/>
                    </a:cubicBezTo>
                    <a:cubicBezTo>
                      <a:pt x="3" y="9"/>
                      <a:pt x="12" y="0"/>
                      <a:pt x="22" y="1"/>
                    </a:cubicBezTo>
                    <a:cubicBezTo>
                      <a:pt x="32" y="2"/>
                      <a:pt x="39" y="13"/>
                      <a:pt x="38" y="26"/>
                    </a:cubicBezTo>
                    <a:close/>
                  </a:path>
                </a:pathLst>
              </a:cu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Sḷiḑê">
                <a:extLst>
                  <a:ext uri="{FF2B5EF4-FFF2-40B4-BE49-F238E27FC236}">
                    <a16:creationId xmlns:a16="http://schemas.microsoft.com/office/drawing/2014/main" xmlns="" id="{9CE7A514-E4A7-46CE-A3C4-3C79E5D08719}"/>
                  </a:ext>
                </a:extLst>
              </p:cNvPr>
              <p:cNvSpPr/>
              <p:nvPr/>
            </p:nvSpPr>
            <p:spPr bwMode="auto">
              <a:xfrm>
                <a:off x="10451846" y="4330018"/>
                <a:ext cx="45279" cy="64490"/>
              </a:xfrm>
              <a:custGeom>
                <a:avLst/>
                <a:gdLst>
                  <a:gd name="T0" fmla="*/ 31 w 32"/>
                  <a:gd name="T1" fmla="*/ 24 h 45"/>
                  <a:gd name="T2" fmla="*/ 14 w 32"/>
                  <a:gd name="T3" fmla="*/ 44 h 45"/>
                  <a:gd name="T4" fmla="*/ 2 w 32"/>
                  <a:gd name="T5" fmla="*/ 20 h 45"/>
                  <a:gd name="T6" fmla="*/ 19 w 32"/>
                  <a:gd name="T7" fmla="*/ 1 h 45"/>
                  <a:gd name="T8" fmla="*/ 31 w 32"/>
                  <a:gd name="T9" fmla="*/ 24 h 45"/>
                </a:gdLst>
                <a:ahLst/>
                <a:cxnLst>
                  <a:cxn ang="0">
                    <a:pos x="T0" y="T1"/>
                  </a:cxn>
                  <a:cxn ang="0">
                    <a:pos x="T2" y="T3"/>
                  </a:cxn>
                  <a:cxn ang="0">
                    <a:pos x="T4" y="T5"/>
                  </a:cxn>
                  <a:cxn ang="0">
                    <a:pos x="T6" y="T7"/>
                  </a:cxn>
                  <a:cxn ang="0">
                    <a:pos x="T8" y="T9"/>
                  </a:cxn>
                </a:cxnLst>
                <a:rect l="0" t="0" r="r" b="b"/>
                <a:pathLst>
                  <a:path w="32" h="45">
                    <a:moveTo>
                      <a:pt x="31" y="24"/>
                    </a:moveTo>
                    <a:cubicBezTo>
                      <a:pt x="29" y="36"/>
                      <a:pt x="22" y="45"/>
                      <a:pt x="14" y="44"/>
                    </a:cubicBezTo>
                    <a:cubicBezTo>
                      <a:pt x="6" y="43"/>
                      <a:pt x="0" y="32"/>
                      <a:pt x="2" y="20"/>
                    </a:cubicBezTo>
                    <a:cubicBezTo>
                      <a:pt x="3" y="9"/>
                      <a:pt x="11" y="0"/>
                      <a:pt x="19" y="1"/>
                    </a:cubicBezTo>
                    <a:cubicBezTo>
                      <a:pt x="27" y="2"/>
                      <a:pt x="32" y="12"/>
                      <a:pt x="31" y="24"/>
                    </a:cubicBezTo>
                    <a:close/>
                  </a:path>
                </a:pathLst>
              </a:cu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šļîdè">
                <a:extLst>
                  <a:ext uri="{FF2B5EF4-FFF2-40B4-BE49-F238E27FC236}">
                    <a16:creationId xmlns:a16="http://schemas.microsoft.com/office/drawing/2014/main" xmlns="" id="{2BDDD091-D256-4204-8727-03715EECDFE7}"/>
                  </a:ext>
                </a:extLst>
              </p:cNvPr>
              <p:cNvSpPr/>
              <p:nvPr/>
            </p:nvSpPr>
            <p:spPr bwMode="auto">
              <a:xfrm>
                <a:off x="10663838" y="4220249"/>
                <a:ext cx="84385" cy="50082"/>
              </a:xfrm>
              <a:custGeom>
                <a:avLst/>
                <a:gdLst>
                  <a:gd name="T0" fmla="*/ 0 w 59"/>
                  <a:gd name="T1" fmla="*/ 35 h 35"/>
                  <a:gd name="T2" fmla="*/ 14 w 59"/>
                  <a:gd name="T3" fmla="*/ 12 h 35"/>
                  <a:gd name="T4" fmla="*/ 59 w 59"/>
                  <a:gd name="T5" fmla="*/ 35 h 35"/>
                  <a:gd name="T6" fmla="*/ 0 w 59"/>
                  <a:gd name="T7" fmla="*/ 35 h 35"/>
                </a:gdLst>
                <a:ahLst/>
                <a:cxnLst>
                  <a:cxn ang="0">
                    <a:pos x="T0" y="T1"/>
                  </a:cxn>
                  <a:cxn ang="0">
                    <a:pos x="T2" y="T3"/>
                  </a:cxn>
                  <a:cxn ang="0">
                    <a:pos x="T4" y="T5"/>
                  </a:cxn>
                  <a:cxn ang="0">
                    <a:pos x="T6" y="T7"/>
                  </a:cxn>
                </a:cxnLst>
                <a:rect l="0" t="0" r="r" b="b"/>
                <a:pathLst>
                  <a:path w="59" h="35">
                    <a:moveTo>
                      <a:pt x="0" y="35"/>
                    </a:moveTo>
                    <a:cubicBezTo>
                      <a:pt x="0" y="35"/>
                      <a:pt x="5" y="20"/>
                      <a:pt x="14" y="12"/>
                    </a:cubicBezTo>
                    <a:cubicBezTo>
                      <a:pt x="14" y="12"/>
                      <a:pt x="47" y="0"/>
                      <a:pt x="59" y="35"/>
                    </a:cubicBezTo>
                    <a:cubicBezTo>
                      <a:pt x="59" y="35"/>
                      <a:pt x="30" y="11"/>
                      <a:pt x="0" y="35"/>
                    </a:cubicBezTo>
                    <a:close/>
                  </a:path>
                </a:pathLst>
              </a:custGeom>
              <a:solidFill>
                <a:srgbClr val="AF2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šḷîḓè">
                <a:extLst>
                  <a:ext uri="{FF2B5EF4-FFF2-40B4-BE49-F238E27FC236}">
                    <a16:creationId xmlns:a16="http://schemas.microsoft.com/office/drawing/2014/main" xmlns="" id="{EC5BC5BD-C007-4D6B-B8C4-3142EC6D62F1}"/>
                  </a:ext>
                </a:extLst>
              </p:cNvPr>
              <p:cNvSpPr/>
              <p:nvPr/>
            </p:nvSpPr>
            <p:spPr bwMode="auto">
              <a:xfrm>
                <a:off x="10454590" y="4223680"/>
                <a:ext cx="54199" cy="45279"/>
              </a:xfrm>
              <a:custGeom>
                <a:avLst/>
                <a:gdLst>
                  <a:gd name="T0" fmla="*/ 38 w 38"/>
                  <a:gd name="T1" fmla="*/ 32 h 32"/>
                  <a:gd name="T2" fmla="*/ 31 w 38"/>
                  <a:gd name="T3" fmla="*/ 6 h 32"/>
                  <a:gd name="T4" fmla="*/ 0 w 38"/>
                  <a:gd name="T5" fmla="*/ 26 h 32"/>
                  <a:gd name="T6" fmla="*/ 38 w 38"/>
                  <a:gd name="T7" fmla="*/ 32 h 32"/>
                </a:gdLst>
                <a:ahLst/>
                <a:cxnLst>
                  <a:cxn ang="0">
                    <a:pos x="T0" y="T1"/>
                  </a:cxn>
                  <a:cxn ang="0">
                    <a:pos x="T2" y="T3"/>
                  </a:cxn>
                  <a:cxn ang="0">
                    <a:pos x="T4" y="T5"/>
                  </a:cxn>
                  <a:cxn ang="0">
                    <a:pos x="T6" y="T7"/>
                  </a:cxn>
                </a:cxnLst>
                <a:rect l="0" t="0" r="r" b="b"/>
                <a:pathLst>
                  <a:path w="38" h="32">
                    <a:moveTo>
                      <a:pt x="38" y="32"/>
                    </a:moveTo>
                    <a:cubicBezTo>
                      <a:pt x="38" y="32"/>
                      <a:pt x="38" y="18"/>
                      <a:pt x="31" y="6"/>
                    </a:cubicBezTo>
                    <a:cubicBezTo>
                      <a:pt x="31" y="6"/>
                      <a:pt x="9" y="0"/>
                      <a:pt x="0" y="26"/>
                    </a:cubicBezTo>
                    <a:cubicBezTo>
                      <a:pt x="0" y="26"/>
                      <a:pt x="21" y="7"/>
                      <a:pt x="38" y="32"/>
                    </a:cubicBezTo>
                    <a:close/>
                  </a:path>
                </a:pathLst>
              </a:custGeom>
              <a:solidFill>
                <a:srgbClr val="AF2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ŝļïḍê">
                <a:extLst>
                  <a:ext uri="{FF2B5EF4-FFF2-40B4-BE49-F238E27FC236}">
                    <a16:creationId xmlns:a16="http://schemas.microsoft.com/office/drawing/2014/main" xmlns="" id="{4C51C8AF-D9B8-4BB7-A878-36BBC036DCBF}"/>
                  </a:ext>
                </a:extLst>
              </p:cNvPr>
              <p:cNvSpPr/>
              <p:nvPr/>
            </p:nvSpPr>
            <p:spPr bwMode="auto">
              <a:xfrm>
                <a:off x="10451846" y="4434299"/>
                <a:ext cx="45279" cy="63803"/>
              </a:xfrm>
              <a:custGeom>
                <a:avLst/>
                <a:gdLst>
                  <a:gd name="T0" fmla="*/ 26 w 32"/>
                  <a:gd name="T1" fmla="*/ 0 h 45"/>
                  <a:gd name="T2" fmla="*/ 32 w 32"/>
                  <a:gd name="T3" fmla="*/ 45 h 45"/>
                  <a:gd name="T4" fmla="*/ 1 w 32"/>
                  <a:gd name="T5" fmla="*/ 24 h 45"/>
                  <a:gd name="T6" fmla="*/ 26 w 32"/>
                  <a:gd name="T7" fmla="*/ 0 h 45"/>
                </a:gdLst>
                <a:ahLst/>
                <a:cxnLst>
                  <a:cxn ang="0">
                    <a:pos x="T0" y="T1"/>
                  </a:cxn>
                  <a:cxn ang="0">
                    <a:pos x="T2" y="T3"/>
                  </a:cxn>
                  <a:cxn ang="0">
                    <a:pos x="T4" y="T5"/>
                  </a:cxn>
                  <a:cxn ang="0">
                    <a:pos x="T6" y="T7"/>
                  </a:cxn>
                </a:cxnLst>
                <a:rect l="0" t="0" r="r" b="b"/>
                <a:pathLst>
                  <a:path w="32" h="45">
                    <a:moveTo>
                      <a:pt x="26" y="0"/>
                    </a:moveTo>
                    <a:cubicBezTo>
                      <a:pt x="26" y="0"/>
                      <a:pt x="0" y="23"/>
                      <a:pt x="32" y="45"/>
                    </a:cubicBezTo>
                    <a:cubicBezTo>
                      <a:pt x="32" y="45"/>
                      <a:pt x="3" y="40"/>
                      <a:pt x="1" y="24"/>
                    </a:cubicBezTo>
                    <a:cubicBezTo>
                      <a:pt x="0" y="9"/>
                      <a:pt x="23" y="0"/>
                      <a:pt x="26" y="0"/>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ṥḻíḋe">
                <a:extLst>
                  <a:ext uri="{FF2B5EF4-FFF2-40B4-BE49-F238E27FC236}">
                    <a16:creationId xmlns:a16="http://schemas.microsoft.com/office/drawing/2014/main" xmlns="" id="{118FE9BA-3F75-438A-82F2-D98CB005BC97}"/>
                  </a:ext>
                </a:extLst>
              </p:cNvPr>
              <p:cNvSpPr/>
              <p:nvPr/>
            </p:nvSpPr>
            <p:spPr bwMode="auto">
              <a:xfrm>
                <a:off x="10609639" y="4654523"/>
                <a:ext cx="78896" cy="51454"/>
              </a:xfrm>
              <a:custGeom>
                <a:avLst/>
                <a:gdLst>
                  <a:gd name="T0" fmla="*/ 0 w 55"/>
                  <a:gd name="T1" fmla="*/ 12 h 36"/>
                  <a:gd name="T2" fmla="*/ 55 w 55"/>
                  <a:gd name="T3" fmla="*/ 0 h 36"/>
                  <a:gd name="T4" fmla="*/ 0 w 55"/>
                  <a:gd name="T5" fmla="*/ 12 h 36"/>
                </a:gdLst>
                <a:ahLst/>
                <a:cxnLst>
                  <a:cxn ang="0">
                    <a:pos x="T0" y="T1"/>
                  </a:cxn>
                  <a:cxn ang="0">
                    <a:pos x="T2" y="T3"/>
                  </a:cxn>
                  <a:cxn ang="0">
                    <a:pos x="T4" y="T5"/>
                  </a:cxn>
                </a:cxnLst>
                <a:rect l="0" t="0" r="r" b="b"/>
                <a:pathLst>
                  <a:path w="55" h="36">
                    <a:moveTo>
                      <a:pt x="0" y="12"/>
                    </a:moveTo>
                    <a:cubicBezTo>
                      <a:pt x="0" y="12"/>
                      <a:pt x="35" y="24"/>
                      <a:pt x="55" y="0"/>
                    </a:cubicBezTo>
                    <a:cubicBezTo>
                      <a:pt x="55" y="0"/>
                      <a:pt x="43" y="36"/>
                      <a:pt x="0" y="12"/>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ŝľíḓe">
                <a:extLst>
                  <a:ext uri="{FF2B5EF4-FFF2-40B4-BE49-F238E27FC236}">
                    <a16:creationId xmlns:a16="http://schemas.microsoft.com/office/drawing/2014/main" xmlns="" id="{6B778F64-EBBD-4088-8940-D4AA8442FCF7}"/>
                  </a:ext>
                </a:extLst>
              </p:cNvPr>
              <p:cNvSpPr/>
              <p:nvPr/>
            </p:nvSpPr>
            <p:spPr bwMode="auto">
              <a:xfrm>
                <a:off x="10337961" y="4757432"/>
                <a:ext cx="673707" cy="793081"/>
              </a:xfrm>
              <a:custGeom>
                <a:avLst/>
                <a:gdLst>
                  <a:gd name="T0" fmla="*/ 290 w 473"/>
                  <a:gd name="T1" fmla="*/ 10 h 557"/>
                  <a:gd name="T2" fmla="*/ 398 w 473"/>
                  <a:gd name="T3" fmla="*/ 55 h 557"/>
                  <a:gd name="T4" fmla="*/ 473 w 473"/>
                  <a:gd name="T5" fmla="*/ 206 h 557"/>
                  <a:gd name="T6" fmla="*/ 348 w 473"/>
                  <a:gd name="T7" fmla="*/ 258 h 557"/>
                  <a:gd name="T8" fmla="*/ 337 w 473"/>
                  <a:gd name="T9" fmla="*/ 208 h 557"/>
                  <a:gd name="T10" fmla="*/ 290 w 473"/>
                  <a:gd name="T11" fmla="*/ 330 h 557"/>
                  <a:gd name="T12" fmla="*/ 332 w 473"/>
                  <a:gd name="T13" fmla="*/ 505 h 557"/>
                  <a:gd name="T14" fmla="*/ 120 w 473"/>
                  <a:gd name="T15" fmla="*/ 533 h 557"/>
                  <a:gd name="T16" fmla="*/ 7 w 473"/>
                  <a:gd name="T17" fmla="*/ 471 h 557"/>
                  <a:gd name="T18" fmla="*/ 1 w 473"/>
                  <a:gd name="T19" fmla="*/ 450 h 557"/>
                  <a:gd name="T20" fmla="*/ 53 w 473"/>
                  <a:gd name="T21" fmla="*/ 212 h 557"/>
                  <a:gd name="T22" fmla="*/ 12 w 473"/>
                  <a:gd name="T23" fmla="*/ 147 h 557"/>
                  <a:gd name="T24" fmla="*/ 76 w 473"/>
                  <a:gd name="T25" fmla="*/ 69 h 557"/>
                  <a:gd name="T26" fmla="*/ 213 w 473"/>
                  <a:gd name="T27" fmla="*/ 15 h 557"/>
                  <a:gd name="T28" fmla="*/ 254 w 473"/>
                  <a:gd name="T29" fmla="*/ 13 h 557"/>
                  <a:gd name="T30" fmla="*/ 290 w 473"/>
                  <a:gd name="T31" fmla="*/ 1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3" h="557">
                    <a:moveTo>
                      <a:pt x="290" y="10"/>
                    </a:moveTo>
                    <a:cubicBezTo>
                      <a:pt x="290" y="10"/>
                      <a:pt x="351" y="46"/>
                      <a:pt x="398" y="55"/>
                    </a:cubicBezTo>
                    <a:cubicBezTo>
                      <a:pt x="398" y="55"/>
                      <a:pt x="431" y="167"/>
                      <a:pt x="473" y="206"/>
                    </a:cubicBezTo>
                    <a:cubicBezTo>
                      <a:pt x="473" y="206"/>
                      <a:pt x="439" y="291"/>
                      <a:pt x="348" y="258"/>
                    </a:cubicBezTo>
                    <a:cubicBezTo>
                      <a:pt x="348" y="258"/>
                      <a:pt x="342" y="216"/>
                      <a:pt x="337" y="208"/>
                    </a:cubicBezTo>
                    <a:cubicBezTo>
                      <a:pt x="337" y="208"/>
                      <a:pt x="294" y="249"/>
                      <a:pt x="290" y="330"/>
                    </a:cubicBezTo>
                    <a:cubicBezTo>
                      <a:pt x="287" y="411"/>
                      <a:pt x="316" y="484"/>
                      <a:pt x="332" y="505"/>
                    </a:cubicBezTo>
                    <a:cubicBezTo>
                      <a:pt x="332" y="505"/>
                      <a:pt x="240" y="557"/>
                      <a:pt x="120" y="533"/>
                    </a:cubicBezTo>
                    <a:cubicBezTo>
                      <a:pt x="45" y="518"/>
                      <a:pt x="17" y="490"/>
                      <a:pt x="7" y="471"/>
                    </a:cubicBezTo>
                    <a:cubicBezTo>
                      <a:pt x="0" y="459"/>
                      <a:pt x="1" y="450"/>
                      <a:pt x="1" y="450"/>
                    </a:cubicBezTo>
                    <a:cubicBezTo>
                      <a:pt x="1" y="450"/>
                      <a:pt x="53" y="298"/>
                      <a:pt x="53" y="212"/>
                    </a:cubicBezTo>
                    <a:cubicBezTo>
                      <a:pt x="53" y="212"/>
                      <a:pt x="14" y="191"/>
                      <a:pt x="12" y="147"/>
                    </a:cubicBezTo>
                    <a:cubicBezTo>
                      <a:pt x="12" y="147"/>
                      <a:pt x="66" y="85"/>
                      <a:pt x="76" y="69"/>
                    </a:cubicBezTo>
                    <a:cubicBezTo>
                      <a:pt x="93" y="44"/>
                      <a:pt x="192" y="29"/>
                      <a:pt x="213" y="15"/>
                    </a:cubicBezTo>
                    <a:cubicBezTo>
                      <a:pt x="234" y="0"/>
                      <a:pt x="254" y="13"/>
                      <a:pt x="254" y="13"/>
                    </a:cubicBezTo>
                    <a:lnTo>
                      <a:pt x="290" y="10"/>
                    </a:lnTo>
                    <a:close/>
                  </a:path>
                </a:pathLst>
              </a:custGeom>
              <a:solidFill>
                <a:srgbClr val="F1B0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ṡlíḋe">
                <a:extLst>
                  <a:ext uri="{FF2B5EF4-FFF2-40B4-BE49-F238E27FC236}">
                    <a16:creationId xmlns:a16="http://schemas.microsoft.com/office/drawing/2014/main" xmlns="" id="{872DCA64-C73A-4E49-9197-679CF8BBAB36}"/>
                  </a:ext>
                </a:extLst>
              </p:cNvPr>
              <p:cNvSpPr/>
              <p:nvPr/>
            </p:nvSpPr>
            <p:spPr bwMode="auto">
              <a:xfrm>
                <a:off x="10696768" y="4788304"/>
                <a:ext cx="139955" cy="443193"/>
              </a:xfrm>
              <a:custGeom>
                <a:avLst/>
                <a:gdLst>
                  <a:gd name="T0" fmla="*/ 60 w 98"/>
                  <a:gd name="T1" fmla="*/ 0 h 311"/>
                  <a:gd name="T2" fmla="*/ 9 w 98"/>
                  <a:gd name="T3" fmla="*/ 160 h 311"/>
                  <a:gd name="T4" fmla="*/ 38 w 98"/>
                  <a:gd name="T5" fmla="*/ 311 h 311"/>
                  <a:gd name="T6" fmla="*/ 59 w 98"/>
                  <a:gd name="T7" fmla="*/ 225 h 311"/>
                  <a:gd name="T8" fmla="*/ 98 w 98"/>
                  <a:gd name="T9" fmla="*/ 18 h 311"/>
                  <a:gd name="T10" fmla="*/ 60 w 98"/>
                  <a:gd name="T11" fmla="*/ 0 h 311"/>
                </a:gdLst>
                <a:ahLst/>
                <a:cxnLst>
                  <a:cxn ang="0">
                    <a:pos x="T0" y="T1"/>
                  </a:cxn>
                  <a:cxn ang="0">
                    <a:pos x="T2" y="T3"/>
                  </a:cxn>
                  <a:cxn ang="0">
                    <a:pos x="T4" y="T5"/>
                  </a:cxn>
                  <a:cxn ang="0">
                    <a:pos x="T6" y="T7"/>
                  </a:cxn>
                  <a:cxn ang="0">
                    <a:pos x="T8" y="T9"/>
                  </a:cxn>
                  <a:cxn ang="0">
                    <a:pos x="T10" y="T11"/>
                  </a:cxn>
                </a:cxnLst>
                <a:rect l="0" t="0" r="r" b="b"/>
                <a:pathLst>
                  <a:path w="98" h="311">
                    <a:moveTo>
                      <a:pt x="60" y="0"/>
                    </a:moveTo>
                    <a:cubicBezTo>
                      <a:pt x="60" y="0"/>
                      <a:pt x="18" y="45"/>
                      <a:pt x="9" y="160"/>
                    </a:cubicBezTo>
                    <a:cubicBezTo>
                      <a:pt x="0" y="274"/>
                      <a:pt x="38" y="311"/>
                      <a:pt x="38" y="311"/>
                    </a:cubicBezTo>
                    <a:cubicBezTo>
                      <a:pt x="38" y="311"/>
                      <a:pt x="43" y="252"/>
                      <a:pt x="59" y="225"/>
                    </a:cubicBezTo>
                    <a:cubicBezTo>
                      <a:pt x="59" y="225"/>
                      <a:pt x="42" y="91"/>
                      <a:pt x="98" y="18"/>
                    </a:cubicBezTo>
                    <a:cubicBezTo>
                      <a:pt x="98" y="18"/>
                      <a:pt x="64" y="2"/>
                      <a:pt x="60" y="0"/>
                    </a:cubicBez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Sļîḑê">
                <a:extLst>
                  <a:ext uri="{FF2B5EF4-FFF2-40B4-BE49-F238E27FC236}">
                    <a16:creationId xmlns:a16="http://schemas.microsoft.com/office/drawing/2014/main" xmlns="" id="{56F3CF98-8291-4AA7-9428-F2ABACF527CD}"/>
                  </a:ext>
                </a:extLst>
              </p:cNvPr>
              <p:cNvSpPr/>
              <p:nvPr/>
            </p:nvSpPr>
            <p:spPr bwMode="auto">
              <a:xfrm>
                <a:off x="10412055" y="4825351"/>
                <a:ext cx="82327" cy="263446"/>
              </a:xfrm>
              <a:custGeom>
                <a:avLst/>
                <a:gdLst>
                  <a:gd name="T0" fmla="*/ 58 w 58"/>
                  <a:gd name="T1" fmla="*/ 0 h 185"/>
                  <a:gd name="T2" fmla="*/ 0 w 58"/>
                  <a:gd name="T3" fmla="*/ 185 h 185"/>
                  <a:gd name="T4" fmla="*/ 1 w 58"/>
                  <a:gd name="T5" fmla="*/ 164 h 185"/>
                  <a:gd name="T6" fmla="*/ 39 w 58"/>
                  <a:gd name="T7" fmla="*/ 9 h 185"/>
                  <a:gd name="T8" fmla="*/ 58 w 58"/>
                  <a:gd name="T9" fmla="*/ 0 h 185"/>
                </a:gdLst>
                <a:ahLst/>
                <a:cxnLst>
                  <a:cxn ang="0">
                    <a:pos x="T0" y="T1"/>
                  </a:cxn>
                  <a:cxn ang="0">
                    <a:pos x="T2" y="T3"/>
                  </a:cxn>
                  <a:cxn ang="0">
                    <a:pos x="T4" y="T5"/>
                  </a:cxn>
                  <a:cxn ang="0">
                    <a:pos x="T6" y="T7"/>
                  </a:cxn>
                  <a:cxn ang="0">
                    <a:pos x="T8" y="T9"/>
                  </a:cxn>
                </a:cxnLst>
                <a:rect l="0" t="0" r="r" b="b"/>
                <a:pathLst>
                  <a:path w="58" h="185">
                    <a:moveTo>
                      <a:pt x="58" y="0"/>
                    </a:moveTo>
                    <a:cubicBezTo>
                      <a:pt x="58" y="0"/>
                      <a:pt x="9" y="125"/>
                      <a:pt x="0" y="185"/>
                    </a:cubicBezTo>
                    <a:cubicBezTo>
                      <a:pt x="1" y="164"/>
                      <a:pt x="1" y="164"/>
                      <a:pt x="1" y="164"/>
                    </a:cubicBezTo>
                    <a:cubicBezTo>
                      <a:pt x="1" y="164"/>
                      <a:pt x="17" y="45"/>
                      <a:pt x="39" y="9"/>
                    </a:cubicBezTo>
                    <a:lnTo>
                      <a:pt x="58" y="0"/>
                    </a:ln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ṡľídè">
                <a:extLst>
                  <a:ext uri="{FF2B5EF4-FFF2-40B4-BE49-F238E27FC236}">
                    <a16:creationId xmlns:a16="http://schemas.microsoft.com/office/drawing/2014/main" xmlns="" id="{857EF9EF-D5F4-420C-BF35-3FC6A4E2FD30}"/>
                  </a:ext>
                </a:extLst>
              </p:cNvPr>
              <p:cNvSpPr/>
              <p:nvPr/>
            </p:nvSpPr>
            <p:spPr bwMode="auto">
              <a:xfrm>
                <a:off x="10394903" y="6031438"/>
                <a:ext cx="116629" cy="100850"/>
              </a:xfrm>
              <a:custGeom>
                <a:avLst/>
                <a:gdLst>
                  <a:gd name="T0" fmla="*/ 14 w 82"/>
                  <a:gd name="T1" fmla="*/ 9 h 71"/>
                  <a:gd name="T2" fmla="*/ 8 w 82"/>
                  <a:gd name="T3" fmla="*/ 59 h 71"/>
                  <a:gd name="T4" fmla="*/ 46 w 82"/>
                  <a:gd name="T5" fmla="*/ 64 h 71"/>
                  <a:gd name="T6" fmla="*/ 82 w 82"/>
                  <a:gd name="T7" fmla="*/ 57 h 71"/>
                  <a:gd name="T8" fmla="*/ 56 w 82"/>
                  <a:gd name="T9" fmla="*/ 2 h 71"/>
                  <a:gd name="T10" fmla="*/ 28 w 82"/>
                  <a:gd name="T11" fmla="*/ 2 h 71"/>
                  <a:gd name="T12" fmla="*/ 14 w 82"/>
                  <a:gd name="T13" fmla="*/ 9 h 71"/>
                </a:gdLst>
                <a:ahLst/>
                <a:cxnLst>
                  <a:cxn ang="0">
                    <a:pos x="T0" y="T1"/>
                  </a:cxn>
                  <a:cxn ang="0">
                    <a:pos x="T2" y="T3"/>
                  </a:cxn>
                  <a:cxn ang="0">
                    <a:pos x="T4" y="T5"/>
                  </a:cxn>
                  <a:cxn ang="0">
                    <a:pos x="T6" y="T7"/>
                  </a:cxn>
                  <a:cxn ang="0">
                    <a:pos x="T8" y="T9"/>
                  </a:cxn>
                  <a:cxn ang="0">
                    <a:pos x="T10" y="T11"/>
                  </a:cxn>
                  <a:cxn ang="0">
                    <a:pos x="T12" y="T13"/>
                  </a:cxn>
                </a:cxnLst>
                <a:rect l="0" t="0" r="r" b="b"/>
                <a:pathLst>
                  <a:path w="82" h="71">
                    <a:moveTo>
                      <a:pt x="14" y="9"/>
                    </a:moveTo>
                    <a:cubicBezTo>
                      <a:pt x="14" y="9"/>
                      <a:pt x="0" y="16"/>
                      <a:pt x="8" y="59"/>
                    </a:cubicBezTo>
                    <a:cubicBezTo>
                      <a:pt x="8" y="59"/>
                      <a:pt x="29" y="57"/>
                      <a:pt x="46" y="64"/>
                    </a:cubicBezTo>
                    <a:cubicBezTo>
                      <a:pt x="64" y="71"/>
                      <a:pt x="82" y="58"/>
                      <a:pt x="82" y="57"/>
                    </a:cubicBezTo>
                    <a:cubicBezTo>
                      <a:pt x="82" y="57"/>
                      <a:pt x="79" y="4"/>
                      <a:pt x="56" y="2"/>
                    </a:cubicBezTo>
                    <a:cubicBezTo>
                      <a:pt x="34" y="0"/>
                      <a:pt x="28" y="2"/>
                      <a:pt x="28" y="2"/>
                    </a:cubicBezTo>
                    <a:lnTo>
                      <a:pt x="14" y="9"/>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ṩļïḑe">
                <a:extLst>
                  <a:ext uri="{FF2B5EF4-FFF2-40B4-BE49-F238E27FC236}">
                    <a16:creationId xmlns:a16="http://schemas.microsoft.com/office/drawing/2014/main" xmlns="" id="{B5F33584-54CC-4D8D-988E-9F22601EB3BF}"/>
                  </a:ext>
                </a:extLst>
              </p:cNvPr>
              <p:cNvSpPr/>
              <p:nvPr/>
            </p:nvSpPr>
            <p:spPr bwMode="auto">
              <a:xfrm>
                <a:off x="10916306" y="5875017"/>
                <a:ext cx="116629" cy="112513"/>
              </a:xfrm>
              <a:custGeom>
                <a:avLst/>
                <a:gdLst>
                  <a:gd name="T0" fmla="*/ 0 w 82"/>
                  <a:gd name="T1" fmla="*/ 52 h 79"/>
                  <a:gd name="T2" fmla="*/ 45 w 82"/>
                  <a:gd name="T3" fmla="*/ 79 h 79"/>
                  <a:gd name="T4" fmla="*/ 52 w 82"/>
                  <a:gd name="T5" fmla="*/ 58 h 79"/>
                  <a:gd name="T6" fmla="*/ 71 w 82"/>
                  <a:gd name="T7" fmla="*/ 11 h 79"/>
                  <a:gd name="T8" fmla="*/ 30 w 82"/>
                  <a:gd name="T9" fmla="*/ 2 h 79"/>
                  <a:gd name="T10" fmla="*/ 6 w 82"/>
                  <a:gd name="T11" fmla="*/ 21 h 79"/>
                  <a:gd name="T12" fmla="*/ 0 w 82"/>
                  <a:gd name="T13" fmla="*/ 52 h 79"/>
                </a:gdLst>
                <a:ahLst/>
                <a:cxnLst>
                  <a:cxn ang="0">
                    <a:pos x="T0" y="T1"/>
                  </a:cxn>
                  <a:cxn ang="0">
                    <a:pos x="T2" y="T3"/>
                  </a:cxn>
                  <a:cxn ang="0">
                    <a:pos x="T4" y="T5"/>
                  </a:cxn>
                  <a:cxn ang="0">
                    <a:pos x="T6" y="T7"/>
                  </a:cxn>
                  <a:cxn ang="0">
                    <a:pos x="T8" y="T9"/>
                  </a:cxn>
                  <a:cxn ang="0">
                    <a:pos x="T10" y="T11"/>
                  </a:cxn>
                  <a:cxn ang="0">
                    <a:pos x="T12" y="T13"/>
                  </a:cxn>
                </a:cxnLst>
                <a:rect l="0" t="0" r="r" b="b"/>
                <a:pathLst>
                  <a:path w="82" h="79">
                    <a:moveTo>
                      <a:pt x="0" y="52"/>
                    </a:moveTo>
                    <a:cubicBezTo>
                      <a:pt x="0" y="52"/>
                      <a:pt x="8" y="76"/>
                      <a:pt x="45" y="79"/>
                    </a:cubicBezTo>
                    <a:cubicBezTo>
                      <a:pt x="45" y="79"/>
                      <a:pt x="43" y="66"/>
                      <a:pt x="52" y="58"/>
                    </a:cubicBezTo>
                    <a:cubicBezTo>
                      <a:pt x="62" y="50"/>
                      <a:pt x="82" y="26"/>
                      <a:pt x="71" y="11"/>
                    </a:cubicBezTo>
                    <a:cubicBezTo>
                      <a:pt x="71" y="11"/>
                      <a:pt x="46" y="0"/>
                      <a:pt x="30" y="2"/>
                    </a:cubicBezTo>
                    <a:cubicBezTo>
                      <a:pt x="13" y="4"/>
                      <a:pt x="6" y="21"/>
                      <a:pt x="6" y="21"/>
                    </a:cubicBezTo>
                    <a:lnTo>
                      <a:pt x="0" y="52"/>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ïśḷíḓè">
                <a:extLst>
                  <a:ext uri="{FF2B5EF4-FFF2-40B4-BE49-F238E27FC236}">
                    <a16:creationId xmlns:a16="http://schemas.microsoft.com/office/drawing/2014/main" xmlns="" id="{81EABBE2-B62D-495A-BDB5-FB702958546A}"/>
                  </a:ext>
                </a:extLst>
              </p:cNvPr>
              <p:cNvSpPr/>
              <p:nvPr/>
            </p:nvSpPr>
            <p:spPr bwMode="auto">
              <a:xfrm>
                <a:off x="10521824" y="4573568"/>
                <a:ext cx="65175" cy="51454"/>
              </a:xfrm>
              <a:custGeom>
                <a:avLst/>
                <a:gdLst>
                  <a:gd name="T0" fmla="*/ 46 w 46"/>
                  <a:gd name="T1" fmla="*/ 9 h 36"/>
                  <a:gd name="T2" fmla="*/ 0 w 46"/>
                  <a:gd name="T3" fmla="*/ 0 h 36"/>
                  <a:gd name="T4" fmla="*/ 26 w 46"/>
                  <a:gd name="T5" fmla="*/ 36 h 36"/>
                  <a:gd name="T6" fmla="*/ 46 w 46"/>
                  <a:gd name="T7" fmla="*/ 9 h 36"/>
                </a:gdLst>
                <a:ahLst/>
                <a:cxnLst>
                  <a:cxn ang="0">
                    <a:pos x="T0" y="T1"/>
                  </a:cxn>
                  <a:cxn ang="0">
                    <a:pos x="T2" y="T3"/>
                  </a:cxn>
                  <a:cxn ang="0">
                    <a:pos x="T4" y="T5"/>
                  </a:cxn>
                  <a:cxn ang="0">
                    <a:pos x="T6" y="T7"/>
                  </a:cxn>
                </a:cxnLst>
                <a:rect l="0" t="0" r="r" b="b"/>
                <a:pathLst>
                  <a:path w="46" h="36">
                    <a:moveTo>
                      <a:pt x="46" y="9"/>
                    </a:moveTo>
                    <a:cubicBezTo>
                      <a:pt x="25" y="9"/>
                      <a:pt x="9" y="4"/>
                      <a:pt x="0" y="0"/>
                    </a:cubicBezTo>
                    <a:cubicBezTo>
                      <a:pt x="5" y="11"/>
                      <a:pt x="13" y="25"/>
                      <a:pt x="26" y="36"/>
                    </a:cubicBezTo>
                    <a:cubicBezTo>
                      <a:pt x="29" y="23"/>
                      <a:pt x="38" y="15"/>
                      <a:pt x="46" y="9"/>
                    </a:cubicBezTo>
                    <a:close/>
                  </a:path>
                </a:pathLst>
              </a:custGeom>
              <a:solidFill>
                <a:srgbClr val="9E0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ṣ1îḋè">
                <a:extLst>
                  <a:ext uri="{FF2B5EF4-FFF2-40B4-BE49-F238E27FC236}">
                    <a16:creationId xmlns:a16="http://schemas.microsoft.com/office/drawing/2014/main" xmlns="" id="{A0C30189-E13F-4389-A792-9FD6B834068C}"/>
                  </a:ext>
                </a:extLst>
              </p:cNvPr>
              <p:cNvSpPr/>
              <p:nvPr/>
            </p:nvSpPr>
            <p:spPr bwMode="auto">
              <a:xfrm>
                <a:off x="10558871" y="4560534"/>
                <a:ext cx="143386" cy="84385"/>
              </a:xfrm>
              <a:custGeom>
                <a:avLst/>
                <a:gdLst>
                  <a:gd name="T0" fmla="*/ 20 w 101"/>
                  <a:gd name="T1" fmla="*/ 18 h 59"/>
                  <a:gd name="T2" fmla="*/ 0 w 101"/>
                  <a:gd name="T3" fmla="*/ 45 h 59"/>
                  <a:gd name="T4" fmla="*/ 44 w 101"/>
                  <a:gd name="T5" fmla="*/ 58 h 59"/>
                  <a:gd name="T6" fmla="*/ 101 w 101"/>
                  <a:gd name="T7" fmla="*/ 0 h 59"/>
                  <a:gd name="T8" fmla="*/ 20 w 101"/>
                  <a:gd name="T9" fmla="*/ 18 h 59"/>
                </a:gdLst>
                <a:ahLst/>
                <a:cxnLst>
                  <a:cxn ang="0">
                    <a:pos x="T0" y="T1"/>
                  </a:cxn>
                  <a:cxn ang="0">
                    <a:pos x="T2" y="T3"/>
                  </a:cxn>
                  <a:cxn ang="0">
                    <a:pos x="T4" y="T5"/>
                  </a:cxn>
                  <a:cxn ang="0">
                    <a:pos x="T6" y="T7"/>
                  </a:cxn>
                  <a:cxn ang="0">
                    <a:pos x="T8" y="T9"/>
                  </a:cxn>
                </a:cxnLst>
                <a:rect l="0" t="0" r="r" b="b"/>
                <a:pathLst>
                  <a:path w="101" h="59">
                    <a:moveTo>
                      <a:pt x="20" y="18"/>
                    </a:moveTo>
                    <a:cubicBezTo>
                      <a:pt x="12" y="24"/>
                      <a:pt x="3" y="32"/>
                      <a:pt x="0" y="45"/>
                    </a:cubicBezTo>
                    <a:cubicBezTo>
                      <a:pt x="11" y="53"/>
                      <a:pt x="25" y="59"/>
                      <a:pt x="44" y="58"/>
                    </a:cubicBezTo>
                    <a:cubicBezTo>
                      <a:pt x="82" y="57"/>
                      <a:pt x="96" y="24"/>
                      <a:pt x="101" y="0"/>
                    </a:cubicBezTo>
                    <a:cubicBezTo>
                      <a:pt x="71" y="16"/>
                      <a:pt x="42" y="19"/>
                      <a:pt x="20" y="18"/>
                    </a:cubicBez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ṩľîďè">
                <a:extLst>
                  <a:ext uri="{FF2B5EF4-FFF2-40B4-BE49-F238E27FC236}">
                    <a16:creationId xmlns:a16="http://schemas.microsoft.com/office/drawing/2014/main" xmlns="" id="{24B7BD4E-DC93-4F6F-A14A-6804D32EE467}"/>
                  </a:ext>
                </a:extLst>
              </p:cNvPr>
              <p:cNvSpPr/>
              <p:nvPr/>
            </p:nvSpPr>
            <p:spPr bwMode="auto">
              <a:xfrm>
                <a:off x="10512905" y="4523486"/>
                <a:ext cx="194154" cy="63117"/>
              </a:xfrm>
              <a:custGeom>
                <a:avLst/>
                <a:gdLst>
                  <a:gd name="T0" fmla="*/ 66 w 136"/>
                  <a:gd name="T1" fmla="*/ 37 h 44"/>
                  <a:gd name="T2" fmla="*/ 135 w 136"/>
                  <a:gd name="T3" fmla="*/ 11 h 44"/>
                  <a:gd name="T4" fmla="*/ 136 w 136"/>
                  <a:gd name="T5" fmla="*/ 0 h 44"/>
                  <a:gd name="T6" fmla="*/ 0 w 136"/>
                  <a:gd name="T7" fmla="*/ 18 h 44"/>
                  <a:gd name="T8" fmla="*/ 6 w 136"/>
                  <a:gd name="T9" fmla="*/ 35 h 44"/>
                  <a:gd name="T10" fmla="*/ 52 w 136"/>
                  <a:gd name="T11" fmla="*/ 44 h 44"/>
                  <a:gd name="T12" fmla="*/ 66 w 136"/>
                  <a:gd name="T13" fmla="*/ 37 h 44"/>
                </a:gdLst>
                <a:ahLst/>
                <a:cxnLst>
                  <a:cxn ang="0">
                    <a:pos x="T0" y="T1"/>
                  </a:cxn>
                  <a:cxn ang="0">
                    <a:pos x="T2" y="T3"/>
                  </a:cxn>
                  <a:cxn ang="0">
                    <a:pos x="T4" y="T5"/>
                  </a:cxn>
                  <a:cxn ang="0">
                    <a:pos x="T6" y="T7"/>
                  </a:cxn>
                  <a:cxn ang="0">
                    <a:pos x="T8" y="T9"/>
                  </a:cxn>
                  <a:cxn ang="0">
                    <a:pos x="T10" y="T11"/>
                  </a:cxn>
                  <a:cxn ang="0">
                    <a:pos x="T12" y="T13"/>
                  </a:cxn>
                </a:cxnLst>
                <a:rect l="0" t="0" r="r" b="b"/>
                <a:pathLst>
                  <a:path w="136" h="44">
                    <a:moveTo>
                      <a:pt x="66" y="37"/>
                    </a:moveTo>
                    <a:cubicBezTo>
                      <a:pt x="135" y="11"/>
                      <a:pt x="135" y="11"/>
                      <a:pt x="135" y="11"/>
                    </a:cubicBezTo>
                    <a:cubicBezTo>
                      <a:pt x="136" y="4"/>
                      <a:pt x="136" y="0"/>
                      <a:pt x="136" y="0"/>
                    </a:cubicBezTo>
                    <a:cubicBezTo>
                      <a:pt x="73" y="38"/>
                      <a:pt x="0" y="18"/>
                      <a:pt x="0" y="18"/>
                    </a:cubicBezTo>
                    <a:cubicBezTo>
                      <a:pt x="0" y="18"/>
                      <a:pt x="2" y="25"/>
                      <a:pt x="6" y="35"/>
                    </a:cubicBezTo>
                    <a:cubicBezTo>
                      <a:pt x="15" y="39"/>
                      <a:pt x="31" y="44"/>
                      <a:pt x="52" y="44"/>
                    </a:cubicBezTo>
                    <a:cubicBezTo>
                      <a:pt x="59" y="39"/>
                      <a:pt x="66" y="37"/>
                      <a:pt x="6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íš1iḓê">
                <a:extLst>
                  <a:ext uri="{FF2B5EF4-FFF2-40B4-BE49-F238E27FC236}">
                    <a16:creationId xmlns:a16="http://schemas.microsoft.com/office/drawing/2014/main" xmlns="" id="{1C49D183-DEA3-45FF-B3FB-A12A200C3054}"/>
                  </a:ext>
                </a:extLst>
              </p:cNvPr>
              <p:cNvSpPr/>
              <p:nvPr/>
            </p:nvSpPr>
            <p:spPr bwMode="auto">
              <a:xfrm>
                <a:off x="10586999" y="4539266"/>
                <a:ext cx="118688" cy="48710"/>
              </a:xfrm>
              <a:custGeom>
                <a:avLst/>
                <a:gdLst>
                  <a:gd name="T0" fmla="*/ 14 w 83"/>
                  <a:gd name="T1" fmla="*/ 26 h 34"/>
                  <a:gd name="T2" fmla="*/ 0 w 83"/>
                  <a:gd name="T3" fmla="*/ 33 h 34"/>
                  <a:gd name="T4" fmla="*/ 81 w 83"/>
                  <a:gd name="T5" fmla="*/ 15 h 34"/>
                  <a:gd name="T6" fmla="*/ 83 w 83"/>
                  <a:gd name="T7" fmla="*/ 0 h 34"/>
                  <a:gd name="T8" fmla="*/ 14 w 83"/>
                  <a:gd name="T9" fmla="*/ 26 h 34"/>
                </a:gdLst>
                <a:ahLst/>
                <a:cxnLst>
                  <a:cxn ang="0">
                    <a:pos x="T0" y="T1"/>
                  </a:cxn>
                  <a:cxn ang="0">
                    <a:pos x="T2" y="T3"/>
                  </a:cxn>
                  <a:cxn ang="0">
                    <a:pos x="T4" y="T5"/>
                  </a:cxn>
                  <a:cxn ang="0">
                    <a:pos x="T6" y="T7"/>
                  </a:cxn>
                  <a:cxn ang="0">
                    <a:pos x="T8" y="T9"/>
                  </a:cxn>
                </a:cxnLst>
                <a:rect l="0" t="0" r="r" b="b"/>
                <a:pathLst>
                  <a:path w="83" h="34">
                    <a:moveTo>
                      <a:pt x="14" y="26"/>
                    </a:moveTo>
                    <a:cubicBezTo>
                      <a:pt x="14" y="26"/>
                      <a:pt x="7" y="28"/>
                      <a:pt x="0" y="33"/>
                    </a:cubicBezTo>
                    <a:cubicBezTo>
                      <a:pt x="22" y="34"/>
                      <a:pt x="51" y="31"/>
                      <a:pt x="81" y="15"/>
                    </a:cubicBezTo>
                    <a:cubicBezTo>
                      <a:pt x="82" y="9"/>
                      <a:pt x="83" y="4"/>
                      <a:pt x="83" y="0"/>
                    </a:cubicBezTo>
                    <a:lnTo>
                      <a:pt x="14"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ṡḷiḋè">
                <a:extLst>
                  <a:ext uri="{FF2B5EF4-FFF2-40B4-BE49-F238E27FC236}">
                    <a16:creationId xmlns:a16="http://schemas.microsoft.com/office/drawing/2014/main" xmlns="" id="{0B13FB1B-99A2-4496-A640-85288BA187DC}"/>
                  </a:ext>
                </a:extLst>
              </p:cNvPr>
              <p:cNvSpPr/>
              <p:nvPr/>
            </p:nvSpPr>
            <p:spPr bwMode="auto">
              <a:xfrm>
                <a:off x="10462823" y="4337565"/>
                <a:ext cx="11663" cy="150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ṥḷiḍe">
                <a:extLst>
                  <a:ext uri="{FF2B5EF4-FFF2-40B4-BE49-F238E27FC236}">
                    <a16:creationId xmlns:a16="http://schemas.microsoft.com/office/drawing/2014/main" xmlns="" id="{E37FAB4A-F173-418E-BAA6-9C7D581ADB77}"/>
                  </a:ext>
                </a:extLst>
              </p:cNvPr>
              <p:cNvSpPr/>
              <p:nvPr/>
            </p:nvSpPr>
            <p:spPr bwMode="auto">
              <a:xfrm>
                <a:off x="10679617" y="4348542"/>
                <a:ext cx="11663" cy="171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pic>
        <p:nvPicPr>
          <p:cNvPr id="128" name="图片 127">
            <a:extLst>
              <a:ext uri="{FF2B5EF4-FFF2-40B4-BE49-F238E27FC236}">
                <a16:creationId xmlns:a16="http://schemas.microsoft.com/office/drawing/2014/main" xmlns="" id="{E3EBB612-E1EB-4285-BF5B-3B062E7FA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1249" y="6001047"/>
            <a:ext cx="4916020" cy="571630"/>
          </a:xfrm>
          <a:prstGeom prst="rect">
            <a:avLst/>
          </a:prstGeom>
        </p:spPr>
      </p:pic>
    </p:spTree>
    <p:extLst>
      <p:ext uri="{BB962C8B-B14F-4D97-AF65-F5344CB8AC3E}">
        <p14:creationId xmlns:p14="http://schemas.microsoft.com/office/powerpoint/2010/main" val="27643524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494;p33">
            <a:extLst>
              <a:ext uri="{FF2B5EF4-FFF2-40B4-BE49-F238E27FC236}">
                <a16:creationId xmlns:a16="http://schemas.microsoft.com/office/drawing/2014/main" xmlns="" id="{B8FA8845-DF59-4F67-AED5-3B822AC927F2}"/>
              </a:ext>
            </a:extLst>
          </p:cNvPr>
          <p:cNvSpPr txBox="1">
            <a:spLocks/>
          </p:cNvSpPr>
          <p:nvPr/>
        </p:nvSpPr>
        <p:spPr>
          <a:xfrm>
            <a:off x="3744788" y="794305"/>
            <a:ext cx="4702424"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kumimoji="0" lang="zh-CN" altLang="en-US" sz="4400" b="1" u="none" strike="noStrike" kern="0" cap="none" spc="0" normalizeH="0" baseline="0" noProof="0" dirty="0">
                <a:ln>
                  <a:noFill/>
                </a:ln>
                <a:solidFill>
                  <a:srgbClr val="1CA15F"/>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附加素材</a:t>
            </a:r>
            <a:endParaRPr kumimoji="0" lang="en-US" sz="4400" b="1" u="none" strike="noStrike" kern="0" cap="none" spc="0" normalizeH="0" baseline="0" noProof="0" dirty="0">
              <a:ln>
                <a:noFill/>
              </a:ln>
              <a:solidFill>
                <a:srgbClr val="1CA15F"/>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grpSp>
        <p:nvGrpSpPr>
          <p:cNvPr id="9" name="组合 8">
            <a:extLst>
              <a:ext uri="{FF2B5EF4-FFF2-40B4-BE49-F238E27FC236}">
                <a16:creationId xmlns:a16="http://schemas.microsoft.com/office/drawing/2014/main" xmlns="" id="{121FA112-2CDC-4C7A-969A-6A018B2A999E}"/>
              </a:ext>
            </a:extLst>
          </p:cNvPr>
          <p:cNvGrpSpPr/>
          <p:nvPr/>
        </p:nvGrpSpPr>
        <p:grpSpPr>
          <a:xfrm>
            <a:off x="1124991" y="2526443"/>
            <a:ext cx="1472849" cy="1943895"/>
            <a:chOff x="836833" y="1663208"/>
            <a:chExt cx="1613985" cy="2130168"/>
          </a:xfrm>
        </p:grpSpPr>
        <p:grpSp>
          <p:nvGrpSpPr>
            <p:cNvPr id="3" name="Google Shape;217;p27">
              <a:extLst>
                <a:ext uri="{FF2B5EF4-FFF2-40B4-BE49-F238E27FC236}">
                  <a16:creationId xmlns:a16="http://schemas.microsoft.com/office/drawing/2014/main" xmlns="" id="{B17DFBC0-AA8B-464C-A344-864DDCEE9B0B}"/>
                </a:ext>
              </a:extLst>
            </p:cNvPr>
            <p:cNvGrpSpPr/>
            <p:nvPr/>
          </p:nvGrpSpPr>
          <p:grpSpPr>
            <a:xfrm>
              <a:off x="1143401" y="1663208"/>
              <a:ext cx="1307417" cy="2130168"/>
              <a:chOff x="3815175" y="2743200"/>
              <a:chExt cx="1677275" cy="2732775"/>
            </a:xfrm>
          </p:grpSpPr>
          <p:sp>
            <p:nvSpPr>
              <p:cNvPr id="4" name="Google Shape;218;p27">
                <a:extLst>
                  <a:ext uri="{FF2B5EF4-FFF2-40B4-BE49-F238E27FC236}">
                    <a16:creationId xmlns:a16="http://schemas.microsoft.com/office/drawing/2014/main" xmlns="" id="{6C55F368-426B-4B92-B428-3C8F85AC4187}"/>
                  </a:ext>
                </a:extLst>
              </p:cNvPr>
              <p:cNvSpPr/>
              <p:nvPr/>
            </p:nvSpPr>
            <p:spPr>
              <a:xfrm>
                <a:off x="4577075" y="4923950"/>
                <a:ext cx="199175" cy="552025"/>
              </a:xfrm>
              <a:custGeom>
                <a:avLst/>
                <a:gdLst/>
                <a:ahLst/>
                <a:cxnLst/>
                <a:rect l="l" t="t" r="r" b="b"/>
                <a:pathLst>
                  <a:path w="7967" h="22081" extrusionOk="0">
                    <a:moveTo>
                      <a:pt x="1" y="0"/>
                    </a:moveTo>
                    <a:lnTo>
                      <a:pt x="1" y="22080"/>
                    </a:lnTo>
                    <a:lnTo>
                      <a:pt x="7966" y="22080"/>
                    </a:lnTo>
                    <a:lnTo>
                      <a:pt x="7966" y="0"/>
                    </a:lnTo>
                    <a:close/>
                  </a:path>
                </a:pathLst>
              </a:custGeom>
              <a:solidFill>
                <a:srgbClr val="4324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9;p27">
                <a:extLst>
                  <a:ext uri="{FF2B5EF4-FFF2-40B4-BE49-F238E27FC236}">
                    <a16:creationId xmlns:a16="http://schemas.microsoft.com/office/drawing/2014/main" xmlns="" id="{BD7E2C55-311C-4324-9A62-CA82059B6CDA}"/>
                  </a:ext>
                </a:extLst>
              </p:cNvPr>
              <p:cNvSpPr/>
              <p:nvPr/>
            </p:nvSpPr>
            <p:spPr>
              <a:xfrm>
                <a:off x="3815175" y="2743200"/>
                <a:ext cx="1677275" cy="2198525"/>
              </a:xfrm>
              <a:custGeom>
                <a:avLst/>
                <a:gdLst/>
                <a:ahLst/>
                <a:cxnLst/>
                <a:rect l="l" t="t" r="r" b="b"/>
                <a:pathLst>
                  <a:path w="67091" h="87941" extrusionOk="0">
                    <a:moveTo>
                      <a:pt x="33215" y="1"/>
                    </a:moveTo>
                    <a:cubicBezTo>
                      <a:pt x="14686" y="1"/>
                      <a:pt x="0" y="33448"/>
                      <a:pt x="0" y="53429"/>
                    </a:cubicBezTo>
                    <a:cubicBezTo>
                      <a:pt x="0" y="73413"/>
                      <a:pt x="15350" y="87940"/>
                      <a:pt x="33876" y="87940"/>
                    </a:cubicBezTo>
                    <a:cubicBezTo>
                      <a:pt x="52406" y="87940"/>
                      <a:pt x="67091" y="73414"/>
                      <a:pt x="67091" y="53429"/>
                    </a:cubicBezTo>
                    <a:cubicBezTo>
                      <a:pt x="67091" y="33450"/>
                      <a:pt x="51745" y="1"/>
                      <a:pt x="33215"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 name="Google Shape;220;p27">
              <a:extLst>
                <a:ext uri="{FF2B5EF4-FFF2-40B4-BE49-F238E27FC236}">
                  <a16:creationId xmlns:a16="http://schemas.microsoft.com/office/drawing/2014/main" xmlns="" id="{FFD5DF9B-210B-4D16-B988-9538CD7E7593}"/>
                </a:ext>
              </a:extLst>
            </p:cNvPr>
            <p:cNvGrpSpPr/>
            <p:nvPr/>
          </p:nvGrpSpPr>
          <p:grpSpPr>
            <a:xfrm>
              <a:off x="836833" y="2430683"/>
              <a:ext cx="1008857" cy="1357684"/>
              <a:chOff x="3454975" y="280850"/>
              <a:chExt cx="1546425" cy="2081125"/>
            </a:xfrm>
          </p:grpSpPr>
          <p:sp>
            <p:nvSpPr>
              <p:cNvPr id="7" name="Google Shape;221;p27">
                <a:extLst>
                  <a:ext uri="{FF2B5EF4-FFF2-40B4-BE49-F238E27FC236}">
                    <a16:creationId xmlns:a16="http://schemas.microsoft.com/office/drawing/2014/main" xmlns="" id="{BDA71A2E-7E76-46F9-9CE6-0EDBF0D14CA5}"/>
                  </a:ext>
                </a:extLst>
              </p:cNvPr>
              <p:cNvSpPr/>
              <p:nvPr/>
            </p:nvSpPr>
            <p:spPr>
              <a:xfrm>
                <a:off x="3762750" y="1089725"/>
                <a:ext cx="903200" cy="1272250"/>
              </a:xfrm>
              <a:custGeom>
                <a:avLst/>
                <a:gdLst/>
                <a:ahLst/>
                <a:cxnLst/>
                <a:rect l="l" t="t" r="r" b="b"/>
                <a:pathLst>
                  <a:path w="36128" h="50890" extrusionOk="0">
                    <a:moveTo>
                      <a:pt x="30474" y="0"/>
                    </a:moveTo>
                    <a:cubicBezTo>
                      <a:pt x="30468" y="27"/>
                      <a:pt x="29907" y="2746"/>
                      <a:pt x="27741" y="5726"/>
                    </a:cubicBezTo>
                    <a:cubicBezTo>
                      <a:pt x="26950" y="6813"/>
                      <a:pt x="25686" y="8012"/>
                      <a:pt x="24069" y="9019"/>
                    </a:cubicBezTo>
                    <a:cubicBezTo>
                      <a:pt x="21871" y="6610"/>
                      <a:pt x="22297" y="3132"/>
                      <a:pt x="22324" y="2933"/>
                    </a:cubicBezTo>
                    <a:lnTo>
                      <a:pt x="21247" y="2786"/>
                    </a:lnTo>
                    <a:lnTo>
                      <a:pt x="21247" y="2786"/>
                    </a:lnTo>
                    <a:cubicBezTo>
                      <a:pt x="21240" y="2841"/>
                      <a:pt x="20746" y="6754"/>
                      <a:pt x="23111" y="9569"/>
                    </a:cubicBezTo>
                    <a:cubicBezTo>
                      <a:pt x="21200" y="10577"/>
                      <a:pt x="18891" y="11283"/>
                      <a:pt x="16337" y="11283"/>
                    </a:cubicBezTo>
                    <a:cubicBezTo>
                      <a:pt x="15276" y="11283"/>
                      <a:pt x="14172" y="11161"/>
                      <a:pt x="13038" y="10888"/>
                    </a:cubicBezTo>
                    <a:cubicBezTo>
                      <a:pt x="11090" y="10421"/>
                      <a:pt x="9645" y="9508"/>
                      <a:pt x="8570" y="8446"/>
                    </a:cubicBezTo>
                    <a:cubicBezTo>
                      <a:pt x="9483" y="8170"/>
                      <a:pt x="10239" y="7681"/>
                      <a:pt x="10817" y="6975"/>
                    </a:cubicBezTo>
                    <a:cubicBezTo>
                      <a:pt x="12397" y="5051"/>
                      <a:pt x="12089" y="2261"/>
                      <a:pt x="12075" y="2143"/>
                    </a:cubicBezTo>
                    <a:lnTo>
                      <a:pt x="12075" y="2143"/>
                    </a:lnTo>
                    <a:lnTo>
                      <a:pt x="10997" y="2269"/>
                    </a:lnTo>
                    <a:cubicBezTo>
                      <a:pt x="10999" y="2293"/>
                      <a:pt x="11260" y="4728"/>
                      <a:pt x="9974" y="6289"/>
                    </a:cubicBezTo>
                    <a:cubicBezTo>
                      <a:pt x="9437" y="6940"/>
                      <a:pt x="8690" y="7354"/>
                      <a:pt x="7752" y="7529"/>
                    </a:cubicBezTo>
                    <a:cubicBezTo>
                      <a:pt x="5899" y="5155"/>
                      <a:pt x="5555" y="2483"/>
                      <a:pt x="5533" y="2305"/>
                    </a:cubicBezTo>
                    <a:lnTo>
                      <a:pt x="4455" y="2430"/>
                    </a:lnTo>
                    <a:cubicBezTo>
                      <a:pt x="4460" y="2475"/>
                      <a:pt x="4793" y="5095"/>
                      <a:pt x="6519" y="7624"/>
                    </a:cubicBezTo>
                    <a:cubicBezTo>
                      <a:pt x="2534" y="7586"/>
                      <a:pt x="1066" y="4236"/>
                      <a:pt x="1003" y="4086"/>
                    </a:cubicBezTo>
                    <a:lnTo>
                      <a:pt x="1" y="4504"/>
                    </a:lnTo>
                    <a:cubicBezTo>
                      <a:pt x="19" y="4549"/>
                      <a:pt x="1808" y="8716"/>
                      <a:pt x="6591" y="8716"/>
                    </a:cubicBezTo>
                    <a:cubicBezTo>
                      <a:pt x="6811" y="8716"/>
                      <a:pt x="7038" y="8707"/>
                      <a:pt x="7269" y="8688"/>
                    </a:cubicBezTo>
                    <a:cubicBezTo>
                      <a:pt x="7292" y="8687"/>
                      <a:pt x="7313" y="8683"/>
                      <a:pt x="7336" y="8682"/>
                    </a:cubicBezTo>
                    <a:cubicBezTo>
                      <a:pt x="8570" y="10093"/>
                      <a:pt x="10317" y="11352"/>
                      <a:pt x="12784" y="11945"/>
                    </a:cubicBezTo>
                    <a:cubicBezTo>
                      <a:pt x="13805" y="12190"/>
                      <a:pt x="14850" y="12327"/>
                      <a:pt x="15901" y="12355"/>
                    </a:cubicBezTo>
                    <a:lnTo>
                      <a:pt x="15997" y="50890"/>
                    </a:lnTo>
                    <a:lnTo>
                      <a:pt x="18078" y="50768"/>
                    </a:lnTo>
                    <a:lnTo>
                      <a:pt x="17711" y="12232"/>
                    </a:lnTo>
                    <a:cubicBezTo>
                      <a:pt x="20320" y="12115"/>
                      <a:pt x="21955" y="11443"/>
                      <a:pt x="23903" y="10365"/>
                    </a:cubicBezTo>
                    <a:cubicBezTo>
                      <a:pt x="24772" y="11112"/>
                      <a:pt x="25908" y="11723"/>
                      <a:pt x="27406" y="12071"/>
                    </a:cubicBezTo>
                    <a:cubicBezTo>
                      <a:pt x="28211" y="12258"/>
                      <a:pt x="28948" y="12340"/>
                      <a:pt x="29626" y="12340"/>
                    </a:cubicBezTo>
                    <a:cubicBezTo>
                      <a:pt x="34393" y="12340"/>
                      <a:pt x="36109" y="8270"/>
                      <a:pt x="36128" y="8221"/>
                    </a:cubicBezTo>
                    <a:lnTo>
                      <a:pt x="35122" y="7813"/>
                    </a:lnTo>
                    <a:cubicBezTo>
                      <a:pt x="35057" y="7974"/>
                      <a:pt x="33673" y="11257"/>
                      <a:pt x="29647" y="11257"/>
                    </a:cubicBezTo>
                    <a:cubicBezTo>
                      <a:pt x="29043" y="11257"/>
                      <a:pt x="28380" y="11183"/>
                      <a:pt x="27653" y="11014"/>
                    </a:cubicBezTo>
                    <a:cubicBezTo>
                      <a:pt x="26507" y="10747"/>
                      <a:pt x="25604" y="10308"/>
                      <a:pt x="24889" y="9770"/>
                    </a:cubicBezTo>
                    <a:cubicBezTo>
                      <a:pt x="26521" y="8715"/>
                      <a:pt x="27803" y="7484"/>
                      <a:pt x="28618" y="6364"/>
                    </a:cubicBezTo>
                    <a:cubicBezTo>
                      <a:pt x="30924" y="3194"/>
                      <a:pt x="31514" y="334"/>
                      <a:pt x="31538" y="213"/>
                    </a:cubicBezTo>
                    <a:lnTo>
                      <a:pt x="30474" y="0"/>
                    </a:lnTo>
                    <a:close/>
                  </a:path>
                </a:pathLst>
              </a:custGeom>
              <a:solidFill>
                <a:srgbClr val="4324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22;p27">
                <a:extLst>
                  <a:ext uri="{FF2B5EF4-FFF2-40B4-BE49-F238E27FC236}">
                    <a16:creationId xmlns:a16="http://schemas.microsoft.com/office/drawing/2014/main" xmlns="" id="{BFCC7747-A209-4D04-AA7B-CA0B05364BC5}"/>
                  </a:ext>
                </a:extLst>
              </p:cNvPr>
              <p:cNvSpPr/>
              <p:nvPr/>
            </p:nvSpPr>
            <p:spPr>
              <a:xfrm>
                <a:off x="3454975" y="280850"/>
                <a:ext cx="1546425" cy="1238350"/>
              </a:xfrm>
              <a:custGeom>
                <a:avLst/>
                <a:gdLst/>
                <a:ahLst/>
                <a:cxnLst/>
                <a:rect l="l" t="t" r="r" b="b"/>
                <a:pathLst>
                  <a:path w="61857" h="49534" extrusionOk="0">
                    <a:moveTo>
                      <a:pt x="34005" y="1"/>
                    </a:moveTo>
                    <a:cubicBezTo>
                      <a:pt x="33711" y="1"/>
                      <a:pt x="33415" y="6"/>
                      <a:pt x="33120" y="17"/>
                    </a:cubicBezTo>
                    <a:cubicBezTo>
                      <a:pt x="21719" y="1103"/>
                      <a:pt x="10860" y="8162"/>
                      <a:pt x="5430" y="18478"/>
                    </a:cubicBezTo>
                    <a:cubicBezTo>
                      <a:pt x="1" y="28794"/>
                      <a:pt x="8687" y="42911"/>
                      <a:pt x="19005" y="47254"/>
                    </a:cubicBezTo>
                    <a:cubicBezTo>
                      <a:pt x="22629" y="48788"/>
                      <a:pt x="26682" y="49534"/>
                      <a:pt x="30791" y="49534"/>
                    </a:cubicBezTo>
                    <a:cubicBezTo>
                      <a:pt x="42687" y="49534"/>
                      <a:pt x="55048" y="43281"/>
                      <a:pt x="58798" y="31778"/>
                    </a:cubicBezTo>
                    <a:cubicBezTo>
                      <a:pt x="59365" y="30150"/>
                      <a:pt x="59717" y="28565"/>
                      <a:pt x="59891" y="26987"/>
                    </a:cubicBezTo>
                    <a:cubicBezTo>
                      <a:pt x="61857" y="12797"/>
                      <a:pt x="48343" y="1"/>
                      <a:pt x="34005"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9" name="Google Shape;2356;p49">
            <a:extLst>
              <a:ext uri="{FF2B5EF4-FFF2-40B4-BE49-F238E27FC236}">
                <a16:creationId xmlns:a16="http://schemas.microsoft.com/office/drawing/2014/main" xmlns="" id="{A5B621EF-B467-4724-94D0-DC3706A2D646}"/>
              </a:ext>
            </a:extLst>
          </p:cNvPr>
          <p:cNvGrpSpPr/>
          <p:nvPr/>
        </p:nvGrpSpPr>
        <p:grpSpPr>
          <a:xfrm>
            <a:off x="3316305" y="4126221"/>
            <a:ext cx="1261704" cy="783939"/>
            <a:chOff x="1190625" y="1225675"/>
            <a:chExt cx="5219200" cy="3244075"/>
          </a:xfrm>
        </p:grpSpPr>
        <p:sp>
          <p:nvSpPr>
            <p:cNvPr id="200" name="Google Shape;2357;p49">
              <a:extLst>
                <a:ext uri="{FF2B5EF4-FFF2-40B4-BE49-F238E27FC236}">
                  <a16:creationId xmlns:a16="http://schemas.microsoft.com/office/drawing/2014/main" xmlns="" id="{B35BF0D4-A64A-4B4E-9A3D-7E8E56564B33}"/>
                </a:ext>
              </a:extLst>
            </p:cNvPr>
            <p:cNvSpPr/>
            <p:nvPr/>
          </p:nvSpPr>
          <p:spPr>
            <a:xfrm>
              <a:off x="2848525" y="1225675"/>
              <a:ext cx="124800" cy="512150"/>
            </a:xfrm>
            <a:custGeom>
              <a:avLst/>
              <a:gdLst/>
              <a:ahLst/>
              <a:cxnLst/>
              <a:rect l="l" t="t" r="r" b="b"/>
              <a:pathLst>
                <a:path w="4992" h="20486" extrusionOk="0">
                  <a:moveTo>
                    <a:pt x="0" y="1"/>
                  </a:moveTo>
                  <a:lnTo>
                    <a:pt x="0" y="20486"/>
                  </a:lnTo>
                  <a:lnTo>
                    <a:pt x="4991" y="20486"/>
                  </a:lnTo>
                  <a:lnTo>
                    <a:pt x="4991" y="1"/>
                  </a:ln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358;p49">
              <a:extLst>
                <a:ext uri="{FF2B5EF4-FFF2-40B4-BE49-F238E27FC236}">
                  <a16:creationId xmlns:a16="http://schemas.microsoft.com/office/drawing/2014/main" xmlns="" id="{511B596D-F62F-46B8-8BE4-945ED7260A53}"/>
                </a:ext>
              </a:extLst>
            </p:cNvPr>
            <p:cNvSpPr/>
            <p:nvPr/>
          </p:nvSpPr>
          <p:spPr>
            <a:xfrm>
              <a:off x="4627125" y="1225675"/>
              <a:ext cx="124775" cy="512150"/>
            </a:xfrm>
            <a:custGeom>
              <a:avLst/>
              <a:gdLst/>
              <a:ahLst/>
              <a:cxnLst/>
              <a:rect l="l" t="t" r="r" b="b"/>
              <a:pathLst>
                <a:path w="4991" h="20486" extrusionOk="0">
                  <a:moveTo>
                    <a:pt x="0" y="1"/>
                  </a:moveTo>
                  <a:lnTo>
                    <a:pt x="0" y="20486"/>
                  </a:lnTo>
                  <a:lnTo>
                    <a:pt x="4991" y="20486"/>
                  </a:lnTo>
                  <a:lnTo>
                    <a:pt x="4991" y="1"/>
                  </a:ln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359;p49">
              <a:extLst>
                <a:ext uri="{FF2B5EF4-FFF2-40B4-BE49-F238E27FC236}">
                  <a16:creationId xmlns:a16="http://schemas.microsoft.com/office/drawing/2014/main" xmlns="" id="{C393521F-54E4-4AE6-9A2D-F5916695F7FD}"/>
                </a:ext>
              </a:extLst>
            </p:cNvPr>
            <p:cNvSpPr/>
            <p:nvPr/>
          </p:nvSpPr>
          <p:spPr>
            <a:xfrm>
              <a:off x="2848525" y="1598350"/>
              <a:ext cx="3561300" cy="2871400"/>
            </a:xfrm>
            <a:custGeom>
              <a:avLst/>
              <a:gdLst/>
              <a:ahLst/>
              <a:cxnLst/>
              <a:rect l="l" t="t" r="r" b="b"/>
              <a:pathLst>
                <a:path w="142452" h="114856" extrusionOk="0">
                  <a:moveTo>
                    <a:pt x="0" y="1"/>
                  </a:moveTo>
                  <a:lnTo>
                    <a:pt x="34806" y="114855"/>
                  </a:lnTo>
                  <a:lnTo>
                    <a:pt x="142451" y="114855"/>
                  </a:lnTo>
                  <a:lnTo>
                    <a:pt x="76135" y="1"/>
                  </a:lnTo>
                  <a:close/>
                </a:path>
              </a:pathLst>
            </a:custGeom>
            <a:solidFill>
              <a:srgbClr val="ADC2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360;p49">
              <a:extLst>
                <a:ext uri="{FF2B5EF4-FFF2-40B4-BE49-F238E27FC236}">
                  <a16:creationId xmlns:a16="http://schemas.microsoft.com/office/drawing/2014/main" xmlns="" id="{0087B146-E97B-4718-926A-7E6A7BD6B5E6}"/>
                </a:ext>
              </a:extLst>
            </p:cNvPr>
            <p:cNvSpPr/>
            <p:nvPr/>
          </p:nvSpPr>
          <p:spPr>
            <a:xfrm>
              <a:off x="1190625" y="1598350"/>
              <a:ext cx="3315000" cy="2871400"/>
            </a:xfrm>
            <a:custGeom>
              <a:avLst/>
              <a:gdLst/>
              <a:ahLst/>
              <a:cxnLst/>
              <a:rect l="l" t="t" r="r" b="b"/>
              <a:pathLst>
                <a:path w="132600" h="114856" extrusionOk="0">
                  <a:moveTo>
                    <a:pt x="66316" y="1"/>
                  </a:moveTo>
                  <a:lnTo>
                    <a:pt x="0" y="114855"/>
                  </a:lnTo>
                  <a:lnTo>
                    <a:pt x="132600" y="114855"/>
                  </a:lnTo>
                  <a:lnTo>
                    <a:pt x="66316" y="1"/>
                  </a:lnTo>
                  <a:close/>
                </a:path>
              </a:pathLst>
            </a:custGeom>
            <a:solidFill>
              <a:srgbClr val="87981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361;p49">
              <a:extLst>
                <a:ext uri="{FF2B5EF4-FFF2-40B4-BE49-F238E27FC236}">
                  <a16:creationId xmlns:a16="http://schemas.microsoft.com/office/drawing/2014/main" xmlns="" id="{830446AA-6ECC-4D4E-8857-5E5FAF764F86}"/>
                </a:ext>
              </a:extLst>
            </p:cNvPr>
            <p:cNvSpPr/>
            <p:nvPr/>
          </p:nvSpPr>
          <p:spPr>
            <a:xfrm>
              <a:off x="2130075" y="1598350"/>
              <a:ext cx="718475" cy="2871400"/>
            </a:xfrm>
            <a:custGeom>
              <a:avLst/>
              <a:gdLst/>
              <a:ahLst/>
              <a:cxnLst/>
              <a:rect l="l" t="t" r="r" b="b"/>
              <a:pathLst>
                <a:path w="28739" h="114856" extrusionOk="0">
                  <a:moveTo>
                    <a:pt x="28738" y="1"/>
                  </a:moveTo>
                  <a:lnTo>
                    <a:pt x="0" y="114855"/>
                  </a:lnTo>
                  <a:lnTo>
                    <a:pt x="28738" y="114855"/>
                  </a:lnTo>
                  <a:lnTo>
                    <a:pt x="28738" y="1"/>
                  </a:ln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05" name="Google Shape;2362;p49">
            <a:extLst>
              <a:ext uri="{FF2B5EF4-FFF2-40B4-BE49-F238E27FC236}">
                <a16:creationId xmlns:a16="http://schemas.microsoft.com/office/drawing/2014/main" xmlns="" id="{0D1E97D7-33EF-4E49-9EB1-CBB5A3C376AA}"/>
              </a:ext>
            </a:extLst>
          </p:cNvPr>
          <p:cNvGrpSpPr/>
          <p:nvPr/>
        </p:nvGrpSpPr>
        <p:grpSpPr>
          <a:xfrm>
            <a:off x="5204265" y="5420330"/>
            <a:ext cx="1191200" cy="884523"/>
            <a:chOff x="1173775" y="903100"/>
            <a:chExt cx="5236050" cy="3889575"/>
          </a:xfrm>
        </p:grpSpPr>
        <p:sp>
          <p:nvSpPr>
            <p:cNvPr id="206" name="Google Shape;2363;p49">
              <a:extLst>
                <a:ext uri="{FF2B5EF4-FFF2-40B4-BE49-F238E27FC236}">
                  <a16:creationId xmlns:a16="http://schemas.microsoft.com/office/drawing/2014/main" xmlns="" id="{24CFBE6F-A418-46F2-9EB4-A5188D261333}"/>
                </a:ext>
              </a:extLst>
            </p:cNvPr>
            <p:cNvSpPr/>
            <p:nvPr/>
          </p:nvSpPr>
          <p:spPr>
            <a:xfrm>
              <a:off x="2509275" y="903100"/>
              <a:ext cx="235700" cy="541975"/>
            </a:xfrm>
            <a:custGeom>
              <a:avLst/>
              <a:gdLst/>
              <a:ahLst/>
              <a:cxnLst/>
              <a:rect l="l" t="t" r="r" b="b"/>
              <a:pathLst>
                <a:path w="9428" h="21679" extrusionOk="0">
                  <a:moveTo>
                    <a:pt x="3788" y="0"/>
                  </a:moveTo>
                  <a:cubicBezTo>
                    <a:pt x="3463" y="0"/>
                    <a:pt x="3133" y="48"/>
                    <a:pt x="2806" y="149"/>
                  </a:cubicBezTo>
                  <a:cubicBezTo>
                    <a:pt x="1012" y="671"/>
                    <a:pt x="0" y="2563"/>
                    <a:pt x="522" y="4357"/>
                  </a:cubicBezTo>
                  <a:cubicBezTo>
                    <a:pt x="2577" y="11305"/>
                    <a:pt x="2316" y="17992"/>
                    <a:pt x="2316" y="18123"/>
                  </a:cubicBezTo>
                  <a:cubicBezTo>
                    <a:pt x="2218" y="20015"/>
                    <a:pt x="3686" y="21581"/>
                    <a:pt x="5546" y="21678"/>
                  </a:cubicBezTo>
                  <a:lnTo>
                    <a:pt x="5709" y="21678"/>
                  </a:lnTo>
                  <a:cubicBezTo>
                    <a:pt x="7503" y="21678"/>
                    <a:pt x="9036" y="20276"/>
                    <a:pt x="9101" y="18449"/>
                  </a:cubicBezTo>
                  <a:cubicBezTo>
                    <a:pt x="9134" y="18123"/>
                    <a:pt x="9427" y="10555"/>
                    <a:pt x="7046" y="2433"/>
                  </a:cubicBezTo>
                  <a:cubicBezTo>
                    <a:pt x="6593" y="966"/>
                    <a:pt x="5245" y="0"/>
                    <a:pt x="3788" y="0"/>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364;p49">
              <a:extLst>
                <a:ext uri="{FF2B5EF4-FFF2-40B4-BE49-F238E27FC236}">
                  <a16:creationId xmlns:a16="http://schemas.microsoft.com/office/drawing/2014/main" xmlns="" id="{9795EF54-C1BB-4AAC-B60D-5700BF4E3FAC}"/>
                </a:ext>
              </a:extLst>
            </p:cNvPr>
            <p:cNvSpPr/>
            <p:nvPr/>
          </p:nvSpPr>
          <p:spPr>
            <a:xfrm>
              <a:off x="4593675" y="908675"/>
              <a:ext cx="310725" cy="734575"/>
            </a:xfrm>
            <a:custGeom>
              <a:avLst/>
              <a:gdLst/>
              <a:ahLst/>
              <a:cxnLst/>
              <a:rect l="l" t="t" r="r" b="b"/>
              <a:pathLst>
                <a:path w="12429" h="29383" extrusionOk="0">
                  <a:moveTo>
                    <a:pt x="3876" y="0"/>
                  </a:moveTo>
                  <a:cubicBezTo>
                    <a:pt x="3364" y="0"/>
                    <a:pt x="2843" y="113"/>
                    <a:pt x="2349" y="350"/>
                  </a:cubicBezTo>
                  <a:cubicBezTo>
                    <a:pt x="686" y="1198"/>
                    <a:pt x="1" y="3254"/>
                    <a:pt x="849" y="4917"/>
                  </a:cubicBezTo>
                  <a:cubicBezTo>
                    <a:pt x="5513" y="14181"/>
                    <a:pt x="5089" y="25729"/>
                    <a:pt x="5057" y="25826"/>
                  </a:cubicBezTo>
                  <a:cubicBezTo>
                    <a:pt x="4992" y="27718"/>
                    <a:pt x="6427" y="29284"/>
                    <a:pt x="8319" y="29382"/>
                  </a:cubicBezTo>
                  <a:lnTo>
                    <a:pt x="8482" y="29382"/>
                  </a:lnTo>
                  <a:cubicBezTo>
                    <a:pt x="10276" y="29382"/>
                    <a:pt x="11776" y="27979"/>
                    <a:pt x="11874" y="26153"/>
                  </a:cubicBezTo>
                  <a:cubicBezTo>
                    <a:pt x="11874" y="25598"/>
                    <a:pt x="12429" y="12746"/>
                    <a:pt x="6916" y="1851"/>
                  </a:cubicBezTo>
                  <a:cubicBezTo>
                    <a:pt x="6315" y="671"/>
                    <a:pt x="5123" y="0"/>
                    <a:pt x="3876" y="0"/>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365;p49">
              <a:extLst>
                <a:ext uri="{FF2B5EF4-FFF2-40B4-BE49-F238E27FC236}">
                  <a16:creationId xmlns:a16="http://schemas.microsoft.com/office/drawing/2014/main" xmlns="" id="{9CA89FF8-BA00-40EB-87FF-3DD21F36975B}"/>
                </a:ext>
              </a:extLst>
            </p:cNvPr>
            <p:cNvSpPr/>
            <p:nvPr/>
          </p:nvSpPr>
          <p:spPr>
            <a:xfrm>
              <a:off x="1173775" y="1334150"/>
              <a:ext cx="2941225" cy="874225"/>
            </a:xfrm>
            <a:custGeom>
              <a:avLst/>
              <a:gdLst/>
              <a:ahLst/>
              <a:cxnLst/>
              <a:rect l="l" t="t" r="r" b="b"/>
              <a:pathLst>
                <a:path w="117649" h="34969" extrusionOk="0">
                  <a:moveTo>
                    <a:pt x="59030" y="1"/>
                  </a:moveTo>
                  <a:cubicBezTo>
                    <a:pt x="47725" y="1"/>
                    <a:pt x="36420" y="606"/>
                    <a:pt x="25172" y="1827"/>
                  </a:cubicBezTo>
                  <a:cubicBezTo>
                    <a:pt x="12417" y="3197"/>
                    <a:pt x="2762" y="12950"/>
                    <a:pt x="772" y="24791"/>
                  </a:cubicBezTo>
                  <a:cubicBezTo>
                    <a:pt x="0" y="29422"/>
                    <a:pt x="3578" y="33459"/>
                    <a:pt x="8063" y="33459"/>
                  </a:cubicBezTo>
                  <a:cubicBezTo>
                    <a:pt x="8507" y="33459"/>
                    <a:pt x="8959" y="33420"/>
                    <a:pt x="9416" y="33338"/>
                  </a:cubicBezTo>
                  <a:lnTo>
                    <a:pt x="9481" y="33338"/>
                  </a:lnTo>
                  <a:cubicBezTo>
                    <a:pt x="25889" y="30467"/>
                    <a:pt x="42460" y="29032"/>
                    <a:pt x="59031" y="29032"/>
                  </a:cubicBezTo>
                  <a:cubicBezTo>
                    <a:pt x="62684" y="29032"/>
                    <a:pt x="66305" y="29097"/>
                    <a:pt x="69959" y="29227"/>
                  </a:cubicBezTo>
                  <a:cubicBezTo>
                    <a:pt x="78570" y="29554"/>
                    <a:pt x="87149" y="30271"/>
                    <a:pt x="95696" y="31380"/>
                  </a:cubicBezTo>
                  <a:cubicBezTo>
                    <a:pt x="100001" y="31935"/>
                    <a:pt x="104275" y="32587"/>
                    <a:pt x="108548" y="33338"/>
                  </a:cubicBezTo>
                  <a:cubicBezTo>
                    <a:pt x="111386" y="33827"/>
                    <a:pt x="114224" y="34381"/>
                    <a:pt x="117062" y="34969"/>
                  </a:cubicBezTo>
                  <a:cubicBezTo>
                    <a:pt x="117453" y="33109"/>
                    <a:pt x="117616" y="31250"/>
                    <a:pt x="117649" y="29423"/>
                  </a:cubicBezTo>
                  <a:lnTo>
                    <a:pt x="117649" y="29325"/>
                  </a:lnTo>
                  <a:cubicBezTo>
                    <a:pt x="117649" y="15495"/>
                    <a:pt x="107210" y="3360"/>
                    <a:pt x="92890" y="1827"/>
                  </a:cubicBezTo>
                  <a:cubicBezTo>
                    <a:pt x="91422" y="1664"/>
                    <a:pt x="89987" y="1533"/>
                    <a:pt x="88519" y="1370"/>
                  </a:cubicBezTo>
                  <a:cubicBezTo>
                    <a:pt x="78713" y="459"/>
                    <a:pt x="68871" y="1"/>
                    <a:pt x="59030" y="1"/>
                  </a:cubicBezTo>
                  <a:close/>
                </a:path>
              </a:pathLst>
            </a:custGeom>
            <a:solidFill>
              <a:srgbClr val="7F6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366;p49">
              <a:extLst>
                <a:ext uri="{FF2B5EF4-FFF2-40B4-BE49-F238E27FC236}">
                  <a16:creationId xmlns:a16="http://schemas.microsoft.com/office/drawing/2014/main" xmlns="" id="{84463D80-AE20-4D81-8C47-E8D35A6BA761}"/>
                </a:ext>
              </a:extLst>
            </p:cNvPr>
            <p:cNvSpPr/>
            <p:nvPr/>
          </p:nvSpPr>
          <p:spPr>
            <a:xfrm>
              <a:off x="1173775" y="1334025"/>
              <a:ext cx="1776700" cy="836625"/>
            </a:xfrm>
            <a:custGeom>
              <a:avLst/>
              <a:gdLst/>
              <a:ahLst/>
              <a:cxnLst/>
              <a:rect l="l" t="t" r="r" b="b"/>
              <a:pathLst>
                <a:path w="71068" h="33465" extrusionOk="0">
                  <a:moveTo>
                    <a:pt x="58956" y="1"/>
                  </a:moveTo>
                  <a:cubicBezTo>
                    <a:pt x="47676" y="1"/>
                    <a:pt x="36388" y="607"/>
                    <a:pt x="25172" y="1832"/>
                  </a:cubicBezTo>
                  <a:cubicBezTo>
                    <a:pt x="12417" y="3202"/>
                    <a:pt x="2762" y="12955"/>
                    <a:pt x="772" y="24796"/>
                  </a:cubicBezTo>
                  <a:cubicBezTo>
                    <a:pt x="0" y="29427"/>
                    <a:pt x="3578" y="33464"/>
                    <a:pt x="8063" y="33464"/>
                  </a:cubicBezTo>
                  <a:cubicBezTo>
                    <a:pt x="8507" y="33464"/>
                    <a:pt x="8959" y="33425"/>
                    <a:pt x="9416" y="33343"/>
                  </a:cubicBezTo>
                  <a:lnTo>
                    <a:pt x="9481" y="33343"/>
                  </a:lnTo>
                  <a:cubicBezTo>
                    <a:pt x="14505" y="32462"/>
                    <a:pt x="19528" y="31712"/>
                    <a:pt x="24552" y="31092"/>
                  </a:cubicBezTo>
                  <a:cubicBezTo>
                    <a:pt x="23606" y="16543"/>
                    <a:pt x="34305" y="3430"/>
                    <a:pt x="49245" y="1832"/>
                  </a:cubicBezTo>
                  <a:cubicBezTo>
                    <a:pt x="56487" y="1049"/>
                    <a:pt x="63793" y="527"/>
                    <a:pt x="71068" y="233"/>
                  </a:cubicBezTo>
                  <a:cubicBezTo>
                    <a:pt x="67034" y="79"/>
                    <a:pt x="62995" y="1"/>
                    <a:pt x="58956" y="1"/>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367;p49">
              <a:extLst>
                <a:ext uri="{FF2B5EF4-FFF2-40B4-BE49-F238E27FC236}">
                  <a16:creationId xmlns:a16="http://schemas.microsoft.com/office/drawing/2014/main" xmlns="" id="{F2080F94-B259-466E-B1E3-8B72AF956A98}"/>
                </a:ext>
              </a:extLst>
            </p:cNvPr>
            <p:cNvSpPr/>
            <p:nvPr/>
          </p:nvSpPr>
          <p:spPr>
            <a:xfrm>
              <a:off x="1296625" y="2059125"/>
              <a:ext cx="2705850" cy="2244275"/>
            </a:xfrm>
            <a:custGeom>
              <a:avLst/>
              <a:gdLst/>
              <a:ahLst/>
              <a:cxnLst/>
              <a:rect l="l" t="t" r="r" b="b"/>
              <a:pathLst>
                <a:path w="108234" h="89771" extrusionOk="0">
                  <a:moveTo>
                    <a:pt x="54117" y="0"/>
                  </a:moveTo>
                  <a:cubicBezTo>
                    <a:pt x="37546" y="0"/>
                    <a:pt x="20975" y="1468"/>
                    <a:pt x="4567" y="4339"/>
                  </a:cubicBezTo>
                  <a:cubicBezTo>
                    <a:pt x="3132" y="7046"/>
                    <a:pt x="1990" y="10047"/>
                    <a:pt x="1208" y="13309"/>
                  </a:cubicBezTo>
                  <a:cubicBezTo>
                    <a:pt x="425" y="16636"/>
                    <a:pt x="1" y="20257"/>
                    <a:pt x="1" y="24171"/>
                  </a:cubicBezTo>
                  <a:cubicBezTo>
                    <a:pt x="1" y="77440"/>
                    <a:pt x="54117" y="89770"/>
                    <a:pt x="54117" y="89770"/>
                  </a:cubicBezTo>
                  <a:cubicBezTo>
                    <a:pt x="54117" y="89770"/>
                    <a:pt x="67915" y="86606"/>
                    <a:pt x="81615" y="76624"/>
                  </a:cubicBezTo>
                  <a:cubicBezTo>
                    <a:pt x="94990" y="66838"/>
                    <a:pt x="108233" y="50496"/>
                    <a:pt x="108233" y="24171"/>
                  </a:cubicBezTo>
                  <a:cubicBezTo>
                    <a:pt x="108233" y="20257"/>
                    <a:pt x="107809" y="16636"/>
                    <a:pt x="107026" y="13309"/>
                  </a:cubicBezTo>
                  <a:cubicBezTo>
                    <a:pt x="106243" y="10047"/>
                    <a:pt x="105102" y="7046"/>
                    <a:pt x="103634" y="4339"/>
                  </a:cubicBezTo>
                  <a:cubicBezTo>
                    <a:pt x="99034" y="3523"/>
                    <a:pt x="94402" y="2838"/>
                    <a:pt x="89770" y="2251"/>
                  </a:cubicBezTo>
                  <a:cubicBezTo>
                    <a:pt x="77929" y="750"/>
                    <a:pt x="66023" y="0"/>
                    <a:pt x="54117" y="0"/>
                  </a:cubicBez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368;p49">
              <a:extLst>
                <a:ext uri="{FF2B5EF4-FFF2-40B4-BE49-F238E27FC236}">
                  <a16:creationId xmlns:a16="http://schemas.microsoft.com/office/drawing/2014/main" xmlns="" id="{5DC3BBB4-FE05-41B1-A43D-58B708435F32}"/>
                </a:ext>
              </a:extLst>
            </p:cNvPr>
            <p:cNvSpPr/>
            <p:nvPr/>
          </p:nvSpPr>
          <p:spPr>
            <a:xfrm>
              <a:off x="1296625" y="2107225"/>
              <a:ext cx="1352925" cy="2196175"/>
            </a:xfrm>
            <a:custGeom>
              <a:avLst/>
              <a:gdLst/>
              <a:ahLst/>
              <a:cxnLst/>
              <a:rect l="l" t="t" r="r" b="b"/>
              <a:pathLst>
                <a:path w="54117" h="87847" extrusionOk="0">
                  <a:moveTo>
                    <a:pt x="21106" y="1"/>
                  </a:moveTo>
                  <a:lnTo>
                    <a:pt x="21106" y="1"/>
                  </a:lnTo>
                  <a:cubicBezTo>
                    <a:pt x="15593" y="653"/>
                    <a:pt x="10080" y="1436"/>
                    <a:pt x="4567" y="2415"/>
                  </a:cubicBezTo>
                  <a:cubicBezTo>
                    <a:pt x="3099" y="5122"/>
                    <a:pt x="1990" y="8123"/>
                    <a:pt x="1208" y="11385"/>
                  </a:cubicBezTo>
                  <a:cubicBezTo>
                    <a:pt x="425" y="14712"/>
                    <a:pt x="1" y="18333"/>
                    <a:pt x="1" y="22247"/>
                  </a:cubicBezTo>
                  <a:cubicBezTo>
                    <a:pt x="1" y="75516"/>
                    <a:pt x="54117" y="87846"/>
                    <a:pt x="54117" y="87846"/>
                  </a:cubicBezTo>
                  <a:cubicBezTo>
                    <a:pt x="54117" y="87846"/>
                    <a:pt x="19116" y="74668"/>
                    <a:pt x="19116" y="17811"/>
                  </a:cubicBezTo>
                  <a:cubicBezTo>
                    <a:pt x="19116" y="13636"/>
                    <a:pt x="19377" y="9787"/>
                    <a:pt x="19899" y="6231"/>
                  </a:cubicBezTo>
                  <a:cubicBezTo>
                    <a:pt x="20225" y="4046"/>
                    <a:pt x="20616" y="1958"/>
                    <a:pt x="21106" y="1"/>
                  </a:cubicBez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369;p49">
              <a:extLst>
                <a:ext uri="{FF2B5EF4-FFF2-40B4-BE49-F238E27FC236}">
                  <a16:creationId xmlns:a16="http://schemas.microsoft.com/office/drawing/2014/main" xmlns="" id="{3C32B184-2C53-4462-AE95-2ECD167475B6}"/>
                </a:ext>
              </a:extLst>
            </p:cNvPr>
            <p:cNvSpPr/>
            <p:nvPr/>
          </p:nvSpPr>
          <p:spPr>
            <a:xfrm>
              <a:off x="1326800" y="2059125"/>
              <a:ext cx="2645500" cy="332750"/>
            </a:xfrm>
            <a:custGeom>
              <a:avLst/>
              <a:gdLst/>
              <a:ahLst/>
              <a:cxnLst/>
              <a:rect l="l" t="t" r="r" b="b"/>
              <a:pathLst>
                <a:path w="105820" h="13310" extrusionOk="0">
                  <a:moveTo>
                    <a:pt x="52910" y="0"/>
                  </a:moveTo>
                  <a:cubicBezTo>
                    <a:pt x="36339" y="0"/>
                    <a:pt x="19768" y="1468"/>
                    <a:pt x="3360" y="4339"/>
                  </a:cubicBezTo>
                  <a:cubicBezTo>
                    <a:pt x="1925" y="7046"/>
                    <a:pt x="783" y="10047"/>
                    <a:pt x="1" y="13309"/>
                  </a:cubicBezTo>
                  <a:cubicBezTo>
                    <a:pt x="1110" y="13113"/>
                    <a:pt x="2251" y="12885"/>
                    <a:pt x="3360" y="12689"/>
                  </a:cubicBezTo>
                  <a:cubicBezTo>
                    <a:pt x="19768" y="9819"/>
                    <a:pt x="36339" y="8383"/>
                    <a:pt x="52910" y="8383"/>
                  </a:cubicBezTo>
                  <a:cubicBezTo>
                    <a:pt x="69481" y="8383"/>
                    <a:pt x="86052" y="9819"/>
                    <a:pt x="102427" y="12689"/>
                  </a:cubicBezTo>
                  <a:cubicBezTo>
                    <a:pt x="103569" y="12885"/>
                    <a:pt x="104678" y="13113"/>
                    <a:pt x="105819" y="13309"/>
                  </a:cubicBezTo>
                  <a:cubicBezTo>
                    <a:pt x="105036" y="10047"/>
                    <a:pt x="103895" y="7046"/>
                    <a:pt x="102427" y="4339"/>
                  </a:cubicBezTo>
                  <a:cubicBezTo>
                    <a:pt x="86052" y="1468"/>
                    <a:pt x="69481" y="0"/>
                    <a:pt x="52910" y="0"/>
                  </a:cubicBez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370;p49">
              <a:extLst>
                <a:ext uri="{FF2B5EF4-FFF2-40B4-BE49-F238E27FC236}">
                  <a16:creationId xmlns:a16="http://schemas.microsoft.com/office/drawing/2014/main" xmlns="" id="{689BC57F-43AD-4CC3-BB3E-850827402387}"/>
                </a:ext>
              </a:extLst>
            </p:cNvPr>
            <p:cNvSpPr/>
            <p:nvPr/>
          </p:nvSpPr>
          <p:spPr>
            <a:xfrm>
              <a:off x="3195100" y="1535150"/>
              <a:ext cx="3214725" cy="933975"/>
            </a:xfrm>
            <a:custGeom>
              <a:avLst/>
              <a:gdLst/>
              <a:ahLst/>
              <a:cxnLst/>
              <a:rect l="l" t="t" r="r" b="b"/>
              <a:pathLst>
                <a:path w="128589" h="37359" extrusionOk="0">
                  <a:moveTo>
                    <a:pt x="64294" y="1"/>
                  </a:moveTo>
                  <a:cubicBezTo>
                    <a:pt x="51891" y="1"/>
                    <a:pt x="39487" y="670"/>
                    <a:pt x="27140" y="2007"/>
                  </a:cubicBezTo>
                  <a:cubicBezTo>
                    <a:pt x="11418" y="3703"/>
                    <a:pt x="1" y="17012"/>
                    <a:pt x="1" y="32180"/>
                  </a:cubicBezTo>
                  <a:cubicBezTo>
                    <a:pt x="1" y="35111"/>
                    <a:pt x="2397" y="37357"/>
                    <a:pt x="5226" y="37357"/>
                  </a:cubicBezTo>
                  <a:cubicBezTo>
                    <a:pt x="5545" y="37357"/>
                    <a:pt x="5871" y="37329"/>
                    <a:pt x="6198" y="37269"/>
                  </a:cubicBezTo>
                  <a:cubicBezTo>
                    <a:pt x="7438" y="37008"/>
                    <a:pt x="8710" y="36780"/>
                    <a:pt x="9950" y="36584"/>
                  </a:cubicBezTo>
                  <a:cubicBezTo>
                    <a:pt x="27923" y="33420"/>
                    <a:pt x="46125" y="31822"/>
                    <a:pt x="64294" y="31822"/>
                  </a:cubicBezTo>
                  <a:cubicBezTo>
                    <a:pt x="82464" y="31822"/>
                    <a:pt x="100666" y="33420"/>
                    <a:pt x="118639" y="36584"/>
                  </a:cubicBezTo>
                  <a:cubicBezTo>
                    <a:pt x="119879" y="36780"/>
                    <a:pt x="121151" y="37008"/>
                    <a:pt x="122390" y="37269"/>
                  </a:cubicBezTo>
                  <a:cubicBezTo>
                    <a:pt x="122718" y="37329"/>
                    <a:pt x="123044" y="37358"/>
                    <a:pt x="123365" y="37358"/>
                  </a:cubicBezTo>
                  <a:cubicBezTo>
                    <a:pt x="126171" y="37358"/>
                    <a:pt x="128588" y="35140"/>
                    <a:pt x="128588" y="32213"/>
                  </a:cubicBezTo>
                  <a:lnTo>
                    <a:pt x="128588" y="32148"/>
                  </a:lnTo>
                  <a:cubicBezTo>
                    <a:pt x="128588" y="17012"/>
                    <a:pt x="117171" y="3703"/>
                    <a:pt x="101448" y="2007"/>
                  </a:cubicBezTo>
                  <a:cubicBezTo>
                    <a:pt x="89102" y="670"/>
                    <a:pt x="76698" y="1"/>
                    <a:pt x="64294" y="1"/>
                  </a:cubicBezTo>
                  <a:close/>
                </a:path>
              </a:pathLst>
            </a:custGeom>
            <a:solidFill>
              <a:srgbClr val="7F6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371;p49">
              <a:extLst>
                <a:ext uri="{FF2B5EF4-FFF2-40B4-BE49-F238E27FC236}">
                  <a16:creationId xmlns:a16="http://schemas.microsoft.com/office/drawing/2014/main" xmlns="" id="{B0D68302-FAFB-4BBB-AD62-80BDF80B594A}"/>
                </a:ext>
              </a:extLst>
            </p:cNvPr>
            <p:cNvSpPr/>
            <p:nvPr/>
          </p:nvSpPr>
          <p:spPr>
            <a:xfrm>
              <a:off x="3120075" y="1535300"/>
              <a:ext cx="2012675" cy="958500"/>
            </a:xfrm>
            <a:custGeom>
              <a:avLst/>
              <a:gdLst/>
              <a:ahLst/>
              <a:cxnLst/>
              <a:rect l="l" t="t" r="r" b="b"/>
              <a:pathLst>
                <a:path w="80507" h="38340" extrusionOk="0">
                  <a:moveTo>
                    <a:pt x="67562" y="1"/>
                  </a:moveTo>
                  <a:cubicBezTo>
                    <a:pt x="55070" y="1"/>
                    <a:pt x="42579" y="668"/>
                    <a:pt x="30141" y="2001"/>
                  </a:cubicBezTo>
                  <a:cubicBezTo>
                    <a:pt x="12298" y="3926"/>
                    <a:pt x="1" y="20790"/>
                    <a:pt x="3621" y="38340"/>
                  </a:cubicBezTo>
                  <a:cubicBezTo>
                    <a:pt x="6720" y="37720"/>
                    <a:pt x="9852" y="37100"/>
                    <a:pt x="12951" y="36578"/>
                  </a:cubicBezTo>
                  <a:cubicBezTo>
                    <a:pt x="18463" y="35599"/>
                    <a:pt x="23944" y="34784"/>
                    <a:pt x="29489" y="34099"/>
                  </a:cubicBezTo>
                  <a:cubicBezTo>
                    <a:pt x="28445" y="18148"/>
                    <a:pt x="40156" y="3762"/>
                    <a:pt x="56563" y="2001"/>
                  </a:cubicBezTo>
                  <a:cubicBezTo>
                    <a:pt x="64523" y="1153"/>
                    <a:pt x="72515" y="566"/>
                    <a:pt x="80506" y="240"/>
                  </a:cubicBezTo>
                  <a:cubicBezTo>
                    <a:pt x="76193" y="80"/>
                    <a:pt x="71878" y="1"/>
                    <a:pt x="67562" y="1"/>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372;p49">
              <a:extLst>
                <a:ext uri="{FF2B5EF4-FFF2-40B4-BE49-F238E27FC236}">
                  <a16:creationId xmlns:a16="http://schemas.microsoft.com/office/drawing/2014/main" xmlns="" id="{1008FD76-5163-4EC3-9577-615D1BCFC3FA}"/>
                </a:ext>
              </a:extLst>
            </p:cNvPr>
            <p:cNvSpPr/>
            <p:nvPr/>
          </p:nvSpPr>
          <p:spPr>
            <a:xfrm>
              <a:off x="3318250" y="2330675"/>
              <a:ext cx="2967600" cy="2462000"/>
            </a:xfrm>
            <a:custGeom>
              <a:avLst/>
              <a:gdLst/>
              <a:ahLst/>
              <a:cxnLst/>
              <a:rect l="l" t="t" r="r" b="b"/>
              <a:pathLst>
                <a:path w="118704" h="98480" extrusionOk="0">
                  <a:moveTo>
                    <a:pt x="59368" y="1"/>
                  </a:moveTo>
                  <a:cubicBezTo>
                    <a:pt x="41199" y="1"/>
                    <a:pt x="22997" y="1599"/>
                    <a:pt x="5024" y="4763"/>
                  </a:cubicBezTo>
                  <a:cubicBezTo>
                    <a:pt x="3425" y="7731"/>
                    <a:pt x="2186" y="11026"/>
                    <a:pt x="1338" y="14614"/>
                  </a:cubicBezTo>
                  <a:cubicBezTo>
                    <a:pt x="457" y="18235"/>
                    <a:pt x="0" y="22215"/>
                    <a:pt x="0" y="26488"/>
                  </a:cubicBezTo>
                  <a:cubicBezTo>
                    <a:pt x="0" y="84943"/>
                    <a:pt x="59368" y="98480"/>
                    <a:pt x="59368" y="98480"/>
                  </a:cubicBezTo>
                  <a:cubicBezTo>
                    <a:pt x="59368" y="98480"/>
                    <a:pt x="118704" y="84943"/>
                    <a:pt x="118704" y="26488"/>
                  </a:cubicBezTo>
                  <a:cubicBezTo>
                    <a:pt x="118704" y="22215"/>
                    <a:pt x="118280" y="18235"/>
                    <a:pt x="117399" y="14614"/>
                  </a:cubicBezTo>
                  <a:cubicBezTo>
                    <a:pt x="116551" y="11026"/>
                    <a:pt x="115311" y="7731"/>
                    <a:pt x="113713" y="4763"/>
                  </a:cubicBezTo>
                  <a:cubicBezTo>
                    <a:pt x="95740" y="1599"/>
                    <a:pt x="77538" y="1"/>
                    <a:pt x="59368" y="1"/>
                  </a:cubicBez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373;p49">
              <a:extLst>
                <a:ext uri="{FF2B5EF4-FFF2-40B4-BE49-F238E27FC236}">
                  <a16:creationId xmlns:a16="http://schemas.microsoft.com/office/drawing/2014/main" xmlns="" id="{97B32EF1-2221-4FA9-8404-04E6B4B65D2B}"/>
                </a:ext>
              </a:extLst>
            </p:cNvPr>
            <p:cNvSpPr/>
            <p:nvPr/>
          </p:nvSpPr>
          <p:spPr>
            <a:xfrm>
              <a:off x="3318250" y="2383675"/>
              <a:ext cx="1484225" cy="2409000"/>
            </a:xfrm>
            <a:custGeom>
              <a:avLst/>
              <a:gdLst/>
              <a:ahLst/>
              <a:cxnLst/>
              <a:rect l="l" t="t" r="r" b="b"/>
              <a:pathLst>
                <a:path w="59369" h="96360" extrusionOk="0">
                  <a:moveTo>
                    <a:pt x="23160" y="1"/>
                  </a:moveTo>
                  <a:lnTo>
                    <a:pt x="23160" y="1"/>
                  </a:lnTo>
                  <a:cubicBezTo>
                    <a:pt x="17093" y="686"/>
                    <a:pt x="11058" y="1567"/>
                    <a:pt x="5024" y="2643"/>
                  </a:cubicBezTo>
                  <a:cubicBezTo>
                    <a:pt x="3425" y="5611"/>
                    <a:pt x="2186" y="8906"/>
                    <a:pt x="1338" y="12494"/>
                  </a:cubicBezTo>
                  <a:cubicBezTo>
                    <a:pt x="457" y="16115"/>
                    <a:pt x="0" y="20095"/>
                    <a:pt x="0" y="24368"/>
                  </a:cubicBezTo>
                  <a:cubicBezTo>
                    <a:pt x="0" y="82823"/>
                    <a:pt x="59368" y="96360"/>
                    <a:pt x="59368" y="96360"/>
                  </a:cubicBezTo>
                  <a:cubicBezTo>
                    <a:pt x="59368" y="96360"/>
                    <a:pt x="20975" y="81909"/>
                    <a:pt x="20975" y="19540"/>
                  </a:cubicBezTo>
                  <a:cubicBezTo>
                    <a:pt x="20975" y="14941"/>
                    <a:pt x="21268" y="10700"/>
                    <a:pt x="21823" y="6818"/>
                  </a:cubicBezTo>
                  <a:cubicBezTo>
                    <a:pt x="22182" y="4405"/>
                    <a:pt x="22638" y="2154"/>
                    <a:pt x="23160" y="1"/>
                  </a:cubicBez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374;p49">
              <a:extLst>
                <a:ext uri="{FF2B5EF4-FFF2-40B4-BE49-F238E27FC236}">
                  <a16:creationId xmlns:a16="http://schemas.microsoft.com/office/drawing/2014/main" xmlns="" id="{530E9086-2082-44F0-B6F4-AC9771EA5CD9}"/>
                </a:ext>
              </a:extLst>
            </p:cNvPr>
            <p:cNvSpPr/>
            <p:nvPr/>
          </p:nvSpPr>
          <p:spPr>
            <a:xfrm>
              <a:off x="3351675" y="2330675"/>
              <a:ext cx="2901575" cy="365375"/>
            </a:xfrm>
            <a:custGeom>
              <a:avLst/>
              <a:gdLst/>
              <a:ahLst/>
              <a:cxnLst/>
              <a:rect l="l" t="t" r="r" b="b"/>
              <a:pathLst>
                <a:path w="116063" h="14615" extrusionOk="0">
                  <a:moveTo>
                    <a:pt x="58031" y="1"/>
                  </a:moveTo>
                  <a:cubicBezTo>
                    <a:pt x="39862" y="1"/>
                    <a:pt x="21660" y="1599"/>
                    <a:pt x="3687" y="4763"/>
                  </a:cubicBezTo>
                  <a:cubicBezTo>
                    <a:pt x="2088" y="7731"/>
                    <a:pt x="849" y="11026"/>
                    <a:pt x="1" y="14614"/>
                  </a:cubicBezTo>
                  <a:cubicBezTo>
                    <a:pt x="1208" y="14353"/>
                    <a:pt x="2447" y="14158"/>
                    <a:pt x="3687" y="13929"/>
                  </a:cubicBezTo>
                  <a:cubicBezTo>
                    <a:pt x="21660" y="10765"/>
                    <a:pt x="39862" y="9199"/>
                    <a:pt x="58031" y="9199"/>
                  </a:cubicBezTo>
                  <a:cubicBezTo>
                    <a:pt x="76201" y="9199"/>
                    <a:pt x="94403" y="10765"/>
                    <a:pt x="112376" y="13929"/>
                  </a:cubicBezTo>
                  <a:cubicBezTo>
                    <a:pt x="113616" y="14158"/>
                    <a:pt x="114823" y="14386"/>
                    <a:pt x="116062" y="14614"/>
                  </a:cubicBezTo>
                  <a:cubicBezTo>
                    <a:pt x="115214" y="11026"/>
                    <a:pt x="113974" y="7731"/>
                    <a:pt x="112376" y="4763"/>
                  </a:cubicBezTo>
                  <a:cubicBezTo>
                    <a:pt x="94403" y="1599"/>
                    <a:pt x="76201" y="1"/>
                    <a:pt x="58031" y="1"/>
                  </a:cubicBez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74" name="Google Shape;2431;p49">
            <a:extLst>
              <a:ext uri="{FF2B5EF4-FFF2-40B4-BE49-F238E27FC236}">
                <a16:creationId xmlns:a16="http://schemas.microsoft.com/office/drawing/2014/main" xmlns="" id="{944C9D04-C1FC-4AFE-A3E6-3F947722E4C5}"/>
              </a:ext>
            </a:extLst>
          </p:cNvPr>
          <p:cNvGrpSpPr/>
          <p:nvPr/>
        </p:nvGrpSpPr>
        <p:grpSpPr>
          <a:xfrm>
            <a:off x="5145174" y="2581379"/>
            <a:ext cx="1153255" cy="988351"/>
            <a:chOff x="1183275" y="604275"/>
            <a:chExt cx="5235500" cy="4486875"/>
          </a:xfrm>
        </p:grpSpPr>
        <p:sp>
          <p:nvSpPr>
            <p:cNvPr id="275" name="Google Shape;2432;p49">
              <a:extLst>
                <a:ext uri="{FF2B5EF4-FFF2-40B4-BE49-F238E27FC236}">
                  <a16:creationId xmlns:a16="http://schemas.microsoft.com/office/drawing/2014/main" xmlns="" id="{09429197-0B50-4D84-82FD-ECF3608DDE86}"/>
                </a:ext>
              </a:extLst>
            </p:cNvPr>
            <p:cNvSpPr/>
            <p:nvPr/>
          </p:nvSpPr>
          <p:spPr>
            <a:xfrm>
              <a:off x="2099075" y="3218750"/>
              <a:ext cx="1157225" cy="1653850"/>
            </a:xfrm>
            <a:custGeom>
              <a:avLst/>
              <a:gdLst/>
              <a:ahLst/>
              <a:cxnLst/>
              <a:rect l="l" t="t" r="r" b="b"/>
              <a:pathLst>
                <a:path w="46289" h="66154" extrusionOk="0">
                  <a:moveTo>
                    <a:pt x="6427" y="1"/>
                  </a:moveTo>
                  <a:lnTo>
                    <a:pt x="6427" y="10178"/>
                  </a:lnTo>
                  <a:cubicBezTo>
                    <a:pt x="6427" y="10798"/>
                    <a:pt x="6427" y="11418"/>
                    <a:pt x="6394" y="12037"/>
                  </a:cubicBezTo>
                  <a:cubicBezTo>
                    <a:pt x="6361" y="16343"/>
                    <a:pt x="6068" y="20649"/>
                    <a:pt x="5611" y="24890"/>
                  </a:cubicBezTo>
                  <a:cubicBezTo>
                    <a:pt x="5057" y="29783"/>
                    <a:pt x="4208" y="34643"/>
                    <a:pt x="3132" y="39438"/>
                  </a:cubicBezTo>
                  <a:cubicBezTo>
                    <a:pt x="1" y="53106"/>
                    <a:pt x="10374" y="66154"/>
                    <a:pt x="24433" y="66154"/>
                  </a:cubicBezTo>
                  <a:cubicBezTo>
                    <a:pt x="36763" y="66154"/>
                    <a:pt x="46288" y="56074"/>
                    <a:pt x="46288" y="44364"/>
                  </a:cubicBezTo>
                  <a:cubicBezTo>
                    <a:pt x="46288" y="42733"/>
                    <a:pt x="46092" y="41102"/>
                    <a:pt x="45701" y="39438"/>
                  </a:cubicBezTo>
                  <a:cubicBezTo>
                    <a:pt x="43646" y="30435"/>
                    <a:pt x="42569" y="21269"/>
                    <a:pt x="42439" y="12037"/>
                  </a:cubicBezTo>
                  <a:cubicBezTo>
                    <a:pt x="42406" y="11418"/>
                    <a:pt x="42406" y="10798"/>
                    <a:pt x="42406" y="10178"/>
                  </a:cubicBezTo>
                  <a:lnTo>
                    <a:pt x="42406" y="1"/>
                  </a:lnTo>
                  <a:close/>
                </a:path>
              </a:pathLst>
            </a:custGeom>
            <a:solidFill>
              <a:srgbClr val="D1511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276" name="Google Shape;2433;p49">
              <a:extLst>
                <a:ext uri="{FF2B5EF4-FFF2-40B4-BE49-F238E27FC236}">
                  <a16:creationId xmlns:a16="http://schemas.microsoft.com/office/drawing/2014/main" xmlns="" id="{DAFBA21B-DD03-463A-AB8B-8253ACC0DB4F}"/>
                </a:ext>
              </a:extLst>
            </p:cNvPr>
            <p:cNvSpPr/>
            <p:nvPr/>
          </p:nvSpPr>
          <p:spPr>
            <a:xfrm>
              <a:off x="2099075" y="3218750"/>
              <a:ext cx="750275" cy="1653850"/>
            </a:xfrm>
            <a:custGeom>
              <a:avLst/>
              <a:gdLst/>
              <a:ahLst/>
              <a:cxnLst/>
              <a:rect l="l" t="t" r="r" b="b"/>
              <a:pathLst>
                <a:path w="30011" h="66154" extrusionOk="0">
                  <a:moveTo>
                    <a:pt x="6427" y="1"/>
                  </a:moveTo>
                  <a:lnTo>
                    <a:pt x="6427" y="262"/>
                  </a:lnTo>
                  <a:lnTo>
                    <a:pt x="6427" y="10178"/>
                  </a:lnTo>
                  <a:cubicBezTo>
                    <a:pt x="6427" y="15104"/>
                    <a:pt x="6166" y="20029"/>
                    <a:pt x="5611" y="24890"/>
                  </a:cubicBezTo>
                  <a:cubicBezTo>
                    <a:pt x="5057" y="29783"/>
                    <a:pt x="4208" y="34643"/>
                    <a:pt x="3132" y="39438"/>
                  </a:cubicBezTo>
                  <a:cubicBezTo>
                    <a:pt x="1" y="53106"/>
                    <a:pt x="10374" y="66154"/>
                    <a:pt x="24433" y="66154"/>
                  </a:cubicBezTo>
                  <a:cubicBezTo>
                    <a:pt x="26357" y="66154"/>
                    <a:pt x="28217" y="65893"/>
                    <a:pt x="30011" y="65436"/>
                  </a:cubicBezTo>
                  <a:cubicBezTo>
                    <a:pt x="18920" y="62533"/>
                    <a:pt x="11548" y="51246"/>
                    <a:pt x="14255" y="39438"/>
                  </a:cubicBezTo>
                  <a:cubicBezTo>
                    <a:pt x="15332" y="34643"/>
                    <a:pt x="16180" y="29783"/>
                    <a:pt x="16735" y="24890"/>
                  </a:cubicBezTo>
                  <a:cubicBezTo>
                    <a:pt x="17256" y="20029"/>
                    <a:pt x="17550" y="15104"/>
                    <a:pt x="17550" y="10178"/>
                  </a:cubicBezTo>
                  <a:lnTo>
                    <a:pt x="17550" y="262"/>
                  </a:lnTo>
                  <a:lnTo>
                    <a:pt x="17550" y="1"/>
                  </a:lnTo>
                  <a:close/>
                </a:path>
              </a:pathLst>
            </a:custGeom>
            <a:solidFill>
              <a:srgbClr val="F0880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277" name="Google Shape;2434;p49">
              <a:extLst>
                <a:ext uri="{FF2B5EF4-FFF2-40B4-BE49-F238E27FC236}">
                  <a16:creationId xmlns:a16="http://schemas.microsoft.com/office/drawing/2014/main" xmlns="" id="{AEDD1D4D-C45D-4B13-ACB6-3E84284D5A0E}"/>
                </a:ext>
              </a:extLst>
            </p:cNvPr>
            <p:cNvSpPr/>
            <p:nvPr/>
          </p:nvSpPr>
          <p:spPr>
            <a:xfrm>
              <a:off x="2258925" y="3010800"/>
              <a:ext cx="901125" cy="508900"/>
            </a:xfrm>
            <a:custGeom>
              <a:avLst/>
              <a:gdLst/>
              <a:ahLst/>
              <a:cxnLst/>
              <a:rect l="l" t="t" r="r" b="b"/>
              <a:pathLst>
                <a:path w="36045" h="20356" extrusionOk="0">
                  <a:moveTo>
                    <a:pt x="16310" y="1"/>
                  </a:moveTo>
                  <a:lnTo>
                    <a:pt x="33" y="8319"/>
                  </a:lnTo>
                  <a:lnTo>
                    <a:pt x="33" y="18496"/>
                  </a:lnTo>
                  <a:cubicBezTo>
                    <a:pt x="33" y="19116"/>
                    <a:pt x="33" y="19736"/>
                    <a:pt x="0" y="20355"/>
                  </a:cubicBezTo>
                  <a:lnTo>
                    <a:pt x="36045" y="20355"/>
                  </a:lnTo>
                  <a:cubicBezTo>
                    <a:pt x="36012" y="19736"/>
                    <a:pt x="36012" y="19116"/>
                    <a:pt x="36012" y="18496"/>
                  </a:cubicBezTo>
                  <a:lnTo>
                    <a:pt x="36012" y="8319"/>
                  </a:lnTo>
                  <a:lnTo>
                    <a:pt x="16310" y="1"/>
                  </a:lnTo>
                  <a:close/>
                </a:path>
              </a:pathLst>
            </a:custGeom>
            <a:solidFill>
              <a:srgbClr val="F0880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278" name="Google Shape;2435;p49">
              <a:extLst>
                <a:ext uri="{FF2B5EF4-FFF2-40B4-BE49-F238E27FC236}">
                  <a16:creationId xmlns:a16="http://schemas.microsoft.com/office/drawing/2014/main" xmlns="" id="{6F262E75-F1FE-4B77-82AF-A13E962D3EF3}"/>
                </a:ext>
              </a:extLst>
            </p:cNvPr>
            <p:cNvSpPr/>
            <p:nvPr/>
          </p:nvSpPr>
          <p:spPr>
            <a:xfrm>
              <a:off x="1183275" y="1692950"/>
              <a:ext cx="3052425" cy="1525825"/>
            </a:xfrm>
            <a:custGeom>
              <a:avLst/>
              <a:gdLst/>
              <a:ahLst/>
              <a:cxnLst/>
              <a:rect l="l" t="t" r="r" b="b"/>
              <a:pathLst>
                <a:path w="122097" h="61033" extrusionOk="0">
                  <a:moveTo>
                    <a:pt x="61065" y="1"/>
                  </a:moveTo>
                  <a:cubicBezTo>
                    <a:pt x="59075" y="1"/>
                    <a:pt x="57150" y="99"/>
                    <a:pt x="55258" y="262"/>
                  </a:cubicBezTo>
                  <a:cubicBezTo>
                    <a:pt x="33305" y="2349"/>
                    <a:pt x="14745" y="16017"/>
                    <a:pt x="5774" y="35100"/>
                  </a:cubicBezTo>
                  <a:cubicBezTo>
                    <a:pt x="2904" y="41200"/>
                    <a:pt x="1012" y="47887"/>
                    <a:pt x="327" y="54867"/>
                  </a:cubicBezTo>
                  <a:cubicBezTo>
                    <a:pt x="0" y="58162"/>
                    <a:pt x="2610" y="61033"/>
                    <a:pt x="5905" y="61033"/>
                  </a:cubicBezTo>
                  <a:lnTo>
                    <a:pt x="116192" y="61033"/>
                  </a:lnTo>
                  <a:cubicBezTo>
                    <a:pt x="119487" y="61033"/>
                    <a:pt x="122097" y="58162"/>
                    <a:pt x="121770" y="54867"/>
                  </a:cubicBezTo>
                  <a:cubicBezTo>
                    <a:pt x="118704" y="24042"/>
                    <a:pt x="92673" y="1"/>
                    <a:pt x="61065" y="1"/>
                  </a:cubicBezTo>
                  <a:close/>
                </a:path>
              </a:pathLst>
            </a:custGeom>
            <a:solidFill>
              <a:srgbClr val="ADC22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279" name="Google Shape;2436;p49">
              <a:extLst>
                <a:ext uri="{FF2B5EF4-FFF2-40B4-BE49-F238E27FC236}">
                  <a16:creationId xmlns:a16="http://schemas.microsoft.com/office/drawing/2014/main" xmlns="" id="{F22A0913-607C-4017-A79A-F978C1D92402}"/>
                </a:ext>
              </a:extLst>
            </p:cNvPr>
            <p:cNvSpPr/>
            <p:nvPr/>
          </p:nvSpPr>
          <p:spPr>
            <a:xfrm>
              <a:off x="3733325" y="2522325"/>
              <a:ext cx="1454050" cy="2568025"/>
            </a:xfrm>
            <a:custGeom>
              <a:avLst/>
              <a:gdLst/>
              <a:ahLst/>
              <a:cxnLst/>
              <a:rect l="l" t="t" r="r" b="b"/>
              <a:pathLst>
                <a:path w="58162" h="102721" extrusionOk="0">
                  <a:moveTo>
                    <a:pt x="8090" y="0"/>
                  </a:moveTo>
                  <a:lnTo>
                    <a:pt x="8090" y="32424"/>
                  </a:lnTo>
                  <a:cubicBezTo>
                    <a:pt x="8090" y="38622"/>
                    <a:pt x="7732" y="44787"/>
                    <a:pt x="7047" y="50887"/>
                  </a:cubicBezTo>
                  <a:cubicBezTo>
                    <a:pt x="6362" y="57052"/>
                    <a:pt x="5318" y="63120"/>
                    <a:pt x="3948" y="69154"/>
                  </a:cubicBezTo>
                  <a:cubicBezTo>
                    <a:pt x="1" y="86345"/>
                    <a:pt x="13081" y="102720"/>
                    <a:pt x="30696" y="102720"/>
                  </a:cubicBezTo>
                  <a:cubicBezTo>
                    <a:pt x="46190" y="102720"/>
                    <a:pt x="58162" y="90096"/>
                    <a:pt x="58162" y="75352"/>
                  </a:cubicBezTo>
                  <a:cubicBezTo>
                    <a:pt x="58162" y="73297"/>
                    <a:pt x="57934" y="71242"/>
                    <a:pt x="57477" y="69154"/>
                  </a:cubicBezTo>
                  <a:cubicBezTo>
                    <a:pt x="54704" y="57118"/>
                    <a:pt x="53334" y="44787"/>
                    <a:pt x="53334" y="32424"/>
                  </a:cubicBezTo>
                  <a:lnTo>
                    <a:pt x="53334" y="0"/>
                  </a:lnTo>
                  <a:close/>
                </a:path>
              </a:pathLst>
            </a:custGeom>
            <a:solidFill>
              <a:srgbClr val="D1511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280" name="Google Shape;2437;p49">
              <a:extLst>
                <a:ext uri="{FF2B5EF4-FFF2-40B4-BE49-F238E27FC236}">
                  <a16:creationId xmlns:a16="http://schemas.microsoft.com/office/drawing/2014/main" xmlns="" id="{11D9E5CE-DA70-4F77-A41C-1624C89B613A}"/>
                </a:ext>
              </a:extLst>
            </p:cNvPr>
            <p:cNvSpPr/>
            <p:nvPr/>
          </p:nvSpPr>
          <p:spPr>
            <a:xfrm>
              <a:off x="3733325" y="2522325"/>
              <a:ext cx="942750" cy="2568825"/>
            </a:xfrm>
            <a:custGeom>
              <a:avLst/>
              <a:gdLst/>
              <a:ahLst/>
              <a:cxnLst/>
              <a:rect l="l" t="t" r="r" b="b"/>
              <a:pathLst>
                <a:path w="37710" h="102753" extrusionOk="0">
                  <a:moveTo>
                    <a:pt x="8090" y="0"/>
                  </a:moveTo>
                  <a:lnTo>
                    <a:pt x="8090" y="326"/>
                  </a:lnTo>
                  <a:lnTo>
                    <a:pt x="8090" y="32424"/>
                  </a:lnTo>
                  <a:cubicBezTo>
                    <a:pt x="8090" y="38590"/>
                    <a:pt x="7732" y="44787"/>
                    <a:pt x="7047" y="50887"/>
                  </a:cubicBezTo>
                  <a:cubicBezTo>
                    <a:pt x="6362" y="57052"/>
                    <a:pt x="5318" y="63120"/>
                    <a:pt x="3948" y="69154"/>
                  </a:cubicBezTo>
                  <a:cubicBezTo>
                    <a:pt x="1" y="86345"/>
                    <a:pt x="13081" y="102753"/>
                    <a:pt x="30696" y="102753"/>
                  </a:cubicBezTo>
                  <a:cubicBezTo>
                    <a:pt x="33143" y="102753"/>
                    <a:pt x="35491" y="102427"/>
                    <a:pt x="37709" y="101839"/>
                  </a:cubicBezTo>
                  <a:cubicBezTo>
                    <a:pt x="23781" y="98219"/>
                    <a:pt x="14517" y="83996"/>
                    <a:pt x="17909" y="69154"/>
                  </a:cubicBezTo>
                  <a:cubicBezTo>
                    <a:pt x="19312" y="63120"/>
                    <a:pt x="20323" y="57052"/>
                    <a:pt x="21041" y="50887"/>
                  </a:cubicBezTo>
                  <a:cubicBezTo>
                    <a:pt x="21726" y="44787"/>
                    <a:pt x="22052" y="38590"/>
                    <a:pt x="22052" y="32424"/>
                  </a:cubicBezTo>
                  <a:lnTo>
                    <a:pt x="22052" y="326"/>
                  </a:lnTo>
                  <a:lnTo>
                    <a:pt x="22052" y="0"/>
                  </a:lnTo>
                  <a:close/>
                </a:path>
              </a:pathLst>
            </a:custGeom>
            <a:solidFill>
              <a:srgbClr val="F0880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281" name="Google Shape;2438;p49">
              <a:extLst>
                <a:ext uri="{FF2B5EF4-FFF2-40B4-BE49-F238E27FC236}">
                  <a16:creationId xmlns:a16="http://schemas.microsoft.com/office/drawing/2014/main" xmlns="" id="{FC50D5A3-EF61-4D1E-87BC-6E122FB7BF4B}"/>
                </a:ext>
              </a:extLst>
            </p:cNvPr>
            <p:cNvSpPr/>
            <p:nvPr/>
          </p:nvSpPr>
          <p:spPr>
            <a:xfrm>
              <a:off x="3935575" y="2358400"/>
              <a:ext cx="1131125" cy="576575"/>
            </a:xfrm>
            <a:custGeom>
              <a:avLst/>
              <a:gdLst/>
              <a:ahLst/>
              <a:cxnLst/>
              <a:rect l="l" t="t" r="r" b="b"/>
              <a:pathLst>
                <a:path w="45245" h="23063" extrusionOk="0">
                  <a:moveTo>
                    <a:pt x="25738" y="1"/>
                  </a:moveTo>
                  <a:lnTo>
                    <a:pt x="0" y="6557"/>
                  </a:lnTo>
                  <a:lnTo>
                    <a:pt x="0" y="23063"/>
                  </a:lnTo>
                  <a:lnTo>
                    <a:pt x="45244" y="23063"/>
                  </a:lnTo>
                  <a:lnTo>
                    <a:pt x="45244" y="6557"/>
                  </a:lnTo>
                  <a:lnTo>
                    <a:pt x="25738" y="1"/>
                  </a:lnTo>
                  <a:close/>
                </a:path>
              </a:pathLst>
            </a:custGeom>
            <a:solidFill>
              <a:srgbClr val="F0880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282" name="Google Shape;2439;p49">
              <a:extLst>
                <a:ext uri="{FF2B5EF4-FFF2-40B4-BE49-F238E27FC236}">
                  <a16:creationId xmlns:a16="http://schemas.microsoft.com/office/drawing/2014/main" xmlns="" id="{5E990372-685B-4642-BF00-EF6B8A572F3F}"/>
                </a:ext>
              </a:extLst>
            </p:cNvPr>
            <p:cNvSpPr/>
            <p:nvPr/>
          </p:nvSpPr>
          <p:spPr>
            <a:xfrm>
              <a:off x="1183275" y="1692950"/>
              <a:ext cx="1815325" cy="1525825"/>
            </a:xfrm>
            <a:custGeom>
              <a:avLst/>
              <a:gdLst/>
              <a:ahLst/>
              <a:cxnLst/>
              <a:rect l="l" t="t" r="r" b="b"/>
              <a:pathLst>
                <a:path w="72613" h="61033" extrusionOk="0">
                  <a:moveTo>
                    <a:pt x="61065" y="1"/>
                  </a:moveTo>
                  <a:cubicBezTo>
                    <a:pt x="59075" y="1"/>
                    <a:pt x="57150" y="99"/>
                    <a:pt x="55226" y="262"/>
                  </a:cubicBezTo>
                  <a:cubicBezTo>
                    <a:pt x="33305" y="2349"/>
                    <a:pt x="14745" y="16017"/>
                    <a:pt x="5774" y="35100"/>
                  </a:cubicBezTo>
                  <a:cubicBezTo>
                    <a:pt x="2904" y="41200"/>
                    <a:pt x="1012" y="47887"/>
                    <a:pt x="327" y="54867"/>
                  </a:cubicBezTo>
                  <a:cubicBezTo>
                    <a:pt x="0" y="58162"/>
                    <a:pt x="2610" y="61033"/>
                    <a:pt x="5905" y="61033"/>
                  </a:cubicBezTo>
                  <a:lnTo>
                    <a:pt x="29032" y="61033"/>
                  </a:lnTo>
                  <a:cubicBezTo>
                    <a:pt x="25705" y="61033"/>
                    <a:pt x="23095" y="58162"/>
                    <a:pt x="23421" y="54867"/>
                  </a:cubicBezTo>
                  <a:cubicBezTo>
                    <a:pt x="24139" y="47887"/>
                    <a:pt x="25998" y="41200"/>
                    <a:pt x="28869" y="35100"/>
                  </a:cubicBezTo>
                  <a:cubicBezTo>
                    <a:pt x="37057" y="17713"/>
                    <a:pt x="53203" y="4796"/>
                    <a:pt x="72612" y="1077"/>
                  </a:cubicBezTo>
                  <a:cubicBezTo>
                    <a:pt x="68861" y="360"/>
                    <a:pt x="65012" y="1"/>
                    <a:pt x="61065" y="1"/>
                  </a:cubicBezTo>
                  <a:close/>
                </a:path>
              </a:pathLst>
            </a:custGeom>
            <a:solidFill>
              <a:srgbClr val="879819"/>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283" name="Google Shape;2440;p49">
              <a:extLst>
                <a:ext uri="{FF2B5EF4-FFF2-40B4-BE49-F238E27FC236}">
                  <a16:creationId xmlns:a16="http://schemas.microsoft.com/office/drawing/2014/main" xmlns="" id="{B0BA7E61-0169-4A2E-88B9-61B18E851ABE}"/>
                </a:ext>
              </a:extLst>
            </p:cNvPr>
            <p:cNvSpPr/>
            <p:nvPr/>
          </p:nvSpPr>
          <p:spPr>
            <a:xfrm>
              <a:off x="2582675" y="605075"/>
              <a:ext cx="3836100" cy="1917275"/>
            </a:xfrm>
            <a:custGeom>
              <a:avLst/>
              <a:gdLst/>
              <a:ahLst/>
              <a:cxnLst/>
              <a:rect l="l" t="t" r="r" b="b"/>
              <a:pathLst>
                <a:path w="153444" h="76691" extrusionOk="0">
                  <a:moveTo>
                    <a:pt x="76722" y="1"/>
                  </a:moveTo>
                  <a:cubicBezTo>
                    <a:pt x="74276" y="1"/>
                    <a:pt x="71829" y="99"/>
                    <a:pt x="69415" y="327"/>
                  </a:cubicBezTo>
                  <a:cubicBezTo>
                    <a:pt x="41851" y="2937"/>
                    <a:pt x="18528" y="20127"/>
                    <a:pt x="7274" y="44136"/>
                  </a:cubicBezTo>
                  <a:cubicBezTo>
                    <a:pt x="3654" y="51801"/>
                    <a:pt x="1305" y="60152"/>
                    <a:pt x="424" y="68959"/>
                  </a:cubicBezTo>
                  <a:cubicBezTo>
                    <a:pt x="0" y="73102"/>
                    <a:pt x="3295" y="76690"/>
                    <a:pt x="7437" y="76690"/>
                  </a:cubicBezTo>
                  <a:lnTo>
                    <a:pt x="146007" y="76690"/>
                  </a:lnTo>
                  <a:cubicBezTo>
                    <a:pt x="150182" y="76690"/>
                    <a:pt x="153444" y="73102"/>
                    <a:pt x="153053" y="68959"/>
                  </a:cubicBezTo>
                  <a:cubicBezTo>
                    <a:pt x="149171" y="30240"/>
                    <a:pt x="116486" y="1"/>
                    <a:pt x="76722" y="1"/>
                  </a:cubicBezTo>
                  <a:close/>
                </a:path>
              </a:pathLst>
            </a:custGeom>
            <a:solidFill>
              <a:srgbClr val="F8DB03"/>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284" name="Google Shape;2441;p49">
              <a:extLst>
                <a:ext uri="{FF2B5EF4-FFF2-40B4-BE49-F238E27FC236}">
                  <a16:creationId xmlns:a16="http://schemas.microsoft.com/office/drawing/2014/main" xmlns="" id="{134A9B2D-D16A-4B2E-A8F5-65ACA6AB9238}"/>
                </a:ext>
              </a:extLst>
            </p:cNvPr>
            <p:cNvSpPr/>
            <p:nvPr/>
          </p:nvSpPr>
          <p:spPr>
            <a:xfrm>
              <a:off x="2582675" y="604275"/>
              <a:ext cx="2281775" cy="1918075"/>
            </a:xfrm>
            <a:custGeom>
              <a:avLst/>
              <a:gdLst/>
              <a:ahLst/>
              <a:cxnLst/>
              <a:rect l="l" t="t" r="r" b="b"/>
              <a:pathLst>
                <a:path w="91271" h="76723" extrusionOk="0">
                  <a:moveTo>
                    <a:pt x="76722" y="0"/>
                  </a:moveTo>
                  <a:cubicBezTo>
                    <a:pt x="74276" y="0"/>
                    <a:pt x="71829" y="131"/>
                    <a:pt x="69415" y="359"/>
                  </a:cubicBezTo>
                  <a:cubicBezTo>
                    <a:pt x="41851" y="2969"/>
                    <a:pt x="18528" y="20159"/>
                    <a:pt x="7274" y="44168"/>
                  </a:cubicBezTo>
                  <a:cubicBezTo>
                    <a:pt x="3654" y="51833"/>
                    <a:pt x="1305" y="60184"/>
                    <a:pt x="424" y="68991"/>
                  </a:cubicBezTo>
                  <a:cubicBezTo>
                    <a:pt x="0" y="73134"/>
                    <a:pt x="3295" y="76722"/>
                    <a:pt x="7437" y="76722"/>
                  </a:cubicBezTo>
                  <a:lnTo>
                    <a:pt x="36469" y="76722"/>
                  </a:lnTo>
                  <a:cubicBezTo>
                    <a:pt x="32326" y="76722"/>
                    <a:pt x="29032" y="73134"/>
                    <a:pt x="29456" y="68991"/>
                  </a:cubicBezTo>
                  <a:cubicBezTo>
                    <a:pt x="30337" y="60184"/>
                    <a:pt x="32685" y="51833"/>
                    <a:pt x="36306" y="44168"/>
                  </a:cubicBezTo>
                  <a:cubicBezTo>
                    <a:pt x="46581" y="22280"/>
                    <a:pt x="66871" y="6068"/>
                    <a:pt x="91270" y="1403"/>
                  </a:cubicBezTo>
                  <a:cubicBezTo>
                    <a:pt x="86573" y="490"/>
                    <a:pt x="81713" y="0"/>
                    <a:pt x="76722" y="0"/>
                  </a:cubicBezTo>
                  <a:close/>
                </a:path>
              </a:pathLst>
            </a:custGeom>
            <a:solidFill>
              <a:srgbClr val="CFB80F"/>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294" name="Google Shape;2451;p49">
            <a:extLst>
              <a:ext uri="{FF2B5EF4-FFF2-40B4-BE49-F238E27FC236}">
                <a16:creationId xmlns:a16="http://schemas.microsoft.com/office/drawing/2014/main" xmlns="" id="{A500755C-7F1C-49BB-B71B-3939A2334C72}"/>
              </a:ext>
            </a:extLst>
          </p:cNvPr>
          <p:cNvGrpSpPr/>
          <p:nvPr/>
        </p:nvGrpSpPr>
        <p:grpSpPr>
          <a:xfrm>
            <a:off x="6668032" y="4046781"/>
            <a:ext cx="873975" cy="791612"/>
            <a:chOff x="1190625" y="482750"/>
            <a:chExt cx="5219200" cy="4729925"/>
          </a:xfrm>
        </p:grpSpPr>
        <p:sp>
          <p:nvSpPr>
            <p:cNvPr id="295" name="Google Shape;2452;p49">
              <a:extLst>
                <a:ext uri="{FF2B5EF4-FFF2-40B4-BE49-F238E27FC236}">
                  <a16:creationId xmlns:a16="http://schemas.microsoft.com/office/drawing/2014/main" xmlns="" id="{99EC19DF-9DB3-4E10-A1E1-A4DC58555A25}"/>
                </a:ext>
              </a:extLst>
            </p:cNvPr>
            <p:cNvSpPr/>
            <p:nvPr/>
          </p:nvSpPr>
          <p:spPr>
            <a:xfrm>
              <a:off x="1546175" y="3202050"/>
              <a:ext cx="3718675" cy="1147000"/>
            </a:xfrm>
            <a:custGeom>
              <a:avLst/>
              <a:gdLst/>
              <a:ahLst/>
              <a:cxnLst/>
              <a:rect l="l" t="t" r="r" b="b"/>
              <a:pathLst>
                <a:path w="148747" h="45880" extrusionOk="0">
                  <a:moveTo>
                    <a:pt x="33823" y="1"/>
                  </a:moveTo>
                  <a:cubicBezTo>
                    <a:pt x="23330" y="1"/>
                    <a:pt x="13278" y="4883"/>
                    <a:pt x="6818" y="13488"/>
                  </a:cubicBezTo>
                  <a:lnTo>
                    <a:pt x="0" y="22589"/>
                  </a:lnTo>
                  <a:lnTo>
                    <a:pt x="3523" y="24090"/>
                  </a:lnTo>
                  <a:lnTo>
                    <a:pt x="35458" y="37627"/>
                  </a:lnTo>
                  <a:lnTo>
                    <a:pt x="141277" y="45880"/>
                  </a:lnTo>
                  <a:lnTo>
                    <a:pt x="147116" y="23600"/>
                  </a:lnTo>
                  <a:lnTo>
                    <a:pt x="148747" y="17370"/>
                  </a:lnTo>
                  <a:lnTo>
                    <a:pt x="122749" y="17761"/>
                  </a:lnTo>
                  <a:lnTo>
                    <a:pt x="40677" y="701"/>
                  </a:lnTo>
                  <a:cubicBezTo>
                    <a:pt x="38393" y="230"/>
                    <a:pt x="36097" y="1"/>
                    <a:pt x="33823" y="1"/>
                  </a:cubicBez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453;p49">
              <a:extLst>
                <a:ext uri="{FF2B5EF4-FFF2-40B4-BE49-F238E27FC236}">
                  <a16:creationId xmlns:a16="http://schemas.microsoft.com/office/drawing/2014/main" xmlns="" id="{950246CD-27A2-491E-A005-C81D33F636B8}"/>
                </a:ext>
              </a:extLst>
            </p:cNvPr>
            <p:cNvSpPr/>
            <p:nvPr/>
          </p:nvSpPr>
          <p:spPr>
            <a:xfrm>
              <a:off x="1634250" y="3357000"/>
              <a:ext cx="3589825" cy="992050"/>
            </a:xfrm>
            <a:custGeom>
              <a:avLst/>
              <a:gdLst/>
              <a:ahLst/>
              <a:cxnLst/>
              <a:rect l="l" t="t" r="r" b="b"/>
              <a:pathLst>
                <a:path w="143593" h="39682" extrusionOk="0">
                  <a:moveTo>
                    <a:pt x="30300" y="1"/>
                  </a:moveTo>
                  <a:cubicBezTo>
                    <a:pt x="19807" y="1"/>
                    <a:pt x="9755" y="4883"/>
                    <a:pt x="3295" y="13488"/>
                  </a:cubicBezTo>
                  <a:lnTo>
                    <a:pt x="0" y="17892"/>
                  </a:lnTo>
                  <a:lnTo>
                    <a:pt x="31935" y="31429"/>
                  </a:lnTo>
                  <a:lnTo>
                    <a:pt x="137754" y="39682"/>
                  </a:lnTo>
                  <a:lnTo>
                    <a:pt x="143593" y="17402"/>
                  </a:lnTo>
                  <a:lnTo>
                    <a:pt x="119226" y="17761"/>
                  </a:lnTo>
                  <a:lnTo>
                    <a:pt x="37154" y="701"/>
                  </a:lnTo>
                  <a:cubicBezTo>
                    <a:pt x="34870" y="230"/>
                    <a:pt x="32574" y="1"/>
                    <a:pt x="30300" y="1"/>
                  </a:cubicBez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454;p49">
              <a:extLst>
                <a:ext uri="{FF2B5EF4-FFF2-40B4-BE49-F238E27FC236}">
                  <a16:creationId xmlns:a16="http://schemas.microsoft.com/office/drawing/2014/main" xmlns="" id="{7ACBB69C-95A9-417A-B711-DBE47BAD9C7B}"/>
                </a:ext>
              </a:extLst>
            </p:cNvPr>
            <p:cNvSpPr/>
            <p:nvPr/>
          </p:nvSpPr>
          <p:spPr>
            <a:xfrm>
              <a:off x="4086450" y="482750"/>
              <a:ext cx="2069750" cy="3547450"/>
            </a:xfrm>
            <a:custGeom>
              <a:avLst/>
              <a:gdLst/>
              <a:ahLst/>
              <a:cxnLst/>
              <a:rect l="l" t="t" r="r" b="b"/>
              <a:pathLst>
                <a:path w="82790" h="141898" extrusionOk="0">
                  <a:moveTo>
                    <a:pt x="13766" y="1"/>
                  </a:moveTo>
                  <a:lnTo>
                    <a:pt x="10145" y="14354"/>
                  </a:lnTo>
                  <a:cubicBezTo>
                    <a:pt x="0" y="54444"/>
                    <a:pt x="5154" y="96882"/>
                    <a:pt x="24596" y="133384"/>
                  </a:cubicBezTo>
                  <a:lnTo>
                    <a:pt x="82789" y="141897"/>
                  </a:lnTo>
                  <a:lnTo>
                    <a:pt x="82789" y="141897"/>
                  </a:lnTo>
                  <a:lnTo>
                    <a:pt x="13766" y="1"/>
                  </a:ln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455;p49">
              <a:extLst>
                <a:ext uri="{FF2B5EF4-FFF2-40B4-BE49-F238E27FC236}">
                  <a16:creationId xmlns:a16="http://schemas.microsoft.com/office/drawing/2014/main" xmlns="" id="{EAFCDCF6-2C89-4683-A6F3-6DD0E4190D22}"/>
                </a:ext>
              </a:extLst>
            </p:cNvPr>
            <p:cNvSpPr/>
            <p:nvPr/>
          </p:nvSpPr>
          <p:spPr>
            <a:xfrm>
              <a:off x="4086450" y="482750"/>
              <a:ext cx="1014500" cy="3602075"/>
            </a:xfrm>
            <a:custGeom>
              <a:avLst/>
              <a:gdLst/>
              <a:ahLst/>
              <a:cxnLst/>
              <a:rect l="l" t="t" r="r" b="b"/>
              <a:pathLst>
                <a:path w="40580" h="144083" extrusionOk="0">
                  <a:moveTo>
                    <a:pt x="13766" y="1"/>
                  </a:moveTo>
                  <a:lnTo>
                    <a:pt x="10145" y="14354"/>
                  </a:lnTo>
                  <a:cubicBezTo>
                    <a:pt x="0" y="54444"/>
                    <a:pt x="5154" y="96882"/>
                    <a:pt x="24596" y="133384"/>
                  </a:cubicBezTo>
                  <a:lnTo>
                    <a:pt x="26748" y="137755"/>
                  </a:lnTo>
                  <a:lnTo>
                    <a:pt x="37089" y="144083"/>
                  </a:lnTo>
                  <a:lnTo>
                    <a:pt x="40579" y="143104"/>
                  </a:lnTo>
                  <a:lnTo>
                    <a:pt x="36600" y="133384"/>
                  </a:lnTo>
                  <a:cubicBezTo>
                    <a:pt x="17452" y="97469"/>
                    <a:pt x="12167" y="55814"/>
                    <a:pt x="21692" y="16278"/>
                  </a:cubicBezTo>
                  <a:lnTo>
                    <a:pt x="13766" y="1"/>
                  </a:ln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456;p49">
              <a:extLst>
                <a:ext uri="{FF2B5EF4-FFF2-40B4-BE49-F238E27FC236}">
                  <a16:creationId xmlns:a16="http://schemas.microsoft.com/office/drawing/2014/main" xmlns="" id="{F933A596-9ADB-445F-8434-21DAC249A3A6}"/>
                </a:ext>
              </a:extLst>
            </p:cNvPr>
            <p:cNvSpPr/>
            <p:nvPr/>
          </p:nvSpPr>
          <p:spPr>
            <a:xfrm>
              <a:off x="1190625" y="3636975"/>
              <a:ext cx="5219200" cy="1575700"/>
            </a:xfrm>
            <a:custGeom>
              <a:avLst/>
              <a:gdLst/>
              <a:ahLst/>
              <a:cxnLst/>
              <a:rect l="l" t="t" r="r" b="b"/>
              <a:pathLst>
                <a:path w="208768" h="63028" extrusionOk="0">
                  <a:moveTo>
                    <a:pt x="31475" y="0"/>
                  </a:moveTo>
                  <a:cubicBezTo>
                    <a:pt x="14243" y="0"/>
                    <a:pt x="0" y="13997"/>
                    <a:pt x="0" y="31516"/>
                  </a:cubicBezTo>
                  <a:cubicBezTo>
                    <a:pt x="0" y="40193"/>
                    <a:pt x="3523" y="48087"/>
                    <a:pt x="9231" y="53796"/>
                  </a:cubicBezTo>
                  <a:cubicBezTo>
                    <a:pt x="14940" y="59472"/>
                    <a:pt x="22801" y="63027"/>
                    <a:pt x="31511" y="63027"/>
                  </a:cubicBezTo>
                  <a:lnTo>
                    <a:pt x="182312" y="63027"/>
                  </a:lnTo>
                  <a:cubicBezTo>
                    <a:pt x="196926" y="63027"/>
                    <a:pt x="208767" y="51154"/>
                    <a:pt x="208767" y="36540"/>
                  </a:cubicBezTo>
                  <a:cubicBezTo>
                    <a:pt x="208767" y="29592"/>
                    <a:pt x="206060" y="23198"/>
                    <a:pt x="201623" y="18468"/>
                  </a:cubicBezTo>
                  <a:cubicBezTo>
                    <a:pt x="197187" y="13739"/>
                    <a:pt x="191022" y="10607"/>
                    <a:pt x="184074" y="10150"/>
                  </a:cubicBezTo>
                  <a:lnTo>
                    <a:pt x="165742" y="8911"/>
                  </a:lnTo>
                  <a:lnTo>
                    <a:pt x="160229" y="8552"/>
                  </a:lnTo>
                  <a:lnTo>
                    <a:pt x="33598" y="71"/>
                  </a:lnTo>
                  <a:cubicBezTo>
                    <a:pt x="32886" y="24"/>
                    <a:pt x="32178" y="0"/>
                    <a:pt x="31475" y="0"/>
                  </a:cubicBezTo>
                  <a:close/>
                </a:path>
              </a:pathLst>
            </a:custGeom>
            <a:solidFill>
              <a:srgbClr val="5B260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2457;p49">
              <a:extLst>
                <a:ext uri="{FF2B5EF4-FFF2-40B4-BE49-F238E27FC236}">
                  <a16:creationId xmlns:a16="http://schemas.microsoft.com/office/drawing/2014/main" xmlns="" id="{7BEE0910-2437-47EA-9C0A-5BF406D07209}"/>
                </a:ext>
              </a:extLst>
            </p:cNvPr>
            <p:cNvSpPr/>
            <p:nvPr/>
          </p:nvSpPr>
          <p:spPr>
            <a:xfrm>
              <a:off x="1190625" y="3766775"/>
              <a:ext cx="5124600" cy="1445900"/>
            </a:xfrm>
            <a:custGeom>
              <a:avLst/>
              <a:gdLst/>
              <a:ahLst/>
              <a:cxnLst/>
              <a:rect l="l" t="t" r="r" b="b"/>
              <a:pathLst>
                <a:path w="204984" h="57836" extrusionOk="0">
                  <a:moveTo>
                    <a:pt x="14222" y="0"/>
                  </a:moveTo>
                  <a:lnTo>
                    <a:pt x="14222" y="0"/>
                  </a:lnTo>
                  <a:cubicBezTo>
                    <a:pt x="5676" y="5611"/>
                    <a:pt x="0" y="15266"/>
                    <a:pt x="0" y="26324"/>
                  </a:cubicBezTo>
                  <a:cubicBezTo>
                    <a:pt x="0" y="43711"/>
                    <a:pt x="14092" y="57835"/>
                    <a:pt x="31511" y="57835"/>
                  </a:cubicBezTo>
                  <a:lnTo>
                    <a:pt x="182312" y="57835"/>
                  </a:lnTo>
                  <a:cubicBezTo>
                    <a:pt x="191935" y="57835"/>
                    <a:pt x="200351" y="52681"/>
                    <a:pt x="204983" y="44983"/>
                  </a:cubicBezTo>
                  <a:lnTo>
                    <a:pt x="204983" y="44983"/>
                  </a:lnTo>
                  <a:cubicBezTo>
                    <a:pt x="201004" y="47397"/>
                    <a:pt x="196339" y="48767"/>
                    <a:pt x="191348" y="48767"/>
                  </a:cubicBezTo>
                  <a:lnTo>
                    <a:pt x="40579" y="48767"/>
                  </a:lnTo>
                  <a:cubicBezTo>
                    <a:pt x="23160" y="48767"/>
                    <a:pt x="9068" y="34675"/>
                    <a:pt x="9068" y="17256"/>
                  </a:cubicBezTo>
                  <a:cubicBezTo>
                    <a:pt x="9068" y="10863"/>
                    <a:pt x="10960" y="4926"/>
                    <a:pt x="14222" y="0"/>
                  </a:cubicBez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2458;p49">
              <a:extLst>
                <a:ext uri="{FF2B5EF4-FFF2-40B4-BE49-F238E27FC236}">
                  <a16:creationId xmlns:a16="http://schemas.microsoft.com/office/drawing/2014/main" xmlns="" id="{C06D2D42-3285-436D-A284-43A491A64627}"/>
                </a:ext>
              </a:extLst>
            </p:cNvPr>
            <p:cNvSpPr/>
            <p:nvPr/>
          </p:nvSpPr>
          <p:spPr>
            <a:xfrm>
              <a:off x="5264825" y="3854850"/>
              <a:ext cx="1145000" cy="1357825"/>
            </a:xfrm>
            <a:custGeom>
              <a:avLst/>
              <a:gdLst/>
              <a:ahLst/>
              <a:cxnLst/>
              <a:rect l="l" t="t" r="r" b="b"/>
              <a:pathLst>
                <a:path w="45800" h="54313" extrusionOk="0">
                  <a:moveTo>
                    <a:pt x="1" y="0"/>
                  </a:moveTo>
                  <a:lnTo>
                    <a:pt x="1" y="54312"/>
                  </a:lnTo>
                  <a:lnTo>
                    <a:pt x="19344" y="54312"/>
                  </a:lnTo>
                  <a:cubicBezTo>
                    <a:pt x="33958" y="54312"/>
                    <a:pt x="45799" y="42439"/>
                    <a:pt x="45799" y="27825"/>
                  </a:cubicBezTo>
                  <a:cubicBezTo>
                    <a:pt x="45799" y="20877"/>
                    <a:pt x="43092" y="14483"/>
                    <a:pt x="38655" y="9753"/>
                  </a:cubicBezTo>
                  <a:cubicBezTo>
                    <a:pt x="34219" y="5024"/>
                    <a:pt x="28054" y="1892"/>
                    <a:pt x="21106" y="1435"/>
                  </a:cubicBezTo>
                  <a:lnTo>
                    <a:pt x="1" y="0"/>
                  </a:ln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2459;p49">
              <a:extLst>
                <a:ext uri="{FF2B5EF4-FFF2-40B4-BE49-F238E27FC236}">
                  <a16:creationId xmlns:a16="http://schemas.microsoft.com/office/drawing/2014/main" xmlns="" id="{81E4B6A7-4B03-41CE-BD75-8233A9BCCA58}"/>
                </a:ext>
              </a:extLst>
            </p:cNvPr>
            <p:cNvSpPr/>
            <p:nvPr/>
          </p:nvSpPr>
          <p:spPr>
            <a:xfrm>
              <a:off x="5264825" y="3854850"/>
              <a:ext cx="1145000" cy="1295025"/>
            </a:xfrm>
            <a:custGeom>
              <a:avLst/>
              <a:gdLst/>
              <a:ahLst/>
              <a:cxnLst/>
              <a:rect l="l" t="t" r="r" b="b"/>
              <a:pathLst>
                <a:path w="45800" h="51801" extrusionOk="0">
                  <a:moveTo>
                    <a:pt x="1" y="0"/>
                  </a:moveTo>
                  <a:lnTo>
                    <a:pt x="1" y="5774"/>
                  </a:lnTo>
                  <a:lnTo>
                    <a:pt x="13603" y="6687"/>
                  </a:lnTo>
                  <a:cubicBezTo>
                    <a:pt x="20551" y="7144"/>
                    <a:pt x="26717" y="10275"/>
                    <a:pt x="31153" y="15005"/>
                  </a:cubicBezTo>
                  <a:cubicBezTo>
                    <a:pt x="35589" y="19735"/>
                    <a:pt x="38297" y="26129"/>
                    <a:pt x="38297" y="33077"/>
                  </a:cubicBezTo>
                  <a:cubicBezTo>
                    <a:pt x="38297" y="40416"/>
                    <a:pt x="35328" y="47038"/>
                    <a:pt x="30533" y="51800"/>
                  </a:cubicBezTo>
                  <a:lnTo>
                    <a:pt x="30533" y="51800"/>
                  </a:lnTo>
                  <a:cubicBezTo>
                    <a:pt x="39536" y="47592"/>
                    <a:pt x="45799" y="38459"/>
                    <a:pt x="45799" y="27825"/>
                  </a:cubicBezTo>
                  <a:cubicBezTo>
                    <a:pt x="45799" y="20877"/>
                    <a:pt x="43092" y="14483"/>
                    <a:pt x="38655" y="9753"/>
                  </a:cubicBezTo>
                  <a:cubicBezTo>
                    <a:pt x="34219" y="5024"/>
                    <a:pt x="28054" y="1892"/>
                    <a:pt x="21106" y="1435"/>
                  </a:cubicBezTo>
                  <a:lnTo>
                    <a:pt x="1" y="0"/>
                  </a:ln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2460;p49">
              <a:extLst>
                <a:ext uri="{FF2B5EF4-FFF2-40B4-BE49-F238E27FC236}">
                  <a16:creationId xmlns:a16="http://schemas.microsoft.com/office/drawing/2014/main" xmlns="" id="{BF450566-EC11-4C63-A3A4-A218FB473988}"/>
                </a:ext>
              </a:extLst>
            </p:cNvPr>
            <p:cNvSpPr/>
            <p:nvPr/>
          </p:nvSpPr>
          <p:spPr>
            <a:xfrm>
              <a:off x="5196325" y="3850775"/>
              <a:ext cx="137850" cy="1361900"/>
            </a:xfrm>
            <a:custGeom>
              <a:avLst/>
              <a:gdLst/>
              <a:ahLst/>
              <a:cxnLst/>
              <a:rect l="l" t="t" r="r" b="b"/>
              <a:pathLst>
                <a:path w="5514" h="54476" extrusionOk="0">
                  <a:moveTo>
                    <a:pt x="1" y="0"/>
                  </a:moveTo>
                  <a:lnTo>
                    <a:pt x="1" y="54475"/>
                  </a:lnTo>
                  <a:lnTo>
                    <a:pt x="5514" y="54475"/>
                  </a:lnTo>
                  <a:lnTo>
                    <a:pt x="5514" y="359"/>
                  </a:lnTo>
                  <a:lnTo>
                    <a:pt x="1" y="0"/>
                  </a:lnTo>
                  <a:close/>
                </a:path>
              </a:pathLst>
            </a:custGeom>
            <a:solidFill>
              <a:srgbClr val="D1511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2461;p49">
              <a:extLst>
                <a:ext uri="{FF2B5EF4-FFF2-40B4-BE49-F238E27FC236}">
                  <a16:creationId xmlns:a16="http://schemas.microsoft.com/office/drawing/2014/main" xmlns="" id="{A7EBFF4D-403F-47B7-A548-6BA64D6A618A}"/>
                </a:ext>
              </a:extLst>
            </p:cNvPr>
            <p:cNvSpPr/>
            <p:nvPr/>
          </p:nvSpPr>
          <p:spPr>
            <a:xfrm>
              <a:off x="1690500" y="4331300"/>
              <a:ext cx="208475" cy="187375"/>
            </a:xfrm>
            <a:custGeom>
              <a:avLst/>
              <a:gdLst/>
              <a:ahLst/>
              <a:cxnLst/>
              <a:rect l="l" t="t" r="r" b="b"/>
              <a:pathLst>
                <a:path w="8339" h="7495" extrusionOk="0">
                  <a:moveTo>
                    <a:pt x="3975" y="1"/>
                  </a:moveTo>
                  <a:cubicBezTo>
                    <a:pt x="3235" y="1"/>
                    <a:pt x="2478" y="228"/>
                    <a:pt x="1795" y="742"/>
                  </a:cubicBezTo>
                  <a:cubicBezTo>
                    <a:pt x="523" y="1721"/>
                    <a:pt x="1" y="3450"/>
                    <a:pt x="523" y="4950"/>
                  </a:cubicBezTo>
                  <a:cubicBezTo>
                    <a:pt x="1045" y="6451"/>
                    <a:pt x="2480" y="7495"/>
                    <a:pt x="4078" y="7495"/>
                  </a:cubicBezTo>
                  <a:cubicBezTo>
                    <a:pt x="5775" y="7495"/>
                    <a:pt x="7275" y="6288"/>
                    <a:pt x="7699" y="4657"/>
                  </a:cubicBezTo>
                  <a:cubicBezTo>
                    <a:pt x="8338" y="2125"/>
                    <a:pt x="6236" y="1"/>
                    <a:pt x="3975" y="1"/>
                  </a:cubicBez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2462;p49">
              <a:extLst>
                <a:ext uri="{FF2B5EF4-FFF2-40B4-BE49-F238E27FC236}">
                  <a16:creationId xmlns:a16="http://schemas.microsoft.com/office/drawing/2014/main" xmlns="" id="{9679D0D1-D7EB-4D9A-98A4-B4E5175F90F4}"/>
                </a:ext>
              </a:extLst>
            </p:cNvPr>
            <p:cNvSpPr/>
            <p:nvPr/>
          </p:nvSpPr>
          <p:spPr>
            <a:xfrm>
              <a:off x="4687450" y="4440175"/>
              <a:ext cx="225125" cy="187775"/>
            </a:xfrm>
            <a:custGeom>
              <a:avLst/>
              <a:gdLst/>
              <a:ahLst/>
              <a:cxnLst/>
              <a:rect l="l" t="t" r="r" b="b"/>
              <a:pathLst>
                <a:path w="9005" h="7511" extrusionOk="0">
                  <a:moveTo>
                    <a:pt x="5034" y="0"/>
                  </a:moveTo>
                  <a:cubicBezTo>
                    <a:pt x="4164" y="0"/>
                    <a:pt x="3293" y="298"/>
                    <a:pt x="2611" y="889"/>
                  </a:cubicBezTo>
                  <a:cubicBezTo>
                    <a:pt x="1" y="3074"/>
                    <a:pt x="1632" y="7511"/>
                    <a:pt x="5024" y="7511"/>
                  </a:cubicBezTo>
                  <a:cubicBezTo>
                    <a:pt x="6819" y="7511"/>
                    <a:pt x="8384" y="6206"/>
                    <a:pt x="8710" y="4444"/>
                  </a:cubicBezTo>
                  <a:cubicBezTo>
                    <a:pt x="9004" y="2911"/>
                    <a:pt x="8286" y="1313"/>
                    <a:pt x="6949" y="530"/>
                  </a:cubicBezTo>
                  <a:cubicBezTo>
                    <a:pt x="6368" y="176"/>
                    <a:pt x="5701" y="0"/>
                    <a:pt x="5034" y="0"/>
                  </a:cubicBez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2463;p49">
              <a:extLst>
                <a:ext uri="{FF2B5EF4-FFF2-40B4-BE49-F238E27FC236}">
                  <a16:creationId xmlns:a16="http://schemas.microsoft.com/office/drawing/2014/main" xmlns="" id="{49AAA208-0C35-4990-A891-4E1E0270E0F6}"/>
                </a:ext>
              </a:extLst>
            </p:cNvPr>
            <p:cNvSpPr/>
            <p:nvPr/>
          </p:nvSpPr>
          <p:spPr>
            <a:xfrm>
              <a:off x="3240775" y="4731325"/>
              <a:ext cx="229925" cy="186950"/>
            </a:xfrm>
            <a:custGeom>
              <a:avLst/>
              <a:gdLst/>
              <a:ahLst/>
              <a:cxnLst/>
              <a:rect l="l" t="t" r="r" b="b"/>
              <a:pathLst>
                <a:path w="9197" h="7478" extrusionOk="0">
                  <a:moveTo>
                    <a:pt x="4912" y="0"/>
                  </a:moveTo>
                  <a:cubicBezTo>
                    <a:pt x="4078" y="0"/>
                    <a:pt x="3232" y="282"/>
                    <a:pt x="2512" y="921"/>
                  </a:cubicBezTo>
                  <a:cubicBezTo>
                    <a:pt x="0" y="3172"/>
                    <a:pt x="1631" y="7477"/>
                    <a:pt x="4991" y="7477"/>
                  </a:cubicBezTo>
                  <a:cubicBezTo>
                    <a:pt x="6785" y="7477"/>
                    <a:pt x="8318" y="6173"/>
                    <a:pt x="8677" y="4444"/>
                  </a:cubicBezTo>
                  <a:cubicBezTo>
                    <a:pt x="9197" y="1940"/>
                    <a:pt x="7099" y="0"/>
                    <a:pt x="4912" y="0"/>
                  </a:cubicBez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07" name="Google Shape;2464;p49">
            <a:extLst>
              <a:ext uri="{FF2B5EF4-FFF2-40B4-BE49-F238E27FC236}">
                <a16:creationId xmlns:a16="http://schemas.microsoft.com/office/drawing/2014/main" xmlns="" id="{FCAD6170-7F0F-449C-89C5-97A18A250D9A}"/>
              </a:ext>
            </a:extLst>
          </p:cNvPr>
          <p:cNvGrpSpPr/>
          <p:nvPr/>
        </p:nvGrpSpPr>
        <p:grpSpPr>
          <a:xfrm>
            <a:off x="7882805" y="2411230"/>
            <a:ext cx="845000" cy="1078578"/>
            <a:chOff x="1755750" y="238125"/>
            <a:chExt cx="4088925" cy="5219200"/>
          </a:xfrm>
        </p:grpSpPr>
        <p:sp>
          <p:nvSpPr>
            <p:cNvPr id="308" name="Google Shape;2465;p49">
              <a:extLst>
                <a:ext uri="{FF2B5EF4-FFF2-40B4-BE49-F238E27FC236}">
                  <a16:creationId xmlns:a16="http://schemas.microsoft.com/office/drawing/2014/main" xmlns="" id="{E12DC040-4585-489B-B7CC-1675C6E446A4}"/>
                </a:ext>
              </a:extLst>
            </p:cNvPr>
            <p:cNvSpPr/>
            <p:nvPr/>
          </p:nvSpPr>
          <p:spPr>
            <a:xfrm>
              <a:off x="2033825" y="570025"/>
              <a:ext cx="3642050" cy="4036725"/>
            </a:xfrm>
            <a:custGeom>
              <a:avLst/>
              <a:gdLst/>
              <a:ahLst/>
              <a:cxnLst/>
              <a:rect l="l" t="t" r="r" b="b"/>
              <a:pathLst>
                <a:path w="145682" h="161469" extrusionOk="0">
                  <a:moveTo>
                    <a:pt x="56792" y="0"/>
                  </a:moveTo>
                  <a:cubicBezTo>
                    <a:pt x="56792" y="80245"/>
                    <a:pt x="1" y="66643"/>
                    <a:pt x="1240" y="120987"/>
                  </a:cubicBezTo>
                  <a:cubicBezTo>
                    <a:pt x="1665" y="139157"/>
                    <a:pt x="10896" y="152726"/>
                    <a:pt x="24368" y="161469"/>
                  </a:cubicBezTo>
                  <a:lnTo>
                    <a:pt x="110517" y="161469"/>
                  </a:lnTo>
                  <a:cubicBezTo>
                    <a:pt x="124511" y="152661"/>
                    <a:pt x="134786" y="138798"/>
                    <a:pt x="137070" y="119748"/>
                  </a:cubicBezTo>
                  <a:cubicBezTo>
                    <a:pt x="145681" y="46875"/>
                    <a:pt x="56792" y="0"/>
                    <a:pt x="56792" y="0"/>
                  </a:cubicBezTo>
                  <a:close/>
                </a:path>
              </a:pathLst>
            </a:custGeom>
            <a:solidFill>
              <a:srgbClr val="D1511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2466;p49">
              <a:extLst>
                <a:ext uri="{FF2B5EF4-FFF2-40B4-BE49-F238E27FC236}">
                  <a16:creationId xmlns:a16="http://schemas.microsoft.com/office/drawing/2014/main" xmlns="" id="{A876279F-4E22-4CC4-BE59-B8BE29859C93}"/>
                </a:ext>
              </a:extLst>
            </p:cNvPr>
            <p:cNvSpPr/>
            <p:nvPr/>
          </p:nvSpPr>
          <p:spPr>
            <a:xfrm>
              <a:off x="3171450" y="2667475"/>
              <a:ext cx="1237125" cy="1939275"/>
            </a:xfrm>
            <a:custGeom>
              <a:avLst/>
              <a:gdLst/>
              <a:ahLst/>
              <a:cxnLst/>
              <a:rect l="l" t="t" r="r" b="b"/>
              <a:pathLst>
                <a:path w="49485" h="77571" extrusionOk="0">
                  <a:moveTo>
                    <a:pt x="24563" y="1"/>
                  </a:moveTo>
                  <a:cubicBezTo>
                    <a:pt x="5220" y="13081"/>
                    <a:pt x="1" y="27564"/>
                    <a:pt x="751" y="40253"/>
                  </a:cubicBezTo>
                  <a:lnTo>
                    <a:pt x="751" y="51246"/>
                  </a:lnTo>
                  <a:lnTo>
                    <a:pt x="42374" y="77571"/>
                  </a:lnTo>
                  <a:lnTo>
                    <a:pt x="48963" y="58684"/>
                  </a:lnTo>
                  <a:cubicBezTo>
                    <a:pt x="49289" y="56922"/>
                    <a:pt x="49485" y="55096"/>
                    <a:pt x="49485" y="53301"/>
                  </a:cubicBezTo>
                  <a:lnTo>
                    <a:pt x="49485" y="53204"/>
                  </a:lnTo>
                  <a:cubicBezTo>
                    <a:pt x="49485" y="32849"/>
                    <a:pt x="25966" y="28347"/>
                    <a:pt x="24563" y="1"/>
                  </a:cubicBezTo>
                  <a:close/>
                </a:path>
              </a:pathLst>
            </a:custGeom>
            <a:solidFill>
              <a:srgbClr val="F8DB0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2467;p49">
              <a:extLst>
                <a:ext uri="{FF2B5EF4-FFF2-40B4-BE49-F238E27FC236}">
                  <a16:creationId xmlns:a16="http://schemas.microsoft.com/office/drawing/2014/main" xmlns="" id="{93A59F16-8689-4F7B-A0A6-CF8B72796F0A}"/>
                </a:ext>
              </a:extLst>
            </p:cNvPr>
            <p:cNvSpPr/>
            <p:nvPr/>
          </p:nvSpPr>
          <p:spPr>
            <a:xfrm>
              <a:off x="3139650" y="3885825"/>
              <a:ext cx="1523375" cy="987600"/>
            </a:xfrm>
            <a:custGeom>
              <a:avLst/>
              <a:gdLst/>
              <a:ahLst/>
              <a:cxnLst/>
              <a:rect l="l" t="t" r="r" b="b"/>
              <a:pathLst>
                <a:path w="60935" h="39504" extrusionOk="0">
                  <a:moveTo>
                    <a:pt x="7307" y="1"/>
                  </a:moveTo>
                  <a:lnTo>
                    <a:pt x="0" y="21236"/>
                  </a:lnTo>
                  <a:lnTo>
                    <a:pt x="22834" y="39503"/>
                  </a:lnTo>
                  <a:lnTo>
                    <a:pt x="30500" y="38492"/>
                  </a:lnTo>
                  <a:lnTo>
                    <a:pt x="53301" y="35426"/>
                  </a:lnTo>
                  <a:lnTo>
                    <a:pt x="60934" y="26292"/>
                  </a:lnTo>
                  <a:lnTo>
                    <a:pt x="39373" y="15723"/>
                  </a:lnTo>
                  <a:lnTo>
                    <a:pt x="7307" y="1"/>
                  </a:ln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2468;p49">
              <a:extLst>
                <a:ext uri="{FF2B5EF4-FFF2-40B4-BE49-F238E27FC236}">
                  <a16:creationId xmlns:a16="http://schemas.microsoft.com/office/drawing/2014/main" xmlns="" id="{BA05A988-02AD-42EE-A6AF-46F9417D19D8}"/>
                </a:ext>
              </a:extLst>
            </p:cNvPr>
            <p:cNvSpPr/>
            <p:nvPr/>
          </p:nvSpPr>
          <p:spPr>
            <a:xfrm>
              <a:off x="2212425" y="4543125"/>
              <a:ext cx="3632250" cy="914200"/>
            </a:xfrm>
            <a:custGeom>
              <a:avLst/>
              <a:gdLst/>
              <a:ahLst/>
              <a:cxnLst/>
              <a:rect l="l" t="t" r="r" b="b"/>
              <a:pathLst>
                <a:path w="145290" h="36568" extrusionOk="0">
                  <a:moveTo>
                    <a:pt x="1" y="0"/>
                  </a:moveTo>
                  <a:lnTo>
                    <a:pt x="1" y="36567"/>
                  </a:lnTo>
                  <a:lnTo>
                    <a:pt x="127022" y="36567"/>
                  </a:lnTo>
                  <a:cubicBezTo>
                    <a:pt x="135145" y="36567"/>
                    <a:pt x="142060" y="31250"/>
                    <a:pt x="144409" y="23878"/>
                  </a:cubicBezTo>
                  <a:cubicBezTo>
                    <a:pt x="144996" y="22117"/>
                    <a:pt x="145290" y="20225"/>
                    <a:pt x="145290" y="18300"/>
                  </a:cubicBezTo>
                  <a:cubicBezTo>
                    <a:pt x="145290" y="8188"/>
                    <a:pt x="137102" y="0"/>
                    <a:pt x="127022" y="0"/>
                  </a:cubicBez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2469;p49">
              <a:extLst>
                <a:ext uri="{FF2B5EF4-FFF2-40B4-BE49-F238E27FC236}">
                  <a16:creationId xmlns:a16="http://schemas.microsoft.com/office/drawing/2014/main" xmlns="" id="{C183497A-6F47-4507-88F5-B637D9794AD3}"/>
                </a:ext>
              </a:extLst>
            </p:cNvPr>
            <p:cNvSpPr/>
            <p:nvPr/>
          </p:nvSpPr>
          <p:spPr>
            <a:xfrm>
              <a:off x="2597350" y="3820050"/>
              <a:ext cx="999825" cy="723100"/>
            </a:xfrm>
            <a:custGeom>
              <a:avLst/>
              <a:gdLst/>
              <a:ahLst/>
              <a:cxnLst/>
              <a:rect l="l" t="t" r="r" b="b"/>
              <a:pathLst>
                <a:path w="39993" h="28924" extrusionOk="0">
                  <a:moveTo>
                    <a:pt x="19666" y="0"/>
                  </a:moveTo>
                  <a:cubicBezTo>
                    <a:pt x="14518" y="0"/>
                    <a:pt x="9400" y="2164"/>
                    <a:pt x="5774" y="6383"/>
                  </a:cubicBezTo>
                  <a:cubicBezTo>
                    <a:pt x="163" y="12907"/>
                    <a:pt x="0" y="22236"/>
                    <a:pt x="4795" y="28923"/>
                  </a:cubicBezTo>
                  <a:lnTo>
                    <a:pt x="34512" y="28923"/>
                  </a:lnTo>
                  <a:cubicBezTo>
                    <a:pt x="39992" y="21323"/>
                    <a:pt x="38818" y="10624"/>
                    <a:pt x="31544" y="4393"/>
                  </a:cubicBezTo>
                  <a:cubicBezTo>
                    <a:pt x="28097" y="1445"/>
                    <a:pt x="23872" y="0"/>
                    <a:pt x="19666" y="0"/>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2470;p49">
              <a:extLst>
                <a:ext uri="{FF2B5EF4-FFF2-40B4-BE49-F238E27FC236}">
                  <a16:creationId xmlns:a16="http://schemas.microsoft.com/office/drawing/2014/main" xmlns="" id="{CF660DDE-9340-406D-908E-E4AE2FCF0A4F}"/>
                </a:ext>
              </a:extLst>
            </p:cNvPr>
            <p:cNvSpPr/>
            <p:nvPr/>
          </p:nvSpPr>
          <p:spPr>
            <a:xfrm>
              <a:off x="2923550" y="4543125"/>
              <a:ext cx="914200" cy="914200"/>
            </a:xfrm>
            <a:custGeom>
              <a:avLst/>
              <a:gdLst/>
              <a:ahLst/>
              <a:cxnLst/>
              <a:rect l="l" t="t" r="r" b="b"/>
              <a:pathLst>
                <a:path w="36568" h="36568" extrusionOk="0">
                  <a:moveTo>
                    <a:pt x="18267" y="0"/>
                  </a:moveTo>
                  <a:cubicBezTo>
                    <a:pt x="8188" y="0"/>
                    <a:pt x="0" y="8188"/>
                    <a:pt x="0" y="18300"/>
                  </a:cubicBezTo>
                  <a:cubicBezTo>
                    <a:pt x="0" y="28380"/>
                    <a:pt x="8188" y="36567"/>
                    <a:pt x="18267" y="36567"/>
                  </a:cubicBezTo>
                  <a:cubicBezTo>
                    <a:pt x="28379" y="36567"/>
                    <a:pt x="36567" y="28380"/>
                    <a:pt x="36567" y="18300"/>
                  </a:cubicBezTo>
                  <a:cubicBezTo>
                    <a:pt x="36567" y="8188"/>
                    <a:pt x="28379" y="0"/>
                    <a:pt x="18267" y="0"/>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2471;p49">
              <a:extLst>
                <a:ext uri="{FF2B5EF4-FFF2-40B4-BE49-F238E27FC236}">
                  <a16:creationId xmlns:a16="http://schemas.microsoft.com/office/drawing/2014/main" xmlns="" id="{AB11793F-A5C2-4412-ADB0-5FFE9D0C881C}"/>
                </a:ext>
              </a:extLst>
            </p:cNvPr>
            <p:cNvSpPr/>
            <p:nvPr/>
          </p:nvSpPr>
          <p:spPr>
            <a:xfrm>
              <a:off x="1755750" y="4543125"/>
              <a:ext cx="914200" cy="914200"/>
            </a:xfrm>
            <a:custGeom>
              <a:avLst/>
              <a:gdLst/>
              <a:ahLst/>
              <a:cxnLst/>
              <a:rect l="l" t="t" r="r" b="b"/>
              <a:pathLst>
                <a:path w="36568" h="36568" extrusionOk="0">
                  <a:moveTo>
                    <a:pt x="18268" y="0"/>
                  </a:moveTo>
                  <a:cubicBezTo>
                    <a:pt x="8188" y="0"/>
                    <a:pt x="1" y="8188"/>
                    <a:pt x="1" y="18300"/>
                  </a:cubicBezTo>
                  <a:cubicBezTo>
                    <a:pt x="1" y="28380"/>
                    <a:pt x="8188" y="36567"/>
                    <a:pt x="18268" y="36567"/>
                  </a:cubicBezTo>
                  <a:cubicBezTo>
                    <a:pt x="28380" y="36567"/>
                    <a:pt x="36567" y="28380"/>
                    <a:pt x="36567" y="18300"/>
                  </a:cubicBezTo>
                  <a:cubicBezTo>
                    <a:pt x="36567" y="8188"/>
                    <a:pt x="28380" y="0"/>
                    <a:pt x="18268" y="0"/>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2472;p49">
              <a:extLst>
                <a:ext uri="{FF2B5EF4-FFF2-40B4-BE49-F238E27FC236}">
                  <a16:creationId xmlns:a16="http://schemas.microsoft.com/office/drawing/2014/main" xmlns="" id="{F6184B38-7606-46BC-9F21-D9AE277A0551}"/>
                </a:ext>
              </a:extLst>
            </p:cNvPr>
            <p:cNvSpPr/>
            <p:nvPr/>
          </p:nvSpPr>
          <p:spPr>
            <a:xfrm>
              <a:off x="1934350" y="238125"/>
              <a:ext cx="1140075" cy="1782700"/>
            </a:xfrm>
            <a:custGeom>
              <a:avLst/>
              <a:gdLst/>
              <a:ahLst/>
              <a:cxnLst/>
              <a:rect l="l" t="t" r="r" b="b"/>
              <a:pathLst>
                <a:path w="45603" h="71308" extrusionOk="0">
                  <a:moveTo>
                    <a:pt x="31446" y="0"/>
                  </a:moveTo>
                  <a:cubicBezTo>
                    <a:pt x="21236" y="8351"/>
                    <a:pt x="11091" y="21203"/>
                    <a:pt x="5546" y="35654"/>
                  </a:cubicBezTo>
                  <a:cubicBezTo>
                    <a:pt x="0" y="50104"/>
                    <a:pt x="3393" y="62989"/>
                    <a:pt x="14190" y="71307"/>
                  </a:cubicBezTo>
                  <a:cubicBezTo>
                    <a:pt x="24400" y="62989"/>
                    <a:pt x="34512" y="50104"/>
                    <a:pt x="40058" y="35654"/>
                  </a:cubicBezTo>
                  <a:cubicBezTo>
                    <a:pt x="45603" y="21203"/>
                    <a:pt x="42243" y="8351"/>
                    <a:pt x="31446" y="0"/>
                  </a:cubicBezTo>
                  <a:close/>
                </a:path>
              </a:pathLst>
            </a:custGeom>
            <a:solidFill>
              <a:srgbClr val="D1511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16" name="Google Shape;2473;p49">
            <a:extLst>
              <a:ext uri="{FF2B5EF4-FFF2-40B4-BE49-F238E27FC236}">
                <a16:creationId xmlns:a16="http://schemas.microsoft.com/office/drawing/2014/main" xmlns="" id="{9D6B1F05-7C96-49F2-8F42-C48C91C5FA14}"/>
              </a:ext>
            </a:extLst>
          </p:cNvPr>
          <p:cNvGrpSpPr/>
          <p:nvPr/>
        </p:nvGrpSpPr>
        <p:grpSpPr>
          <a:xfrm>
            <a:off x="7871620" y="4128062"/>
            <a:ext cx="948791" cy="803780"/>
            <a:chOff x="1116400" y="574075"/>
            <a:chExt cx="5367625" cy="4547250"/>
          </a:xfrm>
        </p:grpSpPr>
        <p:sp>
          <p:nvSpPr>
            <p:cNvPr id="317" name="Google Shape;2474;p49">
              <a:extLst>
                <a:ext uri="{FF2B5EF4-FFF2-40B4-BE49-F238E27FC236}">
                  <a16:creationId xmlns:a16="http://schemas.microsoft.com/office/drawing/2014/main" xmlns="" id="{610DE4C9-8EC5-470D-9ECB-F66B3394EF7E}"/>
                </a:ext>
              </a:extLst>
            </p:cNvPr>
            <p:cNvSpPr/>
            <p:nvPr/>
          </p:nvSpPr>
          <p:spPr>
            <a:xfrm>
              <a:off x="5107450" y="574075"/>
              <a:ext cx="1376575" cy="1449175"/>
            </a:xfrm>
            <a:custGeom>
              <a:avLst/>
              <a:gdLst/>
              <a:ahLst/>
              <a:cxnLst/>
              <a:rect l="l" t="t" r="r" b="b"/>
              <a:pathLst>
                <a:path w="55063" h="57967" extrusionOk="0">
                  <a:moveTo>
                    <a:pt x="33225" y="1"/>
                  </a:moveTo>
                  <a:cubicBezTo>
                    <a:pt x="23659" y="1"/>
                    <a:pt x="12830" y="6389"/>
                    <a:pt x="5643" y="17323"/>
                  </a:cubicBezTo>
                  <a:cubicBezTo>
                    <a:pt x="3001" y="21302"/>
                    <a:pt x="1142" y="25477"/>
                    <a:pt x="0" y="29620"/>
                  </a:cubicBezTo>
                  <a:lnTo>
                    <a:pt x="28706" y="57967"/>
                  </a:lnTo>
                  <a:cubicBezTo>
                    <a:pt x="34773" y="55129"/>
                    <a:pt x="40612" y="50073"/>
                    <a:pt x="45081" y="43321"/>
                  </a:cubicBezTo>
                  <a:cubicBezTo>
                    <a:pt x="55063" y="28185"/>
                    <a:pt x="54312" y="10114"/>
                    <a:pt x="43417" y="2937"/>
                  </a:cubicBezTo>
                  <a:cubicBezTo>
                    <a:pt x="40392" y="945"/>
                    <a:pt x="36902" y="1"/>
                    <a:pt x="33225" y="1"/>
                  </a:cubicBez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2475;p49">
              <a:extLst>
                <a:ext uri="{FF2B5EF4-FFF2-40B4-BE49-F238E27FC236}">
                  <a16:creationId xmlns:a16="http://schemas.microsoft.com/office/drawing/2014/main" xmlns="" id="{4A5ED974-D016-4CBF-BE41-BA2EEADEFFEB}"/>
                </a:ext>
              </a:extLst>
            </p:cNvPr>
            <p:cNvSpPr/>
            <p:nvPr/>
          </p:nvSpPr>
          <p:spPr>
            <a:xfrm>
              <a:off x="5380625" y="1162075"/>
              <a:ext cx="583925" cy="704600"/>
            </a:xfrm>
            <a:custGeom>
              <a:avLst/>
              <a:gdLst/>
              <a:ahLst/>
              <a:cxnLst/>
              <a:rect l="l" t="t" r="r" b="b"/>
              <a:pathLst>
                <a:path w="23357" h="28184" extrusionOk="0">
                  <a:moveTo>
                    <a:pt x="17942" y="0"/>
                  </a:moveTo>
                  <a:cubicBezTo>
                    <a:pt x="13701" y="0"/>
                    <a:pt x="6818" y="3491"/>
                    <a:pt x="1762" y="11189"/>
                  </a:cubicBezTo>
                  <a:cubicBezTo>
                    <a:pt x="1110" y="12200"/>
                    <a:pt x="523" y="13211"/>
                    <a:pt x="1" y="14255"/>
                  </a:cubicBezTo>
                  <a:lnTo>
                    <a:pt x="13245" y="28184"/>
                  </a:lnTo>
                  <a:cubicBezTo>
                    <a:pt x="15071" y="26585"/>
                    <a:pt x="16833" y="24563"/>
                    <a:pt x="18398" y="22182"/>
                  </a:cubicBezTo>
                  <a:cubicBezTo>
                    <a:pt x="21628" y="17289"/>
                    <a:pt x="23357" y="11776"/>
                    <a:pt x="23161" y="7079"/>
                  </a:cubicBezTo>
                  <a:cubicBezTo>
                    <a:pt x="23096" y="5611"/>
                    <a:pt x="22737" y="2055"/>
                    <a:pt x="20617" y="685"/>
                  </a:cubicBezTo>
                  <a:cubicBezTo>
                    <a:pt x="19932" y="229"/>
                    <a:pt x="19051" y="0"/>
                    <a:pt x="17942" y="0"/>
                  </a:cubicBezTo>
                  <a:close/>
                </a:path>
              </a:pathLst>
            </a:custGeom>
            <a:solidFill>
              <a:srgbClr val="D1511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2476;p49">
              <a:extLst>
                <a:ext uri="{FF2B5EF4-FFF2-40B4-BE49-F238E27FC236}">
                  <a16:creationId xmlns:a16="http://schemas.microsoft.com/office/drawing/2014/main" xmlns="" id="{BCC49589-1031-4C70-A5B6-17B8F8F6EF7A}"/>
                </a:ext>
              </a:extLst>
            </p:cNvPr>
            <p:cNvSpPr/>
            <p:nvPr/>
          </p:nvSpPr>
          <p:spPr>
            <a:xfrm>
              <a:off x="1635875" y="1162075"/>
              <a:ext cx="583925" cy="704600"/>
            </a:xfrm>
            <a:custGeom>
              <a:avLst/>
              <a:gdLst/>
              <a:ahLst/>
              <a:cxnLst/>
              <a:rect l="l" t="t" r="r" b="b"/>
              <a:pathLst>
                <a:path w="23357" h="28184" extrusionOk="0">
                  <a:moveTo>
                    <a:pt x="5415" y="0"/>
                  </a:moveTo>
                  <a:cubicBezTo>
                    <a:pt x="4306" y="0"/>
                    <a:pt x="3426" y="229"/>
                    <a:pt x="2741" y="685"/>
                  </a:cubicBezTo>
                  <a:cubicBezTo>
                    <a:pt x="620" y="2055"/>
                    <a:pt x="261" y="5611"/>
                    <a:pt x="196" y="7079"/>
                  </a:cubicBezTo>
                  <a:cubicBezTo>
                    <a:pt x="0" y="11776"/>
                    <a:pt x="1729" y="17289"/>
                    <a:pt x="4959" y="22182"/>
                  </a:cubicBezTo>
                  <a:cubicBezTo>
                    <a:pt x="6524" y="24563"/>
                    <a:pt x="8286" y="26585"/>
                    <a:pt x="10113" y="28184"/>
                  </a:cubicBezTo>
                  <a:lnTo>
                    <a:pt x="23356" y="14255"/>
                  </a:lnTo>
                  <a:cubicBezTo>
                    <a:pt x="22834" y="13211"/>
                    <a:pt x="22247" y="12200"/>
                    <a:pt x="21595" y="11189"/>
                  </a:cubicBezTo>
                  <a:cubicBezTo>
                    <a:pt x="16539" y="3491"/>
                    <a:pt x="9656" y="0"/>
                    <a:pt x="5415" y="0"/>
                  </a:cubicBezTo>
                  <a:close/>
                </a:path>
              </a:pathLst>
            </a:custGeom>
            <a:solidFill>
              <a:srgbClr val="8959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2477;p49">
              <a:extLst>
                <a:ext uri="{FF2B5EF4-FFF2-40B4-BE49-F238E27FC236}">
                  <a16:creationId xmlns:a16="http://schemas.microsoft.com/office/drawing/2014/main" xmlns="" id="{077C555F-E2C2-4D40-8559-6886B50BA6BD}"/>
                </a:ext>
              </a:extLst>
            </p:cNvPr>
            <p:cNvSpPr/>
            <p:nvPr/>
          </p:nvSpPr>
          <p:spPr>
            <a:xfrm>
              <a:off x="1377350" y="932100"/>
              <a:ext cx="4845725" cy="4189225"/>
            </a:xfrm>
            <a:custGeom>
              <a:avLst/>
              <a:gdLst/>
              <a:ahLst/>
              <a:cxnLst/>
              <a:rect l="l" t="t" r="r" b="b"/>
              <a:pathLst>
                <a:path w="193829" h="167569" extrusionOk="0">
                  <a:moveTo>
                    <a:pt x="96915" y="1"/>
                  </a:moveTo>
                  <a:cubicBezTo>
                    <a:pt x="43385" y="1"/>
                    <a:pt x="1" y="43385"/>
                    <a:pt x="1" y="96914"/>
                  </a:cubicBezTo>
                  <a:cubicBezTo>
                    <a:pt x="1" y="150411"/>
                    <a:pt x="43385" y="167569"/>
                    <a:pt x="96915" y="167569"/>
                  </a:cubicBezTo>
                  <a:cubicBezTo>
                    <a:pt x="150444" y="167569"/>
                    <a:pt x="193828" y="150411"/>
                    <a:pt x="193828" y="96914"/>
                  </a:cubicBezTo>
                  <a:cubicBezTo>
                    <a:pt x="193828" y="43385"/>
                    <a:pt x="150444" y="1"/>
                    <a:pt x="96915" y="1"/>
                  </a:cubicBez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2478;p49">
              <a:extLst>
                <a:ext uri="{FF2B5EF4-FFF2-40B4-BE49-F238E27FC236}">
                  <a16:creationId xmlns:a16="http://schemas.microsoft.com/office/drawing/2014/main" xmlns="" id="{D448F8DD-44B7-4E77-894F-04D89E8360E3}"/>
                </a:ext>
              </a:extLst>
            </p:cNvPr>
            <p:cNvSpPr/>
            <p:nvPr/>
          </p:nvSpPr>
          <p:spPr>
            <a:xfrm>
              <a:off x="4143525" y="2440175"/>
              <a:ext cx="891375" cy="834875"/>
            </a:xfrm>
            <a:custGeom>
              <a:avLst/>
              <a:gdLst/>
              <a:ahLst/>
              <a:cxnLst/>
              <a:rect l="l" t="t" r="r" b="b"/>
              <a:pathLst>
                <a:path w="35655" h="33395" extrusionOk="0">
                  <a:moveTo>
                    <a:pt x="18060" y="1"/>
                  </a:moveTo>
                  <a:cubicBezTo>
                    <a:pt x="14128" y="1"/>
                    <a:pt x="10204" y="1351"/>
                    <a:pt x="7112" y="4004"/>
                  </a:cubicBezTo>
                  <a:cubicBezTo>
                    <a:pt x="1958" y="8440"/>
                    <a:pt x="1" y="15780"/>
                    <a:pt x="2251" y="22206"/>
                  </a:cubicBezTo>
                  <a:cubicBezTo>
                    <a:pt x="4567" y="28828"/>
                    <a:pt x="11026" y="33394"/>
                    <a:pt x="18039" y="33394"/>
                  </a:cubicBezTo>
                  <a:cubicBezTo>
                    <a:pt x="26064" y="33394"/>
                    <a:pt x="33110" y="27458"/>
                    <a:pt x="34512" y="19531"/>
                  </a:cubicBezTo>
                  <a:cubicBezTo>
                    <a:pt x="35654" y="12942"/>
                    <a:pt x="32620" y="6059"/>
                    <a:pt x="26912" y="2503"/>
                  </a:cubicBezTo>
                  <a:cubicBezTo>
                    <a:pt x="24219" y="828"/>
                    <a:pt x="21137" y="1"/>
                    <a:pt x="18060" y="1"/>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2479;p49">
              <a:extLst>
                <a:ext uri="{FF2B5EF4-FFF2-40B4-BE49-F238E27FC236}">
                  <a16:creationId xmlns:a16="http://schemas.microsoft.com/office/drawing/2014/main" xmlns="" id="{1E58E261-8C0A-4E22-907A-D4E84E7CE0A7}"/>
                </a:ext>
              </a:extLst>
            </p:cNvPr>
            <p:cNvSpPr/>
            <p:nvPr/>
          </p:nvSpPr>
          <p:spPr>
            <a:xfrm>
              <a:off x="2554950" y="2440175"/>
              <a:ext cx="891350" cy="834875"/>
            </a:xfrm>
            <a:custGeom>
              <a:avLst/>
              <a:gdLst/>
              <a:ahLst/>
              <a:cxnLst/>
              <a:rect l="l" t="t" r="r" b="b"/>
              <a:pathLst>
                <a:path w="35654" h="33395" extrusionOk="0">
                  <a:moveTo>
                    <a:pt x="18065" y="1"/>
                  </a:moveTo>
                  <a:cubicBezTo>
                    <a:pt x="14127" y="1"/>
                    <a:pt x="10204" y="1351"/>
                    <a:pt x="7111" y="4004"/>
                  </a:cubicBezTo>
                  <a:cubicBezTo>
                    <a:pt x="1957" y="8440"/>
                    <a:pt x="0" y="15780"/>
                    <a:pt x="2251" y="22206"/>
                  </a:cubicBezTo>
                  <a:cubicBezTo>
                    <a:pt x="4567" y="28828"/>
                    <a:pt x="11026" y="33394"/>
                    <a:pt x="18039" y="33394"/>
                  </a:cubicBezTo>
                  <a:cubicBezTo>
                    <a:pt x="26063" y="33394"/>
                    <a:pt x="33109" y="27458"/>
                    <a:pt x="34512" y="19531"/>
                  </a:cubicBezTo>
                  <a:cubicBezTo>
                    <a:pt x="35654" y="12942"/>
                    <a:pt x="32620" y="6059"/>
                    <a:pt x="26944" y="2503"/>
                  </a:cubicBezTo>
                  <a:cubicBezTo>
                    <a:pt x="24237" y="828"/>
                    <a:pt x="21147" y="1"/>
                    <a:pt x="18065" y="1"/>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2480;p49">
              <a:extLst>
                <a:ext uri="{FF2B5EF4-FFF2-40B4-BE49-F238E27FC236}">
                  <a16:creationId xmlns:a16="http://schemas.microsoft.com/office/drawing/2014/main" xmlns="" id="{AB7C500B-C0E1-4D44-AC16-3868CD75EB8D}"/>
                </a:ext>
              </a:extLst>
            </p:cNvPr>
            <p:cNvSpPr/>
            <p:nvPr/>
          </p:nvSpPr>
          <p:spPr>
            <a:xfrm>
              <a:off x="2823225" y="2342900"/>
              <a:ext cx="1953975" cy="2226350"/>
            </a:xfrm>
            <a:custGeom>
              <a:avLst/>
              <a:gdLst/>
              <a:ahLst/>
              <a:cxnLst/>
              <a:rect l="l" t="t" r="r" b="b"/>
              <a:pathLst>
                <a:path w="78159" h="89054" extrusionOk="0">
                  <a:moveTo>
                    <a:pt x="39080" y="1"/>
                  </a:moveTo>
                  <a:cubicBezTo>
                    <a:pt x="36340" y="1"/>
                    <a:pt x="33599" y="229"/>
                    <a:pt x="30859" y="686"/>
                  </a:cubicBezTo>
                  <a:cubicBezTo>
                    <a:pt x="27239" y="1306"/>
                    <a:pt x="23650" y="2317"/>
                    <a:pt x="20193" y="3752"/>
                  </a:cubicBezTo>
                  <a:cubicBezTo>
                    <a:pt x="16898" y="5122"/>
                    <a:pt x="15854" y="9200"/>
                    <a:pt x="17877" y="12135"/>
                  </a:cubicBezTo>
                  <a:cubicBezTo>
                    <a:pt x="18660" y="13310"/>
                    <a:pt x="19116" y="14582"/>
                    <a:pt x="18725" y="15822"/>
                  </a:cubicBezTo>
                  <a:cubicBezTo>
                    <a:pt x="15495" y="26162"/>
                    <a:pt x="10309" y="35785"/>
                    <a:pt x="3752" y="44462"/>
                  </a:cubicBezTo>
                  <a:cubicBezTo>
                    <a:pt x="1404" y="47561"/>
                    <a:pt x="1" y="51410"/>
                    <a:pt x="1" y="55585"/>
                  </a:cubicBezTo>
                  <a:cubicBezTo>
                    <a:pt x="1" y="65828"/>
                    <a:pt x="8286" y="74081"/>
                    <a:pt x="18496" y="74081"/>
                  </a:cubicBezTo>
                  <a:cubicBezTo>
                    <a:pt x="19312" y="74081"/>
                    <a:pt x="20127" y="74048"/>
                    <a:pt x="20910" y="73917"/>
                  </a:cubicBezTo>
                  <a:cubicBezTo>
                    <a:pt x="22313" y="81551"/>
                    <a:pt x="28348" y="87520"/>
                    <a:pt x="36013" y="88792"/>
                  </a:cubicBezTo>
                  <a:cubicBezTo>
                    <a:pt x="36992" y="88955"/>
                    <a:pt x="38036" y="89053"/>
                    <a:pt x="39080" y="89053"/>
                  </a:cubicBezTo>
                  <a:cubicBezTo>
                    <a:pt x="48148" y="89053"/>
                    <a:pt x="55683" y="82529"/>
                    <a:pt x="57249" y="73917"/>
                  </a:cubicBezTo>
                  <a:cubicBezTo>
                    <a:pt x="58032" y="74048"/>
                    <a:pt x="58847" y="74081"/>
                    <a:pt x="59663" y="74081"/>
                  </a:cubicBezTo>
                  <a:cubicBezTo>
                    <a:pt x="69873" y="74081"/>
                    <a:pt x="78158" y="65828"/>
                    <a:pt x="78158" y="55585"/>
                  </a:cubicBezTo>
                  <a:cubicBezTo>
                    <a:pt x="78158" y="51410"/>
                    <a:pt x="76756" y="47561"/>
                    <a:pt x="74407" y="44462"/>
                  </a:cubicBezTo>
                  <a:cubicBezTo>
                    <a:pt x="67850" y="35785"/>
                    <a:pt x="62664" y="26162"/>
                    <a:pt x="59434" y="15822"/>
                  </a:cubicBezTo>
                  <a:cubicBezTo>
                    <a:pt x="58912" y="14158"/>
                    <a:pt x="59141" y="12494"/>
                    <a:pt x="59858" y="11092"/>
                  </a:cubicBezTo>
                  <a:cubicBezTo>
                    <a:pt x="61424" y="8156"/>
                    <a:pt x="60022" y="4535"/>
                    <a:pt x="56923" y="3328"/>
                  </a:cubicBezTo>
                  <a:cubicBezTo>
                    <a:pt x="51182" y="1110"/>
                    <a:pt x="45114" y="1"/>
                    <a:pt x="39080" y="1"/>
                  </a:cubicBez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2481;p49">
              <a:extLst>
                <a:ext uri="{FF2B5EF4-FFF2-40B4-BE49-F238E27FC236}">
                  <a16:creationId xmlns:a16="http://schemas.microsoft.com/office/drawing/2014/main" xmlns="" id="{A053AA66-35DB-4C65-8FE8-52B8BA8014FC}"/>
                </a:ext>
              </a:extLst>
            </p:cNvPr>
            <p:cNvSpPr/>
            <p:nvPr/>
          </p:nvSpPr>
          <p:spPr>
            <a:xfrm>
              <a:off x="4468900" y="2737925"/>
              <a:ext cx="333575" cy="312050"/>
            </a:xfrm>
            <a:custGeom>
              <a:avLst/>
              <a:gdLst/>
              <a:ahLst/>
              <a:cxnLst/>
              <a:rect l="l" t="t" r="r" b="b"/>
              <a:pathLst>
                <a:path w="13343" h="12482" extrusionOk="0">
                  <a:moveTo>
                    <a:pt x="6728" y="0"/>
                  </a:moveTo>
                  <a:cubicBezTo>
                    <a:pt x="5266" y="0"/>
                    <a:pt x="3807" y="504"/>
                    <a:pt x="2643" y="1488"/>
                  </a:cubicBezTo>
                  <a:cubicBezTo>
                    <a:pt x="718" y="3119"/>
                    <a:pt x="1" y="5892"/>
                    <a:pt x="816" y="8241"/>
                  </a:cubicBezTo>
                  <a:cubicBezTo>
                    <a:pt x="1664" y="10752"/>
                    <a:pt x="4078" y="12481"/>
                    <a:pt x="6721" y="12481"/>
                  </a:cubicBezTo>
                  <a:cubicBezTo>
                    <a:pt x="9656" y="12481"/>
                    <a:pt x="12266" y="10328"/>
                    <a:pt x="12853" y="7458"/>
                  </a:cubicBezTo>
                  <a:cubicBezTo>
                    <a:pt x="13342" y="5011"/>
                    <a:pt x="12266" y="2402"/>
                    <a:pt x="10178" y="1032"/>
                  </a:cubicBezTo>
                  <a:cubicBezTo>
                    <a:pt x="9134" y="340"/>
                    <a:pt x="7930" y="0"/>
                    <a:pt x="6728" y="0"/>
                  </a:cubicBezTo>
                  <a:close/>
                </a:path>
              </a:pathLst>
            </a:custGeom>
            <a:solidFill>
              <a:srgbClr val="F8BB8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2482;p49">
              <a:extLst>
                <a:ext uri="{FF2B5EF4-FFF2-40B4-BE49-F238E27FC236}">
                  <a16:creationId xmlns:a16="http://schemas.microsoft.com/office/drawing/2014/main" xmlns="" id="{FD1AD6B7-FFB1-4D89-AC5D-9E5DDA5210D7}"/>
                </a:ext>
              </a:extLst>
            </p:cNvPr>
            <p:cNvSpPr/>
            <p:nvPr/>
          </p:nvSpPr>
          <p:spPr>
            <a:xfrm>
              <a:off x="2795500" y="2737775"/>
              <a:ext cx="332750" cy="312200"/>
            </a:xfrm>
            <a:custGeom>
              <a:avLst/>
              <a:gdLst/>
              <a:ahLst/>
              <a:cxnLst/>
              <a:rect l="l" t="t" r="r" b="b"/>
              <a:pathLst>
                <a:path w="13310" h="12488" extrusionOk="0">
                  <a:moveTo>
                    <a:pt x="6727" y="0"/>
                  </a:moveTo>
                  <a:cubicBezTo>
                    <a:pt x="5257" y="0"/>
                    <a:pt x="3796" y="506"/>
                    <a:pt x="2643" y="1494"/>
                  </a:cubicBezTo>
                  <a:cubicBezTo>
                    <a:pt x="719" y="3158"/>
                    <a:pt x="1" y="5898"/>
                    <a:pt x="816" y="8279"/>
                  </a:cubicBezTo>
                  <a:cubicBezTo>
                    <a:pt x="1697" y="10758"/>
                    <a:pt x="4111" y="12487"/>
                    <a:pt x="6721" y="12487"/>
                  </a:cubicBezTo>
                  <a:cubicBezTo>
                    <a:pt x="9722" y="12487"/>
                    <a:pt x="12364" y="10237"/>
                    <a:pt x="12886" y="7301"/>
                  </a:cubicBezTo>
                  <a:cubicBezTo>
                    <a:pt x="13310" y="4822"/>
                    <a:pt x="12168" y="2277"/>
                    <a:pt x="10048" y="940"/>
                  </a:cubicBezTo>
                  <a:cubicBezTo>
                    <a:pt x="9031" y="310"/>
                    <a:pt x="7876" y="0"/>
                    <a:pt x="6727" y="0"/>
                  </a:cubicBezTo>
                  <a:close/>
                </a:path>
              </a:pathLst>
            </a:custGeom>
            <a:solidFill>
              <a:srgbClr val="F8BB8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2483;p49">
              <a:extLst>
                <a:ext uri="{FF2B5EF4-FFF2-40B4-BE49-F238E27FC236}">
                  <a16:creationId xmlns:a16="http://schemas.microsoft.com/office/drawing/2014/main" xmlns="" id="{E236D46F-4E33-4FDA-A109-8716BA705A51}"/>
                </a:ext>
              </a:extLst>
            </p:cNvPr>
            <p:cNvSpPr/>
            <p:nvPr/>
          </p:nvSpPr>
          <p:spPr>
            <a:xfrm>
              <a:off x="3452800" y="3468300"/>
              <a:ext cx="694825" cy="484425"/>
            </a:xfrm>
            <a:custGeom>
              <a:avLst/>
              <a:gdLst/>
              <a:ahLst/>
              <a:cxnLst/>
              <a:rect l="l" t="t" r="r" b="b"/>
              <a:pathLst>
                <a:path w="27793" h="19377" extrusionOk="0">
                  <a:moveTo>
                    <a:pt x="9526" y="0"/>
                  </a:moveTo>
                  <a:cubicBezTo>
                    <a:pt x="3915" y="0"/>
                    <a:pt x="1" y="5546"/>
                    <a:pt x="1827" y="10830"/>
                  </a:cubicBezTo>
                  <a:cubicBezTo>
                    <a:pt x="3621" y="15951"/>
                    <a:pt x="8482" y="19376"/>
                    <a:pt x="13897" y="19376"/>
                  </a:cubicBezTo>
                  <a:cubicBezTo>
                    <a:pt x="19311" y="19376"/>
                    <a:pt x="24172" y="15951"/>
                    <a:pt x="25966" y="10830"/>
                  </a:cubicBezTo>
                  <a:cubicBezTo>
                    <a:pt x="27793" y="5546"/>
                    <a:pt x="23878" y="0"/>
                    <a:pt x="18268" y="0"/>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2484;p49">
              <a:extLst>
                <a:ext uri="{FF2B5EF4-FFF2-40B4-BE49-F238E27FC236}">
                  <a16:creationId xmlns:a16="http://schemas.microsoft.com/office/drawing/2014/main" xmlns="" id="{A5FA049D-3E41-4AA2-B714-1C0AE7BB7672}"/>
                </a:ext>
              </a:extLst>
            </p:cNvPr>
            <p:cNvSpPr/>
            <p:nvPr/>
          </p:nvSpPr>
          <p:spPr>
            <a:xfrm>
              <a:off x="3452800" y="3468300"/>
              <a:ext cx="419200" cy="484425"/>
            </a:xfrm>
            <a:custGeom>
              <a:avLst/>
              <a:gdLst/>
              <a:ahLst/>
              <a:cxnLst/>
              <a:rect l="l" t="t" r="r" b="b"/>
              <a:pathLst>
                <a:path w="16768" h="19377" extrusionOk="0">
                  <a:moveTo>
                    <a:pt x="9526" y="0"/>
                  </a:moveTo>
                  <a:cubicBezTo>
                    <a:pt x="3915" y="0"/>
                    <a:pt x="1" y="5546"/>
                    <a:pt x="1827" y="10830"/>
                  </a:cubicBezTo>
                  <a:cubicBezTo>
                    <a:pt x="3621" y="15951"/>
                    <a:pt x="8482" y="19376"/>
                    <a:pt x="13897" y="19376"/>
                  </a:cubicBezTo>
                  <a:cubicBezTo>
                    <a:pt x="14875" y="19376"/>
                    <a:pt x="15854" y="19279"/>
                    <a:pt x="16767" y="19050"/>
                  </a:cubicBezTo>
                  <a:cubicBezTo>
                    <a:pt x="12592" y="18072"/>
                    <a:pt x="9069" y="15038"/>
                    <a:pt x="7601" y="10830"/>
                  </a:cubicBezTo>
                  <a:cubicBezTo>
                    <a:pt x="5742" y="5546"/>
                    <a:pt x="9689" y="0"/>
                    <a:pt x="15267" y="0"/>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2485;p49">
              <a:extLst>
                <a:ext uri="{FF2B5EF4-FFF2-40B4-BE49-F238E27FC236}">
                  <a16:creationId xmlns:a16="http://schemas.microsoft.com/office/drawing/2014/main" xmlns="" id="{60C94452-D671-46AB-83FA-39225528125E}"/>
                </a:ext>
              </a:extLst>
            </p:cNvPr>
            <p:cNvSpPr/>
            <p:nvPr/>
          </p:nvSpPr>
          <p:spPr>
            <a:xfrm>
              <a:off x="1116400" y="574075"/>
              <a:ext cx="1376575" cy="1449175"/>
            </a:xfrm>
            <a:custGeom>
              <a:avLst/>
              <a:gdLst/>
              <a:ahLst/>
              <a:cxnLst/>
              <a:rect l="l" t="t" r="r" b="b"/>
              <a:pathLst>
                <a:path w="55063" h="57967" extrusionOk="0">
                  <a:moveTo>
                    <a:pt x="21838" y="1"/>
                  </a:moveTo>
                  <a:cubicBezTo>
                    <a:pt x="18161" y="1"/>
                    <a:pt x="14671" y="945"/>
                    <a:pt x="11646" y="2937"/>
                  </a:cubicBezTo>
                  <a:cubicBezTo>
                    <a:pt x="751" y="10114"/>
                    <a:pt x="1" y="28185"/>
                    <a:pt x="9982" y="43321"/>
                  </a:cubicBezTo>
                  <a:cubicBezTo>
                    <a:pt x="14451" y="50073"/>
                    <a:pt x="20290" y="55129"/>
                    <a:pt x="26390" y="57967"/>
                  </a:cubicBezTo>
                  <a:lnTo>
                    <a:pt x="55063" y="29620"/>
                  </a:lnTo>
                  <a:cubicBezTo>
                    <a:pt x="53921" y="25477"/>
                    <a:pt x="52062" y="21302"/>
                    <a:pt x="49420" y="17323"/>
                  </a:cubicBezTo>
                  <a:cubicBezTo>
                    <a:pt x="42233" y="6389"/>
                    <a:pt x="31404" y="1"/>
                    <a:pt x="21838" y="1"/>
                  </a:cubicBez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329" name="Google Shape;2486;p49">
            <a:extLst>
              <a:ext uri="{FF2B5EF4-FFF2-40B4-BE49-F238E27FC236}">
                <a16:creationId xmlns:a16="http://schemas.microsoft.com/office/drawing/2014/main" xmlns="" id="{1EB42A64-D872-4109-8EA2-3C2D2081ECB0}"/>
              </a:ext>
            </a:extLst>
          </p:cNvPr>
          <p:cNvSpPr/>
          <p:nvPr/>
        </p:nvSpPr>
        <p:spPr>
          <a:xfrm rot="16068662">
            <a:off x="8304031" y="4156603"/>
            <a:ext cx="103237" cy="124573"/>
          </a:xfrm>
          <a:custGeom>
            <a:avLst/>
            <a:gdLst/>
            <a:ahLst/>
            <a:cxnLst/>
            <a:rect l="l" t="t" r="r" b="b"/>
            <a:pathLst>
              <a:path w="23357" h="28184" extrusionOk="0">
                <a:moveTo>
                  <a:pt x="17942" y="0"/>
                </a:moveTo>
                <a:cubicBezTo>
                  <a:pt x="13701" y="0"/>
                  <a:pt x="6818" y="3491"/>
                  <a:pt x="1762" y="11189"/>
                </a:cubicBezTo>
                <a:cubicBezTo>
                  <a:pt x="1110" y="12200"/>
                  <a:pt x="523" y="13211"/>
                  <a:pt x="1" y="14255"/>
                </a:cubicBezTo>
                <a:lnTo>
                  <a:pt x="13245" y="28184"/>
                </a:lnTo>
                <a:cubicBezTo>
                  <a:pt x="15071" y="26585"/>
                  <a:pt x="16833" y="24563"/>
                  <a:pt x="18398" y="22182"/>
                </a:cubicBezTo>
                <a:cubicBezTo>
                  <a:pt x="21628" y="17289"/>
                  <a:pt x="23357" y="11776"/>
                  <a:pt x="23161" y="7079"/>
                </a:cubicBezTo>
                <a:cubicBezTo>
                  <a:pt x="23096" y="5611"/>
                  <a:pt x="22737" y="2055"/>
                  <a:pt x="20617" y="685"/>
                </a:cubicBezTo>
                <a:cubicBezTo>
                  <a:pt x="19932" y="229"/>
                  <a:pt x="19051" y="0"/>
                  <a:pt x="17942" y="0"/>
                </a:cubicBezTo>
                <a:close/>
              </a:path>
            </a:pathLst>
          </a:custGeom>
          <a:solidFill>
            <a:srgbClr val="D1511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nvGrpSpPr>
          <p:cNvPr id="330" name="Google Shape;2487;p49">
            <a:extLst>
              <a:ext uri="{FF2B5EF4-FFF2-40B4-BE49-F238E27FC236}">
                <a16:creationId xmlns:a16="http://schemas.microsoft.com/office/drawing/2014/main" xmlns="" id="{22A3681F-7BD3-4A1F-99BD-CA8CDBAAD618}"/>
              </a:ext>
            </a:extLst>
          </p:cNvPr>
          <p:cNvGrpSpPr/>
          <p:nvPr/>
        </p:nvGrpSpPr>
        <p:grpSpPr>
          <a:xfrm>
            <a:off x="5242766" y="4071868"/>
            <a:ext cx="1001142" cy="882257"/>
            <a:chOff x="1190625" y="548000"/>
            <a:chExt cx="5219200" cy="4599425"/>
          </a:xfrm>
        </p:grpSpPr>
        <p:sp>
          <p:nvSpPr>
            <p:cNvPr id="331" name="Google Shape;2488;p49">
              <a:extLst>
                <a:ext uri="{FF2B5EF4-FFF2-40B4-BE49-F238E27FC236}">
                  <a16:creationId xmlns:a16="http://schemas.microsoft.com/office/drawing/2014/main" xmlns="" id="{E5393596-D1C5-4A92-A0C7-8ECE3E32A816}"/>
                </a:ext>
              </a:extLst>
            </p:cNvPr>
            <p:cNvSpPr/>
            <p:nvPr/>
          </p:nvSpPr>
          <p:spPr>
            <a:xfrm>
              <a:off x="4704575" y="778775"/>
              <a:ext cx="578225" cy="642650"/>
            </a:xfrm>
            <a:custGeom>
              <a:avLst/>
              <a:gdLst/>
              <a:ahLst/>
              <a:cxnLst/>
              <a:rect l="l" t="t" r="r" b="b"/>
              <a:pathLst>
                <a:path w="23129" h="25706" extrusionOk="0">
                  <a:moveTo>
                    <a:pt x="1" y="1"/>
                  </a:moveTo>
                  <a:lnTo>
                    <a:pt x="1" y="25705"/>
                  </a:lnTo>
                  <a:lnTo>
                    <a:pt x="23128" y="25705"/>
                  </a:lnTo>
                  <a:lnTo>
                    <a:pt x="23128" y="1"/>
                  </a:lnTo>
                  <a:close/>
                </a:path>
              </a:pathLst>
            </a:custGeom>
            <a:solidFill>
              <a:srgbClr val="879819"/>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32" name="Google Shape;2489;p49">
              <a:extLst>
                <a:ext uri="{FF2B5EF4-FFF2-40B4-BE49-F238E27FC236}">
                  <a16:creationId xmlns:a16="http://schemas.microsoft.com/office/drawing/2014/main" xmlns="" id="{C63969AF-C2CB-4FA7-8CC1-7C8AF5423F4E}"/>
                </a:ext>
              </a:extLst>
            </p:cNvPr>
            <p:cNvSpPr/>
            <p:nvPr/>
          </p:nvSpPr>
          <p:spPr>
            <a:xfrm>
              <a:off x="2317625" y="778775"/>
              <a:ext cx="578225" cy="642650"/>
            </a:xfrm>
            <a:custGeom>
              <a:avLst/>
              <a:gdLst/>
              <a:ahLst/>
              <a:cxnLst/>
              <a:rect l="l" t="t" r="r" b="b"/>
              <a:pathLst>
                <a:path w="23129" h="25706" extrusionOk="0">
                  <a:moveTo>
                    <a:pt x="1" y="1"/>
                  </a:moveTo>
                  <a:lnTo>
                    <a:pt x="1" y="25705"/>
                  </a:lnTo>
                  <a:lnTo>
                    <a:pt x="23128" y="25705"/>
                  </a:lnTo>
                  <a:lnTo>
                    <a:pt x="23128" y="1"/>
                  </a:lnTo>
                  <a:close/>
                </a:path>
              </a:pathLst>
            </a:custGeom>
            <a:solidFill>
              <a:srgbClr val="879819"/>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33" name="Google Shape;2490;p49">
              <a:extLst>
                <a:ext uri="{FF2B5EF4-FFF2-40B4-BE49-F238E27FC236}">
                  <a16:creationId xmlns:a16="http://schemas.microsoft.com/office/drawing/2014/main" xmlns="" id="{EF77553D-CC92-47F0-BD30-D1AA7A58CDC9}"/>
                </a:ext>
              </a:extLst>
            </p:cNvPr>
            <p:cNvSpPr/>
            <p:nvPr/>
          </p:nvSpPr>
          <p:spPr>
            <a:xfrm>
              <a:off x="4521100" y="1259925"/>
              <a:ext cx="944375" cy="430600"/>
            </a:xfrm>
            <a:custGeom>
              <a:avLst/>
              <a:gdLst/>
              <a:ahLst/>
              <a:cxnLst/>
              <a:rect l="l" t="t" r="r" b="b"/>
              <a:pathLst>
                <a:path w="37775" h="17224" extrusionOk="0">
                  <a:moveTo>
                    <a:pt x="2904" y="1"/>
                  </a:moveTo>
                  <a:cubicBezTo>
                    <a:pt x="1305" y="1"/>
                    <a:pt x="1" y="1273"/>
                    <a:pt x="1" y="2871"/>
                  </a:cubicBezTo>
                  <a:lnTo>
                    <a:pt x="1" y="17224"/>
                  </a:lnTo>
                  <a:lnTo>
                    <a:pt x="37774" y="17224"/>
                  </a:lnTo>
                  <a:lnTo>
                    <a:pt x="37774" y="2871"/>
                  </a:lnTo>
                  <a:cubicBezTo>
                    <a:pt x="37774" y="1273"/>
                    <a:pt x="36502" y="1"/>
                    <a:pt x="34904"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34" name="Google Shape;2491;p49">
              <a:extLst>
                <a:ext uri="{FF2B5EF4-FFF2-40B4-BE49-F238E27FC236}">
                  <a16:creationId xmlns:a16="http://schemas.microsoft.com/office/drawing/2014/main" xmlns="" id="{736D0729-E714-45E7-B5D4-B2E8D88FE81E}"/>
                </a:ext>
              </a:extLst>
            </p:cNvPr>
            <p:cNvSpPr/>
            <p:nvPr/>
          </p:nvSpPr>
          <p:spPr>
            <a:xfrm>
              <a:off x="2134950" y="1259925"/>
              <a:ext cx="944375" cy="430600"/>
            </a:xfrm>
            <a:custGeom>
              <a:avLst/>
              <a:gdLst/>
              <a:ahLst/>
              <a:cxnLst/>
              <a:rect l="l" t="t" r="r" b="b"/>
              <a:pathLst>
                <a:path w="37775" h="17224" extrusionOk="0">
                  <a:moveTo>
                    <a:pt x="2871" y="1"/>
                  </a:moveTo>
                  <a:cubicBezTo>
                    <a:pt x="1273" y="1"/>
                    <a:pt x="1" y="1273"/>
                    <a:pt x="1" y="2871"/>
                  </a:cubicBezTo>
                  <a:lnTo>
                    <a:pt x="1" y="17224"/>
                  </a:lnTo>
                  <a:lnTo>
                    <a:pt x="37775" y="17224"/>
                  </a:lnTo>
                  <a:lnTo>
                    <a:pt x="37775" y="2871"/>
                  </a:lnTo>
                  <a:cubicBezTo>
                    <a:pt x="37775" y="1273"/>
                    <a:pt x="36470" y="1"/>
                    <a:pt x="34871"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35" name="Google Shape;2492;p49">
              <a:extLst>
                <a:ext uri="{FF2B5EF4-FFF2-40B4-BE49-F238E27FC236}">
                  <a16:creationId xmlns:a16="http://schemas.microsoft.com/office/drawing/2014/main" xmlns="" id="{6E68AD18-C5A0-4819-89EF-2FBBD0777ECB}"/>
                </a:ext>
              </a:extLst>
            </p:cNvPr>
            <p:cNvSpPr/>
            <p:nvPr/>
          </p:nvSpPr>
          <p:spPr>
            <a:xfrm>
              <a:off x="2134950" y="1259925"/>
              <a:ext cx="372725" cy="430600"/>
            </a:xfrm>
            <a:custGeom>
              <a:avLst/>
              <a:gdLst/>
              <a:ahLst/>
              <a:cxnLst/>
              <a:rect l="l" t="t" r="r" b="b"/>
              <a:pathLst>
                <a:path w="14909" h="17224" extrusionOk="0">
                  <a:moveTo>
                    <a:pt x="2871" y="1"/>
                  </a:moveTo>
                  <a:cubicBezTo>
                    <a:pt x="1273" y="1"/>
                    <a:pt x="1" y="1273"/>
                    <a:pt x="1" y="2871"/>
                  </a:cubicBezTo>
                  <a:lnTo>
                    <a:pt x="1" y="17224"/>
                  </a:lnTo>
                  <a:lnTo>
                    <a:pt x="14908" y="17224"/>
                  </a:lnTo>
                  <a:lnTo>
                    <a:pt x="14908" y="1"/>
                  </a:ln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36" name="Google Shape;2493;p49">
              <a:extLst>
                <a:ext uri="{FF2B5EF4-FFF2-40B4-BE49-F238E27FC236}">
                  <a16:creationId xmlns:a16="http://schemas.microsoft.com/office/drawing/2014/main" xmlns="" id="{5EE8CA4E-3DFA-46F6-9D10-204EE14F9AC4}"/>
                </a:ext>
              </a:extLst>
            </p:cNvPr>
            <p:cNvSpPr/>
            <p:nvPr/>
          </p:nvSpPr>
          <p:spPr>
            <a:xfrm>
              <a:off x="4521100" y="1259925"/>
              <a:ext cx="373525" cy="430600"/>
            </a:xfrm>
            <a:custGeom>
              <a:avLst/>
              <a:gdLst/>
              <a:ahLst/>
              <a:cxnLst/>
              <a:rect l="l" t="t" r="r" b="b"/>
              <a:pathLst>
                <a:path w="14941" h="17224" extrusionOk="0">
                  <a:moveTo>
                    <a:pt x="2904" y="1"/>
                  </a:moveTo>
                  <a:cubicBezTo>
                    <a:pt x="1305" y="1"/>
                    <a:pt x="1" y="1273"/>
                    <a:pt x="1" y="2871"/>
                  </a:cubicBezTo>
                  <a:lnTo>
                    <a:pt x="1" y="17224"/>
                  </a:lnTo>
                  <a:lnTo>
                    <a:pt x="14940" y="17224"/>
                  </a:lnTo>
                  <a:lnTo>
                    <a:pt x="14940" y="1"/>
                  </a:ln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37" name="Google Shape;2494;p49">
              <a:extLst>
                <a:ext uri="{FF2B5EF4-FFF2-40B4-BE49-F238E27FC236}">
                  <a16:creationId xmlns:a16="http://schemas.microsoft.com/office/drawing/2014/main" xmlns="" id="{B457DD84-871E-4AA9-8A42-94E16B28D5C5}"/>
                </a:ext>
              </a:extLst>
            </p:cNvPr>
            <p:cNvSpPr/>
            <p:nvPr/>
          </p:nvSpPr>
          <p:spPr>
            <a:xfrm>
              <a:off x="3089100" y="1679100"/>
              <a:ext cx="1422250" cy="2227950"/>
            </a:xfrm>
            <a:custGeom>
              <a:avLst/>
              <a:gdLst/>
              <a:ahLst/>
              <a:cxnLst/>
              <a:rect l="l" t="t" r="r" b="b"/>
              <a:pathLst>
                <a:path w="56890" h="89118" extrusionOk="0">
                  <a:moveTo>
                    <a:pt x="0" y="0"/>
                  </a:moveTo>
                  <a:lnTo>
                    <a:pt x="0" y="25183"/>
                  </a:lnTo>
                  <a:lnTo>
                    <a:pt x="0" y="89118"/>
                  </a:lnTo>
                  <a:lnTo>
                    <a:pt x="56889" y="89118"/>
                  </a:lnTo>
                  <a:lnTo>
                    <a:pt x="56889" y="9297"/>
                  </a:lnTo>
                  <a:lnTo>
                    <a:pt x="56889" y="0"/>
                  </a:lnTo>
                  <a:close/>
                </a:path>
              </a:pathLst>
            </a:custGeom>
            <a:solidFill>
              <a:srgbClr val="ADC22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38" name="Google Shape;2495;p49">
              <a:extLst>
                <a:ext uri="{FF2B5EF4-FFF2-40B4-BE49-F238E27FC236}">
                  <a16:creationId xmlns:a16="http://schemas.microsoft.com/office/drawing/2014/main" xmlns="" id="{6758A5EA-805A-4C6A-AD7A-A2BB8377037D}"/>
                </a:ext>
              </a:extLst>
            </p:cNvPr>
            <p:cNvSpPr/>
            <p:nvPr/>
          </p:nvSpPr>
          <p:spPr>
            <a:xfrm>
              <a:off x="2988775" y="2169200"/>
              <a:ext cx="1728075" cy="1345600"/>
            </a:xfrm>
            <a:custGeom>
              <a:avLst/>
              <a:gdLst/>
              <a:ahLst/>
              <a:cxnLst/>
              <a:rect l="l" t="t" r="r" b="b"/>
              <a:pathLst>
                <a:path w="69123" h="53824" extrusionOk="0">
                  <a:moveTo>
                    <a:pt x="1" y="1"/>
                  </a:moveTo>
                  <a:lnTo>
                    <a:pt x="1" y="53824"/>
                  </a:lnTo>
                  <a:lnTo>
                    <a:pt x="69122" y="53824"/>
                  </a:lnTo>
                  <a:lnTo>
                    <a:pt x="69122" y="1"/>
                  </a:lnTo>
                  <a:close/>
                </a:path>
              </a:pathLst>
            </a:custGeom>
            <a:solidFill>
              <a:srgbClr val="879819"/>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39" name="Google Shape;2496;p49">
              <a:extLst>
                <a:ext uri="{FF2B5EF4-FFF2-40B4-BE49-F238E27FC236}">
                  <a16:creationId xmlns:a16="http://schemas.microsoft.com/office/drawing/2014/main" xmlns="" id="{E33DD914-D46F-4174-BF7E-D784A394C8A0}"/>
                </a:ext>
              </a:extLst>
            </p:cNvPr>
            <p:cNvSpPr/>
            <p:nvPr/>
          </p:nvSpPr>
          <p:spPr>
            <a:xfrm>
              <a:off x="4327025" y="1679100"/>
              <a:ext cx="1804700" cy="2736825"/>
            </a:xfrm>
            <a:custGeom>
              <a:avLst/>
              <a:gdLst/>
              <a:ahLst/>
              <a:cxnLst/>
              <a:rect l="l" t="t" r="r" b="b"/>
              <a:pathLst>
                <a:path w="72188" h="109473" extrusionOk="0">
                  <a:moveTo>
                    <a:pt x="0" y="0"/>
                  </a:moveTo>
                  <a:lnTo>
                    <a:pt x="0" y="109473"/>
                  </a:lnTo>
                  <a:lnTo>
                    <a:pt x="72188" y="109473"/>
                  </a:lnTo>
                  <a:lnTo>
                    <a:pt x="60477" y="10961"/>
                  </a:lnTo>
                  <a:cubicBezTo>
                    <a:pt x="59760" y="4698"/>
                    <a:pt x="54443" y="0"/>
                    <a:pt x="48114" y="0"/>
                  </a:cubicBezTo>
                  <a:close/>
                </a:path>
              </a:pathLst>
            </a:custGeom>
            <a:solidFill>
              <a:srgbClr val="ADC22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40" name="Google Shape;2497;p49">
              <a:extLst>
                <a:ext uri="{FF2B5EF4-FFF2-40B4-BE49-F238E27FC236}">
                  <a16:creationId xmlns:a16="http://schemas.microsoft.com/office/drawing/2014/main" xmlns="" id="{453A517E-C79C-4D21-A979-778F102FC08A}"/>
                </a:ext>
              </a:extLst>
            </p:cNvPr>
            <p:cNvSpPr/>
            <p:nvPr/>
          </p:nvSpPr>
          <p:spPr>
            <a:xfrm>
              <a:off x="1468700" y="1679100"/>
              <a:ext cx="1804725" cy="2736825"/>
            </a:xfrm>
            <a:custGeom>
              <a:avLst/>
              <a:gdLst/>
              <a:ahLst/>
              <a:cxnLst/>
              <a:rect l="l" t="t" r="r" b="b"/>
              <a:pathLst>
                <a:path w="72189" h="109473" extrusionOk="0">
                  <a:moveTo>
                    <a:pt x="24074" y="0"/>
                  </a:moveTo>
                  <a:cubicBezTo>
                    <a:pt x="17746" y="0"/>
                    <a:pt x="12429" y="4698"/>
                    <a:pt x="11711" y="10961"/>
                  </a:cubicBezTo>
                  <a:lnTo>
                    <a:pt x="0" y="109473"/>
                  </a:lnTo>
                  <a:lnTo>
                    <a:pt x="72188" y="109473"/>
                  </a:lnTo>
                  <a:lnTo>
                    <a:pt x="72188" y="0"/>
                  </a:lnTo>
                  <a:close/>
                </a:path>
              </a:pathLst>
            </a:custGeom>
            <a:solidFill>
              <a:srgbClr val="ADC22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41" name="Google Shape;2498;p49">
              <a:extLst>
                <a:ext uri="{FF2B5EF4-FFF2-40B4-BE49-F238E27FC236}">
                  <a16:creationId xmlns:a16="http://schemas.microsoft.com/office/drawing/2014/main" xmlns="" id="{B6D2238A-6398-4A0D-A5FE-FD691F9DFCFE}"/>
                </a:ext>
              </a:extLst>
            </p:cNvPr>
            <p:cNvSpPr/>
            <p:nvPr/>
          </p:nvSpPr>
          <p:spPr>
            <a:xfrm>
              <a:off x="1468700" y="1679100"/>
              <a:ext cx="994100" cy="2736825"/>
            </a:xfrm>
            <a:custGeom>
              <a:avLst/>
              <a:gdLst/>
              <a:ahLst/>
              <a:cxnLst/>
              <a:rect l="l" t="t" r="r" b="b"/>
              <a:pathLst>
                <a:path w="39764" h="109473" extrusionOk="0">
                  <a:moveTo>
                    <a:pt x="24074" y="0"/>
                  </a:moveTo>
                  <a:cubicBezTo>
                    <a:pt x="17746" y="0"/>
                    <a:pt x="12429" y="4698"/>
                    <a:pt x="11711" y="10961"/>
                  </a:cubicBezTo>
                  <a:lnTo>
                    <a:pt x="0" y="109473"/>
                  </a:lnTo>
                  <a:lnTo>
                    <a:pt x="15691" y="109473"/>
                  </a:lnTo>
                  <a:lnTo>
                    <a:pt x="27401" y="10961"/>
                  </a:lnTo>
                  <a:cubicBezTo>
                    <a:pt x="28151" y="4698"/>
                    <a:pt x="33468" y="0"/>
                    <a:pt x="39764" y="0"/>
                  </a:cubicBezTo>
                  <a:close/>
                </a:path>
              </a:pathLst>
            </a:custGeom>
            <a:solidFill>
              <a:srgbClr val="879819"/>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42" name="Google Shape;2499;p49">
              <a:extLst>
                <a:ext uri="{FF2B5EF4-FFF2-40B4-BE49-F238E27FC236}">
                  <a16:creationId xmlns:a16="http://schemas.microsoft.com/office/drawing/2014/main" xmlns="" id="{67729C00-C8B8-447E-ADE4-5007A3E91E52}"/>
                </a:ext>
              </a:extLst>
            </p:cNvPr>
            <p:cNvSpPr/>
            <p:nvPr/>
          </p:nvSpPr>
          <p:spPr>
            <a:xfrm>
              <a:off x="4207125" y="4404475"/>
              <a:ext cx="2202700" cy="742950"/>
            </a:xfrm>
            <a:custGeom>
              <a:avLst/>
              <a:gdLst/>
              <a:ahLst/>
              <a:cxnLst/>
              <a:rect l="l" t="t" r="r" b="b"/>
              <a:pathLst>
                <a:path w="88108" h="29718" extrusionOk="0">
                  <a:moveTo>
                    <a:pt x="4796" y="1"/>
                  </a:moveTo>
                  <a:cubicBezTo>
                    <a:pt x="2121" y="1"/>
                    <a:pt x="1" y="2154"/>
                    <a:pt x="1" y="4796"/>
                  </a:cubicBezTo>
                  <a:lnTo>
                    <a:pt x="1" y="18464"/>
                  </a:lnTo>
                  <a:lnTo>
                    <a:pt x="1" y="24922"/>
                  </a:lnTo>
                  <a:cubicBezTo>
                    <a:pt x="1" y="27597"/>
                    <a:pt x="2121" y="29718"/>
                    <a:pt x="4796" y="29718"/>
                  </a:cubicBezTo>
                  <a:lnTo>
                    <a:pt x="83312" y="29718"/>
                  </a:lnTo>
                  <a:cubicBezTo>
                    <a:pt x="85954" y="29718"/>
                    <a:pt x="88107" y="27597"/>
                    <a:pt x="88107" y="24922"/>
                  </a:cubicBezTo>
                  <a:lnTo>
                    <a:pt x="88107" y="18464"/>
                  </a:lnTo>
                  <a:lnTo>
                    <a:pt x="88107" y="4796"/>
                  </a:lnTo>
                  <a:cubicBezTo>
                    <a:pt x="88107" y="2154"/>
                    <a:pt x="85954" y="1"/>
                    <a:pt x="83312"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43" name="Google Shape;2500;p49">
              <a:extLst>
                <a:ext uri="{FF2B5EF4-FFF2-40B4-BE49-F238E27FC236}">
                  <a16:creationId xmlns:a16="http://schemas.microsoft.com/office/drawing/2014/main" xmlns="" id="{180ABC74-225C-4464-B417-9C210C5AA68B}"/>
                </a:ext>
              </a:extLst>
            </p:cNvPr>
            <p:cNvSpPr/>
            <p:nvPr/>
          </p:nvSpPr>
          <p:spPr>
            <a:xfrm>
              <a:off x="1190625" y="4404475"/>
              <a:ext cx="2202675" cy="742950"/>
            </a:xfrm>
            <a:custGeom>
              <a:avLst/>
              <a:gdLst/>
              <a:ahLst/>
              <a:cxnLst/>
              <a:rect l="l" t="t" r="r" b="b"/>
              <a:pathLst>
                <a:path w="88107" h="29718" extrusionOk="0">
                  <a:moveTo>
                    <a:pt x="4795" y="1"/>
                  </a:moveTo>
                  <a:cubicBezTo>
                    <a:pt x="2153" y="1"/>
                    <a:pt x="0" y="2154"/>
                    <a:pt x="0" y="4796"/>
                  </a:cubicBezTo>
                  <a:lnTo>
                    <a:pt x="0" y="18464"/>
                  </a:lnTo>
                  <a:lnTo>
                    <a:pt x="0" y="24922"/>
                  </a:lnTo>
                  <a:cubicBezTo>
                    <a:pt x="0" y="27597"/>
                    <a:pt x="2153" y="29718"/>
                    <a:pt x="4795" y="29718"/>
                  </a:cubicBezTo>
                  <a:lnTo>
                    <a:pt x="83311" y="29718"/>
                  </a:lnTo>
                  <a:cubicBezTo>
                    <a:pt x="85986" y="29718"/>
                    <a:pt x="88106" y="27597"/>
                    <a:pt x="88106" y="24922"/>
                  </a:cubicBezTo>
                  <a:lnTo>
                    <a:pt x="88106" y="18464"/>
                  </a:lnTo>
                  <a:lnTo>
                    <a:pt x="88106" y="4796"/>
                  </a:lnTo>
                  <a:cubicBezTo>
                    <a:pt x="88106" y="2154"/>
                    <a:pt x="85986" y="1"/>
                    <a:pt x="83311"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44" name="Google Shape;2501;p49">
              <a:extLst>
                <a:ext uri="{FF2B5EF4-FFF2-40B4-BE49-F238E27FC236}">
                  <a16:creationId xmlns:a16="http://schemas.microsoft.com/office/drawing/2014/main" xmlns="" id="{148A1AB2-EBE0-4626-8DA4-C602DA54CAF0}"/>
                </a:ext>
              </a:extLst>
            </p:cNvPr>
            <p:cNvSpPr/>
            <p:nvPr/>
          </p:nvSpPr>
          <p:spPr>
            <a:xfrm>
              <a:off x="1190625" y="4404475"/>
              <a:ext cx="579825" cy="742950"/>
            </a:xfrm>
            <a:custGeom>
              <a:avLst/>
              <a:gdLst/>
              <a:ahLst/>
              <a:cxnLst/>
              <a:rect l="l" t="t" r="r" b="b"/>
              <a:pathLst>
                <a:path w="23193" h="29718" extrusionOk="0">
                  <a:moveTo>
                    <a:pt x="4795" y="1"/>
                  </a:moveTo>
                  <a:cubicBezTo>
                    <a:pt x="2153" y="1"/>
                    <a:pt x="0" y="2154"/>
                    <a:pt x="0" y="4796"/>
                  </a:cubicBezTo>
                  <a:lnTo>
                    <a:pt x="0" y="18464"/>
                  </a:lnTo>
                  <a:lnTo>
                    <a:pt x="0" y="24922"/>
                  </a:lnTo>
                  <a:cubicBezTo>
                    <a:pt x="0" y="27597"/>
                    <a:pt x="2153" y="29718"/>
                    <a:pt x="4795" y="29718"/>
                  </a:cubicBezTo>
                  <a:lnTo>
                    <a:pt x="23193" y="29718"/>
                  </a:lnTo>
                  <a:cubicBezTo>
                    <a:pt x="20551" y="29718"/>
                    <a:pt x="18398" y="27597"/>
                    <a:pt x="18398" y="24922"/>
                  </a:cubicBezTo>
                  <a:lnTo>
                    <a:pt x="18398" y="18464"/>
                  </a:lnTo>
                  <a:lnTo>
                    <a:pt x="18398" y="4796"/>
                  </a:lnTo>
                  <a:cubicBezTo>
                    <a:pt x="18398" y="2154"/>
                    <a:pt x="20551" y="1"/>
                    <a:pt x="23193"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45" name="Google Shape;2502;p49">
              <a:extLst>
                <a:ext uri="{FF2B5EF4-FFF2-40B4-BE49-F238E27FC236}">
                  <a16:creationId xmlns:a16="http://schemas.microsoft.com/office/drawing/2014/main" xmlns="" id="{0DE7ED8B-A758-41E9-83A1-CF6203770FDA}"/>
                </a:ext>
              </a:extLst>
            </p:cNvPr>
            <p:cNvSpPr/>
            <p:nvPr/>
          </p:nvSpPr>
          <p:spPr>
            <a:xfrm>
              <a:off x="4499075" y="548000"/>
              <a:ext cx="989225" cy="392275"/>
            </a:xfrm>
            <a:custGeom>
              <a:avLst/>
              <a:gdLst/>
              <a:ahLst/>
              <a:cxnLst/>
              <a:rect l="l" t="t" r="r" b="b"/>
              <a:pathLst>
                <a:path w="39569" h="15691" extrusionOk="0">
                  <a:moveTo>
                    <a:pt x="7830" y="1"/>
                  </a:moveTo>
                  <a:cubicBezTo>
                    <a:pt x="3491" y="1"/>
                    <a:pt x="1" y="3491"/>
                    <a:pt x="1" y="7829"/>
                  </a:cubicBezTo>
                  <a:cubicBezTo>
                    <a:pt x="1" y="12168"/>
                    <a:pt x="3491" y="15691"/>
                    <a:pt x="7830" y="15691"/>
                  </a:cubicBezTo>
                  <a:lnTo>
                    <a:pt x="31707" y="15691"/>
                  </a:lnTo>
                  <a:cubicBezTo>
                    <a:pt x="36046" y="15691"/>
                    <a:pt x="39569" y="12168"/>
                    <a:pt x="39569" y="7829"/>
                  </a:cubicBezTo>
                  <a:cubicBezTo>
                    <a:pt x="39569" y="3491"/>
                    <a:pt x="36046" y="1"/>
                    <a:pt x="31707"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46" name="Google Shape;2503;p49">
              <a:extLst>
                <a:ext uri="{FF2B5EF4-FFF2-40B4-BE49-F238E27FC236}">
                  <a16:creationId xmlns:a16="http://schemas.microsoft.com/office/drawing/2014/main" xmlns="" id="{F0A66E6B-4EC8-469C-914A-47EAB40BDF5D}"/>
                </a:ext>
              </a:extLst>
            </p:cNvPr>
            <p:cNvSpPr/>
            <p:nvPr/>
          </p:nvSpPr>
          <p:spPr>
            <a:xfrm>
              <a:off x="2112125" y="548000"/>
              <a:ext cx="989225" cy="392275"/>
            </a:xfrm>
            <a:custGeom>
              <a:avLst/>
              <a:gdLst/>
              <a:ahLst/>
              <a:cxnLst/>
              <a:rect l="l" t="t" r="r" b="b"/>
              <a:pathLst>
                <a:path w="39569" h="15691" extrusionOk="0">
                  <a:moveTo>
                    <a:pt x="7862" y="1"/>
                  </a:moveTo>
                  <a:cubicBezTo>
                    <a:pt x="3523" y="1"/>
                    <a:pt x="0" y="3491"/>
                    <a:pt x="0" y="7829"/>
                  </a:cubicBezTo>
                  <a:cubicBezTo>
                    <a:pt x="0" y="12168"/>
                    <a:pt x="3523" y="15691"/>
                    <a:pt x="7862" y="15691"/>
                  </a:cubicBezTo>
                  <a:lnTo>
                    <a:pt x="31740" y="15691"/>
                  </a:lnTo>
                  <a:cubicBezTo>
                    <a:pt x="36078" y="15691"/>
                    <a:pt x="39568" y="12168"/>
                    <a:pt x="39568" y="7829"/>
                  </a:cubicBezTo>
                  <a:cubicBezTo>
                    <a:pt x="39568" y="3491"/>
                    <a:pt x="36078" y="1"/>
                    <a:pt x="31740"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47" name="Google Shape;2504;p49">
              <a:extLst>
                <a:ext uri="{FF2B5EF4-FFF2-40B4-BE49-F238E27FC236}">
                  <a16:creationId xmlns:a16="http://schemas.microsoft.com/office/drawing/2014/main" xmlns="" id="{A09ECC23-61DF-406B-952C-8AA873BDEA49}"/>
                </a:ext>
              </a:extLst>
            </p:cNvPr>
            <p:cNvSpPr/>
            <p:nvPr/>
          </p:nvSpPr>
          <p:spPr>
            <a:xfrm>
              <a:off x="2112125" y="548000"/>
              <a:ext cx="563525" cy="392275"/>
            </a:xfrm>
            <a:custGeom>
              <a:avLst/>
              <a:gdLst/>
              <a:ahLst/>
              <a:cxnLst/>
              <a:rect l="l" t="t" r="r" b="b"/>
              <a:pathLst>
                <a:path w="22541" h="15691" extrusionOk="0">
                  <a:moveTo>
                    <a:pt x="7862" y="1"/>
                  </a:moveTo>
                  <a:cubicBezTo>
                    <a:pt x="3523" y="1"/>
                    <a:pt x="0" y="3491"/>
                    <a:pt x="0" y="7829"/>
                  </a:cubicBezTo>
                  <a:cubicBezTo>
                    <a:pt x="0" y="12168"/>
                    <a:pt x="3523" y="15691"/>
                    <a:pt x="7862" y="15691"/>
                  </a:cubicBezTo>
                  <a:lnTo>
                    <a:pt x="22541" y="15691"/>
                  </a:lnTo>
                  <a:cubicBezTo>
                    <a:pt x="18202" y="15691"/>
                    <a:pt x="14679" y="12168"/>
                    <a:pt x="14679" y="7829"/>
                  </a:cubicBezTo>
                  <a:cubicBezTo>
                    <a:pt x="14679" y="3491"/>
                    <a:pt x="18202" y="1"/>
                    <a:pt x="22541"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48" name="Google Shape;2505;p49">
              <a:extLst>
                <a:ext uri="{FF2B5EF4-FFF2-40B4-BE49-F238E27FC236}">
                  <a16:creationId xmlns:a16="http://schemas.microsoft.com/office/drawing/2014/main" xmlns="" id="{86E1C362-D86A-4EBF-8EA2-A54033272B1B}"/>
                </a:ext>
              </a:extLst>
            </p:cNvPr>
            <p:cNvSpPr/>
            <p:nvPr/>
          </p:nvSpPr>
          <p:spPr>
            <a:xfrm>
              <a:off x="4499075" y="548000"/>
              <a:ext cx="563550" cy="392275"/>
            </a:xfrm>
            <a:custGeom>
              <a:avLst/>
              <a:gdLst/>
              <a:ahLst/>
              <a:cxnLst/>
              <a:rect l="l" t="t" r="r" b="b"/>
              <a:pathLst>
                <a:path w="22542" h="15691" extrusionOk="0">
                  <a:moveTo>
                    <a:pt x="7830" y="1"/>
                  </a:moveTo>
                  <a:cubicBezTo>
                    <a:pt x="3491" y="1"/>
                    <a:pt x="1" y="3491"/>
                    <a:pt x="1" y="7829"/>
                  </a:cubicBezTo>
                  <a:cubicBezTo>
                    <a:pt x="1" y="12168"/>
                    <a:pt x="3491" y="15691"/>
                    <a:pt x="7830" y="15691"/>
                  </a:cubicBezTo>
                  <a:lnTo>
                    <a:pt x="22541" y="15691"/>
                  </a:lnTo>
                  <a:cubicBezTo>
                    <a:pt x="18203" y="15691"/>
                    <a:pt x="14680" y="12168"/>
                    <a:pt x="14680" y="7829"/>
                  </a:cubicBezTo>
                  <a:cubicBezTo>
                    <a:pt x="14680" y="3491"/>
                    <a:pt x="18203" y="1"/>
                    <a:pt x="22541"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49" name="Google Shape;2506;p49">
              <a:extLst>
                <a:ext uri="{FF2B5EF4-FFF2-40B4-BE49-F238E27FC236}">
                  <a16:creationId xmlns:a16="http://schemas.microsoft.com/office/drawing/2014/main" xmlns="" id="{FD09B77B-C3F0-4FE8-B2CA-62C538E3987E}"/>
                </a:ext>
              </a:extLst>
            </p:cNvPr>
            <p:cNvSpPr/>
            <p:nvPr/>
          </p:nvSpPr>
          <p:spPr>
            <a:xfrm>
              <a:off x="3633850" y="2046875"/>
              <a:ext cx="332750" cy="760900"/>
            </a:xfrm>
            <a:custGeom>
              <a:avLst/>
              <a:gdLst/>
              <a:ahLst/>
              <a:cxnLst/>
              <a:rect l="l" t="t" r="r" b="b"/>
              <a:pathLst>
                <a:path w="13310" h="30436" extrusionOk="0">
                  <a:moveTo>
                    <a:pt x="5806" y="1"/>
                  </a:moveTo>
                  <a:cubicBezTo>
                    <a:pt x="2610" y="1"/>
                    <a:pt x="0" y="2610"/>
                    <a:pt x="0" y="5807"/>
                  </a:cubicBezTo>
                  <a:lnTo>
                    <a:pt x="0" y="24661"/>
                  </a:lnTo>
                  <a:cubicBezTo>
                    <a:pt x="0" y="27858"/>
                    <a:pt x="2610" y="30435"/>
                    <a:pt x="5806" y="30435"/>
                  </a:cubicBezTo>
                  <a:lnTo>
                    <a:pt x="7503" y="30435"/>
                  </a:lnTo>
                  <a:cubicBezTo>
                    <a:pt x="10699" y="30435"/>
                    <a:pt x="13309" y="27858"/>
                    <a:pt x="13309" y="24661"/>
                  </a:cubicBezTo>
                  <a:lnTo>
                    <a:pt x="13309" y="5807"/>
                  </a:lnTo>
                  <a:cubicBezTo>
                    <a:pt x="13309" y="2610"/>
                    <a:pt x="10699" y="1"/>
                    <a:pt x="7503"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350" name="Google Shape;2507;p49">
            <a:extLst>
              <a:ext uri="{FF2B5EF4-FFF2-40B4-BE49-F238E27FC236}">
                <a16:creationId xmlns:a16="http://schemas.microsoft.com/office/drawing/2014/main" xmlns="" id="{F583594F-5697-4620-AD2A-313F345BC1D8}"/>
              </a:ext>
            </a:extLst>
          </p:cNvPr>
          <p:cNvGrpSpPr/>
          <p:nvPr/>
        </p:nvGrpSpPr>
        <p:grpSpPr>
          <a:xfrm>
            <a:off x="10279443" y="5435681"/>
            <a:ext cx="787567" cy="883977"/>
            <a:chOff x="1475225" y="238125"/>
            <a:chExt cx="4649975" cy="5219200"/>
          </a:xfrm>
        </p:grpSpPr>
        <p:sp>
          <p:nvSpPr>
            <p:cNvPr id="351" name="Google Shape;2508;p49">
              <a:extLst>
                <a:ext uri="{FF2B5EF4-FFF2-40B4-BE49-F238E27FC236}">
                  <a16:creationId xmlns:a16="http://schemas.microsoft.com/office/drawing/2014/main" xmlns="" id="{964079E7-9E87-45C1-AF9E-E814AEEACF59}"/>
                </a:ext>
              </a:extLst>
            </p:cNvPr>
            <p:cNvSpPr/>
            <p:nvPr/>
          </p:nvSpPr>
          <p:spPr>
            <a:xfrm>
              <a:off x="1475225" y="807325"/>
              <a:ext cx="4649975" cy="4650000"/>
            </a:xfrm>
            <a:custGeom>
              <a:avLst/>
              <a:gdLst/>
              <a:ahLst/>
              <a:cxnLst/>
              <a:rect l="l" t="t" r="r" b="b"/>
              <a:pathLst>
                <a:path w="185999" h="186000" extrusionOk="0">
                  <a:moveTo>
                    <a:pt x="93000" y="1"/>
                  </a:moveTo>
                  <a:cubicBezTo>
                    <a:pt x="41623" y="1"/>
                    <a:pt x="0" y="41656"/>
                    <a:pt x="0" y="93000"/>
                  </a:cubicBezTo>
                  <a:cubicBezTo>
                    <a:pt x="0" y="144376"/>
                    <a:pt x="41623" y="185999"/>
                    <a:pt x="93000" y="185999"/>
                  </a:cubicBezTo>
                  <a:cubicBezTo>
                    <a:pt x="144343" y="185999"/>
                    <a:pt x="185999" y="144376"/>
                    <a:pt x="185999" y="93000"/>
                  </a:cubicBezTo>
                  <a:cubicBezTo>
                    <a:pt x="185999" y="41656"/>
                    <a:pt x="144343" y="1"/>
                    <a:pt x="93000" y="1"/>
                  </a:cubicBezTo>
                  <a:close/>
                </a:path>
              </a:pathLst>
            </a:custGeom>
            <a:solidFill>
              <a:srgbClr val="FFAB4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2509;p49">
              <a:extLst>
                <a:ext uri="{FF2B5EF4-FFF2-40B4-BE49-F238E27FC236}">
                  <a16:creationId xmlns:a16="http://schemas.microsoft.com/office/drawing/2014/main" xmlns="" id="{F13B438C-DD3E-4240-8406-460165DFFC17}"/>
                </a:ext>
              </a:extLst>
            </p:cNvPr>
            <p:cNvSpPr/>
            <p:nvPr/>
          </p:nvSpPr>
          <p:spPr>
            <a:xfrm>
              <a:off x="3593875" y="1184100"/>
              <a:ext cx="2154575" cy="3896450"/>
            </a:xfrm>
            <a:custGeom>
              <a:avLst/>
              <a:gdLst/>
              <a:ahLst/>
              <a:cxnLst/>
              <a:rect l="l" t="t" r="r" b="b"/>
              <a:pathLst>
                <a:path w="86183" h="155858" extrusionOk="0">
                  <a:moveTo>
                    <a:pt x="8254" y="0"/>
                  </a:moveTo>
                  <a:cubicBezTo>
                    <a:pt x="5481" y="0"/>
                    <a:pt x="2708" y="163"/>
                    <a:pt x="1" y="424"/>
                  </a:cubicBezTo>
                  <a:cubicBezTo>
                    <a:pt x="39177" y="4567"/>
                    <a:pt x="69677" y="37676"/>
                    <a:pt x="69677" y="77929"/>
                  </a:cubicBezTo>
                  <a:cubicBezTo>
                    <a:pt x="69677" y="118182"/>
                    <a:pt x="39177" y="151324"/>
                    <a:pt x="1" y="155434"/>
                  </a:cubicBezTo>
                  <a:cubicBezTo>
                    <a:pt x="2708" y="155727"/>
                    <a:pt x="5481" y="155858"/>
                    <a:pt x="8254" y="155858"/>
                  </a:cubicBezTo>
                  <a:cubicBezTo>
                    <a:pt x="51279" y="155858"/>
                    <a:pt x="86182" y="120987"/>
                    <a:pt x="86182" y="77929"/>
                  </a:cubicBezTo>
                  <a:cubicBezTo>
                    <a:pt x="86182" y="34903"/>
                    <a:pt x="51279" y="0"/>
                    <a:pt x="8254" y="0"/>
                  </a:cubicBezTo>
                  <a:close/>
                </a:path>
              </a:pathLst>
            </a:custGeom>
            <a:solidFill>
              <a:srgbClr val="F088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2510;p49">
              <a:extLst>
                <a:ext uri="{FF2B5EF4-FFF2-40B4-BE49-F238E27FC236}">
                  <a16:creationId xmlns:a16="http://schemas.microsoft.com/office/drawing/2014/main" xmlns="" id="{270CB566-2537-499D-B317-2A67A8935563}"/>
                </a:ext>
              </a:extLst>
            </p:cNvPr>
            <p:cNvSpPr/>
            <p:nvPr/>
          </p:nvSpPr>
          <p:spPr>
            <a:xfrm>
              <a:off x="3558825" y="2890925"/>
              <a:ext cx="482800" cy="482800"/>
            </a:xfrm>
            <a:custGeom>
              <a:avLst/>
              <a:gdLst/>
              <a:ahLst/>
              <a:cxnLst/>
              <a:rect l="l" t="t" r="r" b="b"/>
              <a:pathLst>
                <a:path w="19312" h="19312" extrusionOk="0">
                  <a:moveTo>
                    <a:pt x="9656" y="0"/>
                  </a:moveTo>
                  <a:cubicBezTo>
                    <a:pt x="4339" y="0"/>
                    <a:pt x="0" y="4339"/>
                    <a:pt x="0" y="9656"/>
                  </a:cubicBezTo>
                  <a:cubicBezTo>
                    <a:pt x="0" y="14973"/>
                    <a:pt x="4339" y="19311"/>
                    <a:pt x="9656" y="19311"/>
                  </a:cubicBezTo>
                  <a:cubicBezTo>
                    <a:pt x="14973" y="19311"/>
                    <a:pt x="19311" y="14973"/>
                    <a:pt x="19311" y="9656"/>
                  </a:cubicBezTo>
                  <a:cubicBezTo>
                    <a:pt x="19311" y="4339"/>
                    <a:pt x="14973" y="0"/>
                    <a:pt x="9656" y="0"/>
                  </a:cubicBezTo>
                  <a:close/>
                </a:path>
              </a:pathLst>
            </a:custGeom>
            <a:solidFill>
              <a:srgbClr val="ADC2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2511;p49">
              <a:extLst>
                <a:ext uri="{FF2B5EF4-FFF2-40B4-BE49-F238E27FC236}">
                  <a16:creationId xmlns:a16="http://schemas.microsoft.com/office/drawing/2014/main" xmlns="" id="{B40F354C-1539-475D-B737-B859A353ACC7}"/>
                </a:ext>
              </a:extLst>
            </p:cNvPr>
            <p:cNvSpPr/>
            <p:nvPr/>
          </p:nvSpPr>
          <p:spPr>
            <a:xfrm>
              <a:off x="3471550" y="238125"/>
              <a:ext cx="657325" cy="656475"/>
            </a:xfrm>
            <a:custGeom>
              <a:avLst/>
              <a:gdLst/>
              <a:ahLst/>
              <a:cxnLst/>
              <a:rect l="l" t="t" r="r" b="b"/>
              <a:pathLst>
                <a:path w="26293" h="26259" extrusionOk="0">
                  <a:moveTo>
                    <a:pt x="13147" y="6981"/>
                  </a:moveTo>
                  <a:cubicBezTo>
                    <a:pt x="16539" y="6981"/>
                    <a:pt x="19312" y="9753"/>
                    <a:pt x="19312" y="13146"/>
                  </a:cubicBezTo>
                  <a:cubicBezTo>
                    <a:pt x="19312" y="16538"/>
                    <a:pt x="16539" y="19278"/>
                    <a:pt x="13147" y="19278"/>
                  </a:cubicBezTo>
                  <a:cubicBezTo>
                    <a:pt x="9754" y="19278"/>
                    <a:pt x="6981" y="16538"/>
                    <a:pt x="6981" y="13146"/>
                  </a:cubicBezTo>
                  <a:cubicBezTo>
                    <a:pt x="6981" y="9753"/>
                    <a:pt x="9754" y="6981"/>
                    <a:pt x="13147" y="6981"/>
                  </a:cubicBezTo>
                  <a:close/>
                  <a:moveTo>
                    <a:pt x="13147" y="0"/>
                  </a:moveTo>
                  <a:cubicBezTo>
                    <a:pt x="5905" y="0"/>
                    <a:pt x="1" y="5904"/>
                    <a:pt x="1" y="13146"/>
                  </a:cubicBezTo>
                  <a:cubicBezTo>
                    <a:pt x="1" y="20387"/>
                    <a:pt x="5905" y="26259"/>
                    <a:pt x="13147" y="26259"/>
                  </a:cubicBezTo>
                  <a:cubicBezTo>
                    <a:pt x="20388" y="26259"/>
                    <a:pt x="26292" y="20387"/>
                    <a:pt x="26292" y="13146"/>
                  </a:cubicBezTo>
                  <a:cubicBezTo>
                    <a:pt x="26292" y="5904"/>
                    <a:pt x="20388" y="0"/>
                    <a:pt x="13147" y="0"/>
                  </a:cubicBezTo>
                  <a:close/>
                </a:path>
              </a:pathLst>
            </a:custGeom>
            <a:solidFill>
              <a:srgbClr val="ADC2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2512;p49">
              <a:extLst>
                <a:ext uri="{FF2B5EF4-FFF2-40B4-BE49-F238E27FC236}">
                  <a16:creationId xmlns:a16="http://schemas.microsoft.com/office/drawing/2014/main" xmlns="" id="{58E04ED9-02F7-4988-8CE0-548B7FEC54A9}"/>
                </a:ext>
              </a:extLst>
            </p:cNvPr>
            <p:cNvSpPr/>
            <p:nvPr/>
          </p:nvSpPr>
          <p:spPr>
            <a:xfrm>
              <a:off x="2963500" y="2295600"/>
              <a:ext cx="728275" cy="728275"/>
            </a:xfrm>
            <a:custGeom>
              <a:avLst/>
              <a:gdLst/>
              <a:ahLst/>
              <a:cxnLst/>
              <a:rect l="l" t="t" r="r" b="b"/>
              <a:pathLst>
                <a:path w="29131" h="29131" extrusionOk="0">
                  <a:moveTo>
                    <a:pt x="1" y="1"/>
                  </a:moveTo>
                  <a:lnTo>
                    <a:pt x="1" y="22378"/>
                  </a:lnTo>
                  <a:lnTo>
                    <a:pt x="8710" y="13669"/>
                  </a:lnTo>
                  <a:lnTo>
                    <a:pt x="24172" y="29130"/>
                  </a:lnTo>
                  <a:lnTo>
                    <a:pt x="29130" y="24172"/>
                  </a:lnTo>
                  <a:lnTo>
                    <a:pt x="13636" y="8710"/>
                  </a:lnTo>
                  <a:lnTo>
                    <a:pt x="22345" y="1"/>
                  </a:ln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2513;p49">
              <a:extLst>
                <a:ext uri="{FF2B5EF4-FFF2-40B4-BE49-F238E27FC236}">
                  <a16:creationId xmlns:a16="http://schemas.microsoft.com/office/drawing/2014/main" xmlns="" id="{453A8F50-8CD4-4E40-8AF6-A55914F39871}"/>
                </a:ext>
              </a:extLst>
            </p:cNvPr>
            <p:cNvSpPr/>
            <p:nvPr/>
          </p:nvSpPr>
          <p:spPr>
            <a:xfrm>
              <a:off x="3923350" y="3255450"/>
              <a:ext cx="728250" cy="728275"/>
            </a:xfrm>
            <a:custGeom>
              <a:avLst/>
              <a:gdLst/>
              <a:ahLst/>
              <a:cxnLst/>
              <a:rect l="l" t="t" r="r" b="b"/>
              <a:pathLst>
                <a:path w="29130" h="29131" extrusionOk="0">
                  <a:moveTo>
                    <a:pt x="4926" y="0"/>
                  </a:moveTo>
                  <a:lnTo>
                    <a:pt x="0" y="4926"/>
                  </a:lnTo>
                  <a:lnTo>
                    <a:pt x="15462" y="20421"/>
                  </a:lnTo>
                  <a:lnTo>
                    <a:pt x="6752" y="29130"/>
                  </a:lnTo>
                  <a:lnTo>
                    <a:pt x="29130" y="29130"/>
                  </a:lnTo>
                  <a:lnTo>
                    <a:pt x="29130" y="6753"/>
                  </a:lnTo>
                  <a:lnTo>
                    <a:pt x="20420" y="15462"/>
                  </a:lnTo>
                  <a:lnTo>
                    <a:pt x="4926" y="0"/>
                  </a:ln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2514;p49">
              <a:extLst>
                <a:ext uri="{FF2B5EF4-FFF2-40B4-BE49-F238E27FC236}">
                  <a16:creationId xmlns:a16="http://schemas.microsoft.com/office/drawing/2014/main" xmlns="" id="{B5B6E4AE-1B26-4468-A5F0-F27DDB461A9F}"/>
                </a:ext>
              </a:extLst>
            </p:cNvPr>
            <p:cNvSpPr/>
            <p:nvPr/>
          </p:nvSpPr>
          <p:spPr>
            <a:xfrm>
              <a:off x="3748000" y="1171050"/>
              <a:ext cx="104425" cy="446900"/>
            </a:xfrm>
            <a:custGeom>
              <a:avLst/>
              <a:gdLst/>
              <a:ahLst/>
              <a:cxnLst/>
              <a:rect l="l" t="t" r="r" b="b"/>
              <a:pathLst>
                <a:path w="4177" h="17876" extrusionOk="0">
                  <a:moveTo>
                    <a:pt x="2089" y="0"/>
                  </a:moveTo>
                  <a:cubicBezTo>
                    <a:pt x="947" y="0"/>
                    <a:pt x="1" y="946"/>
                    <a:pt x="1" y="2088"/>
                  </a:cubicBezTo>
                  <a:lnTo>
                    <a:pt x="1" y="15788"/>
                  </a:lnTo>
                  <a:cubicBezTo>
                    <a:pt x="1" y="16930"/>
                    <a:pt x="947" y="17876"/>
                    <a:pt x="2089" y="17876"/>
                  </a:cubicBezTo>
                  <a:cubicBezTo>
                    <a:pt x="3230" y="17876"/>
                    <a:pt x="4176" y="16930"/>
                    <a:pt x="4176" y="15788"/>
                  </a:cubicBezTo>
                  <a:lnTo>
                    <a:pt x="4176" y="2088"/>
                  </a:lnTo>
                  <a:cubicBezTo>
                    <a:pt x="4176" y="946"/>
                    <a:pt x="3230" y="0"/>
                    <a:pt x="2089" y="0"/>
                  </a:cubicBezTo>
                  <a:close/>
                </a:path>
              </a:pathLst>
            </a:custGeom>
            <a:solidFill>
              <a:srgbClr val="ADC2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2515;p49">
              <a:extLst>
                <a:ext uri="{FF2B5EF4-FFF2-40B4-BE49-F238E27FC236}">
                  <a16:creationId xmlns:a16="http://schemas.microsoft.com/office/drawing/2014/main" xmlns="" id="{1230D2BB-F7B3-4016-AB52-3F1F88AA20EE}"/>
                </a:ext>
              </a:extLst>
            </p:cNvPr>
            <p:cNvSpPr/>
            <p:nvPr/>
          </p:nvSpPr>
          <p:spPr>
            <a:xfrm>
              <a:off x="3748000" y="4646675"/>
              <a:ext cx="104425" cy="446925"/>
            </a:xfrm>
            <a:custGeom>
              <a:avLst/>
              <a:gdLst/>
              <a:ahLst/>
              <a:cxnLst/>
              <a:rect l="l" t="t" r="r" b="b"/>
              <a:pathLst>
                <a:path w="4177" h="17877" extrusionOk="0">
                  <a:moveTo>
                    <a:pt x="2089" y="1"/>
                  </a:moveTo>
                  <a:cubicBezTo>
                    <a:pt x="947" y="1"/>
                    <a:pt x="1" y="947"/>
                    <a:pt x="1" y="2121"/>
                  </a:cubicBezTo>
                  <a:lnTo>
                    <a:pt x="1" y="15789"/>
                  </a:lnTo>
                  <a:cubicBezTo>
                    <a:pt x="1" y="16963"/>
                    <a:pt x="947" y="17877"/>
                    <a:pt x="2089" y="17877"/>
                  </a:cubicBezTo>
                  <a:cubicBezTo>
                    <a:pt x="3230" y="17877"/>
                    <a:pt x="4176" y="16963"/>
                    <a:pt x="4176" y="15789"/>
                  </a:cubicBezTo>
                  <a:lnTo>
                    <a:pt x="4176" y="2121"/>
                  </a:lnTo>
                  <a:cubicBezTo>
                    <a:pt x="4176" y="947"/>
                    <a:pt x="3230" y="1"/>
                    <a:pt x="2089" y="1"/>
                  </a:cubicBezTo>
                  <a:close/>
                </a:path>
              </a:pathLst>
            </a:custGeom>
            <a:solidFill>
              <a:srgbClr val="ADC2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2516;p49">
              <a:extLst>
                <a:ext uri="{FF2B5EF4-FFF2-40B4-BE49-F238E27FC236}">
                  <a16:creationId xmlns:a16="http://schemas.microsoft.com/office/drawing/2014/main" xmlns="" id="{483FC902-2AE3-4C70-A91F-F7CBA0CA7051}"/>
                </a:ext>
              </a:extLst>
            </p:cNvPr>
            <p:cNvSpPr/>
            <p:nvPr/>
          </p:nvSpPr>
          <p:spPr>
            <a:xfrm>
              <a:off x="5314575" y="3080125"/>
              <a:ext cx="446925" cy="104400"/>
            </a:xfrm>
            <a:custGeom>
              <a:avLst/>
              <a:gdLst/>
              <a:ahLst/>
              <a:cxnLst/>
              <a:rect l="l" t="t" r="r" b="b"/>
              <a:pathLst>
                <a:path w="17877" h="4176" extrusionOk="0">
                  <a:moveTo>
                    <a:pt x="2088" y="0"/>
                  </a:moveTo>
                  <a:cubicBezTo>
                    <a:pt x="947" y="0"/>
                    <a:pt x="1" y="946"/>
                    <a:pt x="1" y="2088"/>
                  </a:cubicBezTo>
                  <a:cubicBezTo>
                    <a:pt x="1" y="3262"/>
                    <a:pt x="947" y="4176"/>
                    <a:pt x="2088" y="4176"/>
                  </a:cubicBezTo>
                  <a:lnTo>
                    <a:pt x="15789" y="4176"/>
                  </a:lnTo>
                  <a:cubicBezTo>
                    <a:pt x="16930" y="4176"/>
                    <a:pt x="17876" y="3262"/>
                    <a:pt x="17876" y="2088"/>
                  </a:cubicBezTo>
                  <a:cubicBezTo>
                    <a:pt x="17876" y="946"/>
                    <a:pt x="16930" y="0"/>
                    <a:pt x="15789" y="0"/>
                  </a:cubicBezTo>
                  <a:close/>
                </a:path>
              </a:pathLst>
            </a:custGeom>
            <a:solidFill>
              <a:srgbClr val="ADC2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2517;p49">
              <a:extLst>
                <a:ext uri="{FF2B5EF4-FFF2-40B4-BE49-F238E27FC236}">
                  <a16:creationId xmlns:a16="http://schemas.microsoft.com/office/drawing/2014/main" xmlns="" id="{9B883BBD-39DF-46C4-9AA8-3C5FD84F76C7}"/>
                </a:ext>
              </a:extLst>
            </p:cNvPr>
            <p:cNvSpPr/>
            <p:nvPr/>
          </p:nvSpPr>
          <p:spPr>
            <a:xfrm>
              <a:off x="1838925" y="3080125"/>
              <a:ext cx="446925" cy="104400"/>
            </a:xfrm>
            <a:custGeom>
              <a:avLst/>
              <a:gdLst/>
              <a:ahLst/>
              <a:cxnLst/>
              <a:rect l="l" t="t" r="r" b="b"/>
              <a:pathLst>
                <a:path w="17877" h="4176" extrusionOk="0">
                  <a:moveTo>
                    <a:pt x="2088" y="0"/>
                  </a:moveTo>
                  <a:cubicBezTo>
                    <a:pt x="947" y="0"/>
                    <a:pt x="1" y="946"/>
                    <a:pt x="1" y="2088"/>
                  </a:cubicBezTo>
                  <a:cubicBezTo>
                    <a:pt x="1" y="3262"/>
                    <a:pt x="947" y="4176"/>
                    <a:pt x="2088" y="4176"/>
                  </a:cubicBezTo>
                  <a:lnTo>
                    <a:pt x="15789" y="4176"/>
                  </a:lnTo>
                  <a:cubicBezTo>
                    <a:pt x="16931" y="4176"/>
                    <a:pt x="17876" y="3262"/>
                    <a:pt x="17876" y="2088"/>
                  </a:cubicBezTo>
                  <a:cubicBezTo>
                    <a:pt x="17876" y="946"/>
                    <a:pt x="16931" y="0"/>
                    <a:pt x="15789" y="0"/>
                  </a:cubicBezTo>
                  <a:close/>
                </a:path>
              </a:pathLst>
            </a:custGeom>
            <a:solidFill>
              <a:srgbClr val="ADC2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2518;p49">
              <a:extLst>
                <a:ext uri="{FF2B5EF4-FFF2-40B4-BE49-F238E27FC236}">
                  <a16:creationId xmlns:a16="http://schemas.microsoft.com/office/drawing/2014/main" xmlns="" id="{E18F89E7-7A11-4DC7-AB78-518A287A0BD5}"/>
                </a:ext>
              </a:extLst>
            </p:cNvPr>
            <p:cNvSpPr/>
            <p:nvPr/>
          </p:nvSpPr>
          <p:spPr>
            <a:xfrm>
              <a:off x="4850550" y="4187775"/>
              <a:ext cx="357225" cy="347225"/>
            </a:xfrm>
            <a:custGeom>
              <a:avLst/>
              <a:gdLst/>
              <a:ahLst/>
              <a:cxnLst/>
              <a:rect l="l" t="t" r="r" b="b"/>
              <a:pathLst>
                <a:path w="14289" h="13889" extrusionOk="0">
                  <a:moveTo>
                    <a:pt x="2301" y="0"/>
                  </a:moveTo>
                  <a:cubicBezTo>
                    <a:pt x="1762" y="0"/>
                    <a:pt x="1224" y="204"/>
                    <a:pt x="816" y="612"/>
                  </a:cubicBezTo>
                  <a:cubicBezTo>
                    <a:pt x="1" y="1427"/>
                    <a:pt x="1" y="2765"/>
                    <a:pt x="816" y="3580"/>
                  </a:cubicBezTo>
                  <a:lnTo>
                    <a:pt x="10505" y="13268"/>
                  </a:lnTo>
                  <a:cubicBezTo>
                    <a:pt x="10896" y="13660"/>
                    <a:pt x="11451" y="13888"/>
                    <a:pt x="11972" y="13888"/>
                  </a:cubicBezTo>
                  <a:cubicBezTo>
                    <a:pt x="12527" y="13888"/>
                    <a:pt x="13049" y="13660"/>
                    <a:pt x="13473" y="13268"/>
                  </a:cubicBezTo>
                  <a:cubicBezTo>
                    <a:pt x="14288" y="12453"/>
                    <a:pt x="14288" y="11115"/>
                    <a:pt x="13473" y="10300"/>
                  </a:cubicBezTo>
                  <a:lnTo>
                    <a:pt x="3785" y="612"/>
                  </a:lnTo>
                  <a:cubicBezTo>
                    <a:pt x="3377" y="204"/>
                    <a:pt x="2839" y="0"/>
                    <a:pt x="2301" y="0"/>
                  </a:cubicBezTo>
                  <a:close/>
                </a:path>
              </a:pathLst>
            </a:custGeom>
            <a:solidFill>
              <a:srgbClr val="ADC2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2519;p49">
              <a:extLst>
                <a:ext uri="{FF2B5EF4-FFF2-40B4-BE49-F238E27FC236}">
                  <a16:creationId xmlns:a16="http://schemas.microsoft.com/office/drawing/2014/main" xmlns="" id="{1CB04131-4C95-41CF-AD22-9A6F21B3D848}"/>
                </a:ext>
              </a:extLst>
            </p:cNvPr>
            <p:cNvSpPr/>
            <p:nvPr/>
          </p:nvSpPr>
          <p:spPr>
            <a:xfrm>
              <a:off x="2392650" y="1729850"/>
              <a:ext cx="357225" cy="347225"/>
            </a:xfrm>
            <a:custGeom>
              <a:avLst/>
              <a:gdLst/>
              <a:ahLst/>
              <a:cxnLst/>
              <a:rect l="l" t="t" r="r" b="b"/>
              <a:pathLst>
                <a:path w="14289" h="13889" extrusionOk="0">
                  <a:moveTo>
                    <a:pt x="2300" y="1"/>
                  </a:moveTo>
                  <a:cubicBezTo>
                    <a:pt x="1762" y="1"/>
                    <a:pt x="1224" y="205"/>
                    <a:pt x="816" y="613"/>
                  </a:cubicBezTo>
                  <a:cubicBezTo>
                    <a:pt x="1" y="1461"/>
                    <a:pt x="1" y="2765"/>
                    <a:pt x="816" y="3581"/>
                  </a:cubicBezTo>
                  <a:lnTo>
                    <a:pt x="10504" y="13269"/>
                  </a:lnTo>
                  <a:cubicBezTo>
                    <a:pt x="10928" y="13693"/>
                    <a:pt x="11450" y="13889"/>
                    <a:pt x="11972" y="13889"/>
                  </a:cubicBezTo>
                  <a:cubicBezTo>
                    <a:pt x="12527" y="13889"/>
                    <a:pt x="13049" y="13693"/>
                    <a:pt x="13473" y="13269"/>
                  </a:cubicBezTo>
                  <a:cubicBezTo>
                    <a:pt x="14288" y="12454"/>
                    <a:pt x="14288" y="11116"/>
                    <a:pt x="13473" y="10301"/>
                  </a:cubicBezTo>
                  <a:lnTo>
                    <a:pt x="3785" y="613"/>
                  </a:lnTo>
                  <a:cubicBezTo>
                    <a:pt x="3377" y="205"/>
                    <a:pt x="2839" y="1"/>
                    <a:pt x="2300" y="1"/>
                  </a:cubicBezTo>
                  <a:close/>
                </a:path>
              </a:pathLst>
            </a:custGeom>
            <a:solidFill>
              <a:srgbClr val="ADC2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2520;p49">
              <a:extLst>
                <a:ext uri="{FF2B5EF4-FFF2-40B4-BE49-F238E27FC236}">
                  <a16:creationId xmlns:a16="http://schemas.microsoft.com/office/drawing/2014/main" xmlns="" id="{8F6E38C5-604A-4547-8CA8-2748BEF84905}"/>
                </a:ext>
              </a:extLst>
            </p:cNvPr>
            <p:cNvSpPr/>
            <p:nvPr/>
          </p:nvSpPr>
          <p:spPr>
            <a:xfrm>
              <a:off x="2392650" y="4187775"/>
              <a:ext cx="357225" cy="347225"/>
            </a:xfrm>
            <a:custGeom>
              <a:avLst/>
              <a:gdLst/>
              <a:ahLst/>
              <a:cxnLst/>
              <a:rect l="l" t="t" r="r" b="b"/>
              <a:pathLst>
                <a:path w="14289" h="13889" extrusionOk="0">
                  <a:moveTo>
                    <a:pt x="11988" y="0"/>
                  </a:moveTo>
                  <a:cubicBezTo>
                    <a:pt x="11450" y="0"/>
                    <a:pt x="10912" y="204"/>
                    <a:pt x="10504" y="612"/>
                  </a:cubicBezTo>
                  <a:lnTo>
                    <a:pt x="816" y="10300"/>
                  </a:lnTo>
                  <a:cubicBezTo>
                    <a:pt x="1" y="11115"/>
                    <a:pt x="1" y="12453"/>
                    <a:pt x="816" y="13268"/>
                  </a:cubicBezTo>
                  <a:cubicBezTo>
                    <a:pt x="1240" y="13660"/>
                    <a:pt x="1762" y="13888"/>
                    <a:pt x="2317" y="13888"/>
                  </a:cubicBezTo>
                  <a:cubicBezTo>
                    <a:pt x="2839" y="13888"/>
                    <a:pt x="3393" y="13660"/>
                    <a:pt x="3785" y="13268"/>
                  </a:cubicBezTo>
                  <a:lnTo>
                    <a:pt x="13473" y="3580"/>
                  </a:lnTo>
                  <a:cubicBezTo>
                    <a:pt x="14288" y="2765"/>
                    <a:pt x="14288" y="1427"/>
                    <a:pt x="13473" y="612"/>
                  </a:cubicBezTo>
                  <a:cubicBezTo>
                    <a:pt x="13065" y="204"/>
                    <a:pt x="12527" y="0"/>
                    <a:pt x="11988" y="0"/>
                  </a:cubicBezTo>
                  <a:close/>
                </a:path>
              </a:pathLst>
            </a:custGeom>
            <a:solidFill>
              <a:srgbClr val="ADC2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4" name="Google Shape;2521;p49">
              <a:extLst>
                <a:ext uri="{FF2B5EF4-FFF2-40B4-BE49-F238E27FC236}">
                  <a16:creationId xmlns:a16="http://schemas.microsoft.com/office/drawing/2014/main" xmlns="" id="{C0EBF107-23B2-4BED-8C1F-5DA58C8D994D}"/>
                </a:ext>
              </a:extLst>
            </p:cNvPr>
            <p:cNvSpPr/>
            <p:nvPr/>
          </p:nvSpPr>
          <p:spPr>
            <a:xfrm>
              <a:off x="4850550" y="1729850"/>
              <a:ext cx="357225" cy="347225"/>
            </a:xfrm>
            <a:custGeom>
              <a:avLst/>
              <a:gdLst/>
              <a:ahLst/>
              <a:cxnLst/>
              <a:rect l="l" t="t" r="r" b="b"/>
              <a:pathLst>
                <a:path w="14289" h="13889" extrusionOk="0">
                  <a:moveTo>
                    <a:pt x="11989" y="1"/>
                  </a:moveTo>
                  <a:cubicBezTo>
                    <a:pt x="11451" y="1"/>
                    <a:pt x="10912" y="205"/>
                    <a:pt x="10505" y="613"/>
                  </a:cubicBezTo>
                  <a:lnTo>
                    <a:pt x="816" y="10301"/>
                  </a:lnTo>
                  <a:cubicBezTo>
                    <a:pt x="1" y="11116"/>
                    <a:pt x="1" y="12454"/>
                    <a:pt x="816" y="13269"/>
                  </a:cubicBezTo>
                  <a:cubicBezTo>
                    <a:pt x="1241" y="13693"/>
                    <a:pt x="1762" y="13889"/>
                    <a:pt x="2317" y="13889"/>
                  </a:cubicBezTo>
                  <a:cubicBezTo>
                    <a:pt x="2839" y="13889"/>
                    <a:pt x="3393" y="13693"/>
                    <a:pt x="3785" y="13269"/>
                  </a:cubicBezTo>
                  <a:lnTo>
                    <a:pt x="13473" y="3581"/>
                  </a:lnTo>
                  <a:cubicBezTo>
                    <a:pt x="14288" y="2765"/>
                    <a:pt x="14288" y="1461"/>
                    <a:pt x="13473" y="613"/>
                  </a:cubicBezTo>
                  <a:cubicBezTo>
                    <a:pt x="13065" y="205"/>
                    <a:pt x="12527" y="1"/>
                    <a:pt x="11989" y="1"/>
                  </a:cubicBezTo>
                  <a:close/>
                </a:path>
              </a:pathLst>
            </a:custGeom>
            <a:solidFill>
              <a:srgbClr val="ADC2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5" name="Google Shape;2522;p49">
              <a:extLst>
                <a:ext uri="{FF2B5EF4-FFF2-40B4-BE49-F238E27FC236}">
                  <a16:creationId xmlns:a16="http://schemas.microsoft.com/office/drawing/2014/main" xmlns="" id="{A5781F06-0026-43BA-BB98-4DE1C566EFB6}"/>
                </a:ext>
              </a:extLst>
            </p:cNvPr>
            <p:cNvSpPr/>
            <p:nvPr/>
          </p:nvSpPr>
          <p:spPr>
            <a:xfrm>
              <a:off x="3471550" y="2803675"/>
              <a:ext cx="657325" cy="657300"/>
            </a:xfrm>
            <a:custGeom>
              <a:avLst/>
              <a:gdLst/>
              <a:ahLst/>
              <a:cxnLst/>
              <a:rect l="l" t="t" r="r" b="b"/>
              <a:pathLst>
                <a:path w="26293" h="26292" extrusionOk="0">
                  <a:moveTo>
                    <a:pt x="13147" y="7013"/>
                  </a:moveTo>
                  <a:cubicBezTo>
                    <a:pt x="16539" y="7013"/>
                    <a:pt x="19312" y="9753"/>
                    <a:pt x="19312" y="13146"/>
                  </a:cubicBezTo>
                  <a:cubicBezTo>
                    <a:pt x="19312" y="16538"/>
                    <a:pt x="16539" y="19311"/>
                    <a:pt x="13147" y="19311"/>
                  </a:cubicBezTo>
                  <a:cubicBezTo>
                    <a:pt x="9754" y="19311"/>
                    <a:pt x="6981" y="16538"/>
                    <a:pt x="6981" y="13146"/>
                  </a:cubicBezTo>
                  <a:cubicBezTo>
                    <a:pt x="6981" y="9753"/>
                    <a:pt x="9754" y="7013"/>
                    <a:pt x="13147" y="7013"/>
                  </a:cubicBezTo>
                  <a:close/>
                  <a:moveTo>
                    <a:pt x="13147" y="0"/>
                  </a:moveTo>
                  <a:cubicBezTo>
                    <a:pt x="5905" y="0"/>
                    <a:pt x="1" y="5904"/>
                    <a:pt x="1" y="13146"/>
                  </a:cubicBezTo>
                  <a:cubicBezTo>
                    <a:pt x="1" y="20388"/>
                    <a:pt x="5905" y="26292"/>
                    <a:pt x="13147" y="26292"/>
                  </a:cubicBezTo>
                  <a:cubicBezTo>
                    <a:pt x="20388" y="26292"/>
                    <a:pt x="26292" y="20388"/>
                    <a:pt x="26292" y="13146"/>
                  </a:cubicBezTo>
                  <a:cubicBezTo>
                    <a:pt x="26292" y="5904"/>
                    <a:pt x="20388" y="0"/>
                    <a:pt x="13147" y="0"/>
                  </a:cubicBezTo>
                  <a:close/>
                </a:path>
              </a:pathLst>
            </a:custGeom>
            <a:solidFill>
              <a:srgbClr val="F8DB0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6" name="Google Shape;2523;p49">
              <a:extLst>
                <a:ext uri="{FF2B5EF4-FFF2-40B4-BE49-F238E27FC236}">
                  <a16:creationId xmlns:a16="http://schemas.microsoft.com/office/drawing/2014/main" xmlns="" id="{B41E887B-8976-4C50-A65C-4C21B85054CA}"/>
                </a:ext>
              </a:extLst>
            </p:cNvPr>
            <p:cNvSpPr/>
            <p:nvPr/>
          </p:nvSpPr>
          <p:spPr>
            <a:xfrm>
              <a:off x="1781850" y="1113950"/>
              <a:ext cx="4036725" cy="4036750"/>
            </a:xfrm>
            <a:custGeom>
              <a:avLst/>
              <a:gdLst/>
              <a:ahLst/>
              <a:cxnLst/>
              <a:rect l="l" t="t" r="r" b="b"/>
              <a:pathLst>
                <a:path w="161469" h="161470" extrusionOk="0">
                  <a:moveTo>
                    <a:pt x="80735" y="5611"/>
                  </a:moveTo>
                  <a:cubicBezTo>
                    <a:pt x="122162" y="5611"/>
                    <a:pt x="155858" y="39308"/>
                    <a:pt x="155858" y="80735"/>
                  </a:cubicBezTo>
                  <a:cubicBezTo>
                    <a:pt x="155858" y="122162"/>
                    <a:pt x="122162" y="155891"/>
                    <a:pt x="80735" y="155891"/>
                  </a:cubicBezTo>
                  <a:cubicBezTo>
                    <a:pt x="39307" y="155891"/>
                    <a:pt x="5611" y="122162"/>
                    <a:pt x="5611" y="80735"/>
                  </a:cubicBezTo>
                  <a:cubicBezTo>
                    <a:pt x="5611" y="39308"/>
                    <a:pt x="39307" y="5611"/>
                    <a:pt x="80735" y="5611"/>
                  </a:cubicBezTo>
                  <a:close/>
                  <a:moveTo>
                    <a:pt x="80735" y="1"/>
                  </a:moveTo>
                  <a:cubicBezTo>
                    <a:pt x="36208" y="1"/>
                    <a:pt x="0" y="36241"/>
                    <a:pt x="0" y="80735"/>
                  </a:cubicBezTo>
                  <a:cubicBezTo>
                    <a:pt x="0" y="125261"/>
                    <a:pt x="36208" y="161469"/>
                    <a:pt x="80735" y="161469"/>
                  </a:cubicBezTo>
                  <a:cubicBezTo>
                    <a:pt x="125261" y="161469"/>
                    <a:pt x="161469" y="125261"/>
                    <a:pt x="161469" y="80735"/>
                  </a:cubicBezTo>
                  <a:cubicBezTo>
                    <a:pt x="161469" y="36241"/>
                    <a:pt x="125261" y="1"/>
                    <a:pt x="80735" y="1"/>
                  </a:cubicBezTo>
                  <a:close/>
                </a:path>
              </a:pathLst>
            </a:custGeom>
            <a:solidFill>
              <a:srgbClr val="4B2C2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67" name="Google Shape;2153;p48">
            <a:extLst>
              <a:ext uri="{FF2B5EF4-FFF2-40B4-BE49-F238E27FC236}">
                <a16:creationId xmlns:a16="http://schemas.microsoft.com/office/drawing/2014/main" xmlns="" id="{A952C503-C390-44A9-B2D7-98900494D07E}"/>
              </a:ext>
            </a:extLst>
          </p:cNvPr>
          <p:cNvGrpSpPr/>
          <p:nvPr/>
        </p:nvGrpSpPr>
        <p:grpSpPr>
          <a:xfrm>
            <a:off x="10051810" y="2674817"/>
            <a:ext cx="966263" cy="785024"/>
            <a:chOff x="2088450" y="1265525"/>
            <a:chExt cx="1072150" cy="871050"/>
          </a:xfrm>
        </p:grpSpPr>
        <p:sp>
          <p:nvSpPr>
            <p:cNvPr id="368" name="Google Shape;2154;p48">
              <a:extLst>
                <a:ext uri="{FF2B5EF4-FFF2-40B4-BE49-F238E27FC236}">
                  <a16:creationId xmlns:a16="http://schemas.microsoft.com/office/drawing/2014/main" xmlns="" id="{E55857A1-3051-4D52-8787-3CFAC6F84A26}"/>
                </a:ext>
              </a:extLst>
            </p:cNvPr>
            <p:cNvSpPr/>
            <p:nvPr/>
          </p:nvSpPr>
          <p:spPr>
            <a:xfrm>
              <a:off x="2088450" y="1299075"/>
              <a:ext cx="848600" cy="837500"/>
            </a:xfrm>
            <a:custGeom>
              <a:avLst/>
              <a:gdLst/>
              <a:ahLst/>
              <a:cxnLst/>
              <a:rect l="l" t="t" r="r" b="b"/>
              <a:pathLst>
                <a:path w="33944" h="33500" extrusionOk="0">
                  <a:moveTo>
                    <a:pt x="31465" y="1"/>
                  </a:moveTo>
                  <a:cubicBezTo>
                    <a:pt x="31203" y="1"/>
                    <a:pt x="30941" y="96"/>
                    <a:pt x="30735" y="289"/>
                  </a:cubicBezTo>
                  <a:lnTo>
                    <a:pt x="1344" y="27915"/>
                  </a:lnTo>
                  <a:cubicBezTo>
                    <a:pt x="33" y="29148"/>
                    <a:pt x="1" y="31221"/>
                    <a:pt x="1273" y="32493"/>
                  </a:cubicBezTo>
                  <a:lnTo>
                    <a:pt x="1346" y="32566"/>
                  </a:lnTo>
                  <a:cubicBezTo>
                    <a:pt x="1969" y="33189"/>
                    <a:pt x="2784" y="33499"/>
                    <a:pt x="3599" y="33499"/>
                  </a:cubicBezTo>
                  <a:cubicBezTo>
                    <a:pt x="4447" y="33499"/>
                    <a:pt x="5295" y="33163"/>
                    <a:pt x="5923" y="32494"/>
                  </a:cubicBezTo>
                  <a:lnTo>
                    <a:pt x="33549" y="3103"/>
                  </a:lnTo>
                  <a:cubicBezTo>
                    <a:pt x="33943" y="2683"/>
                    <a:pt x="33933" y="2028"/>
                    <a:pt x="33526" y="1621"/>
                  </a:cubicBezTo>
                  <a:lnTo>
                    <a:pt x="32218" y="311"/>
                  </a:lnTo>
                  <a:cubicBezTo>
                    <a:pt x="32010" y="104"/>
                    <a:pt x="31738" y="1"/>
                    <a:pt x="31465"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69" name="Google Shape;2155;p48">
              <a:extLst>
                <a:ext uri="{FF2B5EF4-FFF2-40B4-BE49-F238E27FC236}">
                  <a16:creationId xmlns:a16="http://schemas.microsoft.com/office/drawing/2014/main" xmlns="" id="{E8771EC9-3C40-4046-8671-8EFA825B9F49}"/>
                </a:ext>
              </a:extLst>
            </p:cNvPr>
            <p:cNvSpPr/>
            <p:nvPr/>
          </p:nvSpPr>
          <p:spPr>
            <a:xfrm>
              <a:off x="2649675" y="1265525"/>
              <a:ext cx="510925" cy="589850"/>
            </a:xfrm>
            <a:custGeom>
              <a:avLst/>
              <a:gdLst/>
              <a:ahLst/>
              <a:cxnLst/>
              <a:rect l="l" t="t" r="r" b="b"/>
              <a:pathLst>
                <a:path w="20437" h="23594" extrusionOk="0">
                  <a:moveTo>
                    <a:pt x="2786" y="1"/>
                  </a:moveTo>
                  <a:cubicBezTo>
                    <a:pt x="2408" y="1"/>
                    <a:pt x="2032" y="146"/>
                    <a:pt x="1746" y="431"/>
                  </a:cubicBezTo>
                  <a:lnTo>
                    <a:pt x="596" y="1582"/>
                  </a:lnTo>
                  <a:cubicBezTo>
                    <a:pt x="0" y="2179"/>
                    <a:pt x="25" y="3150"/>
                    <a:pt x="650" y="3715"/>
                  </a:cubicBezTo>
                  <a:cubicBezTo>
                    <a:pt x="3776" y="6534"/>
                    <a:pt x="5393" y="7848"/>
                    <a:pt x="6036" y="12057"/>
                  </a:cubicBezTo>
                  <a:cubicBezTo>
                    <a:pt x="7320" y="20489"/>
                    <a:pt x="11048" y="23594"/>
                    <a:pt x="11048" y="23594"/>
                  </a:cubicBezTo>
                  <a:cubicBezTo>
                    <a:pt x="17573" y="20411"/>
                    <a:pt x="20437" y="14205"/>
                    <a:pt x="20437" y="14205"/>
                  </a:cubicBezTo>
                  <a:lnTo>
                    <a:pt x="3725" y="341"/>
                  </a:lnTo>
                  <a:cubicBezTo>
                    <a:pt x="3451" y="113"/>
                    <a:pt x="3118" y="1"/>
                    <a:pt x="2786" y="1"/>
                  </a:cubicBezTo>
                  <a:close/>
                </a:path>
              </a:pathLst>
            </a:custGeom>
            <a:solidFill>
              <a:srgbClr val="D1511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70" name="Google Shape;2156;p48">
              <a:extLst>
                <a:ext uri="{FF2B5EF4-FFF2-40B4-BE49-F238E27FC236}">
                  <a16:creationId xmlns:a16="http://schemas.microsoft.com/office/drawing/2014/main" xmlns="" id="{FDC7DCB6-D515-4C99-B2EB-7DEBC258917B}"/>
                </a:ext>
              </a:extLst>
            </p:cNvPr>
            <p:cNvSpPr/>
            <p:nvPr/>
          </p:nvSpPr>
          <p:spPr>
            <a:xfrm>
              <a:off x="2874275" y="1565650"/>
              <a:ext cx="286325" cy="289725"/>
            </a:xfrm>
            <a:custGeom>
              <a:avLst/>
              <a:gdLst/>
              <a:ahLst/>
              <a:cxnLst/>
              <a:rect l="l" t="t" r="r" b="b"/>
              <a:pathLst>
                <a:path w="11453" h="11589" extrusionOk="0">
                  <a:moveTo>
                    <a:pt x="8852" y="0"/>
                  </a:moveTo>
                  <a:cubicBezTo>
                    <a:pt x="8238" y="1190"/>
                    <a:pt x="5451" y="6087"/>
                    <a:pt x="0" y="8915"/>
                  </a:cubicBezTo>
                  <a:cubicBezTo>
                    <a:pt x="1110" y="10793"/>
                    <a:pt x="2064" y="11589"/>
                    <a:pt x="2064" y="11589"/>
                  </a:cubicBezTo>
                  <a:cubicBezTo>
                    <a:pt x="8588" y="8406"/>
                    <a:pt x="11453" y="2200"/>
                    <a:pt x="11453" y="2200"/>
                  </a:cubicBezTo>
                  <a:lnTo>
                    <a:pt x="8852" y="0"/>
                  </a:lnTo>
                  <a:close/>
                </a:path>
              </a:pathLst>
            </a:custGeom>
            <a:solidFill>
              <a:srgbClr val="F8DB03"/>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371" name="Google Shape;2157;p48">
            <a:extLst>
              <a:ext uri="{FF2B5EF4-FFF2-40B4-BE49-F238E27FC236}">
                <a16:creationId xmlns:a16="http://schemas.microsoft.com/office/drawing/2014/main" xmlns="" id="{EB33E769-3840-4B55-B7D2-D2C275F2A4E0}"/>
              </a:ext>
            </a:extLst>
          </p:cNvPr>
          <p:cNvGrpSpPr/>
          <p:nvPr/>
        </p:nvGrpSpPr>
        <p:grpSpPr>
          <a:xfrm>
            <a:off x="8875131" y="2552295"/>
            <a:ext cx="1093852" cy="902831"/>
            <a:chOff x="1707625" y="2570825"/>
            <a:chExt cx="878275" cy="724900"/>
          </a:xfrm>
        </p:grpSpPr>
        <p:sp>
          <p:nvSpPr>
            <p:cNvPr id="372" name="Google Shape;2158;p48">
              <a:extLst>
                <a:ext uri="{FF2B5EF4-FFF2-40B4-BE49-F238E27FC236}">
                  <a16:creationId xmlns:a16="http://schemas.microsoft.com/office/drawing/2014/main" xmlns="" id="{6810672F-9660-46EE-BF0C-95C632A53586}"/>
                </a:ext>
              </a:extLst>
            </p:cNvPr>
            <p:cNvSpPr/>
            <p:nvPr/>
          </p:nvSpPr>
          <p:spPr>
            <a:xfrm>
              <a:off x="1707625" y="2570825"/>
              <a:ext cx="878275" cy="724900"/>
            </a:xfrm>
            <a:custGeom>
              <a:avLst/>
              <a:gdLst/>
              <a:ahLst/>
              <a:cxnLst/>
              <a:rect l="l" t="t" r="r" b="b"/>
              <a:pathLst>
                <a:path w="35131" h="28996" extrusionOk="0">
                  <a:moveTo>
                    <a:pt x="25873" y="2970"/>
                  </a:moveTo>
                  <a:cubicBezTo>
                    <a:pt x="25883" y="2970"/>
                    <a:pt x="25893" y="2970"/>
                    <a:pt x="25903" y="2970"/>
                  </a:cubicBezTo>
                  <a:cubicBezTo>
                    <a:pt x="26514" y="2983"/>
                    <a:pt x="27057" y="3362"/>
                    <a:pt x="27280" y="3932"/>
                  </a:cubicBezTo>
                  <a:cubicBezTo>
                    <a:pt x="27503" y="4501"/>
                    <a:pt x="27360" y="5148"/>
                    <a:pt x="26920" y="5572"/>
                  </a:cubicBezTo>
                  <a:cubicBezTo>
                    <a:pt x="26627" y="5854"/>
                    <a:pt x="26249" y="5994"/>
                    <a:pt x="25873" y="5994"/>
                  </a:cubicBezTo>
                  <a:cubicBezTo>
                    <a:pt x="25476" y="5994"/>
                    <a:pt x="25080" y="5838"/>
                    <a:pt x="24783" y="5530"/>
                  </a:cubicBezTo>
                  <a:lnTo>
                    <a:pt x="24783" y="5528"/>
                  </a:lnTo>
                  <a:cubicBezTo>
                    <a:pt x="24359" y="5088"/>
                    <a:pt x="24243" y="4435"/>
                    <a:pt x="24489" y="3876"/>
                  </a:cubicBezTo>
                  <a:cubicBezTo>
                    <a:pt x="24729" y="3325"/>
                    <a:pt x="25275" y="2970"/>
                    <a:pt x="25873" y="2970"/>
                  </a:cubicBezTo>
                  <a:close/>
                  <a:moveTo>
                    <a:pt x="25401" y="1"/>
                  </a:moveTo>
                  <a:cubicBezTo>
                    <a:pt x="25332" y="1"/>
                    <a:pt x="25263" y="4"/>
                    <a:pt x="25194" y="11"/>
                  </a:cubicBezTo>
                  <a:cubicBezTo>
                    <a:pt x="24528" y="81"/>
                    <a:pt x="23942" y="478"/>
                    <a:pt x="23630" y="1071"/>
                  </a:cubicBezTo>
                  <a:lnTo>
                    <a:pt x="23627" y="1077"/>
                  </a:lnTo>
                  <a:cubicBezTo>
                    <a:pt x="22370" y="3466"/>
                    <a:pt x="20844" y="5707"/>
                    <a:pt x="19080" y="7753"/>
                  </a:cubicBezTo>
                  <a:lnTo>
                    <a:pt x="14109" y="13521"/>
                  </a:lnTo>
                  <a:lnTo>
                    <a:pt x="14141" y="13555"/>
                  </a:lnTo>
                  <a:lnTo>
                    <a:pt x="1581" y="23471"/>
                  </a:lnTo>
                  <a:cubicBezTo>
                    <a:pt x="147" y="24604"/>
                    <a:pt x="0" y="26727"/>
                    <a:pt x="1268" y="28046"/>
                  </a:cubicBezTo>
                  <a:cubicBezTo>
                    <a:pt x="1879" y="28681"/>
                    <a:pt x="2689" y="28996"/>
                    <a:pt x="3499" y="28996"/>
                  </a:cubicBezTo>
                  <a:cubicBezTo>
                    <a:pt x="4368" y="28996"/>
                    <a:pt x="5235" y="28632"/>
                    <a:pt x="5851" y="27912"/>
                  </a:cubicBezTo>
                  <a:lnTo>
                    <a:pt x="16251" y="15752"/>
                  </a:lnTo>
                  <a:lnTo>
                    <a:pt x="21438" y="21144"/>
                  </a:lnTo>
                  <a:lnTo>
                    <a:pt x="21457" y="21125"/>
                  </a:lnTo>
                  <a:cubicBezTo>
                    <a:pt x="21464" y="21150"/>
                    <a:pt x="21468" y="21178"/>
                    <a:pt x="21484" y="21195"/>
                  </a:cubicBezTo>
                  <a:cubicBezTo>
                    <a:pt x="21517" y="21229"/>
                    <a:pt x="21567" y="21246"/>
                    <a:pt x="21633" y="21246"/>
                  </a:cubicBezTo>
                  <a:cubicBezTo>
                    <a:pt x="22419" y="21246"/>
                    <a:pt x="25492" y="18876"/>
                    <a:pt x="28862" y="15636"/>
                  </a:cubicBezTo>
                  <a:cubicBezTo>
                    <a:pt x="32513" y="12125"/>
                    <a:pt x="35131" y="8920"/>
                    <a:pt x="34705" y="8478"/>
                  </a:cubicBezTo>
                  <a:cubicBezTo>
                    <a:pt x="34690" y="8462"/>
                    <a:pt x="34662" y="8458"/>
                    <a:pt x="34638" y="8449"/>
                  </a:cubicBezTo>
                  <a:lnTo>
                    <a:pt x="34660" y="8430"/>
                  </a:lnTo>
                  <a:lnTo>
                    <a:pt x="29895" y="4060"/>
                  </a:lnTo>
                  <a:cubicBezTo>
                    <a:pt x="29381" y="3589"/>
                    <a:pt x="28900" y="3084"/>
                    <a:pt x="28455" y="2547"/>
                  </a:cubicBezTo>
                  <a:lnTo>
                    <a:pt x="26944" y="725"/>
                  </a:lnTo>
                  <a:cubicBezTo>
                    <a:pt x="26561" y="264"/>
                    <a:pt x="25994" y="1"/>
                    <a:pt x="25401" y="1"/>
                  </a:cubicBezTo>
                  <a:close/>
                </a:path>
              </a:pathLst>
            </a:custGeom>
            <a:solidFill>
              <a:srgbClr val="5B260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73" name="Google Shape;2159;p48">
              <a:extLst>
                <a:ext uri="{FF2B5EF4-FFF2-40B4-BE49-F238E27FC236}">
                  <a16:creationId xmlns:a16="http://schemas.microsoft.com/office/drawing/2014/main" xmlns="" id="{1538F222-DEF8-47DC-9978-24CB7DB6F1EF}"/>
                </a:ext>
              </a:extLst>
            </p:cNvPr>
            <p:cNvSpPr/>
            <p:nvPr/>
          </p:nvSpPr>
          <p:spPr>
            <a:xfrm>
              <a:off x="2060325" y="2570825"/>
              <a:ext cx="525575" cy="531150"/>
            </a:xfrm>
            <a:custGeom>
              <a:avLst/>
              <a:gdLst/>
              <a:ahLst/>
              <a:cxnLst/>
              <a:rect l="l" t="t" r="r" b="b"/>
              <a:pathLst>
                <a:path w="21023" h="21246" extrusionOk="0">
                  <a:moveTo>
                    <a:pt x="11765" y="2971"/>
                  </a:moveTo>
                  <a:cubicBezTo>
                    <a:pt x="11775" y="2971"/>
                    <a:pt x="11785" y="2972"/>
                    <a:pt x="11795" y="2972"/>
                  </a:cubicBezTo>
                  <a:cubicBezTo>
                    <a:pt x="12406" y="2985"/>
                    <a:pt x="12949" y="3364"/>
                    <a:pt x="13172" y="3933"/>
                  </a:cubicBezTo>
                  <a:cubicBezTo>
                    <a:pt x="13395" y="4502"/>
                    <a:pt x="13252" y="5149"/>
                    <a:pt x="12812" y="5574"/>
                  </a:cubicBezTo>
                  <a:cubicBezTo>
                    <a:pt x="12519" y="5854"/>
                    <a:pt x="12142" y="5994"/>
                    <a:pt x="11765" y="5994"/>
                  </a:cubicBezTo>
                  <a:cubicBezTo>
                    <a:pt x="11368" y="5994"/>
                    <a:pt x="10972" y="5838"/>
                    <a:pt x="10675" y="5530"/>
                  </a:cubicBezTo>
                  <a:cubicBezTo>
                    <a:pt x="10251" y="5089"/>
                    <a:pt x="10135" y="4437"/>
                    <a:pt x="10381" y="3878"/>
                  </a:cubicBezTo>
                  <a:cubicBezTo>
                    <a:pt x="10621" y="3326"/>
                    <a:pt x="11167" y="2971"/>
                    <a:pt x="11765" y="2971"/>
                  </a:cubicBezTo>
                  <a:close/>
                  <a:moveTo>
                    <a:pt x="11293" y="1"/>
                  </a:moveTo>
                  <a:cubicBezTo>
                    <a:pt x="11224" y="1"/>
                    <a:pt x="11155" y="4"/>
                    <a:pt x="11086" y="11"/>
                  </a:cubicBezTo>
                  <a:cubicBezTo>
                    <a:pt x="10420" y="81"/>
                    <a:pt x="9834" y="478"/>
                    <a:pt x="9522" y="1071"/>
                  </a:cubicBezTo>
                  <a:lnTo>
                    <a:pt x="9519" y="1077"/>
                  </a:lnTo>
                  <a:cubicBezTo>
                    <a:pt x="8262" y="3466"/>
                    <a:pt x="6736" y="5707"/>
                    <a:pt x="4972" y="7753"/>
                  </a:cubicBezTo>
                  <a:lnTo>
                    <a:pt x="1" y="13521"/>
                  </a:lnTo>
                  <a:lnTo>
                    <a:pt x="33" y="13555"/>
                  </a:lnTo>
                  <a:lnTo>
                    <a:pt x="2143" y="15752"/>
                  </a:lnTo>
                  <a:lnTo>
                    <a:pt x="7330" y="21144"/>
                  </a:lnTo>
                  <a:lnTo>
                    <a:pt x="7349" y="21125"/>
                  </a:lnTo>
                  <a:cubicBezTo>
                    <a:pt x="7356" y="21150"/>
                    <a:pt x="7360" y="21178"/>
                    <a:pt x="7376" y="21195"/>
                  </a:cubicBezTo>
                  <a:cubicBezTo>
                    <a:pt x="7409" y="21229"/>
                    <a:pt x="7459" y="21246"/>
                    <a:pt x="7525" y="21246"/>
                  </a:cubicBezTo>
                  <a:cubicBezTo>
                    <a:pt x="8311" y="21246"/>
                    <a:pt x="11384" y="18876"/>
                    <a:pt x="14754" y="15636"/>
                  </a:cubicBezTo>
                  <a:cubicBezTo>
                    <a:pt x="18405" y="12125"/>
                    <a:pt x="21023" y="8920"/>
                    <a:pt x="20597" y="8478"/>
                  </a:cubicBezTo>
                  <a:cubicBezTo>
                    <a:pt x="20582" y="8462"/>
                    <a:pt x="20554" y="8458"/>
                    <a:pt x="20530" y="8449"/>
                  </a:cubicBezTo>
                  <a:lnTo>
                    <a:pt x="20552" y="8430"/>
                  </a:lnTo>
                  <a:lnTo>
                    <a:pt x="15787" y="4060"/>
                  </a:lnTo>
                  <a:cubicBezTo>
                    <a:pt x="15273" y="3589"/>
                    <a:pt x="14792" y="3084"/>
                    <a:pt x="14347" y="2547"/>
                  </a:cubicBezTo>
                  <a:lnTo>
                    <a:pt x="12836" y="725"/>
                  </a:lnTo>
                  <a:cubicBezTo>
                    <a:pt x="12453" y="264"/>
                    <a:pt x="11886" y="1"/>
                    <a:pt x="11293" y="1"/>
                  </a:cubicBezTo>
                  <a:close/>
                </a:path>
              </a:pathLst>
            </a:custGeom>
            <a:solidFill>
              <a:srgbClr val="D1511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74" name="Google Shape;2160;p48">
              <a:extLst>
                <a:ext uri="{FF2B5EF4-FFF2-40B4-BE49-F238E27FC236}">
                  <a16:creationId xmlns:a16="http://schemas.microsoft.com/office/drawing/2014/main" xmlns="" id="{CA6D3A11-1BC3-476F-8618-84841D146D69}"/>
                </a:ext>
              </a:extLst>
            </p:cNvPr>
            <p:cNvSpPr/>
            <p:nvPr/>
          </p:nvSpPr>
          <p:spPr>
            <a:xfrm>
              <a:off x="2198450" y="2737700"/>
              <a:ext cx="387450" cy="364250"/>
            </a:xfrm>
            <a:custGeom>
              <a:avLst/>
              <a:gdLst/>
              <a:ahLst/>
              <a:cxnLst/>
              <a:rect l="l" t="t" r="r" b="b"/>
              <a:pathLst>
                <a:path w="15498" h="14570" extrusionOk="0">
                  <a:moveTo>
                    <a:pt x="13114" y="1"/>
                  </a:moveTo>
                  <a:cubicBezTo>
                    <a:pt x="12429" y="1275"/>
                    <a:pt x="10099" y="3955"/>
                    <a:pt x="7102" y="6836"/>
                  </a:cubicBezTo>
                  <a:cubicBezTo>
                    <a:pt x="4077" y="9744"/>
                    <a:pt x="1285" y="11981"/>
                    <a:pt x="0" y="12593"/>
                  </a:cubicBezTo>
                  <a:lnTo>
                    <a:pt x="1805" y="14468"/>
                  </a:lnTo>
                  <a:lnTo>
                    <a:pt x="1824" y="14449"/>
                  </a:lnTo>
                  <a:cubicBezTo>
                    <a:pt x="1831" y="14474"/>
                    <a:pt x="1835" y="14503"/>
                    <a:pt x="1851" y="14519"/>
                  </a:cubicBezTo>
                  <a:cubicBezTo>
                    <a:pt x="1884" y="14553"/>
                    <a:pt x="1934" y="14569"/>
                    <a:pt x="2000" y="14569"/>
                  </a:cubicBezTo>
                  <a:cubicBezTo>
                    <a:pt x="2787" y="14569"/>
                    <a:pt x="5859" y="12201"/>
                    <a:pt x="9230" y="8959"/>
                  </a:cubicBezTo>
                  <a:cubicBezTo>
                    <a:pt x="12881" y="5447"/>
                    <a:pt x="15498" y="2245"/>
                    <a:pt x="15073" y="1803"/>
                  </a:cubicBezTo>
                  <a:cubicBezTo>
                    <a:pt x="15057" y="1786"/>
                    <a:pt x="15029" y="1782"/>
                    <a:pt x="15005" y="1774"/>
                  </a:cubicBezTo>
                  <a:lnTo>
                    <a:pt x="15027" y="1754"/>
                  </a:lnTo>
                  <a:lnTo>
                    <a:pt x="13114" y="1"/>
                  </a:lnTo>
                  <a:close/>
                </a:path>
              </a:pathLst>
            </a:custGeom>
            <a:solidFill>
              <a:srgbClr val="F0880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375" name="Google Shape;2183;p48">
            <a:extLst>
              <a:ext uri="{FF2B5EF4-FFF2-40B4-BE49-F238E27FC236}">
                <a16:creationId xmlns:a16="http://schemas.microsoft.com/office/drawing/2014/main" xmlns="" id="{594C3DAC-9012-41F0-BCE6-A9860B0A094A}"/>
              </a:ext>
            </a:extLst>
          </p:cNvPr>
          <p:cNvGrpSpPr/>
          <p:nvPr/>
        </p:nvGrpSpPr>
        <p:grpSpPr>
          <a:xfrm>
            <a:off x="6919211" y="5195934"/>
            <a:ext cx="467349" cy="1015027"/>
            <a:chOff x="3410000" y="2033325"/>
            <a:chExt cx="355475" cy="772050"/>
          </a:xfrm>
        </p:grpSpPr>
        <p:sp>
          <p:nvSpPr>
            <p:cNvPr id="376" name="Google Shape;2184;p48">
              <a:extLst>
                <a:ext uri="{FF2B5EF4-FFF2-40B4-BE49-F238E27FC236}">
                  <a16:creationId xmlns:a16="http://schemas.microsoft.com/office/drawing/2014/main" xmlns="" id="{3C8928D1-ED18-42D4-ADC5-4EC4191D126B}"/>
                </a:ext>
              </a:extLst>
            </p:cNvPr>
            <p:cNvSpPr/>
            <p:nvPr/>
          </p:nvSpPr>
          <p:spPr>
            <a:xfrm>
              <a:off x="3410000" y="2176225"/>
              <a:ext cx="355475" cy="629150"/>
            </a:xfrm>
            <a:custGeom>
              <a:avLst/>
              <a:gdLst/>
              <a:ahLst/>
              <a:cxnLst/>
              <a:rect l="l" t="t" r="r" b="b"/>
              <a:pathLst>
                <a:path w="14219" h="25166" extrusionOk="0">
                  <a:moveTo>
                    <a:pt x="7109" y="1"/>
                  </a:moveTo>
                  <a:cubicBezTo>
                    <a:pt x="3183" y="1"/>
                    <a:pt x="0" y="8178"/>
                    <a:pt x="0" y="18264"/>
                  </a:cubicBezTo>
                  <a:cubicBezTo>
                    <a:pt x="0" y="19815"/>
                    <a:pt x="76" y="21323"/>
                    <a:pt x="218" y="22760"/>
                  </a:cubicBezTo>
                  <a:cubicBezTo>
                    <a:pt x="351" y="24125"/>
                    <a:pt x="1498" y="25166"/>
                    <a:pt x="2870" y="25166"/>
                  </a:cubicBezTo>
                  <a:cubicBezTo>
                    <a:pt x="2872" y="25166"/>
                    <a:pt x="2874" y="25166"/>
                    <a:pt x="2876" y="25166"/>
                  </a:cubicBezTo>
                  <a:lnTo>
                    <a:pt x="11343" y="25166"/>
                  </a:lnTo>
                  <a:cubicBezTo>
                    <a:pt x="12716" y="25166"/>
                    <a:pt x="13864" y="24125"/>
                    <a:pt x="14000" y="22760"/>
                  </a:cubicBezTo>
                  <a:cubicBezTo>
                    <a:pt x="14142" y="21323"/>
                    <a:pt x="14218" y="19815"/>
                    <a:pt x="14218" y="18264"/>
                  </a:cubicBezTo>
                  <a:cubicBezTo>
                    <a:pt x="14218" y="8178"/>
                    <a:pt x="11036" y="1"/>
                    <a:pt x="7109" y="1"/>
                  </a:cubicBezTo>
                  <a:close/>
                </a:path>
              </a:pathLst>
            </a:custGeom>
            <a:solidFill>
              <a:srgbClr val="F8DB03"/>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77" name="Google Shape;2185;p48">
              <a:extLst>
                <a:ext uri="{FF2B5EF4-FFF2-40B4-BE49-F238E27FC236}">
                  <a16:creationId xmlns:a16="http://schemas.microsoft.com/office/drawing/2014/main" xmlns="" id="{68136DA9-F82A-4390-BEA1-E58A89D5FACF}"/>
                </a:ext>
              </a:extLst>
            </p:cNvPr>
            <p:cNvSpPr/>
            <p:nvPr/>
          </p:nvSpPr>
          <p:spPr>
            <a:xfrm>
              <a:off x="3419325" y="2373600"/>
              <a:ext cx="331850" cy="331900"/>
            </a:xfrm>
            <a:custGeom>
              <a:avLst/>
              <a:gdLst/>
              <a:ahLst/>
              <a:cxnLst/>
              <a:rect l="l" t="t" r="r" b="b"/>
              <a:pathLst>
                <a:path w="13274" h="13276" extrusionOk="0">
                  <a:moveTo>
                    <a:pt x="6637" y="1"/>
                  </a:moveTo>
                  <a:cubicBezTo>
                    <a:pt x="4876" y="1"/>
                    <a:pt x="3189" y="700"/>
                    <a:pt x="1944" y="1946"/>
                  </a:cubicBezTo>
                  <a:cubicBezTo>
                    <a:pt x="700" y="3190"/>
                    <a:pt x="0" y="4878"/>
                    <a:pt x="0" y="6639"/>
                  </a:cubicBezTo>
                  <a:cubicBezTo>
                    <a:pt x="0" y="8398"/>
                    <a:pt x="700" y="10087"/>
                    <a:pt x="1944" y="11331"/>
                  </a:cubicBezTo>
                  <a:cubicBezTo>
                    <a:pt x="3189" y="12576"/>
                    <a:pt x="4876" y="13275"/>
                    <a:pt x="6637" y="13275"/>
                  </a:cubicBezTo>
                  <a:cubicBezTo>
                    <a:pt x="8397" y="13275"/>
                    <a:pt x="10084" y="12576"/>
                    <a:pt x="11330" y="11331"/>
                  </a:cubicBezTo>
                  <a:cubicBezTo>
                    <a:pt x="12574" y="10087"/>
                    <a:pt x="13273" y="8398"/>
                    <a:pt x="13273" y="6639"/>
                  </a:cubicBezTo>
                  <a:cubicBezTo>
                    <a:pt x="13273" y="4878"/>
                    <a:pt x="12574" y="3190"/>
                    <a:pt x="11330" y="1946"/>
                  </a:cubicBezTo>
                  <a:cubicBezTo>
                    <a:pt x="10084" y="700"/>
                    <a:pt x="8397" y="1"/>
                    <a:pt x="6637" y="1"/>
                  </a:cubicBezTo>
                  <a:close/>
                </a:path>
              </a:pathLst>
            </a:custGeom>
            <a:solidFill>
              <a:srgbClr val="FFFFFF"/>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78" name="Google Shape;2186;p48">
              <a:extLst>
                <a:ext uri="{FF2B5EF4-FFF2-40B4-BE49-F238E27FC236}">
                  <a16:creationId xmlns:a16="http://schemas.microsoft.com/office/drawing/2014/main" xmlns="" id="{5D5CD572-58C7-4190-85FA-1CB413536BB6}"/>
                </a:ext>
              </a:extLst>
            </p:cNvPr>
            <p:cNvSpPr/>
            <p:nvPr/>
          </p:nvSpPr>
          <p:spPr>
            <a:xfrm>
              <a:off x="3528125" y="2033325"/>
              <a:ext cx="119225" cy="166125"/>
            </a:xfrm>
            <a:custGeom>
              <a:avLst/>
              <a:gdLst/>
              <a:ahLst/>
              <a:cxnLst/>
              <a:rect l="l" t="t" r="r" b="b"/>
              <a:pathLst>
                <a:path w="4769" h="6645" extrusionOk="0">
                  <a:moveTo>
                    <a:pt x="1328" y="1"/>
                  </a:moveTo>
                  <a:cubicBezTo>
                    <a:pt x="594" y="1"/>
                    <a:pt x="0" y="595"/>
                    <a:pt x="0" y="1328"/>
                  </a:cubicBezTo>
                  <a:lnTo>
                    <a:pt x="0" y="5891"/>
                  </a:lnTo>
                  <a:cubicBezTo>
                    <a:pt x="0" y="6308"/>
                    <a:pt x="338" y="6645"/>
                    <a:pt x="754" y="6645"/>
                  </a:cubicBezTo>
                  <a:lnTo>
                    <a:pt x="4014" y="6645"/>
                  </a:lnTo>
                  <a:cubicBezTo>
                    <a:pt x="4430" y="6645"/>
                    <a:pt x="4768" y="6308"/>
                    <a:pt x="4768" y="5891"/>
                  </a:cubicBezTo>
                  <a:lnTo>
                    <a:pt x="4768" y="1328"/>
                  </a:lnTo>
                  <a:cubicBezTo>
                    <a:pt x="4768" y="595"/>
                    <a:pt x="4174" y="1"/>
                    <a:pt x="3441" y="1"/>
                  </a:cubicBezTo>
                  <a:close/>
                </a:path>
              </a:pathLst>
            </a:custGeom>
            <a:solidFill>
              <a:srgbClr val="4B2C27"/>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79" name="Google Shape;2187;p48">
              <a:extLst>
                <a:ext uri="{FF2B5EF4-FFF2-40B4-BE49-F238E27FC236}">
                  <a16:creationId xmlns:a16="http://schemas.microsoft.com/office/drawing/2014/main" xmlns="" id="{3B916675-3E68-45B0-BFEC-69D1D80D475B}"/>
                </a:ext>
              </a:extLst>
            </p:cNvPr>
            <p:cNvSpPr/>
            <p:nvPr/>
          </p:nvSpPr>
          <p:spPr>
            <a:xfrm>
              <a:off x="3454325" y="2406600"/>
              <a:ext cx="266800" cy="265900"/>
            </a:xfrm>
            <a:custGeom>
              <a:avLst/>
              <a:gdLst/>
              <a:ahLst/>
              <a:cxnLst/>
              <a:rect l="l" t="t" r="r" b="b"/>
              <a:pathLst>
                <a:path w="10672" h="10636" extrusionOk="0">
                  <a:moveTo>
                    <a:pt x="5336" y="1"/>
                  </a:moveTo>
                  <a:lnTo>
                    <a:pt x="4688" y="1472"/>
                  </a:lnTo>
                  <a:lnTo>
                    <a:pt x="3598" y="292"/>
                  </a:lnTo>
                  <a:lnTo>
                    <a:pt x="3462" y="1892"/>
                  </a:lnTo>
                  <a:lnTo>
                    <a:pt x="2048" y="1131"/>
                  </a:lnTo>
                  <a:lnTo>
                    <a:pt x="2048" y="1131"/>
                  </a:lnTo>
                  <a:lnTo>
                    <a:pt x="2439" y="2688"/>
                  </a:lnTo>
                  <a:lnTo>
                    <a:pt x="854" y="2427"/>
                  </a:lnTo>
                  <a:lnTo>
                    <a:pt x="1730" y="3774"/>
                  </a:lnTo>
                  <a:lnTo>
                    <a:pt x="147" y="4040"/>
                  </a:lnTo>
                  <a:lnTo>
                    <a:pt x="1413" y="5029"/>
                  </a:lnTo>
                  <a:lnTo>
                    <a:pt x="1" y="5797"/>
                  </a:lnTo>
                  <a:lnTo>
                    <a:pt x="1520" y="6321"/>
                  </a:lnTo>
                  <a:lnTo>
                    <a:pt x="434" y="7505"/>
                  </a:lnTo>
                  <a:lnTo>
                    <a:pt x="2041" y="7508"/>
                  </a:lnTo>
                  <a:lnTo>
                    <a:pt x="1397" y="8980"/>
                  </a:lnTo>
                  <a:lnTo>
                    <a:pt x="2917" y="8462"/>
                  </a:lnTo>
                  <a:lnTo>
                    <a:pt x="2788" y="10063"/>
                  </a:lnTo>
                  <a:lnTo>
                    <a:pt x="4057" y="9078"/>
                  </a:lnTo>
                  <a:lnTo>
                    <a:pt x="4455" y="10635"/>
                  </a:lnTo>
                  <a:lnTo>
                    <a:pt x="5336" y="9292"/>
                  </a:lnTo>
                  <a:lnTo>
                    <a:pt x="6217" y="10635"/>
                  </a:lnTo>
                  <a:lnTo>
                    <a:pt x="6615" y="9078"/>
                  </a:lnTo>
                  <a:lnTo>
                    <a:pt x="7884" y="10063"/>
                  </a:lnTo>
                  <a:lnTo>
                    <a:pt x="7755" y="8462"/>
                  </a:lnTo>
                  <a:lnTo>
                    <a:pt x="9276" y="8980"/>
                  </a:lnTo>
                  <a:lnTo>
                    <a:pt x="8632" y="7508"/>
                  </a:lnTo>
                  <a:lnTo>
                    <a:pt x="10239" y="7505"/>
                  </a:lnTo>
                  <a:lnTo>
                    <a:pt x="9153" y="6321"/>
                  </a:lnTo>
                  <a:lnTo>
                    <a:pt x="10672" y="5797"/>
                  </a:lnTo>
                  <a:lnTo>
                    <a:pt x="9260" y="5029"/>
                  </a:lnTo>
                  <a:lnTo>
                    <a:pt x="10525" y="4040"/>
                  </a:lnTo>
                  <a:lnTo>
                    <a:pt x="8942" y="3774"/>
                  </a:lnTo>
                  <a:lnTo>
                    <a:pt x="9819" y="2427"/>
                  </a:lnTo>
                  <a:lnTo>
                    <a:pt x="9819" y="2427"/>
                  </a:lnTo>
                  <a:lnTo>
                    <a:pt x="8234" y="2688"/>
                  </a:lnTo>
                  <a:lnTo>
                    <a:pt x="8624" y="1131"/>
                  </a:lnTo>
                  <a:lnTo>
                    <a:pt x="7211" y="1892"/>
                  </a:lnTo>
                  <a:lnTo>
                    <a:pt x="7075" y="292"/>
                  </a:lnTo>
                  <a:lnTo>
                    <a:pt x="5985" y="1472"/>
                  </a:lnTo>
                  <a:lnTo>
                    <a:pt x="5336" y="1"/>
                  </a:lnTo>
                  <a:close/>
                </a:path>
              </a:pathLst>
            </a:custGeom>
            <a:solidFill>
              <a:srgbClr val="F0880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80" name="Google Shape;2188;p48">
              <a:extLst>
                <a:ext uri="{FF2B5EF4-FFF2-40B4-BE49-F238E27FC236}">
                  <a16:creationId xmlns:a16="http://schemas.microsoft.com/office/drawing/2014/main" xmlns="" id="{31E6928D-9CA4-417C-884B-B207DF9CABCE}"/>
                </a:ext>
              </a:extLst>
            </p:cNvPr>
            <p:cNvSpPr/>
            <p:nvPr/>
          </p:nvSpPr>
          <p:spPr>
            <a:xfrm>
              <a:off x="3509875" y="2467375"/>
              <a:ext cx="150050" cy="144350"/>
            </a:xfrm>
            <a:custGeom>
              <a:avLst/>
              <a:gdLst/>
              <a:ahLst/>
              <a:cxnLst/>
              <a:rect l="l" t="t" r="r" b="b"/>
              <a:pathLst>
                <a:path w="6002" h="5774" extrusionOk="0">
                  <a:moveTo>
                    <a:pt x="3114" y="1"/>
                  </a:moveTo>
                  <a:cubicBezTo>
                    <a:pt x="1946" y="1"/>
                    <a:pt x="894" y="703"/>
                    <a:pt x="446" y="1783"/>
                  </a:cubicBezTo>
                  <a:cubicBezTo>
                    <a:pt x="0" y="2862"/>
                    <a:pt x="247" y="4103"/>
                    <a:pt x="1073" y="4928"/>
                  </a:cubicBezTo>
                  <a:cubicBezTo>
                    <a:pt x="1625" y="5481"/>
                    <a:pt x="2363" y="5774"/>
                    <a:pt x="3115" y="5774"/>
                  </a:cubicBezTo>
                  <a:cubicBezTo>
                    <a:pt x="3487" y="5774"/>
                    <a:pt x="3862" y="5702"/>
                    <a:pt x="4219" y="5554"/>
                  </a:cubicBezTo>
                  <a:cubicBezTo>
                    <a:pt x="5298" y="5108"/>
                    <a:pt x="6002" y="4054"/>
                    <a:pt x="6002" y="2888"/>
                  </a:cubicBezTo>
                  <a:cubicBezTo>
                    <a:pt x="6002" y="1293"/>
                    <a:pt x="4709" y="1"/>
                    <a:pt x="3114" y="1"/>
                  </a:cubicBezTo>
                  <a:close/>
                </a:path>
              </a:pathLst>
            </a:custGeom>
            <a:solidFill>
              <a:srgbClr val="F8DB03"/>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381" name="Google Shape;2197;p48">
            <a:extLst>
              <a:ext uri="{FF2B5EF4-FFF2-40B4-BE49-F238E27FC236}">
                <a16:creationId xmlns:a16="http://schemas.microsoft.com/office/drawing/2014/main" xmlns="" id="{827C9D8C-7657-4CCF-AF3D-94A6AC7E09AA}"/>
              </a:ext>
            </a:extLst>
          </p:cNvPr>
          <p:cNvGrpSpPr/>
          <p:nvPr/>
        </p:nvGrpSpPr>
        <p:grpSpPr>
          <a:xfrm>
            <a:off x="7911401" y="5195934"/>
            <a:ext cx="872879" cy="1034342"/>
            <a:chOff x="1244425" y="3802725"/>
            <a:chExt cx="836450" cy="991175"/>
          </a:xfrm>
        </p:grpSpPr>
        <p:sp>
          <p:nvSpPr>
            <p:cNvPr id="382" name="Google Shape;2198;p48">
              <a:extLst>
                <a:ext uri="{FF2B5EF4-FFF2-40B4-BE49-F238E27FC236}">
                  <a16:creationId xmlns:a16="http://schemas.microsoft.com/office/drawing/2014/main" xmlns="" id="{EFF63481-F9D2-4089-AB71-1419F5CB912B}"/>
                </a:ext>
              </a:extLst>
            </p:cNvPr>
            <p:cNvSpPr/>
            <p:nvPr/>
          </p:nvSpPr>
          <p:spPr>
            <a:xfrm>
              <a:off x="1781625" y="4282650"/>
              <a:ext cx="299250" cy="239625"/>
            </a:xfrm>
            <a:custGeom>
              <a:avLst/>
              <a:gdLst/>
              <a:ahLst/>
              <a:cxnLst/>
              <a:rect l="l" t="t" r="r" b="b"/>
              <a:pathLst>
                <a:path w="11970" h="9585" extrusionOk="0">
                  <a:moveTo>
                    <a:pt x="6581" y="1"/>
                  </a:moveTo>
                  <a:cubicBezTo>
                    <a:pt x="6524" y="1"/>
                    <a:pt x="6466" y="2"/>
                    <a:pt x="6409" y="4"/>
                  </a:cubicBezTo>
                  <a:cubicBezTo>
                    <a:pt x="4204" y="213"/>
                    <a:pt x="2102" y="1580"/>
                    <a:pt x="1051" y="3576"/>
                  </a:cubicBezTo>
                  <a:cubicBezTo>
                    <a:pt x="1" y="5572"/>
                    <a:pt x="1682" y="8303"/>
                    <a:pt x="3678" y="9144"/>
                  </a:cubicBezTo>
                  <a:cubicBezTo>
                    <a:pt x="4379" y="9441"/>
                    <a:pt x="5163" y="9585"/>
                    <a:pt x="5958" y="9585"/>
                  </a:cubicBezTo>
                  <a:cubicBezTo>
                    <a:pt x="8260" y="9585"/>
                    <a:pt x="10653" y="8375"/>
                    <a:pt x="11379" y="6149"/>
                  </a:cubicBezTo>
                  <a:cubicBezTo>
                    <a:pt x="11482" y="5849"/>
                    <a:pt x="11554" y="5539"/>
                    <a:pt x="11589" y="5222"/>
                  </a:cubicBezTo>
                  <a:cubicBezTo>
                    <a:pt x="11969" y="2477"/>
                    <a:pt x="9356" y="1"/>
                    <a:pt x="6581"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2199;p48">
              <a:extLst>
                <a:ext uri="{FF2B5EF4-FFF2-40B4-BE49-F238E27FC236}">
                  <a16:creationId xmlns:a16="http://schemas.microsoft.com/office/drawing/2014/main" xmlns="" id="{E6AD6D24-0CB8-4BE2-A0EE-FC0CAFAA951C}"/>
                </a:ext>
              </a:extLst>
            </p:cNvPr>
            <p:cNvSpPr/>
            <p:nvPr/>
          </p:nvSpPr>
          <p:spPr>
            <a:xfrm>
              <a:off x="1814775" y="4351175"/>
              <a:ext cx="202200" cy="161950"/>
            </a:xfrm>
            <a:custGeom>
              <a:avLst/>
              <a:gdLst/>
              <a:ahLst/>
              <a:cxnLst/>
              <a:rect l="l" t="t" r="r" b="b"/>
              <a:pathLst>
                <a:path w="8088" h="6478" extrusionOk="0">
                  <a:moveTo>
                    <a:pt x="4445" y="0"/>
                  </a:moveTo>
                  <a:cubicBezTo>
                    <a:pt x="4407" y="0"/>
                    <a:pt x="4369" y="1"/>
                    <a:pt x="4331" y="2"/>
                  </a:cubicBezTo>
                  <a:cubicBezTo>
                    <a:pt x="2839" y="146"/>
                    <a:pt x="1420" y="1068"/>
                    <a:pt x="710" y="2417"/>
                  </a:cubicBezTo>
                  <a:cubicBezTo>
                    <a:pt x="0" y="3766"/>
                    <a:pt x="1136" y="5612"/>
                    <a:pt x="2485" y="6179"/>
                  </a:cubicBezTo>
                  <a:cubicBezTo>
                    <a:pt x="2959" y="6380"/>
                    <a:pt x="3489" y="6478"/>
                    <a:pt x="4027" y="6478"/>
                  </a:cubicBezTo>
                  <a:cubicBezTo>
                    <a:pt x="5582" y="6478"/>
                    <a:pt x="7198" y="5660"/>
                    <a:pt x="7688" y="4157"/>
                  </a:cubicBezTo>
                  <a:lnTo>
                    <a:pt x="7689" y="4156"/>
                  </a:lnTo>
                  <a:cubicBezTo>
                    <a:pt x="7759" y="3954"/>
                    <a:pt x="7808" y="3743"/>
                    <a:pt x="7831" y="3529"/>
                  </a:cubicBezTo>
                  <a:cubicBezTo>
                    <a:pt x="8088" y="1673"/>
                    <a:pt x="6321" y="0"/>
                    <a:pt x="4445" y="0"/>
                  </a:cubicBezTo>
                  <a:close/>
                </a:path>
              </a:pathLst>
            </a:custGeom>
            <a:solidFill>
              <a:srgbClr val="8393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2200;p48">
              <a:extLst>
                <a:ext uri="{FF2B5EF4-FFF2-40B4-BE49-F238E27FC236}">
                  <a16:creationId xmlns:a16="http://schemas.microsoft.com/office/drawing/2014/main" xmlns="" id="{BFAA2D0A-8C32-4027-8DCC-7F16E3624475}"/>
                </a:ext>
              </a:extLst>
            </p:cNvPr>
            <p:cNvSpPr/>
            <p:nvPr/>
          </p:nvSpPr>
          <p:spPr>
            <a:xfrm>
              <a:off x="1699500" y="4015175"/>
              <a:ext cx="378575" cy="291075"/>
            </a:xfrm>
            <a:custGeom>
              <a:avLst/>
              <a:gdLst/>
              <a:ahLst/>
              <a:cxnLst/>
              <a:rect l="l" t="t" r="r" b="b"/>
              <a:pathLst>
                <a:path w="15143" h="11643" extrusionOk="0">
                  <a:moveTo>
                    <a:pt x="7381" y="1"/>
                  </a:moveTo>
                  <a:cubicBezTo>
                    <a:pt x="4996" y="1"/>
                    <a:pt x="2606" y="1031"/>
                    <a:pt x="1489" y="3166"/>
                  </a:cubicBezTo>
                  <a:cubicBezTo>
                    <a:pt x="1300" y="3507"/>
                    <a:pt x="1151" y="3870"/>
                    <a:pt x="1042" y="4245"/>
                  </a:cubicBezTo>
                  <a:cubicBezTo>
                    <a:pt x="0" y="7558"/>
                    <a:pt x="2791" y="11168"/>
                    <a:pt x="6246" y="11622"/>
                  </a:cubicBezTo>
                  <a:cubicBezTo>
                    <a:pt x="6436" y="11636"/>
                    <a:pt x="6626" y="11642"/>
                    <a:pt x="6816" y="11642"/>
                  </a:cubicBezTo>
                  <a:cubicBezTo>
                    <a:pt x="9348" y="11642"/>
                    <a:pt x="11899" y="10441"/>
                    <a:pt x="13462" y="8392"/>
                  </a:cubicBezTo>
                  <a:cubicBezTo>
                    <a:pt x="15142" y="6191"/>
                    <a:pt x="13666" y="2540"/>
                    <a:pt x="11421" y="1115"/>
                  </a:cubicBezTo>
                  <a:cubicBezTo>
                    <a:pt x="10264" y="378"/>
                    <a:pt x="8823" y="1"/>
                    <a:pt x="7381"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2201;p48">
              <a:extLst>
                <a:ext uri="{FF2B5EF4-FFF2-40B4-BE49-F238E27FC236}">
                  <a16:creationId xmlns:a16="http://schemas.microsoft.com/office/drawing/2014/main" xmlns="" id="{877108CF-9764-4AC6-8B74-AF9B9C1972B3}"/>
                </a:ext>
              </a:extLst>
            </p:cNvPr>
            <p:cNvSpPr/>
            <p:nvPr/>
          </p:nvSpPr>
          <p:spPr>
            <a:xfrm>
              <a:off x="1854625" y="4073425"/>
              <a:ext cx="168200" cy="129300"/>
            </a:xfrm>
            <a:custGeom>
              <a:avLst/>
              <a:gdLst/>
              <a:ahLst/>
              <a:cxnLst/>
              <a:rect l="l" t="t" r="r" b="b"/>
              <a:pathLst>
                <a:path w="6728" h="5172" extrusionOk="0">
                  <a:moveTo>
                    <a:pt x="3279" y="0"/>
                  </a:moveTo>
                  <a:cubicBezTo>
                    <a:pt x="2220" y="0"/>
                    <a:pt x="1158" y="458"/>
                    <a:pt x="662" y="1406"/>
                  </a:cubicBezTo>
                  <a:cubicBezTo>
                    <a:pt x="578" y="1558"/>
                    <a:pt x="512" y="1719"/>
                    <a:pt x="464" y="1886"/>
                  </a:cubicBezTo>
                  <a:cubicBezTo>
                    <a:pt x="0" y="3358"/>
                    <a:pt x="1241" y="4962"/>
                    <a:pt x="2776" y="5162"/>
                  </a:cubicBezTo>
                  <a:cubicBezTo>
                    <a:pt x="2860" y="5168"/>
                    <a:pt x="2943" y="5171"/>
                    <a:pt x="3027" y="5171"/>
                  </a:cubicBezTo>
                  <a:cubicBezTo>
                    <a:pt x="4152" y="5171"/>
                    <a:pt x="5288" y="4638"/>
                    <a:pt x="5981" y="3728"/>
                  </a:cubicBezTo>
                  <a:cubicBezTo>
                    <a:pt x="6727" y="2751"/>
                    <a:pt x="6072" y="1129"/>
                    <a:pt x="5074" y="495"/>
                  </a:cubicBezTo>
                  <a:cubicBezTo>
                    <a:pt x="4560" y="168"/>
                    <a:pt x="3920" y="0"/>
                    <a:pt x="3279" y="0"/>
                  </a:cubicBezTo>
                  <a:close/>
                </a:path>
              </a:pathLst>
            </a:custGeom>
            <a:solidFill>
              <a:srgbClr val="8393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2202;p48">
              <a:extLst>
                <a:ext uri="{FF2B5EF4-FFF2-40B4-BE49-F238E27FC236}">
                  <a16:creationId xmlns:a16="http://schemas.microsoft.com/office/drawing/2014/main" xmlns="" id="{E42A6ACB-BBA3-4CEB-8569-EAE571B87D35}"/>
                </a:ext>
              </a:extLst>
            </p:cNvPr>
            <p:cNvSpPr/>
            <p:nvPr/>
          </p:nvSpPr>
          <p:spPr>
            <a:xfrm>
              <a:off x="1326550" y="4041450"/>
              <a:ext cx="299275" cy="239625"/>
            </a:xfrm>
            <a:custGeom>
              <a:avLst/>
              <a:gdLst/>
              <a:ahLst/>
              <a:cxnLst/>
              <a:rect l="l" t="t" r="r" b="b"/>
              <a:pathLst>
                <a:path w="11971" h="9585" extrusionOk="0">
                  <a:moveTo>
                    <a:pt x="5959" y="0"/>
                  </a:moveTo>
                  <a:cubicBezTo>
                    <a:pt x="5163" y="0"/>
                    <a:pt x="4379" y="144"/>
                    <a:pt x="3678" y="441"/>
                  </a:cubicBezTo>
                  <a:cubicBezTo>
                    <a:pt x="1682" y="1281"/>
                    <a:pt x="0" y="4013"/>
                    <a:pt x="1051" y="6010"/>
                  </a:cubicBezTo>
                  <a:cubicBezTo>
                    <a:pt x="2100" y="8006"/>
                    <a:pt x="4203" y="9371"/>
                    <a:pt x="6409" y="9582"/>
                  </a:cubicBezTo>
                  <a:cubicBezTo>
                    <a:pt x="6465" y="9584"/>
                    <a:pt x="6522" y="9585"/>
                    <a:pt x="6578" y="9585"/>
                  </a:cubicBezTo>
                  <a:cubicBezTo>
                    <a:pt x="9354" y="9585"/>
                    <a:pt x="11971" y="7110"/>
                    <a:pt x="11589" y="4363"/>
                  </a:cubicBezTo>
                  <a:cubicBezTo>
                    <a:pt x="11554" y="4047"/>
                    <a:pt x="11484" y="3735"/>
                    <a:pt x="11378" y="3435"/>
                  </a:cubicBezTo>
                  <a:cubicBezTo>
                    <a:pt x="10653" y="1210"/>
                    <a:pt x="8260" y="0"/>
                    <a:pt x="5959"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2203;p48">
              <a:extLst>
                <a:ext uri="{FF2B5EF4-FFF2-40B4-BE49-F238E27FC236}">
                  <a16:creationId xmlns:a16="http://schemas.microsoft.com/office/drawing/2014/main" xmlns="" id="{6E080A5B-0419-4F9C-8576-E207BA3A6724}"/>
                </a:ext>
              </a:extLst>
            </p:cNvPr>
            <p:cNvSpPr/>
            <p:nvPr/>
          </p:nvSpPr>
          <p:spPr>
            <a:xfrm>
              <a:off x="1418825" y="4086475"/>
              <a:ext cx="178175" cy="142725"/>
            </a:xfrm>
            <a:custGeom>
              <a:avLst/>
              <a:gdLst/>
              <a:ahLst/>
              <a:cxnLst/>
              <a:rect l="l" t="t" r="r" b="b"/>
              <a:pathLst>
                <a:path w="7127" h="5709" extrusionOk="0">
                  <a:moveTo>
                    <a:pt x="3547" y="1"/>
                  </a:moveTo>
                  <a:cubicBezTo>
                    <a:pt x="3074" y="1"/>
                    <a:pt x="2607" y="87"/>
                    <a:pt x="2189" y="263"/>
                  </a:cubicBezTo>
                  <a:cubicBezTo>
                    <a:pt x="1000" y="764"/>
                    <a:pt x="0" y="2391"/>
                    <a:pt x="625" y="3579"/>
                  </a:cubicBezTo>
                  <a:cubicBezTo>
                    <a:pt x="1251" y="4768"/>
                    <a:pt x="2502" y="5581"/>
                    <a:pt x="3815" y="5707"/>
                  </a:cubicBezTo>
                  <a:cubicBezTo>
                    <a:pt x="3849" y="5708"/>
                    <a:pt x="3882" y="5709"/>
                    <a:pt x="3916" y="5709"/>
                  </a:cubicBezTo>
                  <a:cubicBezTo>
                    <a:pt x="5569" y="5709"/>
                    <a:pt x="7127" y="4234"/>
                    <a:pt x="6900" y="2599"/>
                  </a:cubicBezTo>
                  <a:cubicBezTo>
                    <a:pt x="6880" y="2410"/>
                    <a:pt x="6837" y="2226"/>
                    <a:pt x="6774" y="2047"/>
                  </a:cubicBezTo>
                  <a:cubicBezTo>
                    <a:pt x="6342" y="721"/>
                    <a:pt x="4918" y="1"/>
                    <a:pt x="3547" y="1"/>
                  </a:cubicBezTo>
                  <a:close/>
                </a:path>
              </a:pathLst>
            </a:custGeom>
            <a:solidFill>
              <a:srgbClr val="8393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2204;p48">
              <a:extLst>
                <a:ext uri="{FF2B5EF4-FFF2-40B4-BE49-F238E27FC236}">
                  <a16:creationId xmlns:a16="http://schemas.microsoft.com/office/drawing/2014/main" xmlns="" id="{36D70D48-79A2-4ECD-9349-25AEB5A3596E}"/>
                </a:ext>
              </a:extLst>
            </p:cNvPr>
            <p:cNvSpPr/>
            <p:nvPr/>
          </p:nvSpPr>
          <p:spPr>
            <a:xfrm>
              <a:off x="1244425" y="4257500"/>
              <a:ext cx="378550" cy="291025"/>
            </a:xfrm>
            <a:custGeom>
              <a:avLst/>
              <a:gdLst/>
              <a:ahLst/>
              <a:cxnLst/>
              <a:rect l="l" t="t" r="r" b="b"/>
              <a:pathLst>
                <a:path w="15142" h="11641" extrusionOk="0">
                  <a:moveTo>
                    <a:pt x="6817" y="0"/>
                  </a:moveTo>
                  <a:cubicBezTo>
                    <a:pt x="6627" y="0"/>
                    <a:pt x="6437" y="7"/>
                    <a:pt x="6247" y="21"/>
                  </a:cubicBezTo>
                  <a:cubicBezTo>
                    <a:pt x="2791" y="473"/>
                    <a:pt x="0" y="4083"/>
                    <a:pt x="1043" y="7398"/>
                  </a:cubicBezTo>
                  <a:cubicBezTo>
                    <a:pt x="1150" y="7772"/>
                    <a:pt x="1300" y="8134"/>
                    <a:pt x="1488" y="8475"/>
                  </a:cubicBezTo>
                  <a:cubicBezTo>
                    <a:pt x="2605" y="10610"/>
                    <a:pt x="4996" y="11640"/>
                    <a:pt x="7382" y="11640"/>
                  </a:cubicBezTo>
                  <a:cubicBezTo>
                    <a:pt x="8824" y="11640"/>
                    <a:pt x="10265" y="11264"/>
                    <a:pt x="11422" y="10526"/>
                  </a:cubicBezTo>
                  <a:cubicBezTo>
                    <a:pt x="13667" y="9101"/>
                    <a:pt x="15142" y="5451"/>
                    <a:pt x="13463" y="3249"/>
                  </a:cubicBezTo>
                  <a:cubicBezTo>
                    <a:pt x="11901" y="1202"/>
                    <a:pt x="9349" y="0"/>
                    <a:pt x="6817"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2205;p48">
              <a:extLst>
                <a:ext uri="{FF2B5EF4-FFF2-40B4-BE49-F238E27FC236}">
                  <a16:creationId xmlns:a16="http://schemas.microsoft.com/office/drawing/2014/main" xmlns="" id="{F4BFE3DD-F095-47E9-B391-84AB468420C5}"/>
                </a:ext>
              </a:extLst>
            </p:cNvPr>
            <p:cNvSpPr/>
            <p:nvPr/>
          </p:nvSpPr>
          <p:spPr>
            <a:xfrm>
              <a:off x="1309600" y="4346700"/>
              <a:ext cx="204900" cy="157550"/>
            </a:xfrm>
            <a:custGeom>
              <a:avLst/>
              <a:gdLst/>
              <a:ahLst/>
              <a:cxnLst/>
              <a:rect l="l" t="t" r="r" b="b"/>
              <a:pathLst>
                <a:path w="8196" h="6302" extrusionOk="0">
                  <a:moveTo>
                    <a:pt x="3688" y="1"/>
                  </a:moveTo>
                  <a:cubicBezTo>
                    <a:pt x="3586" y="1"/>
                    <a:pt x="3483" y="4"/>
                    <a:pt x="3381" y="12"/>
                  </a:cubicBezTo>
                  <a:cubicBezTo>
                    <a:pt x="1511" y="258"/>
                    <a:pt x="1" y="2211"/>
                    <a:pt x="564" y="4005"/>
                  </a:cubicBezTo>
                  <a:cubicBezTo>
                    <a:pt x="623" y="4207"/>
                    <a:pt x="703" y="4403"/>
                    <a:pt x="806" y="4589"/>
                  </a:cubicBezTo>
                  <a:cubicBezTo>
                    <a:pt x="1411" y="5744"/>
                    <a:pt x="2704" y="6302"/>
                    <a:pt x="3994" y="6302"/>
                  </a:cubicBezTo>
                  <a:cubicBezTo>
                    <a:pt x="4775" y="6302"/>
                    <a:pt x="5556" y="6098"/>
                    <a:pt x="6182" y="5698"/>
                  </a:cubicBezTo>
                  <a:cubicBezTo>
                    <a:pt x="7397" y="4927"/>
                    <a:pt x="8196" y="2952"/>
                    <a:pt x="7287" y="1759"/>
                  </a:cubicBezTo>
                  <a:cubicBezTo>
                    <a:pt x="6440" y="649"/>
                    <a:pt x="5060" y="1"/>
                    <a:pt x="3688" y="1"/>
                  </a:cubicBezTo>
                  <a:close/>
                </a:path>
              </a:pathLst>
            </a:custGeom>
            <a:solidFill>
              <a:srgbClr val="8393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2206;p48">
              <a:extLst>
                <a:ext uri="{FF2B5EF4-FFF2-40B4-BE49-F238E27FC236}">
                  <a16:creationId xmlns:a16="http://schemas.microsoft.com/office/drawing/2014/main" xmlns="" id="{1C94C70C-9CFE-40EE-AF66-F77574759C78}"/>
                </a:ext>
              </a:extLst>
            </p:cNvPr>
            <p:cNvSpPr/>
            <p:nvPr/>
          </p:nvSpPr>
          <p:spPr>
            <a:xfrm>
              <a:off x="1492575" y="3802725"/>
              <a:ext cx="353875" cy="305375"/>
            </a:xfrm>
            <a:custGeom>
              <a:avLst/>
              <a:gdLst/>
              <a:ahLst/>
              <a:cxnLst/>
              <a:rect l="l" t="t" r="r" b="b"/>
              <a:pathLst>
                <a:path w="14155" h="12215" extrusionOk="0">
                  <a:moveTo>
                    <a:pt x="7184" y="1"/>
                  </a:moveTo>
                  <a:cubicBezTo>
                    <a:pt x="4912" y="1"/>
                    <a:pt x="2587" y="1128"/>
                    <a:pt x="1477" y="3437"/>
                  </a:cubicBezTo>
                  <a:cubicBezTo>
                    <a:pt x="1294" y="3802"/>
                    <a:pt x="1146" y="4184"/>
                    <a:pt x="1039" y="4577"/>
                  </a:cubicBezTo>
                  <a:cubicBezTo>
                    <a:pt x="0" y="8069"/>
                    <a:pt x="2532" y="11798"/>
                    <a:pt x="5747" y="12203"/>
                  </a:cubicBezTo>
                  <a:cubicBezTo>
                    <a:pt x="5877" y="12211"/>
                    <a:pt x="6008" y="12215"/>
                    <a:pt x="6138" y="12215"/>
                  </a:cubicBezTo>
                  <a:cubicBezTo>
                    <a:pt x="8545" y="12215"/>
                    <a:pt x="11015" y="10896"/>
                    <a:pt x="12543" y="8675"/>
                  </a:cubicBezTo>
                  <a:cubicBezTo>
                    <a:pt x="14154" y="6333"/>
                    <a:pt x="12850" y="2539"/>
                    <a:pt x="10784" y="1090"/>
                  </a:cubicBezTo>
                  <a:cubicBezTo>
                    <a:pt x="9758" y="367"/>
                    <a:pt x="8480" y="1"/>
                    <a:pt x="7184"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2207;p48">
              <a:extLst>
                <a:ext uri="{FF2B5EF4-FFF2-40B4-BE49-F238E27FC236}">
                  <a16:creationId xmlns:a16="http://schemas.microsoft.com/office/drawing/2014/main" xmlns="" id="{C862BBE6-6FB7-4678-B699-72F52C318A93}"/>
                </a:ext>
              </a:extLst>
            </p:cNvPr>
            <p:cNvSpPr/>
            <p:nvPr/>
          </p:nvSpPr>
          <p:spPr>
            <a:xfrm>
              <a:off x="1648425" y="3891100"/>
              <a:ext cx="157225" cy="135700"/>
            </a:xfrm>
            <a:custGeom>
              <a:avLst/>
              <a:gdLst/>
              <a:ahLst/>
              <a:cxnLst/>
              <a:rect l="l" t="t" r="r" b="b"/>
              <a:pathLst>
                <a:path w="6289" h="5428" extrusionOk="0">
                  <a:moveTo>
                    <a:pt x="3191" y="1"/>
                  </a:moveTo>
                  <a:cubicBezTo>
                    <a:pt x="2182" y="1"/>
                    <a:pt x="1150" y="501"/>
                    <a:pt x="657" y="1527"/>
                  </a:cubicBezTo>
                  <a:lnTo>
                    <a:pt x="656" y="1528"/>
                  </a:lnTo>
                  <a:cubicBezTo>
                    <a:pt x="574" y="1689"/>
                    <a:pt x="510" y="1859"/>
                    <a:pt x="461" y="2034"/>
                  </a:cubicBezTo>
                  <a:cubicBezTo>
                    <a:pt x="0" y="3586"/>
                    <a:pt x="1124" y="5242"/>
                    <a:pt x="2553" y="5422"/>
                  </a:cubicBezTo>
                  <a:cubicBezTo>
                    <a:pt x="2610" y="5426"/>
                    <a:pt x="2668" y="5427"/>
                    <a:pt x="2725" y="5427"/>
                  </a:cubicBezTo>
                  <a:cubicBezTo>
                    <a:pt x="3795" y="5427"/>
                    <a:pt x="4893" y="4841"/>
                    <a:pt x="5572" y="3855"/>
                  </a:cubicBezTo>
                  <a:cubicBezTo>
                    <a:pt x="6289" y="2814"/>
                    <a:pt x="5708" y="1129"/>
                    <a:pt x="4790" y="485"/>
                  </a:cubicBezTo>
                  <a:cubicBezTo>
                    <a:pt x="4335" y="164"/>
                    <a:pt x="3767" y="1"/>
                    <a:pt x="3191" y="1"/>
                  </a:cubicBezTo>
                  <a:close/>
                </a:path>
              </a:pathLst>
            </a:custGeom>
            <a:solidFill>
              <a:srgbClr val="8393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2208;p48">
              <a:extLst>
                <a:ext uri="{FF2B5EF4-FFF2-40B4-BE49-F238E27FC236}">
                  <a16:creationId xmlns:a16="http://schemas.microsoft.com/office/drawing/2014/main" xmlns="" id="{952E74BE-DA8A-44E0-A0E8-967640AFFAF2}"/>
                </a:ext>
              </a:extLst>
            </p:cNvPr>
            <p:cNvSpPr/>
            <p:nvPr/>
          </p:nvSpPr>
          <p:spPr>
            <a:xfrm>
              <a:off x="1369875" y="3955600"/>
              <a:ext cx="598975" cy="838300"/>
            </a:xfrm>
            <a:custGeom>
              <a:avLst/>
              <a:gdLst/>
              <a:ahLst/>
              <a:cxnLst/>
              <a:rect l="l" t="t" r="r" b="b"/>
              <a:pathLst>
                <a:path w="23959" h="33532" extrusionOk="0">
                  <a:moveTo>
                    <a:pt x="12037" y="0"/>
                  </a:moveTo>
                  <a:lnTo>
                    <a:pt x="11971" y="6477"/>
                  </a:lnTo>
                  <a:lnTo>
                    <a:pt x="8832" y="3599"/>
                  </a:lnTo>
                  <a:lnTo>
                    <a:pt x="8242" y="3663"/>
                  </a:lnTo>
                  <a:lnTo>
                    <a:pt x="11839" y="7197"/>
                  </a:lnTo>
                  <a:lnTo>
                    <a:pt x="11592" y="15484"/>
                  </a:lnTo>
                  <a:lnTo>
                    <a:pt x="8046" y="12561"/>
                  </a:lnTo>
                  <a:lnTo>
                    <a:pt x="7719" y="9748"/>
                  </a:lnTo>
                  <a:lnTo>
                    <a:pt x="7458" y="9290"/>
                  </a:lnTo>
                  <a:lnTo>
                    <a:pt x="7458" y="12168"/>
                  </a:lnTo>
                  <a:lnTo>
                    <a:pt x="5037" y="10598"/>
                  </a:lnTo>
                  <a:lnTo>
                    <a:pt x="4383" y="10532"/>
                  </a:lnTo>
                  <a:lnTo>
                    <a:pt x="11593" y="16339"/>
                  </a:lnTo>
                  <a:lnTo>
                    <a:pt x="11545" y="20232"/>
                  </a:lnTo>
                  <a:lnTo>
                    <a:pt x="4383" y="16879"/>
                  </a:lnTo>
                  <a:lnTo>
                    <a:pt x="3401" y="14524"/>
                  </a:lnTo>
                  <a:lnTo>
                    <a:pt x="2879" y="14393"/>
                  </a:lnTo>
                  <a:lnTo>
                    <a:pt x="3793" y="16683"/>
                  </a:lnTo>
                  <a:lnTo>
                    <a:pt x="3793" y="16683"/>
                  </a:lnTo>
                  <a:lnTo>
                    <a:pt x="0" y="15505"/>
                  </a:lnTo>
                  <a:lnTo>
                    <a:pt x="0" y="15505"/>
                  </a:lnTo>
                  <a:lnTo>
                    <a:pt x="64" y="15767"/>
                  </a:lnTo>
                  <a:lnTo>
                    <a:pt x="6803" y="18972"/>
                  </a:lnTo>
                  <a:lnTo>
                    <a:pt x="3075" y="19234"/>
                  </a:lnTo>
                  <a:lnTo>
                    <a:pt x="3531" y="19626"/>
                  </a:lnTo>
                  <a:lnTo>
                    <a:pt x="7588" y="19430"/>
                  </a:lnTo>
                  <a:lnTo>
                    <a:pt x="11483" y="21578"/>
                  </a:lnTo>
                  <a:lnTo>
                    <a:pt x="11409" y="33531"/>
                  </a:lnTo>
                  <a:cubicBezTo>
                    <a:pt x="12183" y="33500"/>
                    <a:pt x="12957" y="33473"/>
                    <a:pt x="13731" y="33452"/>
                  </a:cubicBezTo>
                  <a:lnTo>
                    <a:pt x="13561" y="23144"/>
                  </a:lnTo>
                  <a:lnTo>
                    <a:pt x="23959" y="19581"/>
                  </a:lnTo>
                  <a:cubicBezTo>
                    <a:pt x="23846" y="19390"/>
                    <a:pt x="23780" y="19175"/>
                    <a:pt x="23769" y="18954"/>
                  </a:cubicBezTo>
                  <a:lnTo>
                    <a:pt x="19693" y="20142"/>
                  </a:lnTo>
                  <a:lnTo>
                    <a:pt x="19693" y="20142"/>
                  </a:lnTo>
                  <a:lnTo>
                    <a:pt x="21143" y="16357"/>
                  </a:lnTo>
                  <a:lnTo>
                    <a:pt x="20751" y="16357"/>
                  </a:lnTo>
                  <a:lnTo>
                    <a:pt x="19100" y="20150"/>
                  </a:lnTo>
                  <a:lnTo>
                    <a:pt x="13397" y="22083"/>
                  </a:lnTo>
                  <a:lnTo>
                    <a:pt x="13149" y="13673"/>
                  </a:lnTo>
                  <a:lnTo>
                    <a:pt x="14864" y="12086"/>
                  </a:lnTo>
                  <a:lnTo>
                    <a:pt x="18991" y="12029"/>
                  </a:lnTo>
                  <a:lnTo>
                    <a:pt x="19182" y="11647"/>
                  </a:lnTo>
                  <a:lnTo>
                    <a:pt x="15339" y="11647"/>
                  </a:lnTo>
                  <a:lnTo>
                    <a:pt x="19232" y="8047"/>
                  </a:lnTo>
                  <a:lnTo>
                    <a:pt x="19102" y="7458"/>
                  </a:lnTo>
                  <a:lnTo>
                    <a:pt x="16468" y="9771"/>
                  </a:lnTo>
                  <a:lnTo>
                    <a:pt x="17523" y="5708"/>
                  </a:lnTo>
                  <a:lnTo>
                    <a:pt x="17204" y="5835"/>
                  </a:lnTo>
                  <a:lnTo>
                    <a:pt x="15811" y="10349"/>
                  </a:lnTo>
                  <a:lnTo>
                    <a:pt x="13215" y="12626"/>
                  </a:lnTo>
                  <a:lnTo>
                    <a:pt x="12625"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组合 9">
            <a:extLst>
              <a:ext uri="{FF2B5EF4-FFF2-40B4-BE49-F238E27FC236}">
                <a16:creationId xmlns:a16="http://schemas.microsoft.com/office/drawing/2014/main" xmlns="" id="{495C2D45-85BE-4D22-AC7D-2A92F79CAF40}"/>
              </a:ext>
            </a:extLst>
          </p:cNvPr>
          <p:cNvGrpSpPr/>
          <p:nvPr/>
        </p:nvGrpSpPr>
        <p:grpSpPr>
          <a:xfrm>
            <a:off x="1168842" y="4703160"/>
            <a:ext cx="1637627" cy="1624201"/>
            <a:chOff x="857326" y="4164943"/>
            <a:chExt cx="2085603" cy="2068504"/>
          </a:xfrm>
        </p:grpSpPr>
        <p:grpSp>
          <p:nvGrpSpPr>
            <p:cNvPr id="399" name="Google Shape;1996;p45">
              <a:extLst>
                <a:ext uri="{FF2B5EF4-FFF2-40B4-BE49-F238E27FC236}">
                  <a16:creationId xmlns:a16="http://schemas.microsoft.com/office/drawing/2014/main" xmlns="" id="{1F78CA91-AB8F-4425-BC6D-2956CD0655EA}"/>
                </a:ext>
              </a:extLst>
            </p:cNvPr>
            <p:cNvGrpSpPr/>
            <p:nvPr/>
          </p:nvGrpSpPr>
          <p:grpSpPr>
            <a:xfrm>
              <a:off x="857326" y="4164943"/>
              <a:ext cx="1577143" cy="2065239"/>
              <a:chOff x="2126900" y="2722600"/>
              <a:chExt cx="2031950" cy="2660800"/>
            </a:xfrm>
          </p:grpSpPr>
          <p:sp>
            <p:nvSpPr>
              <p:cNvPr id="400" name="Google Shape;1997;p45">
                <a:extLst>
                  <a:ext uri="{FF2B5EF4-FFF2-40B4-BE49-F238E27FC236}">
                    <a16:creationId xmlns:a16="http://schemas.microsoft.com/office/drawing/2014/main" xmlns="" id="{BB7CD0CA-F13F-4B87-9F3F-46F0F4971D62}"/>
                  </a:ext>
                </a:extLst>
              </p:cNvPr>
              <p:cNvSpPr/>
              <p:nvPr/>
            </p:nvSpPr>
            <p:spPr>
              <a:xfrm>
                <a:off x="2443050" y="3910800"/>
                <a:ext cx="1414950" cy="1472600"/>
              </a:xfrm>
              <a:custGeom>
                <a:avLst/>
                <a:gdLst/>
                <a:ahLst/>
                <a:cxnLst/>
                <a:rect l="l" t="t" r="r" b="b"/>
                <a:pathLst>
                  <a:path w="56598" h="58904" extrusionOk="0">
                    <a:moveTo>
                      <a:pt x="27913" y="0"/>
                    </a:moveTo>
                    <a:lnTo>
                      <a:pt x="25905" y="614"/>
                    </a:lnTo>
                    <a:lnTo>
                      <a:pt x="25982" y="864"/>
                    </a:lnTo>
                    <a:cubicBezTo>
                      <a:pt x="26364" y="2124"/>
                      <a:pt x="26190" y="3488"/>
                      <a:pt x="25500" y="4610"/>
                    </a:cubicBezTo>
                    <a:cubicBezTo>
                      <a:pt x="24811" y="5731"/>
                      <a:pt x="23674" y="6505"/>
                      <a:pt x="22378" y="6734"/>
                    </a:cubicBezTo>
                    <a:cubicBezTo>
                      <a:pt x="22115" y="6780"/>
                      <a:pt x="21850" y="6803"/>
                      <a:pt x="21584" y="6803"/>
                    </a:cubicBezTo>
                    <a:cubicBezTo>
                      <a:pt x="21375" y="6803"/>
                      <a:pt x="21165" y="6788"/>
                      <a:pt x="20957" y="6760"/>
                    </a:cubicBezTo>
                    <a:cubicBezTo>
                      <a:pt x="18970" y="6485"/>
                      <a:pt x="17400" y="4977"/>
                      <a:pt x="17053" y="3002"/>
                    </a:cubicBezTo>
                    <a:lnTo>
                      <a:pt x="17007" y="2743"/>
                    </a:lnTo>
                    <a:lnTo>
                      <a:pt x="14942" y="3107"/>
                    </a:lnTo>
                    <a:lnTo>
                      <a:pt x="14986" y="3365"/>
                    </a:lnTo>
                    <a:cubicBezTo>
                      <a:pt x="15493" y="6240"/>
                      <a:pt x="17777" y="8439"/>
                      <a:pt x="20670" y="8837"/>
                    </a:cubicBezTo>
                    <a:cubicBezTo>
                      <a:pt x="20974" y="8879"/>
                      <a:pt x="21279" y="8900"/>
                      <a:pt x="21584" y="8900"/>
                    </a:cubicBezTo>
                    <a:cubicBezTo>
                      <a:pt x="21971" y="8900"/>
                      <a:pt x="22357" y="8866"/>
                      <a:pt x="22739" y="8799"/>
                    </a:cubicBezTo>
                    <a:cubicBezTo>
                      <a:pt x="22936" y="8764"/>
                      <a:pt x="23129" y="8719"/>
                      <a:pt x="23321" y="8664"/>
                    </a:cubicBezTo>
                    <a:cubicBezTo>
                      <a:pt x="23817" y="9371"/>
                      <a:pt x="24200" y="10150"/>
                      <a:pt x="24455" y="10973"/>
                    </a:cubicBezTo>
                    <a:cubicBezTo>
                      <a:pt x="25109" y="13085"/>
                      <a:pt x="24901" y="15327"/>
                      <a:pt x="23868" y="17289"/>
                    </a:cubicBezTo>
                    <a:cubicBezTo>
                      <a:pt x="22836" y="19250"/>
                      <a:pt x="21103" y="20690"/>
                      <a:pt x="18992" y="21345"/>
                    </a:cubicBezTo>
                    <a:cubicBezTo>
                      <a:pt x="18652" y="21450"/>
                      <a:pt x="18308" y="21534"/>
                      <a:pt x="17958" y="21596"/>
                    </a:cubicBezTo>
                    <a:cubicBezTo>
                      <a:pt x="17480" y="21680"/>
                      <a:pt x="17001" y="21721"/>
                      <a:pt x="16526" y="21721"/>
                    </a:cubicBezTo>
                    <a:cubicBezTo>
                      <a:pt x="14066" y="21721"/>
                      <a:pt x="11710" y="20618"/>
                      <a:pt x="10122" y="18669"/>
                    </a:cubicBezTo>
                    <a:cubicBezTo>
                      <a:pt x="10294" y="18162"/>
                      <a:pt x="10405" y="17638"/>
                      <a:pt x="10452" y="17105"/>
                    </a:cubicBezTo>
                    <a:cubicBezTo>
                      <a:pt x="10606" y="15324"/>
                      <a:pt x="10057" y="13589"/>
                      <a:pt x="8906" y="12220"/>
                    </a:cubicBezTo>
                    <a:cubicBezTo>
                      <a:pt x="8282" y="11476"/>
                      <a:pt x="7504" y="10879"/>
                      <a:pt x="6626" y="10468"/>
                    </a:cubicBezTo>
                    <a:lnTo>
                      <a:pt x="6389" y="10357"/>
                    </a:lnTo>
                    <a:lnTo>
                      <a:pt x="5499" y="12256"/>
                    </a:lnTo>
                    <a:lnTo>
                      <a:pt x="5737" y="12368"/>
                    </a:lnTo>
                    <a:cubicBezTo>
                      <a:pt x="7156" y="13035"/>
                      <a:pt x="8137" y="14379"/>
                      <a:pt x="8339" y="15934"/>
                    </a:cubicBezTo>
                    <a:cubicBezTo>
                      <a:pt x="8543" y="17489"/>
                      <a:pt x="7940" y="19040"/>
                      <a:pt x="6741" y="20049"/>
                    </a:cubicBezTo>
                    <a:cubicBezTo>
                      <a:pt x="5892" y="20767"/>
                      <a:pt x="4839" y="21133"/>
                      <a:pt x="3781" y="21133"/>
                    </a:cubicBezTo>
                    <a:cubicBezTo>
                      <a:pt x="2936" y="21133"/>
                      <a:pt x="2088" y="20900"/>
                      <a:pt x="1337" y="20427"/>
                    </a:cubicBezTo>
                    <a:lnTo>
                      <a:pt x="1115" y="20287"/>
                    </a:lnTo>
                    <a:lnTo>
                      <a:pt x="0" y="22064"/>
                    </a:lnTo>
                    <a:lnTo>
                      <a:pt x="222" y="22204"/>
                    </a:lnTo>
                    <a:cubicBezTo>
                      <a:pt x="1300" y="22881"/>
                      <a:pt x="2533" y="23233"/>
                      <a:pt x="3782" y="23233"/>
                    </a:cubicBezTo>
                    <a:cubicBezTo>
                      <a:pt x="4167" y="23233"/>
                      <a:pt x="4553" y="23199"/>
                      <a:pt x="4937" y="23132"/>
                    </a:cubicBezTo>
                    <a:cubicBezTo>
                      <a:pt x="6100" y="22925"/>
                      <a:pt x="7188" y="22415"/>
                      <a:pt x="8091" y="21654"/>
                    </a:cubicBezTo>
                    <a:cubicBezTo>
                      <a:pt x="8451" y="21351"/>
                      <a:pt x="8777" y="21010"/>
                      <a:pt x="9064" y="20637"/>
                    </a:cubicBezTo>
                    <a:cubicBezTo>
                      <a:pt x="11022" y="22674"/>
                      <a:pt x="13729" y="23815"/>
                      <a:pt x="16529" y="23815"/>
                    </a:cubicBezTo>
                    <a:cubicBezTo>
                      <a:pt x="16848" y="23815"/>
                      <a:pt x="17167" y="23800"/>
                      <a:pt x="17487" y="23770"/>
                    </a:cubicBezTo>
                    <a:cubicBezTo>
                      <a:pt x="18101" y="27720"/>
                      <a:pt x="20887" y="32193"/>
                      <a:pt x="25143" y="33281"/>
                    </a:cubicBezTo>
                    <a:cubicBezTo>
                      <a:pt x="25393" y="33344"/>
                      <a:pt x="25645" y="33387"/>
                      <a:pt x="25897" y="33432"/>
                    </a:cubicBezTo>
                    <a:lnTo>
                      <a:pt x="25897" y="58904"/>
                    </a:lnTo>
                    <a:lnTo>
                      <a:pt x="30088" y="58904"/>
                    </a:lnTo>
                    <a:lnTo>
                      <a:pt x="30088" y="33324"/>
                    </a:lnTo>
                    <a:cubicBezTo>
                      <a:pt x="33833" y="32440"/>
                      <a:pt x="36819" y="29541"/>
                      <a:pt x="37778" y="25792"/>
                    </a:cubicBezTo>
                    <a:cubicBezTo>
                      <a:pt x="37896" y="25329"/>
                      <a:pt x="37980" y="24859"/>
                      <a:pt x="38029" y="24384"/>
                    </a:cubicBezTo>
                    <a:cubicBezTo>
                      <a:pt x="39828" y="25729"/>
                      <a:pt x="42003" y="26444"/>
                      <a:pt x="44231" y="26444"/>
                    </a:cubicBezTo>
                    <a:cubicBezTo>
                      <a:pt x="44835" y="26444"/>
                      <a:pt x="45443" y="26391"/>
                      <a:pt x="46049" y="26284"/>
                    </a:cubicBezTo>
                    <a:cubicBezTo>
                      <a:pt x="48358" y="25878"/>
                      <a:pt x="50406" y="24740"/>
                      <a:pt x="51971" y="22995"/>
                    </a:cubicBezTo>
                    <a:cubicBezTo>
                      <a:pt x="52600" y="22290"/>
                      <a:pt x="53130" y="21501"/>
                      <a:pt x="53547" y="20652"/>
                    </a:cubicBezTo>
                    <a:cubicBezTo>
                      <a:pt x="54374" y="21048"/>
                      <a:pt x="55273" y="21271"/>
                      <a:pt x="56190" y="21308"/>
                    </a:cubicBezTo>
                    <a:lnTo>
                      <a:pt x="56437" y="21318"/>
                    </a:lnTo>
                    <a:lnTo>
                      <a:pt x="56461" y="21072"/>
                    </a:lnTo>
                    <a:cubicBezTo>
                      <a:pt x="56515" y="20535"/>
                      <a:pt x="56557" y="19999"/>
                      <a:pt x="56583" y="19479"/>
                    </a:cubicBezTo>
                    <a:lnTo>
                      <a:pt x="56597" y="19212"/>
                    </a:lnTo>
                    <a:lnTo>
                      <a:pt x="56330" y="19204"/>
                    </a:lnTo>
                    <a:cubicBezTo>
                      <a:pt x="54534" y="19151"/>
                      <a:pt x="52925" y="18061"/>
                      <a:pt x="52228" y="16428"/>
                    </a:cubicBezTo>
                    <a:cubicBezTo>
                      <a:pt x="51443" y="14583"/>
                      <a:pt x="51933" y="12461"/>
                      <a:pt x="53447" y="11150"/>
                    </a:cubicBezTo>
                    <a:lnTo>
                      <a:pt x="53645" y="10977"/>
                    </a:lnTo>
                    <a:lnTo>
                      <a:pt x="52272" y="9391"/>
                    </a:lnTo>
                    <a:lnTo>
                      <a:pt x="52074" y="9563"/>
                    </a:lnTo>
                    <a:cubicBezTo>
                      <a:pt x="49867" y="11474"/>
                      <a:pt x="49154" y="14562"/>
                      <a:pt x="50299" y="17249"/>
                    </a:cubicBezTo>
                    <a:cubicBezTo>
                      <a:pt x="50648" y="18074"/>
                      <a:pt x="51160" y="18819"/>
                      <a:pt x="51805" y="19441"/>
                    </a:cubicBezTo>
                    <a:cubicBezTo>
                      <a:pt x="51455" y="20227"/>
                      <a:pt x="50983" y="20954"/>
                      <a:pt x="50409" y="21595"/>
                    </a:cubicBezTo>
                    <a:cubicBezTo>
                      <a:pt x="49161" y="22987"/>
                      <a:pt x="47526" y="23895"/>
                      <a:pt x="45683" y="24219"/>
                    </a:cubicBezTo>
                    <a:cubicBezTo>
                      <a:pt x="45194" y="24305"/>
                      <a:pt x="44704" y="24348"/>
                      <a:pt x="44218" y="24348"/>
                    </a:cubicBezTo>
                    <a:cubicBezTo>
                      <a:pt x="42194" y="24348"/>
                      <a:pt x="40241" y="23610"/>
                      <a:pt x="38704" y="22233"/>
                    </a:cubicBezTo>
                    <a:cubicBezTo>
                      <a:pt x="38435" y="21992"/>
                      <a:pt x="38183" y="21731"/>
                      <a:pt x="37950" y="21456"/>
                    </a:cubicBezTo>
                    <a:lnTo>
                      <a:pt x="37950" y="21448"/>
                    </a:lnTo>
                    <a:cubicBezTo>
                      <a:pt x="37945" y="21412"/>
                      <a:pt x="37940" y="21376"/>
                      <a:pt x="37935" y="21339"/>
                    </a:cubicBezTo>
                    <a:lnTo>
                      <a:pt x="37889" y="21079"/>
                    </a:lnTo>
                    <a:lnTo>
                      <a:pt x="37670" y="21121"/>
                    </a:lnTo>
                    <a:cubicBezTo>
                      <a:pt x="35950" y="18893"/>
                      <a:pt x="35484" y="15906"/>
                      <a:pt x="36444" y="13253"/>
                    </a:cubicBezTo>
                    <a:cubicBezTo>
                      <a:pt x="36967" y="13139"/>
                      <a:pt x="37475" y="12963"/>
                      <a:pt x="37957" y="12729"/>
                    </a:cubicBezTo>
                    <a:cubicBezTo>
                      <a:pt x="39564" y="11947"/>
                      <a:pt x="40771" y="10583"/>
                      <a:pt x="41354" y="8892"/>
                    </a:cubicBezTo>
                    <a:cubicBezTo>
                      <a:pt x="41672" y="7976"/>
                      <a:pt x="41785" y="7003"/>
                      <a:pt x="41687" y="6039"/>
                    </a:cubicBezTo>
                    <a:lnTo>
                      <a:pt x="41659" y="5777"/>
                    </a:lnTo>
                    <a:lnTo>
                      <a:pt x="39573" y="5990"/>
                    </a:lnTo>
                    <a:lnTo>
                      <a:pt x="39598" y="6251"/>
                    </a:lnTo>
                    <a:cubicBezTo>
                      <a:pt x="39791" y="8167"/>
                      <a:pt x="38769" y="10000"/>
                      <a:pt x="37037" y="10845"/>
                    </a:cubicBezTo>
                    <a:cubicBezTo>
                      <a:pt x="36400" y="11155"/>
                      <a:pt x="35712" y="11308"/>
                      <a:pt x="35025" y="11308"/>
                    </a:cubicBezTo>
                    <a:cubicBezTo>
                      <a:pt x="34160" y="11308"/>
                      <a:pt x="33298" y="11064"/>
                      <a:pt x="32545" y="10582"/>
                    </a:cubicBezTo>
                    <a:cubicBezTo>
                      <a:pt x="31196" y="9719"/>
                      <a:pt x="30393" y="8216"/>
                      <a:pt x="30425" y="6614"/>
                    </a:cubicBezTo>
                    <a:lnTo>
                      <a:pt x="30431" y="6352"/>
                    </a:lnTo>
                    <a:lnTo>
                      <a:pt x="28333" y="6308"/>
                    </a:lnTo>
                    <a:lnTo>
                      <a:pt x="28327" y="6569"/>
                    </a:lnTo>
                    <a:cubicBezTo>
                      <a:pt x="28265" y="9488"/>
                      <a:pt x="30080" y="12088"/>
                      <a:pt x="32841" y="13040"/>
                    </a:cubicBezTo>
                    <a:cubicBezTo>
                      <a:pt x="33286" y="13193"/>
                      <a:pt x="33747" y="13300"/>
                      <a:pt x="34215" y="13357"/>
                    </a:cubicBezTo>
                    <a:cubicBezTo>
                      <a:pt x="33377" y="16440"/>
                      <a:pt x="34016" y="19759"/>
                      <a:pt x="35947" y="22310"/>
                    </a:cubicBezTo>
                    <a:cubicBezTo>
                      <a:pt x="36059" y="23319"/>
                      <a:pt x="35991" y="24315"/>
                      <a:pt x="35747" y="25273"/>
                    </a:cubicBezTo>
                    <a:cubicBezTo>
                      <a:pt x="34942" y="28420"/>
                      <a:pt x="32349" y="30819"/>
                      <a:pt x="29142" y="31384"/>
                    </a:cubicBezTo>
                    <a:cubicBezTo>
                      <a:pt x="28669" y="31468"/>
                      <a:pt x="28190" y="31509"/>
                      <a:pt x="27712" y="31509"/>
                    </a:cubicBezTo>
                    <a:cubicBezTo>
                      <a:pt x="27023" y="31509"/>
                      <a:pt x="26334" y="31422"/>
                      <a:pt x="25664" y="31249"/>
                    </a:cubicBezTo>
                    <a:cubicBezTo>
                      <a:pt x="22274" y="30383"/>
                      <a:pt x="20014" y="26589"/>
                      <a:pt x="19548" y="23368"/>
                    </a:cubicBezTo>
                    <a:cubicBezTo>
                      <a:pt x="19571" y="23362"/>
                      <a:pt x="19592" y="23356"/>
                      <a:pt x="19614" y="23349"/>
                    </a:cubicBezTo>
                    <a:cubicBezTo>
                      <a:pt x="25084" y="21653"/>
                      <a:pt x="28154" y="15823"/>
                      <a:pt x="26460" y="10353"/>
                    </a:cubicBezTo>
                    <a:cubicBezTo>
                      <a:pt x="26178" y="9449"/>
                      <a:pt x="25773" y="8587"/>
                      <a:pt x="25256" y="7793"/>
                    </a:cubicBezTo>
                    <a:cubicBezTo>
                      <a:pt x="26879" y="6728"/>
                      <a:pt x="27952" y="5038"/>
                      <a:pt x="28216" y="3117"/>
                    </a:cubicBezTo>
                    <a:cubicBezTo>
                      <a:pt x="28350" y="2157"/>
                      <a:pt x="28273" y="1179"/>
                      <a:pt x="27989" y="251"/>
                    </a:cubicBezTo>
                    <a:lnTo>
                      <a:pt x="27913" y="0"/>
                    </a:lnTo>
                    <a:close/>
                  </a:path>
                </a:pathLst>
              </a:custGeom>
              <a:solidFill>
                <a:srgbClr val="4324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1998;p45">
                <a:extLst>
                  <a:ext uri="{FF2B5EF4-FFF2-40B4-BE49-F238E27FC236}">
                    <a16:creationId xmlns:a16="http://schemas.microsoft.com/office/drawing/2014/main" xmlns="" id="{DE143E5F-5ABC-4BE0-AA6D-AC49DD84AC08}"/>
                  </a:ext>
                </a:extLst>
              </p:cNvPr>
              <p:cNvSpPr/>
              <p:nvPr/>
            </p:nvSpPr>
            <p:spPr>
              <a:xfrm>
                <a:off x="2126900" y="2722600"/>
                <a:ext cx="2031950" cy="2145925"/>
              </a:xfrm>
              <a:custGeom>
                <a:avLst/>
                <a:gdLst/>
                <a:ahLst/>
                <a:cxnLst/>
                <a:rect l="l" t="t" r="r" b="b"/>
                <a:pathLst>
                  <a:path w="81278" h="85837" extrusionOk="0">
                    <a:moveTo>
                      <a:pt x="40637" y="1"/>
                    </a:moveTo>
                    <a:cubicBezTo>
                      <a:pt x="33086" y="1"/>
                      <a:pt x="26965" y="6122"/>
                      <a:pt x="26965" y="13673"/>
                    </a:cubicBezTo>
                    <a:cubicBezTo>
                      <a:pt x="26965" y="13737"/>
                      <a:pt x="26970" y="13800"/>
                      <a:pt x="26971" y="13863"/>
                    </a:cubicBezTo>
                    <a:cubicBezTo>
                      <a:pt x="26971" y="13926"/>
                      <a:pt x="26965" y="13989"/>
                      <a:pt x="26965" y="14053"/>
                    </a:cubicBezTo>
                    <a:cubicBezTo>
                      <a:pt x="26965" y="14381"/>
                      <a:pt x="26981" y="14707"/>
                      <a:pt x="27004" y="15029"/>
                    </a:cubicBezTo>
                    <a:cubicBezTo>
                      <a:pt x="25702" y="14634"/>
                      <a:pt x="24348" y="14433"/>
                      <a:pt x="22989" y="14433"/>
                    </a:cubicBezTo>
                    <a:cubicBezTo>
                      <a:pt x="22985" y="14433"/>
                      <a:pt x="22981" y="14433"/>
                      <a:pt x="22977" y="14433"/>
                    </a:cubicBezTo>
                    <a:cubicBezTo>
                      <a:pt x="15321" y="14433"/>
                      <a:pt x="9114" y="20639"/>
                      <a:pt x="9114" y="28296"/>
                    </a:cubicBezTo>
                    <a:cubicBezTo>
                      <a:pt x="9114" y="29432"/>
                      <a:pt x="9253" y="30564"/>
                      <a:pt x="9529" y="31666"/>
                    </a:cubicBezTo>
                    <a:cubicBezTo>
                      <a:pt x="3925" y="34083"/>
                      <a:pt x="0" y="39656"/>
                      <a:pt x="0" y="46146"/>
                    </a:cubicBezTo>
                    <a:cubicBezTo>
                      <a:pt x="0" y="52273"/>
                      <a:pt x="3497" y="57578"/>
                      <a:pt x="8603" y="60186"/>
                    </a:cubicBezTo>
                    <a:cubicBezTo>
                      <a:pt x="7936" y="61884"/>
                      <a:pt x="7595" y="63692"/>
                      <a:pt x="7596" y="65517"/>
                    </a:cubicBezTo>
                    <a:cubicBezTo>
                      <a:pt x="7596" y="73591"/>
                      <a:pt x="14143" y="80138"/>
                      <a:pt x="22219" y="80138"/>
                    </a:cubicBezTo>
                    <a:cubicBezTo>
                      <a:pt x="22223" y="80138"/>
                      <a:pt x="22228" y="80138"/>
                      <a:pt x="22232" y="80138"/>
                    </a:cubicBezTo>
                    <a:cubicBezTo>
                      <a:pt x="24818" y="80138"/>
                      <a:pt x="27360" y="79449"/>
                      <a:pt x="29592" y="78142"/>
                    </a:cubicBezTo>
                    <a:cubicBezTo>
                      <a:pt x="31252" y="82633"/>
                      <a:pt x="35570" y="85836"/>
                      <a:pt x="40639" y="85836"/>
                    </a:cubicBezTo>
                    <a:cubicBezTo>
                      <a:pt x="45825" y="85836"/>
                      <a:pt x="50224" y="82481"/>
                      <a:pt x="51795" y="77826"/>
                    </a:cubicBezTo>
                    <a:cubicBezTo>
                      <a:pt x="54001" y="79093"/>
                      <a:pt x="56501" y="79760"/>
                      <a:pt x="59046" y="79760"/>
                    </a:cubicBezTo>
                    <a:cubicBezTo>
                      <a:pt x="59051" y="79760"/>
                      <a:pt x="59055" y="79760"/>
                      <a:pt x="59059" y="79760"/>
                    </a:cubicBezTo>
                    <a:cubicBezTo>
                      <a:pt x="67134" y="79760"/>
                      <a:pt x="73681" y="73213"/>
                      <a:pt x="73681" y="65137"/>
                    </a:cubicBezTo>
                    <a:cubicBezTo>
                      <a:pt x="73682" y="63313"/>
                      <a:pt x="73340" y="61506"/>
                      <a:pt x="72674" y="59807"/>
                    </a:cubicBezTo>
                    <a:cubicBezTo>
                      <a:pt x="77779" y="57199"/>
                      <a:pt x="81277" y="51894"/>
                      <a:pt x="81277" y="45767"/>
                    </a:cubicBezTo>
                    <a:lnTo>
                      <a:pt x="81277" y="45766"/>
                    </a:lnTo>
                    <a:cubicBezTo>
                      <a:pt x="81277" y="39275"/>
                      <a:pt x="77352" y="33703"/>
                      <a:pt x="71747" y="31287"/>
                    </a:cubicBezTo>
                    <a:cubicBezTo>
                      <a:pt x="72022" y="30184"/>
                      <a:pt x="72161" y="29052"/>
                      <a:pt x="72161" y="27915"/>
                    </a:cubicBezTo>
                    <a:cubicBezTo>
                      <a:pt x="72161" y="20259"/>
                      <a:pt x="65956" y="14053"/>
                      <a:pt x="58299" y="14053"/>
                    </a:cubicBezTo>
                    <a:cubicBezTo>
                      <a:pt x="56943" y="14053"/>
                      <a:pt x="55595" y="14251"/>
                      <a:pt x="54296" y="14642"/>
                    </a:cubicBezTo>
                    <a:cubicBezTo>
                      <a:pt x="54304" y="14447"/>
                      <a:pt x="54311" y="14251"/>
                      <a:pt x="54311" y="14053"/>
                    </a:cubicBezTo>
                    <a:cubicBezTo>
                      <a:pt x="54311" y="13989"/>
                      <a:pt x="54306" y="13926"/>
                      <a:pt x="54305" y="13863"/>
                    </a:cubicBezTo>
                    <a:cubicBezTo>
                      <a:pt x="54305" y="13800"/>
                      <a:pt x="54311" y="13737"/>
                      <a:pt x="54311" y="13673"/>
                    </a:cubicBezTo>
                    <a:cubicBezTo>
                      <a:pt x="54311" y="6122"/>
                      <a:pt x="48190" y="1"/>
                      <a:pt x="40637" y="1"/>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2" name="Google Shape;1999;p45">
              <a:extLst>
                <a:ext uri="{FF2B5EF4-FFF2-40B4-BE49-F238E27FC236}">
                  <a16:creationId xmlns:a16="http://schemas.microsoft.com/office/drawing/2014/main" xmlns="" id="{8DE65F54-2556-42C5-9740-CF90A5627448}"/>
                </a:ext>
              </a:extLst>
            </p:cNvPr>
            <p:cNvGrpSpPr/>
            <p:nvPr/>
          </p:nvGrpSpPr>
          <p:grpSpPr>
            <a:xfrm>
              <a:off x="1641013" y="5049994"/>
              <a:ext cx="1301916" cy="1183453"/>
              <a:chOff x="2664925" y="238100"/>
              <a:chExt cx="2336475" cy="2123875"/>
            </a:xfrm>
          </p:grpSpPr>
          <p:sp>
            <p:nvSpPr>
              <p:cNvPr id="403" name="Google Shape;2000;p45">
                <a:extLst>
                  <a:ext uri="{FF2B5EF4-FFF2-40B4-BE49-F238E27FC236}">
                    <a16:creationId xmlns:a16="http://schemas.microsoft.com/office/drawing/2014/main" xmlns="" id="{7ED53170-AF42-4257-AB4F-23470399233C}"/>
                  </a:ext>
                </a:extLst>
              </p:cNvPr>
              <p:cNvSpPr/>
              <p:nvPr/>
            </p:nvSpPr>
            <p:spPr>
              <a:xfrm>
                <a:off x="3020475" y="1077825"/>
                <a:ext cx="903225" cy="1274325"/>
              </a:xfrm>
              <a:custGeom>
                <a:avLst/>
                <a:gdLst/>
                <a:ahLst/>
                <a:cxnLst/>
                <a:rect l="l" t="t" r="r" b="b"/>
                <a:pathLst>
                  <a:path w="36129" h="50973" extrusionOk="0">
                    <a:moveTo>
                      <a:pt x="30474" y="0"/>
                    </a:moveTo>
                    <a:cubicBezTo>
                      <a:pt x="30468" y="26"/>
                      <a:pt x="29907" y="2745"/>
                      <a:pt x="27739" y="5725"/>
                    </a:cubicBezTo>
                    <a:cubicBezTo>
                      <a:pt x="26950" y="6812"/>
                      <a:pt x="25685" y="8012"/>
                      <a:pt x="24067" y="9018"/>
                    </a:cubicBezTo>
                    <a:cubicBezTo>
                      <a:pt x="21871" y="6610"/>
                      <a:pt x="22296" y="3132"/>
                      <a:pt x="22322" y="2933"/>
                    </a:cubicBezTo>
                    <a:lnTo>
                      <a:pt x="21248" y="2786"/>
                    </a:lnTo>
                    <a:lnTo>
                      <a:pt x="21248" y="2786"/>
                    </a:lnTo>
                    <a:cubicBezTo>
                      <a:pt x="21240" y="2841"/>
                      <a:pt x="20745" y="6754"/>
                      <a:pt x="23110" y="9568"/>
                    </a:cubicBezTo>
                    <a:cubicBezTo>
                      <a:pt x="21199" y="10576"/>
                      <a:pt x="18889" y="11282"/>
                      <a:pt x="16334" y="11282"/>
                    </a:cubicBezTo>
                    <a:cubicBezTo>
                      <a:pt x="15273" y="11282"/>
                      <a:pt x="14171" y="11160"/>
                      <a:pt x="13037" y="10888"/>
                    </a:cubicBezTo>
                    <a:cubicBezTo>
                      <a:pt x="11089" y="10421"/>
                      <a:pt x="9645" y="9507"/>
                      <a:pt x="8569" y="8445"/>
                    </a:cubicBezTo>
                    <a:cubicBezTo>
                      <a:pt x="9482" y="8168"/>
                      <a:pt x="10238" y="7679"/>
                      <a:pt x="10816" y="6974"/>
                    </a:cubicBezTo>
                    <a:cubicBezTo>
                      <a:pt x="12396" y="5050"/>
                      <a:pt x="12088" y="2261"/>
                      <a:pt x="12074" y="2141"/>
                    </a:cubicBezTo>
                    <a:lnTo>
                      <a:pt x="12074" y="2141"/>
                    </a:lnTo>
                    <a:lnTo>
                      <a:pt x="10996" y="2268"/>
                    </a:lnTo>
                    <a:cubicBezTo>
                      <a:pt x="10998" y="2292"/>
                      <a:pt x="11259" y="4727"/>
                      <a:pt x="9973" y="6289"/>
                    </a:cubicBezTo>
                    <a:cubicBezTo>
                      <a:pt x="9437" y="6939"/>
                      <a:pt x="8689" y="7353"/>
                      <a:pt x="7751" y="7527"/>
                    </a:cubicBezTo>
                    <a:cubicBezTo>
                      <a:pt x="5899" y="5155"/>
                      <a:pt x="5554" y="2483"/>
                      <a:pt x="5533" y="2305"/>
                    </a:cubicBezTo>
                    <a:lnTo>
                      <a:pt x="4454" y="2430"/>
                    </a:lnTo>
                    <a:cubicBezTo>
                      <a:pt x="4459" y="2475"/>
                      <a:pt x="4792" y="5094"/>
                      <a:pt x="6518" y="7623"/>
                    </a:cubicBezTo>
                    <a:cubicBezTo>
                      <a:pt x="2533" y="7586"/>
                      <a:pt x="1065" y="4235"/>
                      <a:pt x="1003" y="4085"/>
                    </a:cubicBezTo>
                    <a:lnTo>
                      <a:pt x="1" y="4502"/>
                    </a:lnTo>
                    <a:cubicBezTo>
                      <a:pt x="18" y="4546"/>
                      <a:pt x="1806" y="8716"/>
                      <a:pt x="6590" y="8716"/>
                    </a:cubicBezTo>
                    <a:cubicBezTo>
                      <a:pt x="6810" y="8716"/>
                      <a:pt x="7037" y="8707"/>
                      <a:pt x="7268" y="8688"/>
                    </a:cubicBezTo>
                    <a:cubicBezTo>
                      <a:pt x="7291" y="8687"/>
                      <a:pt x="7312" y="8682"/>
                      <a:pt x="7335" y="8680"/>
                    </a:cubicBezTo>
                    <a:cubicBezTo>
                      <a:pt x="8569" y="10093"/>
                      <a:pt x="10315" y="11352"/>
                      <a:pt x="12783" y="11944"/>
                    </a:cubicBezTo>
                    <a:cubicBezTo>
                      <a:pt x="13852" y="12201"/>
                      <a:pt x="14094" y="12312"/>
                      <a:pt x="15104" y="12340"/>
                    </a:cubicBezTo>
                    <a:lnTo>
                      <a:pt x="15838" y="50755"/>
                    </a:lnTo>
                    <a:lnTo>
                      <a:pt x="17478" y="50972"/>
                    </a:lnTo>
                    <a:lnTo>
                      <a:pt x="17478" y="50972"/>
                    </a:lnTo>
                    <a:lnTo>
                      <a:pt x="16985" y="12342"/>
                    </a:lnTo>
                    <a:cubicBezTo>
                      <a:pt x="19595" y="12226"/>
                      <a:pt x="21953" y="11443"/>
                      <a:pt x="23902" y="10363"/>
                    </a:cubicBezTo>
                    <a:cubicBezTo>
                      <a:pt x="24771" y="11110"/>
                      <a:pt x="25907" y="11722"/>
                      <a:pt x="27406" y="12071"/>
                    </a:cubicBezTo>
                    <a:cubicBezTo>
                      <a:pt x="28210" y="12257"/>
                      <a:pt x="28947" y="12339"/>
                      <a:pt x="29625" y="12339"/>
                    </a:cubicBezTo>
                    <a:cubicBezTo>
                      <a:pt x="34392" y="12339"/>
                      <a:pt x="36109" y="8268"/>
                      <a:pt x="36128" y="8221"/>
                    </a:cubicBezTo>
                    <a:lnTo>
                      <a:pt x="35121" y="7813"/>
                    </a:lnTo>
                    <a:cubicBezTo>
                      <a:pt x="35056" y="7974"/>
                      <a:pt x="33672" y="11257"/>
                      <a:pt x="29646" y="11257"/>
                    </a:cubicBezTo>
                    <a:cubicBezTo>
                      <a:pt x="29043" y="11257"/>
                      <a:pt x="28379" y="11183"/>
                      <a:pt x="27652" y="11013"/>
                    </a:cubicBezTo>
                    <a:cubicBezTo>
                      <a:pt x="26506" y="10747"/>
                      <a:pt x="25603" y="10307"/>
                      <a:pt x="24888" y="9769"/>
                    </a:cubicBezTo>
                    <a:cubicBezTo>
                      <a:pt x="26520" y="8713"/>
                      <a:pt x="27802" y="7483"/>
                      <a:pt x="28617" y="6363"/>
                    </a:cubicBezTo>
                    <a:cubicBezTo>
                      <a:pt x="30923" y="3194"/>
                      <a:pt x="31514" y="333"/>
                      <a:pt x="31538" y="213"/>
                    </a:cubicBezTo>
                    <a:lnTo>
                      <a:pt x="30474" y="0"/>
                    </a:lnTo>
                    <a:close/>
                  </a:path>
                </a:pathLst>
              </a:custGeom>
              <a:solidFill>
                <a:srgbClr val="4324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2001;p45">
                <a:extLst>
                  <a:ext uri="{FF2B5EF4-FFF2-40B4-BE49-F238E27FC236}">
                    <a16:creationId xmlns:a16="http://schemas.microsoft.com/office/drawing/2014/main" xmlns="" id="{8DEE82AE-3A2B-40F4-8E25-E4F100049BCE}"/>
                  </a:ext>
                </a:extLst>
              </p:cNvPr>
              <p:cNvSpPr/>
              <p:nvPr/>
            </p:nvSpPr>
            <p:spPr>
              <a:xfrm>
                <a:off x="3762750" y="1089725"/>
                <a:ext cx="903200" cy="1272250"/>
              </a:xfrm>
              <a:custGeom>
                <a:avLst/>
                <a:gdLst/>
                <a:ahLst/>
                <a:cxnLst/>
                <a:rect l="l" t="t" r="r" b="b"/>
                <a:pathLst>
                  <a:path w="36128" h="50890" extrusionOk="0">
                    <a:moveTo>
                      <a:pt x="30474" y="0"/>
                    </a:moveTo>
                    <a:cubicBezTo>
                      <a:pt x="30468" y="27"/>
                      <a:pt x="29907" y="2746"/>
                      <a:pt x="27741" y="5726"/>
                    </a:cubicBezTo>
                    <a:cubicBezTo>
                      <a:pt x="26950" y="6813"/>
                      <a:pt x="25686" y="8012"/>
                      <a:pt x="24069" y="9019"/>
                    </a:cubicBezTo>
                    <a:cubicBezTo>
                      <a:pt x="21871" y="6610"/>
                      <a:pt x="22297" y="3132"/>
                      <a:pt x="22324" y="2933"/>
                    </a:cubicBezTo>
                    <a:lnTo>
                      <a:pt x="21247" y="2786"/>
                    </a:lnTo>
                    <a:lnTo>
                      <a:pt x="21247" y="2786"/>
                    </a:lnTo>
                    <a:cubicBezTo>
                      <a:pt x="21240" y="2841"/>
                      <a:pt x="20746" y="6754"/>
                      <a:pt x="23111" y="9569"/>
                    </a:cubicBezTo>
                    <a:cubicBezTo>
                      <a:pt x="21200" y="10577"/>
                      <a:pt x="18891" y="11283"/>
                      <a:pt x="16337" y="11283"/>
                    </a:cubicBezTo>
                    <a:cubicBezTo>
                      <a:pt x="15276" y="11283"/>
                      <a:pt x="14172" y="11161"/>
                      <a:pt x="13038" y="10888"/>
                    </a:cubicBezTo>
                    <a:cubicBezTo>
                      <a:pt x="11090" y="10421"/>
                      <a:pt x="9645" y="9508"/>
                      <a:pt x="8570" y="8446"/>
                    </a:cubicBezTo>
                    <a:cubicBezTo>
                      <a:pt x="9483" y="8170"/>
                      <a:pt x="10239" y="7681"/>
                      <a:pt x="10817" y="6975"/>
                    </a:cubicBezTo>
                    <a:cubicBezTo>
                      <a:pt x="12397" y="5051"/>
                      <a:pt x="12089" y="2261"/>
                      <a:pt x="12075" y="2143"/>
                    </a:cubicBezTo>
                    <a:lnTo>
                      <a:pt x="12075" y="2143"/>
                    </a:lnTo>
                    <a:lnTo>
                      <a:pt x="10997" y="2269"/>
                    </a:lnTo>
                    <a:cubicBezTo>
                      <a:pt x="10999" y="2293"/>
                      <a:pt x="11260" y="4728"/>
                      <a:pt x="9974" y="6289"/>
                    </a:cubicBezTo>
                    <a:cubicBezTo>
                      <a:pt x="9437" y="6940"/>
                      <a:pt x="8690" y="7354"/>
                      <a:pt x="7752" y="7529"/>
                    </a:cubicBezTo>
                    <a:cubicBezTo>
                      <a:pt x="5899" y="5155"/>
                      <a:pt x="5555" y="2483"/>
                      <a:pt x="5533" y="2305"/>
                    </a:cubicBezTo>
                    <a:lnTo>
                      <a:pt x="4455" y="2430"/>
                    </a:lnTo>
                    <a:cubicBezTo>
                      <a:pt x="4460" y="2475"/>
                      <a:pt x="4793" y="5095"/>
                      <a:pt x="6519" y="7624"/>
                    </a:cubicBezTo>
                    <a:cubicBezTo>
                      <a:pt x="2534" y="7586"/>
                      <a:pt x="1066" y="4236"/>
                      <a:pt x="1003" y="4086"/>
                    </a:cubicBezTo>
                    <a:lnTo>
                      <a:pt x="1" y="4504"/>
                    </a:lnTo>
                    <a:cubicBezTo>
                      <a:pt x="19" y="4549"/>
                      <a:pt x="1808" y="8716"/>
                      <a:pt x="6591" y="8716"/>
                    </a:cubicBezTo>
                    <a:cubicBezTo>
                      <a:pt x="6811" y="8716"/>
                      <a:pt x="7038" y="8707"/>
                      <a:pt x="7269" y="8688"/>
                    </a:cubicBezTo>
                    <a:cubicBezTo>
                      <a:pt x="7292" y="8687"/>
                      <a:pt x="7313" y="8683"/>
                      <a:pt x="7336" y="8682"/>
                    </a:cubicBezTo>
                    <a:cubicBezTo>
                      <a:pt x="8570" y="10093"/>
                      <a:pt x="10317" y="11352"/>
                      <a:pt x="12784" y="11945"/>
                    </a:cubicBezTo>
                    <a:cubicBezTo>
                      <a:pt x="13805" y="12190"/>
                      <a:pt x="14850" y="12327"/>
                      <a:pt x="15901" y="12355"/>
                    </a:cubicBezTo>
                    <a:lnTo>
                      <a:pt x="15997" y="50890"/>
                    </a:lnTo>
                    <a:lnTo>
                      <a:pt x="18078" y="50768"/>
                    </a:lnTo>
                    <a:lnTo>
                      <a:pt x="17711" y="12232"/>
                    </a:lnTo>
                    <a:cubicBezTo>
                      <a:pt x="20320" y="12115"/>
                      <a:pt x="21955" y="11443"/>
                      <a:pt x="23903" y="10365"/>
                    </a:cubicBezTo>
                    <a:cubicBezTo>
                      <a:pt x="24772" y="11112"/>
                      <a:pt x="25908" y="11723"/>
                      <a:pt x="27406" y="12071"/>
                    </a:cubicBezTo>
                    <a:cubicBezTo>
                      <a:pt x="28211" y="12258"/>
                      <a:pt x="28948" y="12340"/>
                      <a:pt x="29626" y="12340"/>
                    </a:cubicBezTo>
                    <a:cubicBezTo>
                      <a:pt x="34393" y="12340"/>
                      <a:pt x="36109" y="8270"/>
                      <a:pt x="36128" y="8221"/>
                    </a:cubicBezTo>
                    <a:lnTo>
                      <a:pt x="35122" y="7813"/>
                    </a:lnTo>
                    <a:cubicBezTo>
                      <a:pt x="35057" y="7974"/>
                      <a:pt x="33673" y="11257"/>
                      <a:pt x="29647" y="11257"/>
                    </a:cubicBezTo>
                    <a:cubicBezTo>
                      <a:pt x="29043" y="11257"/>
                      <a:pt x="28380" y="11183"/>
                      <a:pt x="27653" y="11014"/>
                    </a:cubicBezTo>
                    <a:cubicBezTo>
                      <a:pt x="26507" y="10747"/>
                      <a:pt x="25604" y="10308"/>
                      <a:pt x="24889" y="9770"/>
                    </a:cubicBezTo>
                    <a:cubicBezTo>
                      <a:pt x="26521" y="8715"/>
                      <a:pt x="27803" y="7484"/>
                      <a:pt x="28618" y="6364"/>
                    </a:cubicBezTo>
                    <a:cubicBezTo>
                      <a:pt x="30924" y="3194"/>
                      <a:pt x="31514" y="334"/>
                      <a:pt x="31538" y="213"/>
                    </a:cubicBezTo>
                    <a:lnTo>
                      <a:pt x="30474" y="0"/>
                    </a:lnTo>
                    <a:close/>
                  </a:path>
                </a:pathLst>
              </a:custGeom>
              <a:solidFill>
                <a:srgbClr val="4324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2002;p45">
                <a:extLst>
                  <a:ext uri="{FF2B5EF4-FFF2-40B4-BE49-F238E27FC236}">
                    <a16:creationId xmlns:a16="http://schemas.microsoft.com/office/drawing/2014/main" xmlns="" id="{7D09C6D6-C621-43DC-8CC1-E4D9ACD1E30B}"/>
                  </a:ext>
                </a:extLst>
              </p:cNvPr>
              <p:cNvSpPr/>
              <p:nvPr/>
            </p:nvSpPr>
            <p:spPr>
              <a:xfrm>
                <a:off x="2664925" y="238100"/>
                <a:ext cx="1546400" cy="1238375"/>
              </a:xfrm>
              <a:custGeom>
                <a:avLst/>
                <a:gdLst/>
                <a:ahLst/>
                <a:cxnLst/>
                <a:rect l="l" t="t" r="r" b="b"/>
                <a:pathLst>
                  <a:path w="61856" h="49535" extrusionOk="0">
                    <a:moveTo>
                      <a:pt x="34007" y="1"/>
                    </a:moveTo>
                    <a:cubicBezTo>
                      <a:pt x="33712" y="1"/>
                      <a:pt x="33416" y="6"/>
                      <a:pt x="33120" y="17"/>
                    </a:cubicBezTo>
                    <a:cubicBezTo>
                      <a:pt x="21718" y="1102"/>
                      <a:pt x="10859" y="8161"/>
                      <a:pt x="5429" y="18477"/>
                    </a:cubicBezTo>
                    <a:cubicBezTo>
                      <a:pt x="1" y="28795"/>
                      <a:pt x="8686" y="42911"/>
                      <a:pt x="19004" y="47255"/>
                    </a:cubicBezTo>
                    <a:cubicBezTo>
                      <a:pt x="22628" y="48788"/>
                      <a:pt x="26682" y="49534"/>
                      <a:pt x="30791" y="49534"/>
                    </a:cubicBezTo>
                    <a:cubicBezTo>
                      <a:pt x="42687" y="49534"/>
                      <a:pt x="55047" y="43281"/>
                      <a:pt x="58797" y="31778"/>
                    </a:cubicBezTo>
                    <a:cubicBezTo>
                      <a:pt x="59365" y="30150"/>
                      <a:pt x="59717" y="28566"/>
                      <a:pt x="59891" y="26987"/>
                    </a:cubicBezTo>
                    <a:cubicBezTo>
                      <a:pt x="61856" y="12797"/>
                      <a:pt x="48343" y="1"/>
                      <a:pt x="34007"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2003;p45">
                <a:extLst>
                  <a:ext uri="{FF2B5EF4-FFF2-40B4-BE49-F238E27FC236}">
                    <a16:creationId xmlns:a16="http://schemas.microsoft.com/office/drawing/2014/main" xmlns="" id="{4EA58604-24E1-4CCB-A79D-AF3AF78DFF12}"/>
                  </a:ext>
                </a:extLst>
              </p:cNvPr>
              <p:cNvSpPr/>
              <p:nvPr/>
            </p:nvSpPr>
            <p:spPr>
              <a:xfrm>
                <a:off x="3454975" y="280850"/>
                <a:ext cx="1546425" cy="1238350"/>
              </a:xfrm>
              <a:custGeom>
                <a:avLst/>
                <a:gdLst/>
                <a:ahLst/>
                <a:cxnLst/>
                <a:rect l="l" t="t" r="r" b="b"/>
                <a:pathLst>
                  <a:path w="61857" h="49534" extrusionOk="0">
                    <a:moveTo>
                      <a:pt x="34005" y="1"/>
                    </a:moveTo>
                    <a:cubicBezTo>
                      <a:pt x="33711" y="1"/>
                      <a:pt x="33415" y="6"/>
                      <a:pt x="33120" y="17"/>
                    </a:cubicBezTo>
                    <a:cubicBezTo>
                      <a:pt x="21719" y="1103"/>
                      <a:pt x="10860" y="8162"/>
                      <a:pt x="5430" y="18478"/>
                    </a:cubicBezTo>
                    <a:cubicBezTo>
                      <a:pt x="1" y="28794"/>
                      <a:pt x="8687" y="42911"/>
                      <a:pt x="19005" y="47254"/>
                    </a:cubicBezTo>
                    <a:cubicBezTo>
                      <a:pt x="22629" y="48788"/>
                      <a:pt x="26682" y="49534"/>
                      <a:pt x="30791" y="49534"/>
                    </a:cubicBezTo>
                    <a:cubicBezTo>
                      <a:pt x="42687" y="49534"/>
                      <a:pt x="55048" y="43281"/>
                      <a:pt x="58798" y="31778"/>
                    </a:cubicBezTo>
                    <a:cubicBezTo>
                      <a:pt x="59365" y="30150"/>
                      <a:pt x="59717" y="28565"/>
                      <a:pt x="59891" y="26987"/>
                    </a:cubicBezTo>
                    <a:cubicBezTo>
                      <a:pt x="61857" y="12797"/>
                      <a:pt x="48343" y="1"/>
                      <a:pt x="34005" y="1"/>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07" name="Google Shape;695;p37">
            <a:extLst>
              <a:ext uri="{FF2B5EF4-FFF2-40B4-BE49-F238E27FC236}">
                <a16:creationId xmlns:a16="http://schemas.microsoft.com/office/drawing/2014/main" xmlns="" id="{E918266F-D7A8-4758-B10C-E86123A25122}"/>
              </a:ext>
            </a:extLst>
          </p:cNvPr>
          <p:cNvGrpSpPr/>
          <p:nvPr/>
        </p:nvGrpSpPr>
        <p:grpSpPr>
          <a:xfrm>
            <a:off x="6656108" y="2617741"/>
            <a:ext cx="891576" cy="843965"/>
            <a:chOff x="2166043" y="3351344"/>
            <a:chExt cx="369566" cy="349803"/>
          </a:xfrm>
        </p:grpSpPr>
        <p:sp>
          <p:nvSpPr>
            <p:cNvPr id="408" name="Google Shape;696;p37">
              <a:extLst>
                <a:ext uri="{FF2B5EF4-FFF2-40B4-BE49-F238E27FC236}">
                  <a16:creationId xmlns:a16="http://schemas.microsoft.com/office/drawing/2014/main" xmlns="" id="{F61FADC8-70B1-47F5-A858-AFE90EF0B3CE}"/>
                </a:ext>
              </a:extLst>
            </p:cNvPr>
            <p:cNvSpPr/>
            <p:nvPr/>
          </p:nvSpPr>
          <p:spPr>
            <a:xfrm>
              <a:off x="2166357" y="3351344"/>
              <a:ext cx="369252" cy="349803"/>
            </a:xfrm>
            <a:custGeom>
              <a:avLst/>
              <a:gdLst/>
              <a:ahLst/>
              <a:cxnLst/>
              <a:rect l="l" t="t" r="r" b="b"/>
              <a:pathLst>
                <a:path w="24662" h="23363" extrusionOk="0">
                  <a:moveTo>
                    <a:pt x="18025" y="0"/>
                  </a:moveTo>
                  <a:cubicBezTo>
                    <a:pt x="13633" y="0"/>
                    <a:pt x="9337" y="1726"/>
                    <a:pt x="6118" y="4944"/>
                  </a:cubicBezTo>
                  <a:cubicBezTo>
                    <a:pt x="1535" y="9506"/>
                    <a:pt x="0" y="16297"/>
                    <a:pt x="2124" y="22415"/>
                  </a:cubicBezTo>
                  <a:cubicBezTo>
                    <a:pt x="3975" y="23060"/>
                    <a:pt x="5845" y="23362"/>
                    <a:pt x="7676" y="23362"/>
                  </a:cubicBezTo>
                  <a:cubicBezTo>
                    <a:pt x="16116" y="23362"/>
                    <a:pt x="23695" y="16927"/>
                    <a:pt x="24473" y="7908"/>
                  </a:cubicBezTo>
                  <a:cubicBezTo>
                    <a:pt x="24662" y="5554"/>
                    <a:pt x="24367" y="3178"/>
                    <a:pt x="23590" y="949"/>
                  </a:cubicBezTo>
                  <a:cubicBezTo>
                    <a:pt x="21767" y="311"/>
                    <a:pt x="19887" y="0"/>
                    <a:pt x="18025"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697;p37">
              <a:extLst>
                <a:ext uri="{FF2B5EF4-FFF2-40B4-BE49-F238E27FC236}">
                  <a16:creationId xmlns:a16="http://schemas.microsoft.com/office/drawing/2014/main" xmlns="" id="{770E165C-AB78-4775-A529-EA180D0FFEC3}"/>
                </a:ext>
              </a:extLst>
            </p:cNvPr>
            <p:cNvSpPr/>
            <p:nvPr/>
          </p:nvSpPr>
          <p:spPr>
            <a:xfrm>
              <a:off x="2166043" y="3351344"/>
              <a:ext cx="353516" cy="335624"/>
            </a:xfrm>
            <a:custGeom>
              <a:avLst/>
              <a:gdLst/>
              <a:ahLst/>
              <a:cxnLst/>
              <a:rect l="l" t="t" r="r" b="b"/>
              <a:pathLst>
                <a:path w="23611" h="22416" extrusionOk="0">
                  <a:moveTo>
                    <a:pt x="18042" y="0"/>
                  </a:moveTo>
                  <a:cubicBezTo>
                    <a:pt x="13645" y="0"/>
                    <a:pt x="9343" y="1726"/>
                    <a:pt x="6139" y="4944"/>
                  </a:cubicBezTo>
                  <a:cubicBezTo>
                    <a:pt x="1556" y="9506"/>
                    <a:pt x="0" y="16297"/>
                    <a:pt x="2145" y="22415"/>
                  </a:cubicBezTo>
                  <a:cubicBezTo>
                    <a:pt x="2124" y="20923"/>
                    <a:pt x="2502" y="19220"/>
                    <a:pt x="3238" y="17411"/>
                  </a:cubicBezTo>
                  <a:cubicBezTo>
                    <a:pt x="3553" y="16676"/>
                    <a:pt x="3890" y="15940"/>
                    <a:pt x="4289" y="15225"/>
                  </a:cubicBezTo>
                  <a:cubicBezTo>
                    <a:pt x="7149" y="10158"/>
                    <a:pt x="11353" y="5974"/>
                    <a:pt x="16420" y="3094"/>
                  </a:cubicBezTo>
                  <a:cubicBezTo>
                    <a:pt x="17135" y="2694"/>
                    <a:pt x="17850" y="2358"/>
                    <a:pt x="18607" y="2043"/>
                  </a:cubicBezTo>
                  <a:cubicBezTo>
                    <a:pt x="20367" y="1326"/>
                    <a:pt x="22028" y="949"/>
                    <a:pt x="23492" y="949"/>
                  </a:cubicBezTo>
                  <a:cubicBezTo>
                    <a:pt x="23532" y="949"/>
                    <a:pt x="23571" y="949"/>
                    <a:pt x="23611" y="949"/>
                  </a:cubicBezTo>
                  <a:cubicBezTo>
                    <a:pt x="21788" y="311"/>
                    <a:pt x="19907" y="0"/>
                    <a:pt x="18042"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698;p37">
              <a:extLst>
                <a:ext uri="{FF2B5EF4-FFF2-40B4-BE49-F238E27FC236}">
                  <a16:creationId xmlns:a16="http://schemas.microsoft.com/office/drawing/2014/main" xmlns="" id="{5378E89F-B6BE-4D09-B2FA-79272931BD06}"/>
                </a:ext>
              </a:extLst>
            </p:cNvPr>
            <p:cNvSpPr/>
            <p:nvPr/>
          </p:nvSpPr>
          <p:spPr>
            <a:xfrm>
              <a:off x="2373487" y="3352332"/>
              <a:ext cx="159292" cy="158978"/>
            </a:xfrm>
            <a:custGeom>
              <a:avLst/>
              <a:gdLst/>
              <a:ahLst/>
              <a:cxnLst/>
              <a:rect l="l" t="t" r="r" b="b"/>
              <a:pathLst>
                <a:path w="10639" h="10618" extrusionOk="0">
                  <a:moveTo>
                    <a:pt x="2754" y="0"/>
                  </a:moveTo>
                  <a:cubicBezTo>
                    <a:pt x="1829" y="63"/>
                    <a:pt x="904" y="232"/>
                    <a:pt x="0" y="463"/>
                  </a:cubicBezTo>
                  <a:lnTo>
                    <a:pt x="10155" y="10618"/>
                  </a:lnTo>
                  <a:cubicBezTo>
                    <a:pt x="10386" y="9714"/>
                    <a:pt x="10554" y="8789"/>
                    <a:pt x="10639" y="7842"/>
                  </a:cubicBezTo>
                  <a:lnTo>
                    <a:pt x="275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699;p37">
              <a:extLst>
                <a:ext uri="{FF2B5EF4-FFF2-40B4-BE49-F238E27FC236}">
                  <a16:creationId xmlns:a16="http://schemas.microsoft.com/office/drawing/2014/main" xmlns="" id="{05EC6CD6-4194-486C-8E0A-CB7B4BFD97E6}"/>
                </a:ext>
              </a:extLst>
            </p:cNvPr>
            <p:cNvSpPr/>
            <p:nvPr/>
          </p:nvSpPr>
          <p:spPr>
            <a:xfrm>
              <a:off x="2373487" y="3352332"/>
              <a:ext cx="71149" cy="45337"/>
            </a:xfrm>
            <a:custGeom>
              <a:avLst/>
              <a:gdLst/>
              <a:ahLst/>
              <a:cxnLst/>
              <a:rect l="l" t="t" r="r" b="b"/>
              <a:pathLst>
                <a:path w="4752" h="3028" extrusionOk="0">
                  <a:moveTo>
                    <a:pt x="2754" y="0"/>
                  </a:moveTo>
                  <a:cubicBezTo>
                    <a:pt x="1829" y="63"/>
                    <a:pt x="904" y="232"/>
                    <a:pt x="0" y="463"/>
                  </a:cubicBezTo>
                  <a:lnTo>
                    <a:pt x="2565" y="3028"/>
                  </a:lnTo>
                  <a:cubicBezTo>
                    <a:pt x="3280" y="2628"/>
                    <a:pt x="3995" y="2271"/>
                    <a:pt x="4752" y="1977"/>
                  </a:cubicBezTo>
                  <a:lnTo>
                    <a:pt x="275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700;p37">
              <a:extLst>
                <a:ext uri="{FF2B5EF4-FFF2-40B4-BE49-F238E27FC236}">
                  <a16:creationId xmlns:a16="http://schemas.microsoft.com/office/drawing/2014/main" xmlns="" id="{5E5487F8-D66F-43FE-A0C6-3D4974DABB36}"/>
                </a:ext>
              </a:extLst>
            </p:cNvPr>
            <p:cNvSpPr/>
            <p:nvPr/>
          </p:nvSpPr>
          <p:spPr>
            <a:xfrm>
              <a:off x="2275596" y="3447587"/>
              <a:ext cx="166195" cy="157032"/>
            </a:xfrm>
            <a:custGeom>
              <a:avLst/>
              <a:gdLst/>
              <a:ahLst/>
              <a:cxnLst/>
              <a:rect l="l" t="t" r="r" b="b"/>
              <a:pathLst>
                <a:path w="11100" h="10488" extrusionOk="0">
                  <a:moveTo>
                    <a:pt x="10067" y="0"/>
                  </a:moveTo>
                  <a:cubicBezTo>
                    <a:pt x="9897" y="0"/>
                    <a:pt x="9720" y="71"/>
                    <a:pt x="9566" y="240"/>
                  </a:cubicBezTo>
                  <a:lnTo>
                    <a:pt x="546" y="9259"/>
                  </a:lnTo>
                  <a:cubicBezTo>
                    <a:pt x="1" y="9757"/>
                    <a:pt x="484" y="10487"/>
                    <a:pt x="1033" y="10487"/>
                  </a:cubicBezTo>
                  <a:cubicBezTo>
                    <a:pt x="1204" y="10487"/>
                    <a:pt x="1380" y="10417"/>
                    <a:pt x="1534" y="10248"/>
                  </a:cubicBezTo>
                  <a:lnTo>
                    <a:pt x="10554" y="1228"/>
                  </a:lnTo>
                  <a:cubicBezTo>
                    <a:pt x="11100" y="731"/>
                    <a:pt x="10616" y="0"/>
                    <a:pt x="10067"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701;p37">
              <a:extLst>
                <a:ext uri="{FF2B5EF4-FFF2-40B4-BE49-F238E27FC236}">
                  <a16:creationId xmlns:a16="http://schemas.microsoft.com/office/drawing/2014/main" xmlns="" id="{59ED982E-FCB2-4B35-AB97-CAECBD799D46}"/>
                </a:ext>
              </a:extLst>
            </p:cNvPr>
            <p:cNvSpPr/>
            <p:nvPr/>
          </p:nvSpPr>
          <p:spPr>
            <a:xfrm>
              <a:off x="2284191" y="3555853"/>
              <a:ext cx="46774" cy="42657"/>
            </a:xfrm>
            <a:custGeom>
              <a:avLst/>
              <a:gdLst/>
              <a:ahLst/>
              <a:cxnLst/>
              <a:rect l="l" t="t" r="r" b="b"/>
              <a:pathLst>
                <a:path w="3124" h="2849" extrusionOk="0">
                  <a:moveTo>
                    <a:pt x="513" y="0"/>
                  </a:moveTo>
                  <a:cubicBezTo>
                    <a:pt x="238" y="0"/>
                    <a:pt x="1" y="338"/>
                    <a:pt x="246" y="599"/>
                  </a:cubicBezTo>
                  <a:lnTo>
                    <a:pt x="2390" y="2743"/>
                  </a:lnTo>
                  <a:cubicBezTo>
                    <a:pt x="2451" y="2804"/>
                    <a:pt x="2551" y="2845"/>
                    <a:pt x="2633" y="2848"/>
                  </a:cubicBezTo>
                  <a:lnTo>
                    <a:pt x="2633" y="2848"/>
                  </a:lnTo>
                  <a:cubicBezTo>
                    <a:pt x="2962" y="2839"/>
                    <a:pt x="3123" y="2467"/>
                    <a:pt x="2895" y="2239"/>
                  </a:cubicBezTo>
                  <a:lnTo>
                    <a:pt x="750" y="94"/>
                  </a:lnTo>
                  <a:cubicBezTo>
                    <a:pt x="675" y="28"/>
                    <a:pt x="592" y="0"/>
                    <a:pt x="513" y="0"/>
                  </a:cubicBezTo>
                  <a:close/>
                  <a:moveTo>
                    <a:pt x="2633" y="2848"/>
                  </a:moveTo>
                  <a:cubicBezTo>
                    <a:pt x="2629" y="2848"/>
                    <a:pt x="2625" y="2848"/>
                    <a:pt x="2621" y="2848"/>
                  </a:cubicBezTo>
                  <a:lnTo>
                    <a:pt x="2642" y="2848"/>
                  </a:lnTo>
                  <a:cubicBezTo>
                    <a:pt x="2639" y="2848"/>
                    <a:pt x="2636" y="2848"/>
                    <a:pt x="2633" y="284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702;p37">
              <a:extLst>
                <a:ext uri="{FF2B5EF4-FFF2-40B4-BE49-F238E27FC236}">
                  <a16:creationId xmlns:a16="http://schemas.microsoft.com/office/drawing/2014/main" xmlns="" id="{E4CF3311-0FF8-40BE-9335-06AC9AE0FE36}"/>
                </a:ext>
              </a:extLst>
            </p:cNvPr>
            <p:cNvSpPr/>
            <p:nvPr/>
          </p:nvSpPr>
          <p:spPr>
            <a:xfrm>
              <a:off x="2317235" y="3521342"/>
              <a:ext cx="47418" cy="43166"/>
            </a:xfrm>
            <a:custGeom>
              <a:avLst/>
              <a:gdLst/>
              <a:ahLst/>
              <a:cxnLst/>
              <a:rect l="l" t="t" r="r" b="b"/>
              <a:pathLst>
                <a:path w="3167" h="2883" extrusionOk="0">
                  <a:moveTo>
                    <a:pt x="530" y="0"/>
                  </a:moveTo>
                  <a:cubicBezTo>
                    <a:pt x="247" y="0"/>
                    <a:pt x="1" y="377"/>
                    <a:pt x="288" y="633"/>
                  </a:cubicBezTo>
                  <a:lnTo>
                    <a:pt x="2433" y="2778"/>
                  </a:lnTo>
                  <a:cubicBezTo>
                    <a:pt x="2494" y="2839"/>
                    <a:pt x="2594" y="2880"/>
                    <a:pt x="2696" y="2883"/>
                  </a:cubicBezTo>
                  <a:lnTo>
                    <a:pt x="2696" y="2883"/>
                  </a:lnTo>
                  <a:cubicBezTo>
                    <a:pt x="3004" y="2874"/>
                    <a:pt x="3166" y="2502"/>
                    <a:pt x="2937" y="2273"/>
                  </a:cubicBezTo>
                  <a:lnTo>
                    <a:pt x="793" y="129"/>
                  </a:lnTo>
                  <a:cubicBezTo>
                    <a:pt x="712" y="38"/>
                    <a:pt x="619" y="0"/>
                    <a:pt x="530" y="0"/>
                  </a:cubicBezTo>
                  <a:close/>
                  <a:moveTo>
                    <a:pt x="2696" y="2883"/>
                  </a:moveTo>
                  <a:lnTo>
                    <a:pt x="2696" y="2883"/>
                  </a:lnTo>
                  <a:cubicBezTo>
                    <a:pt x="2692" y="2883"/>
                    <a:pt x="2689" y="2883"/>
                    <a:pt x="2685" y="2883"/>
                  </a:cubicBezTo>
                  <a:lnTo>
                    <a:pt x="2706" y="2883"/>
                  </a:lnTo>
                  <a:cubicBezTo>
                    <a:pt x="2703" y="2883"/>
                    <a:pt x="2699" y="2883"/>
                    <a:pt x="2696" y="288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703;p37">
              <a:extLst>
                <a:ext uri="{FF2B5EF4-FFF2-40B4-BE49-F238E27FC236}">
                  <a16:creationId xmlns:a16="http://schemas.microsoft.com/office/drawing/2014/main" xmlns="" id="{872EC75F-670A-4EBD-8BC7-0115B785D60A}"/>
                </a:ext>
              </a:extLst>
            </p:cNvPr>
            <p:cNvSpPr/>
            <p:nvPr/>
          </p:nvSpPr>
          <p:spPr>
            <a:xfrm>
              <a:off x="2352121" y="3487863"/>
              <a:ext cx="46475" cy="42657"/>
            </a:xfrm>
            <a:custGeom>
              <a:avLst/>
              <a:gdLst/>
              <a:ahLst/>
              <a:cxnLst/>
              <a:rect l="l" t="t" r="r" b="b"/>
              <a:pathLst>
                <a:path w="3104" h="2849" extrusionOk="0">
                  <a:moveTo>
                    <a:pt x="499" y="0"/>
                  </a:moveTo>
                  <a:cubicBezTo>
                    <a:pt x="228" y="0"/>
                    <a:pt x="0" y="337"/>
                    <a:pt x="229" y="599"/>
                  </a:cubicBezTo>
                  <a:lnTo>
                    <a:pt x="2394" y="2743"/>
                  </a:lnTo>
                  <a:cubicBezTo>
                    <a:pt x="2457" y="2827"/>
                    <a:pt x="2542" y="2848"/>
                    <a:pt x="2647" y="2848"/>
                  </a:cubicBezTo>
                  <a:lnTo>
                    <a:pt x="2626" y="2848"/>
                  </a:lnTo>
                  <a:cubicBezTo>
                    <a:pt x="2634" y="2849"/>
                    <a:pt x="2642" y="2849"/>
                    <a:pt x="2649" y="2849"/>
                  </a:cubicBezTo>
                  <a:cubicBezTo>
                    <a:pt x="2949" y="2849"/>
                    <a:pt x="3104" y="2464"/>
                    <a:pt x="2899" y="2238"/>
                  </a:cubicBezTo>
                  <a:lnTo>
                    <a:pt x="733" y="94"/>
                  </a:lnTo>
                  <a:cubicBezTo>
                    <a:pt x="658" y="28"/>
                    <a:pt x="577" y="0"/>
                    <a:pt x="4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704;p37">
              <a:extLst>
                <a:ext uri="{FF2B5EF4-FFF2-40B4-BE49-F238E27FC236}">
                  <a16:creationId xmlns:a16="http://schemas.microsoft.com/office/drawing/2014/main" xmlns="" id="{0D5D88EF-B13E-4E0D-B701-E03CC243A9C3}"/>
                </a:ext>
              </a:extLst>
            </p:cNvPr>
            <p:cNvSpPr/>
            <p:nvPr/>
          </p:nvSpPr>
          <p:spPr>
            <a:xfrm>
              <a:off x="2386108" y="3453861"/>
              <a:ext cx="46475" cy="42732"/>
            </a:xfrm>
            <a:custGeom>
              <a:avLst/>
              <a:gdLst/>
              <a:ahLst/>
              <a:cxnLst/>
              <a:rect l="l" t="t" r="r" b="b"/>
              <a:pathLst>
                <a:path w="3104" h="2854" extrusionOk="0">
                  <a:moveTo>
                    <a:pt x="499" y="0"/>
                  </a:moveTo>
                  <a:cubicBezTo>
                    <a:pt x="229" y="0"/>
                    <a:pt x="1" y="338"/>
                    <a:pt x="230" y="599"/>
                  </a:cubicBezTo>
                  <a:lnTo>
                    <a:pt x="2374" y="2743"/>
                  </a:lnTo>
                  <a:cubicBezTo>
                    <a:pt x="2444" y="2813"/>
                    <a:pt x="2513" y="2854"/>
                    <a:pt x="2595" y="2854"/>
                  </a:cubicBezTo>
                  <a:cubicBezTo>
                    <a:pt x="2611" y="2854"/>
                    <a:pt x="2627" y="2852"/>
                    <a:pt x="2644" y="2849"/>
                  </a:cubicBezTo>
                  <a:lnTo>
                    <a:pt x="2644" y="2849"/>
                  </a:lnTo>
                  <a:cubicBezTo>
                    <a:pt x="2646" y="2849"/>
                    <a:pt x="2648" y="2849"/>
                    <a:pt x="2650" y="2849"/>
                  </a:cubicBezTo>
                  <a:cubicBezTo>
                    <a:pt x="2950" y="2849"/>
                    <a:pt x="3104" y="2464"/>
                    <a:pt x="2879" y="2239"/>
                  </a:cubicBezTo>
                  <a:lnTo>
                    <a:pt x="734" y="94"/>
                  </a:lnTo>
                  <a:cubicBezTo>
                    <a:pt x="659" y="28"/>
                    <a:pt x="577" y="0"/>
                    <a:pt x="4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7" name="Google Shape;747;p37">
            <a:extLst>
              <a:ext uri="{FF2B5EF4-FFF2-40B4-BE49-F238E27FC236}">
                <a16:creationId xmlns:a16="http://schemas.microsoft.com/office/drawing/2014/main" xmlns="" id="{0F466880-A08B-487B-937F-4D776AAACD70}"/>
              </a:ext>
            </a:extLst>
          </p:cNvPr>
          <p:cNvGrpSpPr/>
          <p:nvPr/>
        </p:nvGrpSpPr>
        <p:grpSpPr>
          <a:xfrm>
            <a:off x="9051006" y="5435681"/>
            <a:ext cx="872633" cy="834181"/>
            <a:chOff x="849673" y="2891343"/>
            <a:chExt cx="383468" cy="366665"/>
          </a:xfrm>
        </p:grpSpPr>
        <p:sp>
          <p:nvSpPr>
            <p:cNvPr id="418" name="Google Shape;748;p37">
              <a:extLst>
                <a:ext uri="{FF2B5EF4-FFF2-40B4-BE49-F238E27FC236}">
                  <a16:creationId xmlns:a16="http://schemas.microsoft.com/office/drawing/2014/main" xmlns="" id="{2EFE1056-147A-46EC-9628-80B84101A561}"/>
                </a:ext>
              </a:extLst>
            </p:cNvPr>
            <p:cNvSpPr/>
            <p:nvPr/>
          </p:nvSpPr>
          <p:spPr>
            <a:xfrm>
              <a:off x="849673" y="2976561"/>
              <a:ext cx="322188" cy="281447"/>
            </a:xfrm>
            <a:custGeom>
              <a:avLst/>
              <a:gdLst/>
              <a:ahLst/>
              <a:cxnLst/>
              <a:rect l="l" t="t" r="r" b="b"/>
              <a:pathLst>
                <a:path w="12329" h="10770" extrusionOk="0">
                  <a:moveTo>
                    <a:pt x="9525" y="7316"/>
                  </a:moveTo>
                  <a:cubicBezTo>
                    <a:pt x="9710" y="7316"/>
                    <a:pt x="9896" y="7370"/>
                    <a:pt x="10059" y="7482"/>
                  </a:cubicBezTo>
                  <a:cubicBezTo>
                    <a:pt x="10761" y="7963"/>
                    <a:pt x="10530" y="9040"/>
                    <a:pt x="9703" y="9203"/>
                  </a:cubicBezTo>
                  <a:cubicBezTo>
                    <a:pt x="9641" y="9215"/>
                    <a:pt x="9581" y="9220"/>
                    <a:pt x="9522" y="9220"/>
                  </a:cubicBezTo>
                  <a:cubicBezTo>
                    <a:pt x="8790" y="9220"/>
                    <a:pt x="8297" y="8382"/>
                    <a:pt x="8742" y="7732"/>
                  </a:cubicBezTo>
                  <a:cubicBezTo>
                    <a:pt x="8921" y="7462"/>
                    <a:pt x="9221" y="7316"/>
                    <a:pt x="9525" y="7316"/>
                  </a:cubicBezTo>
                  <a:close/>
                  <a:moveTo>
                    <a:pt x="5338" y="1"/>
                  </a:moveTo>
                  <a:cubicBezTo>
                    <a:pt x="3781" y="1"/>
                    <a:pt x="2332" y="778"/>
                    <a:pt x="1453" y="2059"/>
                  </a:cubicBezTo>
                  <a:cubicBezTo>
                    <a:pt x="1" y="4213"/>
                    <a:pt x="558" y="7145"/>
                    <a:pt x="2703" y="8607"/>
                  </a:cubicBezTo>
                  <a:cubicBezTo>
                    <a:pt x="2703" y="8607"/>
                    <a:pt x="5578" y="10769"/>
                    <a:pt x="8408" y="10769"/>
                  </a:cubicBezTo>
                  <a:cubicBezTo>
                    <a:pt x="9657" y="10769"/>
                    <a:pt x="10896" y="10349"/>
                    <a:pt x="11877" y="9136"/>
                  </a:cubicBezTo>
                  <a:lnTo>
                    <a:pt x="11896" y="9117"/>
                  </a:lnTo>
                  <a:cubicBezTo>
                    <a:pt x="11973" y="9001"/>
                    <a:pt x="12030" y="8876"/>
                    <a:pt x="12078" y="8751"/>
                  </a:cubicBezTo>
                  <a:cubicBezTo>
                    <a:pt x="12328" y="7972"/>
                    <a:pt x="11953" y="7126"/>
                    <a:pt x="11213" y="6799"/>
                  </a:cubicBezTo>
                  <a:cubicBezTo>
                    <a:pt x="11040" y="6732"/>
                    <a:pt x="10876" y="6636"/>
                    <a:pt x="10723" y="6530"/>
                  </a:cubicBezTo>
                  <a:cubicBezTo>
                    <a:pt x="10723" y="6530"/>
                    <a:pt x="9348" y="5751"/>
                    <a:pt x="9405" y="4097"/>
                  </a:cubicBezTo>
                  <a:cubicBezTo>
                    <a:pt x="9405" y="4030"/>
                    <a:pt x="9405" y="3963"/>
                    <a:pt x="9415" y="3886"/>
                  </a:cubicBezTo>
                  <a:cubicBezTo>
                    <a:pt x="9501" y="3068"/>
                    <a:pt x="9290" y="2251"/>
                    <a:pt x="8809" y="1587"/>
                  </a:cubicBezTo>
                  <a:cubicBezTo>
                    <a:pt x="8588" y="1289"/>
                    <a:pt x="8309" y="1020"/>
                    <a:pt x="8001" y="809"/>
                  </a:cubicBezTo>
                  <a:cubicBezTo>
                    <a:pt x="7222" y="280"/>
                    <a:pt x="6309" y="1"/>
                    <a:pt x="5366" y="1"/>
                  </a:cubicBezTo>
                  <a:cubicBezTo>
                    <a:pt x="5357" y="1"/>
                    <a:pt x="5347" y="1"/>
                    <a:pt x="53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749;p37">
              <a:extLst>
                <a:ext uri="{FF2B5EF4-FFF2-40B4-BE49-F238E27FC236}">
                  <a16:creationId xmlns:a16="http://schemas.microsoft.com/office/drawing/2014/main" xmlns="" id="{99EDDFA8-7AD7-483B-90F8-2A2AD28AC99A}"/>
                </a:ext>
              </a:extLst>
            </p:cNvPr>
            <p:cNvSpPr/>
            <p:nvPr/>
          </p:nvSpPr>
          <p:spPr>
            <a:xfrm>
              <a:off x="867260" y="2976561"/>
              <a:ext cx="304600" cy="258947"/>
            </a:xfrm>
            <a:custGeom>
              <a:avLst/>
              <a:gdLst/>
              <a:ahLst/>
              <a:cxnLst/>
              <a:rect l="l" t="t" r="r" b="b"/>
              <a:pathLst>
                <a:path w="11656" h="9909" extrusionOk="0">
                  <a:moveTo>
                    <a:pt x="8856" y="7317"/>
                  </a:moveTo>
                  <a:cubicBezTo>
                    <a:pt x="9033" y="7317"/>
                    <a:pt x="9216" y="7368"/>
                    <a:pt x="9386" y="7482"/>
                  </a:cubicBezTo>
                  <a:cubicBezTo>
                    <a:pt x="9819" y="7771"/>
                    <a:pt x="9934" y="8367"/>
                    <a:pt x="9636" y="8799"/>
                  </a:cubicBezTo>
                  <a:cubicBezTo>
                    <a:pt x="9445" y="9084"/>
                    <a:pt x="9152" y="9216"/>
                    <a:pt x="8861" y="9216"/>
                  </a:cubicBezTo>
                  <a:cubicBezTo>
                    <a:pt x="8436" y="9216"/>
                    <a:pt x="8016" y="8935"/>
                    <a:pt x="7924" y="8444"/>
                  </a:cubicBezTo>
                  <a:cubicBezTo>
                    <a:pt x="7801" y="7817"/>
                    <a:pt x="8301" y="7317"/>
                    <a:pt x="8856" y="7317"/>
                  </a:cubicBezTo>
                  <a:close/>
                  <a:moveTo>
                    <a:pt x="4693" y="1"/>
                  </a:moveTo>
                  <a:cubicBezTo>
                    <a:pt x="3376" y="1"/>
                    <a:pt x="2116" y="549"/>
                    <a:pt x="1222" y="1510"/>
                  </a:cubicBezTo>
                  <a:cubicBezTo>
                    <a:pt x="1" y="3655"/>
                    <a:pt x="636" y="6367"/>
                    <a:pt x="2664" y="7751"/>
                  </a:cubicBezTo>
                  <a:cubicBezTo>
                    <a:pt x="2664" y="7751"/>
                    <a:pt x="5536" y="9909"/>
                    <a:pt x="8365" y="9909"/>
                  </a:cubicBezTo>
                  <a:cubicBezTo>
                    <a:pt x="9434" y="9909"/>
                    <a:pt x="10496" y="9601"/>
                    <a:pt x="11396" y="8751"/>
                  </a:cubicBezTo>
                  <a:cubicBezTo>
                    <a:pt x="11655" y="7972"/>
                    <a:pt x="11280" y="7126"/>
                    <a:pt x="10540" y="6799"/>
                  </a:cubicBezTo>
                  <a:cubicBezTo>
                    <a:pt x="10367" y="6732"/>
                    <a:pt x="10203" y="6636"/>
                    <a:pt x="10050" y="6530"/>
                  </a:cubicBezTo>
                  <a:cubicBezTo>
                    <a:pt x="10050" y="6530"/>
                    <a:pt x="8675" y="5751"/>
                    <a:pt x="8732" y="4097"/>
                  </a:cubicBezTo>
                  <a:cubicBezTo>
                    <a:pt x="8732" y="4030"/>
                    <a:pt x="8732" y="3963"/>
                    <a:pt x="8742" y="3886"/>
                  </a:cubicBezTo>
                  <a:cubicBezTo>
                    <a:pt x="8828" y="3068"/>
                    <a:pt x="8617" y="2251"/>
                    <a:pt x="8136" y="1587"/>
                  </a:cubicBezTo>
                  <a:cubicBezTo>
                    <a:pt x="7915" y="1289"/>
                    <a:pt x="7636" y="1020"/>
                    <a:pt x="7328" y="809"/>
                  </a:cubicBezTo>
                  <a:cubicBezTo>
                    <a:pt x="6549" y="280"/>
                    <a:pt x="5636" y="1"/>
                    <a:pt x="4693"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750;p37">
              <a:extLst>
                <a:ext uri="{FF2B5EF4-FFF2-40B4-BE49-F238E27FC236}">
                  <a16:creationId xmlns:a16="http://schemas.microsoft.com/office/drawing/2014/main" xmlns="" id="{D395CAED-F168-4747-83C5-46E6BC71EC40}"/>
                </a:ext>
              </a:extLst>
            </p:cNvPr>
            <p:cNvSpPr/>
            <p:nvPr/>
          </p:nvSpPr>
          <p:spPr>
            <a:xfrm>
              <a:off x="947173" y="3018948"/>
              <a:ext cx="81952" cy="50122"/>
            </a:xfrm>
            <a:custGeom>
              <a:avLst/>
              <a:gdLst/>
              <a:ahLst/>
              <a:cxnLst/>
              <a:rect l="l" t="t" r="r" b="b"/>
              <a:pathLst>
                <a:path w="3136" h="1918" extrusionOk="0">
                  <a:moveTo>
                    <a:pt x="2688" y="0"/>
                  </a:moveTo>
                  <a:cubicBezTo>
                    <a:pt x="2671" y="0"/>
                    <a:pt x="2654" y="1"/>
                    <a:pt x="2636" y="4"/>
                  </a:cubicBezTo>
                  <a:lnTo>
                    <a:pt x="1607" y="52"/>
                  </a:lnTo>
                  <a:lnTo>
                    <a:pt x="1001" y="90"/>
                  </a:lnTo>
                  <a:cubicBezTo>
                    <a:pt x="760" y="100"/>
                    <a:pt x="558" y="302"/>
                    <a:pt x="558" y="552"/>
                  </a:cubicBezTo>
                  <a:lnTo>
                    <a:pt x="558" y="571"/>
                  </a:lnTo>
                  <a:cubicBezTo>
                    <a:pt x="568" y="677"/>
                    <a:pt x="607" y="783"/>
                    <a:pt x="683" y="860"/>
                  </a:cubicBezTo>
                  <a:cubicBezTo>
                    <a:pt x="712" y="908"/>
                    <a:pt x="683" y="975"/>
                    <a:pt x="626" y="975"/>
                  </a:cubicBezTo>
                  <a:lnTo>
                    <a:pt x="462" y="985"/>
                  </a:lnTo>
                  <a:cubicBezTo>
                    <a:pt x="203" y="1004"/>
                    <a:pt x="1" y="1225"/>
                    <a:pt x="10" y="1485"/>
                  </a:cubicBezTo>
                  <a:cubicBezTo>
                    <a:pt x="29" y="1729"/>
                    <a:pt x="231" y="1918"/>
                    <a:pt x="482" y="1918"/>
                  </a:cubicBezTo>
                  <a:cubicBezTo>
                    <a:pt x="488" y="1918"/>
                    <a:pt x="495" y="1918"/>
                    <a:pt x="501" y="1917"/>
                  </a:cubicBezTo>
                  <a:lnTo>
                    <a:pt x="1010" y="1889"/>
                  </a:lnTo>
                  <a:lnTo>
                    <a:pt x="1126" y="1889"/>
                  </a:lnTo>
                  <a:lnTo>
                    <a:pt x="2126" y="1841"/>
                  </a:lnTo>
                  <a:cubicBezTo>
                    <a:pt x="2376" y="1831"/>
                    <a:pt x="2568" y="1629"/>
                    <a:pt x="2578" y="1389"/>
                  </a:cubicBezTo>
                  <a:cubicBezTo>
                    <a:pt x="2587" y="1273"/>
                    <a:pt x="2549" y="1167"/>
                    <a:pt x="2482" y="1081"/>
                  </a:cubicBezTo>
                  <a:cubicBezTo>
                    <a:pt x="2434" y="1023"/>
                    <a:pt x="2472" y="937"/>
                    <a:pt x="2539" y="937"/>
                  </a:cubicBezTo>
                  <a:lnTo>
                    <a:pt x="2693" y="927"/>
                  </a:lnTo>
                  <a:cubicBezTo>
                    <a:pt x="2943" y="917"/>
                    <a:pt x="3136" y="715"/>
                    <a:pt x="3136" y="465"/>
                  </a:cubicBezTo>
                  <a:cubicBezTo>
                    <a:pt x="3136" y="456"/>
                    <a:pt x="3136" y="446"/>
                    <a:pt x="3126" y="437"/>
                  </a:cubicBezTo>
                  <a:cubicBezTo>
                    <a:pt x="3116" y="254"/>
                    <a:pt x="2991" y="90"/>
                    <a:pt x="2818" y="23"/>
                  </a:cubicBezTo>
                  <a:cubicBezTo>
                    <a:pt x="2776" y="9"/>
                    <a:pt x="2734" y="0"/>
                    <a:pt x="2688"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751;p37">
              <a:extLst>
                <a:ext uri="{FF2B5EF4-FFF2-40B4-BE49-F238E27FC236}">
                  <a16:creationId xmlns:a16="http://schemas.microsoft.com/office/drawing/2014/main" xmlns="" id="{56A74FA6-7866-49D8-A94A-D73032754C57}"/>
                </a:ext>
              </a:extLst>
            </p:cNvPr>
            <p:cNvSpPr/>
            <p:nvPr/>
          </p:nvSpPr>
          <p:spPr>
            <a:xfrm>
              <a:off x="967792" y="3018791"/>
              <a:ext cx="61333" cy="49521"/>
            </a:xfrm>
            <a:custGeom>
              <a:avLst/>
              <a:gdLst/>
              <a:ahLst/>
              <a:cxnLst/>
              <a:rect l="l" t="t" r="r" b="b"/>
              <a:pathLst>
                <a:path w="2347" h="1895" extrusionOk="0">
                  <a:moveTo>
                    <a:pt x="1856" y="0"/>
                  </a:moveTo>
                  <a:lnTo>
                    <a:pt x="827" y="58"/>
                  </a:lnTo>
                  <a:cubicBezTo>
                    <a:pt x="673" y="144"/>
                    <a:pt x="587" y="308"/>
                    <a:pt x="587" y="481"/>
                  </a:cubicBezTo>
                  <a:lnTo>
                    <a:pt x="587" y="510"/>
                  </a:lnTo>
                  <a:cubicBezTo>
                    <a:pt x="587" y="616"/>
                    <a:pt x="635" y="721"/>
                    <a:pt x="702" y="808"/>
                  </a:cubicBezTo>
                  <a:cubicBezTo>
                    <a:pt x="750" y="856"/>
                    <a:pt x="712" y="933"/>
                    <a:pt x="645" y="933"/>
                  </a:cubicBezTo>
                  <a:lnTo>
                    <a:pt x="481" y="943"/>
                  </a:lnTo>
                  <a:cubicBezTo>
                    <a:pt x="212" y="962"/>
                    <a:pt x="0" y="1193"/>
                    <a:pt x="10" y="1462"/>
                  </a:cubicBezTo>
                  <a:cubicBezTo>
                    <a:pt x="29" y="1664"/>
                    <a:pt x="154" y="1827"/>
                    <a:pt x="337" y="1895"/>
                  </a:cubicBezTo>
                  <a:lnTo>
                    <a:pt x="1337" y="1847"/>
                  </a:lnTo>
                  <a:cubicBezTo>
                    <a:pt x="1587" y="1837"/>
                    <a:pt x="1779" y="1635"/>
                    <a:pt x="1789" y="1395"/>
                  </a:cubicBezTo>
                  <a:cubicBezTo>
                    <a:pt x="1798" y="1279"/>
                    <a:pt x="1760" y="1173"/>
                    <a:pt x="1693" y="1087"/>
                  </a:cubicBezTo>
                  <a:cubicBezTo>
                    <a:pt x="1645" y="1029"/>
                    <a:pt x="1683" y="943"/>
                    <a:pt x="1750" y="943"/>
                  </a:cubicBezTo>
                  <a:lnTo>
                    <a:pt x="1904" y="933"/>
                  </a:lnTo>
                  <a:cubicBezTo>
                    <a:pt x="2154" y="923"/>
                    <a:pt x="2347" y="721"/>
                    <a:pt x="2347" y="471"/>
                  </a:cubicBezTo>
                  <a:cubicBezTo>
                    <a:pt x="2347" y="462"/>
                    <a:pt x="2347" y="452"/>
                    <a:pt x="2347" y="443"/>
                  </a:cubicBezTo>
                  <a:cubicBezTo>
                    <a:pt x="2337" y="260"/>
                    <a:pt x="2212" y="96"/>
                    <a:pt x="2039" y="29"/>
                  </a:cubicBezTo>
                  <a:cubicBezTo>
                    <a:pt x="1981" y="10"/>
                    <a:pt x="1923" y="0"/>
                    <a:pt x="1856"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752;p37">
              <a:extLst>
                <a:ext uri="{FF2B5EF4-FFF2-40B4-BE49-F238E27FC236}">
                  <a16:creationId xmlns:a16="http://schemas.microsoft.com/office/drawing/2014/main" xmlns="" id="{91585EC8-87DB-4138-9CBB-A9AFFD292A1B}"/>
                </a:ext>
              </a:extLst>
            </p:cNvPr>
            <p:cNvSpPr/>
            <p:nvPr/>
          </p:nvSpPr>
          <p:spPr>
            <a:xfrm>
              <a:off x="992174" y="3104663"/>
              <a:ext cx="65357" cy="72831"/>
            </a:xfrm>
            <a:custGeom>
              <a:avLst/>
              <a:gdLst/>
              <a:ahLst/>
              <a:cxnLst/>
              <a:rect l="l" t="t" r="r" b="b"/>
              <a:pathLst>
                <a:path w="2501" h="2787" extrusionOk="0">
                  <a:moveTo>
                    <a:pt x="2031" y="1"/>
                  </a:moveTo>
                  <a:cubicBezTo>
                    <a:pt x="1953" y="1"/>
                    <a:pt x="1873" y="20"/>
                    <a:pt x="1798" y="61"/>
                  </a:cubicBezTo>
                  <a:lnTo>
                    <a:pt x="952" y="541"/>
                  </a:lnTo>
                  <a:lnTo>
                    <a:pt x="375" y="868"/>
                  </a:lnTo>
                  <a:cubicBezTo>
                    <a:pt x="231" y="945"/>
                    <a:pt x="135" y="1109"/>
                    <a:pt x="135" y="1272"/>
                  </a:cubicBezTo>
                  <a:cubicBezTo>
                    <a:pt x="135" y="1416"/>
                    <a:pt x="202" y="1551"/>
                    <a:pt x="317" y="1638"/>
                  </a:cubicBezTo>
                  <a:cubicBezTo>
                    <a:pt x="414" y="1705"/>
                    <a:pt x="404" y="1859"/>
                    <a:pt x="298" y="1917"/>
                  </a:cubicBezTo>
                  <a:lnTo>
                    <a:pt x="288" y="1917"/>
                  </a:lnTo>
                  <a:cubicBezTo>
                    <a:pt x="87" y="2032"/>
                    <a:pt x="0" y="2272"/>
                    <a:pt x="77" y="2484"/>
                  </a:cubicBezTo>
                  <a:cubicBezTo>
                    <a:pt x="145" y="2674"/>
                    <a:pt x="322" y="2787"/>
                    <a:pt x="509" y="2787"/>
                  </a:cubicBezTo>
                  <a:cubicBezTo>
                    <a:pt x="587" y="2787"/>
                    <a:pt x="667" y="2767"/>
                    <a:pt x="740" y="2724"/>
                  </a:cubicBezTo>
                  <a:lnTo>
                    <a:pt x="1183" y="2474"/>
                  </a:lnTo>
                  <a:lnTo>
                    <a:pt x="2154" y="1926"/>
                  </a:lnTo>
                  <a:cubicBezTo>
                    <a:pt x="2356" y="1811"/>
                    <a:pt x="2452" y="1570"/>
                    <a:pt x="2366" y="1349"/>
                  </a:cubicBezTo>
                  <a:cubicBezTo>
                    <a:pt x="2317" y="1224"/>
                    <a:pt x="2221" y="1128"/>
                    <a:pt x="2096" y="1080"/>
                  </a:cubicBezTo>
                  <a:cubicBezTo>
                    <a:pt x="2048" y="1061"/>
                    <a:pt x="2039" y="993"/>
                    <a:pt x="2087" y="965"/>
                  </a:cubicBezTo>
                  <a:lnTo>
                    <a:pt x="2260" y="868"/>
                  </a:lnTo>
                  <a:cubicBezTo>
                    <a:pt x="2404" y="791"/>
                    <a:pt x="2491" y="628"/>
                    <a:pt x="2500" y="465"/>
                  </a:cubicBezTo>
                  <a:cubicBezTo>
                    <a:pt x="2491" y="388"/>
                    <a:pt x="2471" y="301"/>
                    <a:pt x="2433" y="234"/>
                  </a:cubicBezTo>
                  <a:cubicBezTo>
                    <a:pt x="2348" y="84"/>
                    <a:pt x="2194" y="1"/>
                    <a:pt x="2031"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753;p37">
              <a:extLst>
                <a:ext uri="{FF2B5EF4-FFF2-40B4-BE49-F238E27FC236}">
                  <a16:creationId xmlns:a16="http://schemas.microsoft.com/office/drawing/2014/main" xmlns="" id="{EBBE3EC4-2C8F-44C3-B60A-80C29AD2BA51}"/>
                </a:ext>
              </a:extLst>
            </p:cNvPr>
            <p:cNvSpPr/>
            <p:nvPr/>
          </p:nvSpPr>
          <p:spPr>
            <a:xfrm>
              <a:off x="1009499" y="3104427"/>
              <a:ext cx="48032" cy="64913"/>
            </a:xfrm>
            <a:custGeom>
              <a:avLst/>
              <a:gdLst/>
              <a:ahLst/>
              <a:cxnLst/>
              <a:rect l="l" t="t" r="r" b="b"/>
              <a:pathLst>
                <a:path w="1838" h="2484" extrusionOk="0">
                  <a:moveTo>
                    <a:pt x="1368" y="0"/>
                  </a:moveTo>
                  <a:cubicBezTo>
                    <a:pt x="1290" y="0"/>
                    <a:pt x="1210" y="19"/>
                    <a:pt x="1135" y="60"/>
                  </a:cubicBezTo>
                  <a:lnTo>
                    <a:pt x="289" y="541"/>
                  </a:lnTo>
                  <a:cubicBezTo>
                    <a:pt x="202" y="637"/>
                    <a:pt x="145" y="762"/>
                    <a:pt x="154" y="887"/>
                  </a:cubicBezTo>
                  <a:cubicBezTo>
                    <a:pt x="145" y="974"/>
                    <a:pt x="174" y="1060"/>
                    <a:pt x="212" y="1127"/>
                  </a:cubicBezTo>
                  <a:cubicBezTo>
                    <a:pt x="241" y="1185"/>
                    <a:pt x="279" y="1233"/>
                    <a:pt x="337" y="1272"/>
                  </a:cubicBezTo>
                  <a:cubicBezTo>
                    <a:pt x="433" y="1349"/>
                    <a:pt x="424" y="1502"/>
                    <a:pt x="308" y="1570"/>
                  </a:cubicBezTo>
                  <a:cubicBezTo>
                    <a:pt x="97" y="1695"/>
                    <a:pt x="1" y="1945"/>
                    <a:pt x="77" y="2166"/>
                  </a:cubicBezTo>
                  <a:cubicBezTo>
                    <a:pt x="145" y="2358"/>
                    <a:pt x="318" y="2474"/>
                    <a:pt x="520" y="2483"/>
                  </a:cubicBezTo>
                  <a:lnTo>
                    <a:pt x="1491" y="1935"/>
                  </a:lnTo>
                  <a:cubicBezTo>
                    <a:pt x="1693" y="1820"/>
                    <a:pt x="1789" y="1579"/>
                    <a:pt x="1703" y="1358"/>
                  </a:cubicBezTo>
                  <a:cubicBezTo>
                    <a:pt x="1654" y="1233"/>
                    <a:pt x="1558" y="1127"/>
                    <a:pt x="1433" y="1089"/>
                  </a:cubicBezTo>
                  <a:cubicBezTo>
                    <a:pt x="1385" y="1060"/>
                    <a:pt x="1376" y="993"/>
                    <a:pt x="1424" y="964"/>
                  </a:cubicBezTo>
                  <a:lnTo>
                    <a:pt x="1597" y="868"/>
                  </a:lnTo>
                  <a:cubicBezTo>
                    <a:pt x="1741" y="791"/>
                    <a:pt x="1828" y="637"/>
                    <a:pt x="1837" y="464"/>
                  </a:cubicBezTo>
                  <a:cubicBezTo>
                    <a:pt x="1828" y="387"/>
                    <a:pt x="1808" y="310"/>
                    <a:pt x="1770" y="233"/>
                  </a:cubicBezTo>
                  <a:cubicBezTo>
                    <a:pt x="1685" y="84"/>
                    <a:pt x="1531" y="0"/>
                    <a:pt x="1368"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754;p37">
              <a:extLst>
                <a:ext uri="{FF2B5EF4-FFF2-40B4-BE49-F238E27FC236}">
                  <a16:creationId xmlns:a16="http://schemas.microsoft.com/office/drawing/2014/main" xmlns="" id="{7D12FEA5-922F-475C-984C-55EBB4703ED8}"/>
                </a:ext>
              </a:extLst>
            </p:cNvPr>
            <p:cNvSpPr/>
            <p:nvPr/>
          </p:nvSpPr>
          <p:spPr>
            <a:xfrm>
              <a:off x="897417" y="3078400"/>
              <a:ext cx="69147" cy="70584"/>
            </a:xfrm>
            <a:custGeom>
              <a:avLst/>
              <a:gdLst/>
              <a:ahLst/>
              <a:cxnLst/>
              <a:rect l="l" t="t" r="r" b="b"/>
              <a:pathLst>
                <a:path w="2646" h="2701" extrusionOk="0">
                  <a:moveTo>
                    <a:pt x="518" y="1"/>
                  </a:moveTo>
                  <a:cubicBezTo>
                    <a:pt x="490" y="1"/>
                    <a:pt x="462" y="3"/>
                    <a:pt x="433" y="8"/>
                  </a:cubicBezTo>
                  <a:cubicBezTo>
                    <a:pt x="155" y="75"/>
                    <a:pt x="1" y="364"/>
                    <a:pt x="97" y="633"/>
                  </a:cubicBezTo>
                  <a:lnTo>
                    <a:pt x="280" y="1104"/>
                  </a:lnTo>
                  <a:lnTo>
                    <a:pt x="385" y="1354"/>
                  </a:lnTo>
                  <a:lnTo>
                    <a:pt x="693" y="2152"/>
                  </a:lnTo>
                  <a:cubicBezTo>
                    <a:pt x="767" y="2342"/>
                    <a:pt x="947" y="2461"/>
                    <a:pt x="1142" y="2461"/>
                  </a:cubicBezTo>
                  <a:cubicBezTo>
                    <a:pt x="1175" y="2461"/>
                    <a:pt x="1208" y="2457"/>
                    <a:pt x="1241" y="2450"/>
                  </a:cubicBezTo>
                  <a:cubicBezTo>
                    <a:pt x="1366" y="2421"/>
                    <a:pt x="1472" y="2335"/>
                    <a:pt x="1539" y="2220"/>
                  </a:cubicBezTo>
                  <a:cubicBezTo>
                    <a:pt x="1552" y="2198"/>
                    <a:pt x="1573" y="2188"/>
                    <a:pt x="1595" y="2188"/>
                  </a:cubicBezTo>
                  <a:cubicBezTo>
                    <a:pt x="1621" y="2188"/>
                    <a:pt x="1648" y="2203"/>
                    <a:pt x="1664" y="2229"/>
                  </a:cubicBezTo>
                  <a:lnTo>
                    <a:pt x="1732" y="2402"/>
                  </a:lnTo>
                  <a:cubicBezTo>
                    <a:pt x="1799" y="2585"/>
                    <a:pt x="1972" y="2700"/>
                    <a:pt x="2164" y="2700"/>
                  </a:cubicBezTo>
                  <a:cubicBezTo>
                    <a:pt x="2222" y="2700"/>
                    <a:pt x="2280" y="2691"/>
                    <a:pt x="2328" y="2672"/>
                  </a:cubicBezTo>
                  <a:cubicBezTo>
                    <a:pt x="2530" y="2595"/>
                    <a:pt x="2645" y="2393"/>
                    <a:pt x="2626" y="2181"/>
                  </a:cubicBezTo>
                  <a:cubicBezTo>
                    <a:pt x="2616" y="2143"/>
                    <a:pt x="2607" y="2104"/>
                    <a:pt x="2597" y="2075"/>
                  </a:cubicBezTo>
                  <a:lnTo>
                    <a:pt x="2193" y="1037"/>
                  </a:lnTo>
                  <a:lnTo>
                    <a:pt x="2001" y="546"/>
                  </a:lnTo>
                  <a:cubicBezTo>
                    <a:pt x="1934" y="364"/>
                    <a:pt x="1761" y="239"/>
                    <a:pt x="1568" y="239"/>
                  </a:cubicBezTo>
                  <a:cubicBezTo>
                    <a:pt x="1405" y="239"/>
                    <a:pt x="1251" y="325"/>
                    <a:pt x="1164" y="469"/>
                  </a:cubicBezTo>
                  <a:cubicBezTo>
                    <a:pt x="1151" y="496"/>
                    <a:pt x="1128" y="508"/>
                    <a:pt x="1104" y="508"/>
                  </a:cubicBezTo>
                  <a:cubicBezTo>
                    <a:pt x="1077" y="508"/>
                    <a:pt x="1050" y="491"/>
                    <a:pt x="1039" y="460"/>
                  </a:cubicBezTo>
                  <a:lnTo>
                    <a:pt x="972" y="306"/>
                  </a:lnTo>
                  <a:cubicBezTo>
                    <a:pt x="896" y="113"/>
                    <a:pt x="711" y="1"/>
                    <a:pt x="518"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755;p37">
              <a:extLst>
                <a:ext uri="{FF2B5EF4-FFF2-40B4-BE49-F238E27FC236}">
                  <a16:creationId xmlns:a16="http://schemas.microsoft.com/office/drawing/2014/main" xmlns="" id="{BECCA6F7-27EC-4B30-8065-B159DF293FDE}"/>
                </a:ext>
              </a:extLst>
            </p:cNvPr>
            <p:cNvSpPr/>
            <p:nvPr/>
          </p:nvSpPr>
          <p:spPr>
            <a:xfrm>
              <a:off x="904708" y="3094915"/>
              <a:ext cx="61856" cy="54068"/>
            </a:xfrm>
            <a:custGeom>
              <a:avLst/>
              <a:gdLst/>
              <a:ahLst/>
              <a:cxnLst/>
              <a:rect l="l" t="t" r="r" b="b"/>
              <a:pathLst>
                <a:path w="2367" h="2069" extrusionOk="0">
                  <a:moveTo>
                    <a:pt x="479" y="1"/>
                  </a:moveTo>
                  <a:cubicBezTo>
                    <a:pt x="448" y="1"/>
                    <a:pt x="417" y="4"/>
                    <a:pt x="385" y="11"/>
                  </a:cubicBezTo>
                  <a:cubicBezTo>
                    <a:pt x="164" y="59"/>
                    <a:pt x="1" y="251"/>
                    <a:pt x="1" y="472"/>
                  </a:cubicBezTo>
                  <a:lnTo>
                    <a:pt x="106" y="722"/>
                  </a:lnTo>
                  <a:lnTo>
                    <a:pt x="414" y="1520"/>
                  </a:lnTo>
                  <a:cubicBezTo>
                    <a:pt x="488" y="1710"/>
                    <a:pt x="668" y="1829"/>
                    <a:pt x="863" y="1829"/>
                  </a:cubicBezTo>
                  <a:cubicBezTo>
                    <a:pt x="896" y="1829"/>
                    <a:pt x="929" y="1825"/>
                    <a:pt x="962" y="1818"/>
                  </a:cubicBezTo>
                  <a:cubicBezTo>
                    <a:pt x="1087" y="1789"/>
                    <a:pt x="1193" y="1703"/>
                    <a:pt x="1260" y="1588"/>
                  </a:cubicBezTo>
                  <a:cubicBezTo>
                    <a:pt x="1273" y="1566"/>
                    <a:pt x="1294" y="1556"/>
                    <a:pt x="1316" y="1556"/>
                  </a:cubicBezTo>
                  <a:cubicBezTo>
                    <a:pt x="1342" y="1556"/>
                    <a:pt x="1369" y="1571"/>
                    <a:pt x="1385" y="1597"/>
                  </a:cubicBezTo>
                  <a:lnTo>
                    <a:pt x="1453" y="1770"/>
                  </a:lnTo>
                  <a:cubicBezTo>
                    <a:pt x="1520" y="1953"/>
                    <a:pt x="1693" y="2068"/>
                    <a:pt x="1885" y="2068"/>
                  </a:cubicBezTo>
                  <a:cubicBezTo>
                    <a:pt x="1943" y="2068"/>
                    <a:pt x="2001" y="2059"/>
                    <a:pt x="2049" y="2040"/>
                  </a:cubicBezTo>
                  <a:cubicBezTo>
                    <a:pt x="2251" y="1963"/>
                    <a:pt x="2366" y="1761"/>
                    <a:pt x="2347" y="1549"/>
                  </a:cubicBezTo>
                  <a:cubicBezTo>
                    <a:pt x="2337" y="1511"/>
                    <a:pt x="2328" y="1472"/>
                    <a:pt x="2318" y="1443"/>
                  </a:cubicBezTo>
                  <a:lnTo>
                    <a:pt x="1914" y="405"/>
                  </a:lnTo>
                  <a:cubicBezTo>
                    <a:pt x="1818" y="309"/>
                    <a:pt x="1693" y="251"/>
                    <a:pt x="1558" y="251"/>
                  </a:cubicBezTo>
                  <a:cubicBezTo>
                    <a:pt x="1395" y="251"/>
                    <a:pt x="1231" y="347"/>
                    <a:pt x="1145" y="491"/>
                  </a:cubicBezTo>
                  <a:cubicBezTo>
                    <a:pt x="1132" y="518"/>
                    <a:pt x="1106" y="530"/>
                    <a:pt x="1081" y="530"/>
                  </a:cubicBezTo>
                  <a:cubicBezTo>
                    <a:pt x="1051" y="530"/>
                    <a:pt x="1021" y="513"/>
                    <a:pt x="1010" y="482"/>
                  </a:cubicBezTo>
                  <a:lnTo>
                    <a:pt x="943" y="318"/>
                  </a:lnTo>
                  <a:cubicBezTo>
                    <a:pt x="860" y="127"/>
                    <a:pt x="677" y="1"/>
                    <a:pt x="479"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756;p37">
              <a:extLst>
                <a:ext uri="{FF2B5EF4-FFF2-40B4-BE49-F238E27FC236}">
                  <a16:creationId xmlns:a16="http://schemas.microsoft.com/office/drawing/2014/main" xmlns="" id="{B1A60A30-18CF-473C-95D2-76FE712758F1}"/>
                </a:ext>
              </a:extLst>
            </p:cNvPr>
            <p:cNvSpPr/>
            <p:nvPr/>
          </p:nvSpPr>
          <p:spPr>
            <a:xfrm>
              <a:off x="1107261" y="2891343"/>
              <a:ext cx="125880" cy="143049"/>
            </a:xfrm>
            <a:custGeom>
              <a:avLst/>
              <a:gdLst/>
              <a:ahLst/>
              <a:cxnLst/>
              <a:rect l="l" t="t" r="r" b="b"/>
              <a:pathLst>
                <a:path w="4817" h="5474" extrusionOk="0">
                  <a:moveTo>
                    <a:pt x="4756" y="0"/>
                  </a:moveTo>
                  <a:cubicBezTo>
                    <a:pt x="4751" y="0"/>
                    <a:pt x="4746" y="1"/>
                    <a:pt x="4741" y="2"/>
                  </a:cubicBezTo>
                  <a:cubicBezTo>
                    <a:pt x="3279" y="627"/>
                    <a:pt x="2106" y="1781"/>
                    <a:pt x="1269" y="2829"/>
                  </a:cubicBezTo>
                  <a:cubicBezTo>
                    <a:pt x="1077" y="3079"/>
                    <a:pt x="904" y="3310"/>
                    <a:pt x="741" y="3531"/>
                  </a:cubicBezTo>
                  <a:cubicBezTo>
                    <a:pt x="414" y="4012"/>
                    <a:pt x="164" y="4435"/>
                    <a:pt x="0" y="4714"/>
                  </a:cubicBezTo>
                  <a:cubicBezTo>
                    <a:pt x="164" y="4752"/>
                    <a:pt x="308" y="4829"/>
                    <a:pt x="442" y="4925"/>
                  </a:cubicBezTo>
                  <a:lnTo>
                    <a:pt x="462" y="4945"/>
                  </a:lnTo>
                  <a:lnTo>
                    <a:pt x="510" y="4983"/>
                  </a:lnTo>
                  <a:lnTo>
                    <a:pt x="529" y="5002"/>
                  </a:lnTo>
                  <a:lnTo>
                    <a:pt x="548" y="5012"/>
                  </a:lnTo>
                  <a:lnTo>
                    <a:pt x="587" y="5060"/>
                  </a:lnTo>
                  <a:cubicBezTo>
                    <a:pt x="712" y="5175"/>
                    <a:pt x="818" y="5310"/>
                    <a:pt x="885" y="5473"/>
                  </a:cubicBezTo>
                  <a:cubicBezTo>
                    <a:pt x="1144" y="5272"/>
                    <a:pt x="1519" y="4964"/>
                    <a:pt x="1933" y="4560"/>
                  </a:cubicBezTo>
                  <a:cubicBezTo>
                    <a:pt x="2135" y="4368"/>
                    <a:pt x="2337" y="4156"/>
                    <a:pt x="2548" y="3935"/>
                  </a:cubicBezTo>
                  <a:cubicBezTo>
                    <a:pt x="3462" y="2944"/>
                    <a:pt x="4424" y="1608"/>
                    <a:pt x="4808" y="69"/>
                  </a:cubicBezTo>
                  <a:cubicBezTo>
                    <a:pt x="4817" y="27"/>
                    <a:pt x="4788" y="0"/>
                    <a:pt x="4756" y="0"/>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757;p37">
              <a:extLst>
                <a:ext uri="{FF2B5EF4-FFF2-40B4-BE49-F238E27FC236}">
                  <a16:creationId xmlns:a16="http://schemas.microsoft.com/office/drawing/2014/main" xmlns="" id="{9FC54B8A-C5D3-4079-A4A6-D31049ED3987}"/>
                </a:ext>
              </a:extLst>
            </p:cNvPr>
            <p:cNvSpPr/>
            <p:nvPr/>
          </p:nvSpPr>
          <p:spPr>
            <a:xfrm>
              <a:off x="1126599" y="2965507"/>
              <a:ext cx="47274" cy="45000"/>
            </a:xfrm>
            <a:custGeom>
              <a:avLst/>
              <a:gdLst/>
              <a:ahLst/>
              <a:cxnLst/>
              <a:rect l="l" t="t" r="r" b="b"/>
              <a:pathLst>
                <a:path w="1809" h="1722" extrusionOk="0">
                  <a:moveTo>
                    <a:pt x="529" y="1"/>
                  </a:moveTo>
                  <a:cubicBezTo>
                    <a:pt x="337" y="241"/>
                    <a:pt x="164" y="472"/>
                    <a:pt x="1" y="703"/>
                  </a:cubicBezTo>
                  <a:lnTo>
                    <a:pt x="1193" y="1722"/>
                  </a:lnTo>
                  <a:cubicBezTo>
                    <a:pt x="1395" y="1530"/>
                    <a:pt x="1597" y="1318"/>
                    <a:pt x="1808" y="1097"/>
                  </a:cubicBezTo>
                  <a:lnTo>
                    <a:pt x="529" y="1"/>
                  </a:ln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758;p37">
              <a:extLst>
                <a:ext uri="{FF2B5EF4-FFF2-40B4-BE49-F238E27FC236}">
                  <a16:creationId xmlns:a16="http://schemas.microsoft.com/office/drawing/2014/main" xmlns="" id="{40DD9C15-7E82-4111-AC2F-F64358539FDF}"/>
                </a:ext>
              </a:extLst>
            </p:cNvPr>
            <p:cNvSpPr/>
            <p:nvPr/>
          </p:nvSpPr>
          <p:spPr>
            <a:xfrm>
              <a:off x="1024578" y="3005411"/>
              <a:ext cx="119635" cy="81507"/>
            </a:xfrm>
            <a:custGeom>
              <a:avLst/>
              <a:gdLst/>
              <a:ahLst/>
              <a:cxnLst/>
              <a:rect l="l" t="t" r="r" b="b"/>
              <a:pathLst>
                <a:path w="4578" h="3119" extrusionOk="0">
                  <a:moveTo>
                    <a:pt x="3126" y="0"/>
                  </a:moveTo>
                  <a:cubicBezTo>
                    <a:pt x="2861" y="0"/>
                    <a:pt x="2597" y="84"/>
                    <a:pt x="2376" y="253"/>
                  </a:cubicBezTo>
                  <a:cubicBezTo>
                    <a:pt x="2193" y="378"/>
                    <a:pt x="2049" y="541"/>
                    <a:pt x="1953" y="743"/>
                  </a:cubicBezTo>
                  <a:cubicBezTo>
                    <a:pt x="1924" y="801"/>
                    <a:pt x="1895" y="858"/>
                    <a:pt x="1876" y="916"/>
                  </a:cubicBezTo>
                  <a:cubicBezTo>
                    <a:pt x="1837" y="1080"/>
                    <a:pt x="1779" y="1233"/>
                    <a:pt x="1703" y="1378"/>
                  </a:cubicBezTo>
                  <a:cubicBezTo>
                    <a:pt x="1578" y="1580"/>
                    <a:pt x="1404" y="1743"/>
                    <a:pt x="1212" y="1858"/>
                  </a:cubicBezTo>
                  <a:cubicBezTo>
                    <a:pt x="1010" y="1974"/>
                    <a:pt x="789" y="2060"/>
                    <a:pt x="568" y="2118"/>
                  </a:cubicBezTo>
                  <a:lnTo>
                    <a:pt x="539" y="2118"/>
                  </a:lnTo>
                  <a:cubicBezTo>
                    <a:pt x="491" y="2128"/>
                    <a:pt x="308" y="2176"/>
                    <a:pt x="145" y="2205"/>
                  </a:cubicBezTo>
                  <a:cubicBezTo>
                    <a:pt x="39" y="2234"/>
                    <a:pt x="0" y="2359"/>
                    <a:pt x="87" y="2435"/>
                  </a:cubicBezTo>
                  <a:cubicBezTo>
                    <a:pt x="646" y="2953"/>
                    <a:pt x="1266" y="3119"/>
                    <a:pt x="1831" y="3119"/>
                  </a:cubicBezTo>
                  <a:cubicBezTo>
                    <a:pt x="2840" y="3119"/>
                    <a:pt x="3674" y="2589"/>
                    <a:pt x="3674" y="2589"/>
                  </a:cubicBezTo>
                  <a:cubicBezTo>
                    <a:pt x="3780" y="2522"/>
                    <a:pt x="3876" y="2445"/>
                    <a:pt x="3962" y="2359"/>
                  </a:cubicBezTo>
                  <a:cubicBezTo>
                    <a:pt x="4472" y="1858"/>
                    <a:pt x="4578" y="1099"/>
                    <a:pt x="4203" y="570"/>
                  </a:cubicBezTo>
                  <a:cubicBezTo>
                    <a:pt x="4145" y="503"/>
                    <a:pt x="4097" y="435"/>
                    <a:pt x="4030" y="378"/>
                  </a:cubicBezTo>
                  <a:lnTo>
                    <a:pt x="3982" y="339"/>
                  </a:lnTo>
                  <a:lnTo>
                    <a:pt x="3962" y="320"/>
                  </a:lnTo>
                  <a:lnTo>
                    <a:pt x="3943" y="301"/>
                  </a:lnTo>
                  <a:lnTo>
                    <a:pt x="3895" y="262"/>
                  </a:lnTo>
                  <a:lnTo>
                    <a:pt x="3876" y="253"/>
                  </a:lnTo>
                  <a:cubicBezTo>
                    <a:pt x="3655" y="84"/>
                    <a:pt x="3390" y="0"/>
                    <a:pt x="312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759;p37">
              <a:extLst>
                <a:ext uri="{FF2B5EF4-FFF2-40B4-BE49-F238E27FC236}">
                  <a16:creationId xmlns:a16="http://schemas.microsoft.com/office/drawing/2014/main" xmlns="" id="{918B2808-357B-4135-A279-C07D967FCFDA}"/>
                </a:ext>
              </a:extLst>
            </p:cNvPr>
            <p:cNvSpPr/>
            <p:nvPr/>
          </p:nvSpPr>
          <p:spPr>
            <a:xfrm>
              <a:off x="1039395" y="3005150"/>
              <a:ext cx="95018" cy="60863"/>
            </a:xfrm>
            <a:custGeom>
              <a:avLst/>
              <a:gdLst/>
              <a:ahLst/>
              <a:cxnLst/>
              <a:rect l="l" t="t" r="r" b="b"/>
              <a:pathLst>
                <a:path w="3636" h="2329" extrusionOk="0">
                  <a:moveTo>
                    <a:pt x="2554" y="1"/>
                  </a:moveTo>
                  <a:cubicBezTo>
                    <a:pt x="2289" y="1"/>
                    <a:pt x="2025" y="85"/>
                    <a:pt x="1799" y="253"/>
                  </a:cubicBezTo>
                  <a:cubicBezTo>
                    <a:pt x="1626" y="378"/>
                    <a:pt x="1472" y="551"/>
                    <a:pt x="1376" y="743"/>
                  </a:cubicBezTo>
                  <a:cubicBezTo>
                    <a:pt x="1347" y="801"/>
                    <a:pt x="1328" y="859"/>
                    <a:pt x="1309" y="926"/>
                  </a:cubicBezTo>
                  <a:cubicBezTo>
                    <a:pt x="1261" y="1080"/>
                    <a:pt x="1203" y="1234"/>
                    <a:pt x="1126" y="1388"/>
                  </a:cubicBezTo>
                  <a:cubicBezTo>
                    <a:pt x="1011" y="1580"/>
                    <a:pt x="837" y="1743"/>
                    <a:pt x="635" y="1868"/>
                  </a:cubicBezTo>
                  <a:cubicBezTo>
                    <a:pt x="434" y="1984"/>
                    <a:pt x="222" y="2070"/>
                    <a:pt x="1" y="2119"/>
                  </a:cubicBezTo>
                  <a:cubicBezTo>
                    <a:pt x="349" y="2271"/>
                    <a:pt x="702" y="2329"/>
                    <a:pt x="1035" y="2329"/>
                  </a:cubicBezTo>
                  <a:cubicBezTo>
                    <a:pt x="2044" y="2329"/>
                    <a:pt x="2876" y="1801"/>
                    <a:pt x="2876" y="1801"/>
                  </a:cubicBezTo>
                  <a:cubicBezTo>
                    <a:pt x="2982" y="1734"/>
                    <a:pt x="3078" y="1657"/>
                    <a:pt x="3165" y="1570"/>
                  </a:cubicBezTo>
                  <a:cubicBezTo>
                    <a:pt x="3443" y="1301"/>
                    <a:pt x="3607" y="945"/>
                    <a:pt x="3636" y="570"/>
                  </a:cubicBezTo>
                  <a:cubicBezTo>
                    <a:pt x="3578" y="503"/>
                    <a:pt x="3520" y="436"/>
                    <a:pt x="3463" y="378"/>
                  </a:cubicBezTo>
                  <a:lnTo>
                    <a:pt x="3415" y="340"/>
                  </a:lnTo>
                  <a:lnTo>
                    <a:pt x="3395" y="320"/>
                  </a:lnTo>
                  <a:lnTo>
                    <a:pt x="3376" y="311"/>
                  </a:lnTo>
                  <a:lnTo>
                    <a:pt x="3328" y="272"/>
                  </a:lnTo>
                  <a:lnTo>
                    <a:pt x="3309" y="253"/>
                  </a:lnTo>
                  <a:cubicBezTo>
                    <a:pt x="3083" y="85"/>
                    <a:pt x="2818" y="1"/>
                    <a:pt x="255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0" name="Google Shape;725;p37">
            <a:extLst>
              <a:ext uri="{FF2B5EF4-FFF2-40B4-BE49-F238E27FC236}">
                <a16:creationId xmlns:a16="http://schemas.microsoft.com/office/drawing/2014/main" xmlns="" id="{D185DF61-EC44-4231-B1F9-0E9EF2FA519D}"/>
              </a:ext>
            </a:extLst>
          </p:cNvPr>
          <p:cNvGrpSpPr/>
          <p:nvPr/>
        </p:nvGrpSpPr>
        <p:grpSpPr>
          <a:xfrm>
            <a:off x="10015012" y="3983182"/>
            <a:ext cx="966803" cy="999542"/>
            <a:chOff x="3610557" y="2780704"/>
            <a:chExt cx="325017" cy="336052"/>
          </a:xfrm>
        </p:grpSpPr>
        <p:sp>
          <p:nvSpPr>
            <p:cNvPr id="431" name="Google Shape;726;p37">
              <a:extLst>
                <a:ext uri="{FF2B5EF4-FFF2-40B4-BE49-F238E27FC236}">
                  <a16:creationId xmlns:a16="http://schemas.microsoft.com/office/drawing/2014/main" xmlns="" id="{8418E287-9B49-40FD-BDBE-4D1497AF6B95}"/>
                </a:ext>
              </a:extLst>
            </p:cNvPr>
            <p:cNvSpPr/>
            <p:nvPr/>
          </p:nvSpPr>
          <p:spPr>
            <a:xfrm>
              <a:off x="3610557" y="2780704"/>
              <a:ext cx="324702" cy="335973"/>
            </a:xfrm>
            <a:custGeom>
              <a:avLst/>
              <a:gdLst/>
              <a:ahLst/>
              <a:cxnLst/>
              <a:rect l="l" t="t" r="r" b="b"/>
              <a:pathLst>
                <a:path w="12359" h="12788" extrusionOk="0">
                  <a:moveTo>
                    <a:pt x="11722" y="1"/>
                  </a:moveTo>
                  <a:cubicBezTo>
                    <a:pt x="11685" y="1"/>
                    <a:pt x="11648" y="4"/>
                    <a:pt x="11610" y="11"/>
                  </a:cubicBezTo>
                  <a:lnTo>
                    <a:pt x="3959" y="1363"/>
                  </a:lnTo>
                  <a:cubicBezTo>
                    <a:pt x="3661" y="1412"/>
                    <a:pt x="3439" y="1675"/>
                    <a:pt x="3439" y="1980"/>
                  </a:cubicBezTo>
                  <a:lnTo>
                    <a:pt x="3439" y="8611"/>
                  </a:lnTo>
                  <a:cubicBezTo>
                    <a:pt x="3121" y="8453"/>
                    <a:pt x="2788" y="8379"/>
                    <a:pt x="2462" y="8379"/>
                  </a:cubicBezTo>
                  <a:cubicBezTo>
                    <a:pt x="1475" y="8379"/>
                    <a:pt x="550" y="9053"/>
                    <a:pt x="310" y="10096"/>
                  </a:cubicBezTo>
                  <a:cubicBezTo>
                    <a:pt x="1" y="11479"/>
                    <a:pt x="1050" y="12787"/>
                    <a:pt x="2462" y="12787"/>
                  </a:cubicBezTo>
                  <a:cubicBezTo>
                    <a:pt x="2473" y="12787"/>
                    <a:pt x="2484" y="12787"/>
                    <a:pt x="2495" y="12787"/>
                  </a:cubicBezTo>
                  <a:cubicBezTo>
                    <a:pt x="3709" y="12759"/>
                    <a:pt x="4673" y="11767"/>
                    <a:pt x="4666" y="10554"/>
                  </a:cubicBezTo>
                  <a:lnTo>
                    <a:pt x="4666" y="3187"/>
                  </a:lnTo>
                  <a:lnTo>
                    <a:pt x="11124" y="2043"/>
                  </a:lnTo>
                  <a:lnTo>
                    <a:pt x="11124" y="7030"/>
                  </a:lnTo>
                  <a:cubicBezTo>
                    <a:pt x="10808" y="6874"/>
                    <a:pt x="10475" y="6801"/>
                    <a:pt x="10149" y="6801"/>
                  </a:cubicBezTo>
                  <a:cubicBezTo>
                    <a:pt x="9160" y="6801"/>
                    <a:pt x="8231" y="7473"/>
                    <a:pt x="7996" y="8521"/>
                  </a:cubicBezTo>
                  <a:cubicBezTo>
                    <a:pt x="7686" y="9905"/>
                    <a:pt x="8735" y="11213"/>
                    <a:pt x="10147" y="11213"/>
                  </a:cubicBezTo>
                  <a:cubicBezTo>
                    <a:pt x="10158" y="11213"/>
                    <a:pt x="10170" y="11213"/>
                    <a:pt x="10181" y="11213"/>
                  </a:cubicBezTo>
                  <a:cubicBezTo>
                    <a:pt x="11394" y="11185"/>
                    <a:pt x="12359" y="10193"/>
                    <a:pt x="12352" y="8979"/>
                  </a:cubicBezTo>
                  <a:lnTo>
                    <a:pt x="12352" y="628"/>
                  </a:lnTo>
                  <a:cubicBezTo>
                    <a:pt x="12352" y="278"/>
                    <a:pt x="12064" y="1"/>
                    <a:pt x="11722"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727;p37">
              <a:extLst>
                <a:ext uri="{FF2B5EF4-FFF2-40B4-BE49-F238E27FC236}">
                  <a16:creationId xmlns:a16="http://schemas.microsoft.com/office/drawing/2014/main" xmlns="" id="{C27D2603-4D0F-4C00-9364-48939BD39EF0}"/>
                </a:ext>
              </a:extLst>
            </p:cNvPr>
            <p:cNvSpPr/>
            <p:nvPr/>
          </p:nvSpPr>
          <p:spPr>
            <a:xfrm>
              <a:off x="3665703" y="2864434"/>
              <a:ext cx="67967" cy="252321"/>
            </a:xfrm>
            <a:custGeom>
              <a:avLst/>
              <a:gdLst/>
              <a:ahLst/>
              <a:cxnLst/>
              <a:rect l="l" t="t" r="r" b="b"/>
              <a:pathLst>
                <a:path w="2587" h="9604" extrusionOk="0">
                  <a:moveTo>
                    <a:pt x="2567" y="0"/>
                  </a:moveTo>
                  <a:lnTo>
                    <a:pt x="2297" y="84"/>
                  </a:lnTo>
                  <a:cubicBezTo>
                    <a:pt x="2026" y="160"/>
                    <a:pt x="1846" y="410"/>
                    <a:pt x="1846" y="687"/>
                  </a:cubicBezTo>
                  <a:lnTo>
                    <a:pt x="1846" y="7367"/>
                  </a:lnTo>
                  <a:cubicBezTo>
                    <a:pt x="1846" y="8456"/>
                    <a:pt x="1069" y="9385"/>
                    <a:pt x="1" y="9572"/>
                  </a:cubicBezTo>
                  <a:cubicBezTo>
                    <a:pt x="126" y="9593"/>
                    <a:pt x="250" y="9603"/>
                    <a:pt x="372" y="9603"/>
                  </a:cubicBezTo>
                  <a:cubicBezTo>
                    <a:pt x="1576" y="9603"/>
                    <a:pt x="2586" y="8614"/>
                    <a:pt x="2567" y="7367"/>
                  </a:cubicBezTo>
                  <a:lnTo>
                    <a:pt x="2567" y="0"/>
                  </a:lnTo>
                  <a:close/>
                </a:path>
              </a:pathLst>
            </a:custGeom>
            <a:solidFill>
              <a:srgbClr val="97A9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728;p37">
              <a:extLst>
                <a:ext uri="{FF2B5EF4-FFF2-40B4-BE49-F238E27FC236}">
                  <a16:creationId xmlns:a16="http://schemas.microsoft.com/office/drawing/2014/main" xmlns="" id="{0841F2E0-A2B6-4882-8C2C-E98D38C7DA46}"/>
                </a:ext>
              </a:extLst>
            </p:cNvPr>
            <p:cNvSpPr/>
            <p:nvPr/>
          </p:nvSpPr>
          <p:spPr>
            <a:xfrm>
              <a:off x="3867633" y="2780704"/>
              <a:ext cx="67941" cy="294830"/>
            </a:xfrm>
            <a:custGeom>
              <a:avLst/>
              <a:gdLst/>
              <a:ahLst/>
              <a:cxnLst/>
              <a:rect l="l" t="t" r="r" b="b"/>
              <a:pathLst>
                <a:path w="2586" h="11222" extrusionOk="0">
                  <a:moveTo>
                    <a:pt x="1942" y="1"/>
                  </a:moveTo>
                  <a:cubicBezTo>
                    <a:pt x="1906" y="1"/>
                    <a:pt x="1869" y="4"/>
                    <a:pt x="1831" y="11"/>
                  </a:cubicBezTo>
                  <a:lnTo>
                    <a:pt x="1499" y="66"/>
                  </a:lnTo>
                  <a:cubicBezTo>
                    <a:pt x="1714" y="170"/>
                    <a:pt x="1845" y="392"/>
                    <a:pt x="1845" y="628"/>
                  </a:cubicBezTo>
                  <a:lnTo>
                    <a:pt x="1845" y="8979"/>
                  </a:lnTo>
                  <a:cubicBezTo>
                    <a:pt x="1852" y="10068"/>
                    <a:pt x="1075" y="10998"/>
                    <a:pt x="0" y="11192"/>
                  </a:cubicBezTo>
                  <a:cubicBezTo>
                    <a:pt x="123" y="11212"/>
                    <a:pt x="244" y="11221"/>
                    <a:pt x="363" y="11221"/>
                  </a:cubicBezTo>
                  <a:cubicBezTo>
                    <a:pt x="1571" y="11221"/>
                    <a:pt x="2586" y="10236"/>
                    <a:pt x="2567" y="8986"/>
                  </a:cubicBezTo>
                  <a:lnTo>
                    <a:pt x="2567" y="628"/>
                  </a:lnTo>
                  <a:cubicBezTo>
                    <a:pt x="2567" y="278"/>
                    <a:pt x="2279" y="1"/>
                    <a:pt x="1942" y="1"/>
                  </a:cubicBezTo>
                  <a:close/>
                </a:path>
              </a:pathLst>
            </a:custGeom>
            <a:solidFill>
              <a:srgbClr val="97A9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4" name="Google Shape;729;p37">
            <a:extLst>
              <a:ext uri="{FF2B5EF4-FFF2-40B4-BE49-F238E27FC236}">
                <a16:creationId xmlns:a16="http://schemas.microsoft.com/office/drawing/2014/main" xmlns="" id="{BD4154EC-CAA9-4269-8450-435534D5EFD9}"/>
              </a:ext>
            </a:extLst>
          </p:cNvPr>
          <p:cNvGrpSpPr/>
          <p:nvPr/>
        </p:nvGrpSpPr>
        <p:grpSpPr>
          <a:xfrm>
            <a:off x="8960451" y="4038495"/>
            <a:ext cx="983186" cy="1047427"/>
            <a:chOff x="1295661" y="3819594"/>
            <a:chExt cx="345640" cy="342900"/>
          </a:xfrm>
        </p:grpSpPr>
        <p:sp>
          <p:nvSpPr>
            <p:cNvPr id="435" name="Google Shape;730;p37">
              <a:extLst>
                <a:ext uri="{FF2B5EF4-FFF2-40B4-BE49-F238E27FC236}">
                  <a16:creationId xmlns:a16="http://schemas.microsoft.com/office/drawing/2014/main" xmlns="" id="{30F05F0F-6189-405E-A6FE-770AFD4871ED}"/>
                </a:ext>
              </a:extLst>
            </p:cNvPr>
            <p:cNvSpPr/>
            <p:nvPr/>
          </p:nvSpPr>
          <p:spPr>
            <a:xfrm>
              <a:off x="1465015" y="4073902"/>
              <a:ext cx="10391" cy="88233"/>
            </a:xfrm>
            <a:custGeom>
              <a:avLst/>
              <a:gdLst/>
              <a:ahLst/>
              <a:cxnLst/>
              <a:rect l="l" t="t" r="r" b="b"/>
              <a:pathLst>
                <a:path w="694" h="5893" extrusionOk="0">
                  <a:moveTo>
                    <a:pt x="347" y="0"/>
                  </a:moveTo>
                  <a:cubicBezTo>
                    <a:pt x="174" y="0"/>
                    <a:pt x="0" y="111"/>
                    <a:pt x="0" y="332"/>
                  </a:cubicBezTo>
                  <a:lnTo>
                    <a:pt x="0" y="5546"/>
                  </a:lnTo>
                  <a:cubicBezTo>
                    <a:pt x="0" y="5777"/>
                    <a:pt x="174" y="5893"/>
                    <a:pt x="347" y="5893"/>
                  </a:cubicBezTo>
                  <a:cubicBezTo>
                    <a:pt x="520" y="5893"/>
                    <a:pt x="694" y="5777"/>
                    <a:pt x="694" y="5546"/>
                  </a:cubicBezTo>
                  <a:lnTo>
                    <a:pt x="694" y="332"/>
                  </a:lnTo>
                  <a:cubicBezTo>
                    <a:pt x="694" y="111"/>
                    <a:pt x="520" y="0"/>
                    <a:pt x="347"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731;p37">
              <a:extLst>
                <a:ext uri="{FF2B5EF4-FFF2-40B4-BE49-F238E27FC236}">
                  <a16:creationId xmlns:a16="http://schemas.microsoft.com/office/drawing/2014/main" xmlns="" id="{5AF03F53-2B4A-4102-B56E-D41F902E69E7}"/>
                </a:ext>
              </a:extLst>
            </p:cNvPr>
            <p:cNvSpPr/>
            <p:nvPr/>
          </p:nvSpPr>
          <p:spPr>
            <a:xfrm>
              <a:off x="1465015" y="4011961"/>
              <a:ext cx="10391" cy="60773"/>
            </a:xfrm>
            <a:custGeom>
              <a:avLst/>
              <a:gdLst/>
              <a:ahLst/>
              <a:cxnLst/>
              <a:rect l="l" t="t" r="r" b="b"/>
              <a:pathLst>
                <a:path w="694" h="4059" extrusionOk="0">
                  <a:moveTo>
                    <a:pt x="347" y="1"/>
                  </a:moveTo>
                  <a:cubicBezTo>
                    <a:pt x="174" y="1"/>
                    <a:pt x="0" y="117"/>
                    <a:pt x="0" y="348"/>
                  </a:cubicBezTo>
                  <a:lnTo>
                    <a:pt x="0" y="3712"/>
                  </a:lnTo>
                  <a:cubicBezTo>
                    <a:pt x="0" y="3943"/>
                    <a:pt x="174" y="4059"/>
                    <a:pt x="347" y="4059"/>
                  </a:cubicBezTo>
                  <a:cubicBezTo>
                    <a:pt x="520" y="4059"/>
                    <a:pt x="694" y="3943"/>
                    <a:pt x="694" y="3712"/>
                  </a:cubicBezTo>
                  <a:lnTo>
                    <a:pt x="694" y="348"/>
                  </a:lnTo>
                  <a:cubicBezTo>
                    <a:pt x="694" y="117"/>
                    <a:pt x="520" y="1"/>
                    <a:pt x="347"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732;p37">
              <a:extLst>
                <a:ext uri="{FF2B5EF4-FFF2-40B4-BE49-F238E27FC236}">
                  <a16:creationId xmlns:a16="http://schemas.microsoft.com/office/drawing/2014/main" xmlns="" id="{E6637024-5398-4B99-B23B-AD0F25A4B210}"/>
                </a:ext>
              </a:extLst>
            </p:cNvPr>
            <p:cNvSpPr/>
            <p:nvPr/>
          </p:nvSpPr>
          <p:spPr>
            <a:xfrm>
              <a:off x="1497610" y="4073947"/>
              <a:ext cx="71434" cy="88547"/>
            </a:xfrm>
            <a:custGeom>
              <a:avLst/>
              <a:gdLst/>
              <a:ahLst/>
              <a:cxnLst/>
              <a:rect l="l" t="t" r="r" b="b"/>
              <a:pathLst>
                <a:path w="4771" h="5914" extrusionOk="0">
                  <a:moveTo>
                    <a:pt x="481" y="0"/>
                  </a:moveTo>
                  <a:cubicBezTo>
                    <a:pt x="234" y="0"/>
                    <a:pt x="1" y="285"/>
                    <a:pt x="199" y="560"/>
                  </a:cubicBezTo>
                  <a:lnTo>
                    <a:pt x="4025" y="5753"/>
                  </a:lnTo>
                  <a:lnTo>
                    <a:pt x="4025" y="5774"/>
                  </a:lnTo>
                  <a:cubicBezTo>
                    <a:pt x="4100" y="5872"/>
                    <a:pt x="4196" y="5913"/>
                    <a:pt x="4290" y="5913"/>
                  </a:cubicBezTo>
                  <a:cubicBezTo>
                    <a:pt x="4537" y="5913"/>
                    <a:pt x="4770" y="5628"/>
                    <a:pt x="4572" y="5353"/>
                  </a:cubicBezTo>
                  <a:lnTo>
                    <a:pt x="745" y="139"/>
                  </a:lnTo>
                  <a:cubicBezTo>
                    <a:pt x="670" y="41"/>
                    <a:pt x="574" y="0"/>
                    <a:pt x="481"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733;p37">
              <a:extLst>
                <a:ext uri="{FF2B5EF4-FFF2-40B4-BE49-F238E27FC236}">
                  <a16:creationId xmlns:a16="http://schemas.microsoft.com/office/drawing/2014/main" xmlns="" id="{8510AD2A-B964-4940-8DD1-C4FE766A770B}"/>
                </a:ext>
              </a:extLst>
            </p:cNvPr>
            <p:cNvSpPr/>
            <p:nvPr/>
          </p:nvSpPr>
          <p:spPr>
            <a:xfrm>
              <a:off x="1372455" y="4073797"/>
              <a:ext cx="70341" cy="88428"/>
            </a:xfrm>
            <a:custGeom>
              <a:avLst/>
              <a:gdLst/>
              <a:ahLst/>
              <a:cxnLst/>
              <a:rect l="l" t="t" r="r" b="b"/>
              <a:pathLst>
                <a:path w="4698" h="5906" extrusionOk="0">
                  <a:moveTo>
                    <a:pt x="4222" y="0"/>
                  </a:moveTo>
                  <a:cubicBezTo>
                    <a:pt x="4127" y="0"/>
                    <a:pt x="4030" y="44"/>
                    <a:pt x="3954" y="149"/>
                  </a:cubicBezTo>
                  <a:lnTo>
                    <a:pt x="127" y="5363"/>
                  </a:lnTo>
                  <a:cubicBezTo>
                    <a:pt x="1" y="5511"/>
                    <a:pt x="43" y="5721"/>
                    <a:pt x="190" y="5847"/>
                  </a:cubicBezTo>
                  <a:cubicBezTo>
                    <a:pt x="246" y="5887"/>
                    <a:pt x="313" y="5905"/>
                    <a:pt x="381" y="5905"/>
                  </a:cubicBezTo>
                  <a:cubicBezTo>
                    <a:pt x="494" y="5905"/>
                    <a:pt x="608" y="5854"/>
                    <a:pt x="674" y="5763"/>
                  </a:cubicBezTo>
                  <a:lnTo>
                    <a:pt x="4500" y="549"/>
                  </a:lnTo>
                  <a:cubicBezTo>
                    <a:pt x="4697" y="291"/>
                    <a:pt x="4468" y="0"/>
                    <a:pt x="4222"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734;p37">
              <a:extLst>
                <a:ext uri="{FF2B5EF4-FFF2-40B4-BE49-F238E27FC236}">
                  <a16:creationId xmlns:a16="http://schemas.microsoft.com/office/drawing/2014/main" xmlns="" id="{29564975-8B69-4CDB-862B-D94810E2A216}"/>
                </a:ext>
              </a:extLst>
            </p:cNvPr>
            <p:cNvSpPr/>
            <p:nvPr/>
          </p:nvSpPr>
          <p:spPr>
            <a:xfrm>
              <a:off x="1431956" y="3957356"/>
              <a:ext cx="76509" cy="67376"/>
            </a:xfrm>
            <a:custGeom>
              <a:avLst/>
              <a:gdLst/>
              <a:ahLst/>
              <a:cxnLst/>
              <a:rect l="l" t="t" r="r" b="b"/>
              <a:pathLst>
                <a:path w="5110" h="4500" extrusionOk="0">
                  <a:moveTo>
                    <a:pt x="1" y="0"/>
                  </a:moveTo>
                  <a:lnTo>
                    <a:pt x="1" y="2923"/>
                  </a:lnTo>
                  <a:cubicBezTo>
                    <a:pt x="1" y="3785"/>
                    <a:pt x="715" y="4499"/>
                    <a:pt x="1598" y="4499"/>
                  </a:cubicBezTo>
                  <a:lnTo>
                    <a:pt x="3533" y="4499"/>
                  </a:lnTo>
                  <a:cubicBezTo>
                    <a:pt x="4395" y="4499"/>
                    <a:pt x="5109" y="3785"/>
                    <a:pt x="5109" y="2923"/>
                  </a:cubicBezTo>
                  <a:lnTo>
                    <a:pt x="5109" y="0"/>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735;p37">
              <a:extLst>
                <a:ext uri="{FF2B5EF4-FFF2-40B4-BE49-F238E27FC236}">
                  <a16:creationId xmlns:a16="http://schemas.microsoft.com/office/drawing/2014/main" xmlns="" id="{5DF852D3-92B2-4FA4-A4F4-8AB05A21099B}"/>
                </a:ext>
              </a:extLst>
            </p:cNvPr>
            <p:cNvSpPr/>
            <p:nvPr/>
          </p:nvSpPr>
          <p:spPr>
            <a:xfrm>
              <a:off x="1431956" y="3957356"/>
              <a:ext cx="76509" cy="67376"/>
            </a:xfrm>
            <a:custGeom>
              <a:avLst/>
              <a:gdLst/>
              <a:ahLst/>
              <a:cxnLst/>
              <a:rect l="l" t="t" r="r" b="b"/>
              <a:pathLst>
                <a:path w="5110" h="4500" extrusionOk="0">
                  <a:moveTo>
                    <a:pt x="1" y="0"/>
                  </a:moveTo>
                  <a:lnTo>
                    <a:pt x="1" y="2923"/>
                  </a:lnTo>
                  <a:cubicBezTo>
                    <a:pt x="1" y="3785"/>
                    <a:pt x="715" y="4499"/>
                    <a:pt x="1577" y="4499"/>
                  </a:cubicBezTo>
                  <a:lnTo>
                    <a:pt x="2166" y="4499"/>
                  </a:lnTo>
                  <a:cubicBezTo>
                    <a:pt x="1451" y="4289"/>
                    <a:pt x="968" y="3637"/>
                    <a:pt x="968" y="2902"/>
                  </a:cubicBezTo>
                  <a:cubicBezTo>
                    <a:pt x="968" y="2311"/>
                    <a:pt x="1438" y="1866"/>
                    <a:pt x="1979" y="1866"/>
                  </a:cubicBezTo>
                  <a:cubicBezTo>
                    <a:pt x="2055" y="1866"/>
                    <a:pt x="2131" y="1874"/>
                    <a:pt x="2208" y="1892"/>
                  </a:cubicBezTo>
                  <a:lnTo>
                    <a:pt x="5109" y="2523"/>
                  </a:lnTo>
                  <a:lnTo>
                    <a:pt x="51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736;p37">
              <a:extLst>
                <a:ext uri="{FF2B5EF4-FFF2-40B4-BE49-F238E27FC236}">
                  <a16:creationId xmlns:a16="http://schemas.microsoft.com/office/drawing/2014/main" xmlns="" id="{B4A9419F-9631-4E4E-BA73-9FEE28350D92}"/>
                </a:ext>
              </a:extLst>
            </p:cNvPr>
            <p:cNvSpPr/>
            <p:nvPr/>
          </p:nvSpPr>
          <p:spPr>
            <a:xfrm>
              <a:off x="1359549" y="3850318"/>
              <a:ext cx="205572" cy="136639"/>
            </a:xfrm>
            <a:custGeom>
              <a:avLst/>
              <a:gdLst/>
              <a:ahLst/>
              <a:cxnLst/>
              <a:rect l="l" t="t" r="r" b="b"/>
              <a:pathLst>
                <a:path w="13730" h="9126" extrusionOk="0">
                  <a:moveTo>
                    <a:pt x="1788" y="1"/>
                  </a:moveTo>
                  <a:lnTo>
                    <a:pt x="1" y="6582"/>
                  </a:lnTo>
                  <a:lnTo>
                    <a:pt x="11459" y="9104"/>
                  </a:lnTo>
                  <a:cubicBezTo>
                    <a:pt x="11528" y="9119"/>
                    <a:pt x="11597" y="9126"/>
                    <a:pt x="11664" y="9126"/>
                  </a:cubicBezTo>
                  <a:cubicBezTo>
                    <a:pt x="12089" y="9126"/>
                    <a:pt x="12465" y="8849"/>
                    <a:pt x="12573" y="8432"/>
                  </a:cubicBezTo>
                  <a:lnTo>
                    <a:pt x="13583" y="4710"/>
                  </a:lnTo>
                  <a:cubicBezTo>
                    <a:pt x="13730" y="4206"/>
                    <a:pt x="13435" y="3701"/>
                    <a:pt x="12952" y="3554"/>
                  </a:cubicBezTo>
                  <a:lnTo>
                    <a:pt x="178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737;p37">
              <a:extLst>
                <a:ext uri="{FF2B5EF4-FFF2-40B4-BE49-F238E27FC236}">
                  <a16:creationId xmlns:a16="http://schemas.microsoft.com/office/drawing/2014/main" xmlns="" id="{244E860A-41AD-4941-A94A-35E37D4B951E}"/>
                </a:ext>
              </a:extLst>
            </p:cNvPr>
            <p:cNvSpPr/>
            <p:nvPr/>
          </p:nvSpPr>
          <p:spPr>
            <a:xfrm>
              <a:off x="1359549" y="3850318"/>
              <a:ext cx="188893" cy="136639"/>
            </a:xfrm>
            <a:custGeom>
              <a:avLst/>
              <a:gdLst/>
              <a:ahLst/>
              <a:cxnLst/>
              <a:rect l="l" t="t" r="r" b="b"/>
              <a:pathLst>
                <a:path w="12616" h="9126" extrusionOk="0">
                  <a:moveTo>
                    <a:pt x="1788" y="1"/>
                  </a:moveTo>
                  <a:lnTo>
                    <a:pt x="1" y="6582"/>
                  </a:lnTo>
                  <a:lnTo>
                    <a:pt x="11459" y="9104"/>
                  </a:lnTo>
                  <a:cubicBezTo>
                    <a:pt x="11528" y="9119"/>
                    <a:pt x="11596" y="9126"/>
                    <a:pt x="11663" y="9126"/>
                  </a:cubicBezTo>
                  <a:cubicBezTo>
                    <a:pt x="12089" y="9126"/>
                    <a:pt x="12467" y="8847"/>
                    <a:pt x="12595" y="8411"/>
                  </a:cubicBezTo>
                  <a:lnTo>
                    <a:pt x="12616" y="8348"/>
                  </a:lnTo>
                  <a:lnTo>
                    <a:pt x="3764" y="6392"/>
                  </a:lnTo>
                  <a:cubicBezTo>
                    <a:pt x="2398" y="6098"/>
                    <a:pt x="1557" y="4710"/>
                    <a:pt x="1914" y="3344"/>
                  </a:cubicBezTo>
                  <a:lnTo>
                    <a:pt x="2734" y="316"/>
                  </a:lnTo>
                  <a:lnTo>
                    <a:pt x="1788"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738;p37">
              <a:extLst>
                <a:ext uri="{FF2B5EF4-FFF2-40B4-BE49-F238E27FC236}">
                  <a16:creationId xmlns:a16="http://schemas.microsoft.com/office/drawing/2014/main" xmlns="" id="{72B06261-717B-4FCD-862E-EEF0C040FD47}"/>
                </a:ext>
              </a:extLst>
            </p:cNvPr>
            <p:cNvSpPr/>
            <p:nvPr/>
          </p:nvSpPr>
          <p:spPr>
            <a:xfrm>
              <a:off x="1323360" y="3819594"/>
              <a:ext cx="68005" cy="151507"/>
            </a:xfrm>
            <a:custGeom>
              <a:avLst/>
              <a:gdLst/>
              <a:ahLst/>
              <a:cxnLst/>
              <a:rect l="l" t="t" r="r" b="b"/>
              <a:pathLst>
                <a:path w="4542" h="10119" extrusionOk="0">
                  <a:moveTo>
                    <a:pt x="3348" y="0"/>
                  </a:moveTo>
                  <a:cubicBezTo>
                    <a:pt x="2879" y="0"/>
                    <a:pt x="2458" y="314"/>
                    <a:pt x="2334" y="791"/>
                  </a:cubicBezTo>
                  <a:lnTo>
                    <a:pt x="168" y="8781"/>
                  </a:lnTo>
                  <a:cubicBezTo>
                    <a:pt x="0" y="9348"/>
                    <a:pt x="337" y="9937"/>
                    <a:pt x="904" y="10084"/>
                  </a:cubicBezTo>
                  <a:lnTo>
                    <a:pt x="925" y="10084"/>
                  </a:lnTo>
                  <a:cubicBezTo>
                    <a:pt x="1015" y="10108"/>
                    <a:pt x="1106" y="10119"/>
                    <a:pt x="1195" y="10119"/>
                  </a:cubicBezTo>
                  <a:cubicBezTo>
                    <a:pt x="1669" y="10119"/>
                    <a:pt x="2105" y="9805"/>
                    <a:pt x="2229" y="9327"/>
                  </a:cubicBezTo>
                  <a:lnTo>
                    <a:pt x="4394" y="1338"/>
                  </a:lnTo>
                  <a:cubicBezTo>
                    <a:pt x="4541" y="770"/>
                    <a:pt x="4205" y="182"/>
                    <a:pt x="3658" y="35"/>
                  </a:cubicBezTo>
                  <a:lnTo>
                    <a:pt x="3616" y="35"/>
                  </a:lnTo>
                  <a:cubicBezTo>
                    <a:pt x="3526" y="11"/>
                    <a:pt x="3436" y="0"/>
                    <a:pt x="3348" y="0"/>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739;p37">
              <a:extLst>
                <a:ext uri="{FF2B5EF4-FFF2-40B4-BE49-F238E27FC236}">
                  <a16:creationId xmlns:a16="http://schemas.microsoft.com/office/drawing/2014/main" xmlns="" id="{BF9CD981-42C3-4B19-8FCD-99B02D97294F}"/>
                </a:ext>
              </a:extLst>
            </p:cNvPr>
            <p:cNvSpPr/>
            <p:nvPr/>
          </p:nvSpPr>
          <p:spPr>
            <a:xfrm>
              <a:off x="1324304" y="3819774"/>
              <a:ext cx="55099" cy="151132"/>
            </a:xfrm>
            <a:custGeom>
              <a:avLst/>
              <a:gdLst/>
              <a:ahLst/>
              <a:cxnLst/>
              <a:rect l="l" t="t" r="r" b="b"/>
              <a:pathLst>
                <a:path w="3680" h="10094" extrusionOk="0">
                  <a:moveTo>
                    <a:pt x="3256" y="0"/>
                  </a:moveTo>
                  <a:cubicBezTo>
                    <a:pt x="2793" y="0"/>
                    <a:pt x="2371" y="311"/>
                    <a:pt x="2250" y="779"/>
                  </a:cubicBezTo>
                  <a:lnTo>
                    <a:pt x="84" y="8790"/>
                  </a:lnTo>
                  <a:cubicBezTo>
                    <a:pt x="0" y="9126"/>
                    <a:pt x="84" y="9505"/>
                    <a:pt x="337" y="9778"/>
                  </a:cubicBezTo>
                  <a:cubicBezTo>
                    <a:pt x="463" y="9904"/>
                    <a:pt x="652" y="10009"/>
                    <a:pt x="841" y="10072"/>
                  </a:cubicBezTo>
                  <a:lnTo>
                    <a:pt x="862" y="10072"/>
                  </a:lnTo>
                  <a:lnTo>
                    <a:pt x="946" y="10093"/>
                  </a:lnTo>
                  <a:lnTo>
                    <a:pt x="1283" y="10093"/>
                  </a:lnTo>
                  <a:cubicBezTo>
                    <a:pt x="1367" y="10072"/>
                    <a:pt x="1451" y="10051"/>
                    <a:pt x="1535" y="10030"/>
                  </a:cubicBezTo>
                  <a:cubicBezTo>
                    <a:pt x="1093" y="9778"/>
                    <a:pt x="904" y="9273"/>
                    <a:pt x="1030" y="8811"/>
                  </a:cubicBezTo>
                  <a:lnTo>
                    <a:pt x="3175" y="716"/>
                  </a:lnTo>
                  <a:cubicBezTo>
                    <a:pt x="3259" y="443"/>
                    <a:pt x="3427" y="212"/>
                    <a:pt x="3679" y="65"/>
                  </a:cubicBezTo>
                  <a:lnTo>
                    <a:pt x="3616" y="44"/>
                  </a:lnTo>
                  <a:lnTo>
                    <a:pt x="3553" y="44"/>
                  </a:lnTo>
                  <a:cubicBezTo>
                    <a:pt x="3454" y="14"/>
                    <a:pt x="3354" y="0"/>
                    <a:pt x="3256"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740;p37">
              <a:extLst>
                <a:ext uri="{FF2B5EF4-FFF2-40B4-BE49-F238E27FC236}">
                  <a16:creationId xmlns:a16="http://schemas.microsoft.com/office/drawing/2014/main" xmlns="" id="{55D16436-015A-4DE7-A83D-A94188DF588F}"/>
                </a:ext>
              </a:extLst>
            </p:cNvPr>
            <p:cNvSpPr/>
            <p:nvPr/>
          </p:nvSpPr>
          <p:spPr>
            <a:xfrm>
              <a:off x="1295976" y="3845482"/>
              <a:ext cx="57929" cy="89850"/>
            </a:xfrm>
            <a:custGeom>
              <a:avLst/>
              <a:gdLst/>
              <a:ahLst/>
              <a:cxnLst/>
              <a:rect l="l" t="t" r="r" b="b"/>
              <a:pathLst>
                <a:path w="3869" h="6001" extrusionOk="0">
                  <a:moveTo>
                    <a:pt x="3140" y="0"/>
                  </a:moveTo>
                  <a:cubicBezTo>
                    <a:pt x="1990" y="0"/>
                    <a:pt x="926" y="766"/>
                    <a:pt x="610" y="1943"/>
                  </a:cubicBezTo>
                  <a:lnTo>
                    <a:pt x="378" y="2763"/>
                  </a:lnTo>
                  <a:cubicBezTo>
                    <a:pt x="0" y="4171"/>
                    <a:pt x="841" y="5622"/>
                    <a:pt x="2229" y="6000"/>
                  </a:cubicBezTo>
                  <a:lnTo>
                    <a:pt x="2271" y="6000"/>
                  </a:lnTo>
                  <a:lnTo>
                    <a:pt x="3868" y="93"/>
                  </a:lnTo>
                  <a:lnTo>
                    <a:pt x="3826" y="93"/>
                  </a:lnTo>
                  <a:cubicBezTo>
                    <a:pt x="3598" y="30"/>
                    <a:pt x="3367" y="0"/>
                    <a:pt x="3140"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741;p37">
              <a:extLst>
                <a:ext uri="{FF2B5EF4-FFF2-40B4-BE49-F238E27FC236}">
                  <a16:creationId xmlns:a16="http://schemas.microsoft.com/office/drawing/2014/main" xmlns="" id="{BCF8AB87-F2BB-4E9D-A18A-8D4140F44229}"/>
                </a:ext>
              </a:extLst>
            </p:cNvPr>
            <p:cNvSpPr/>
            <p:nvPr/>
          </p:nvSpPr>
          <p:spPr>
            <a:xfrm>
              <a:off x="1295661" y="3845332"/>
              <a:ext cx="55728" cy="90000"/>
            </a:xfrm>
            <a:custGeom>
              <a:avLst/>
              <a:gdLst/>
              <a:ahLst/>
              <a:cxnLst/>
              <a:rect l="l" t="t" r="r" b="b"/>
              <a:pathLst>
                <a:path w="3722" h="6011" extrusionOk="0">
                  <a:moveTo>
                    <a:pt x="3162" y="1"/>
                  </a:moveTo>
                  <a:cubicBezTo>
                    <a:pt x="1999" y="1"/>
                    <a:pt x="939" y="771"/>
                    <a:pt x="631" y="1932"/>
                  </a:cubicBezTo>
                  <a:lnTo>
                    <a:pt x="399" y="2773"/>
                  </a:lnTo>
                  <a:cubicBezTo>
                    <a:pt x="0" y="4181"/>
                    <a:pt x="841" y="5632"/>
                    <a:pt x="2250" y="6010"/>
                  </a:cubicBezTo>
                  <a:lnTo>
                    <a:pt x="2292" y="6010"/>
                  </a:lnTo>
                  <a:lnTo>
                    <a:pt x="2397" y="5653"/>
                  </a:lnTo>
                  <a:cubicBezTo>
                    <a:pt x="1577" y="4938"/>
                    <a:pt x="1240" y="3845"/>
                    <a:pt x="1535" y="2815"/>
                  </a:cubicBezTo>
                  <a:lnTo>
                    <a:pt x="1745" y="2016"/>
                  </a:lnTo>
                  <a:cubicBezTo>
                    <a:pt x="1997" y="1070"/>
                    <a:pt x="2754" y="313"/>
                    <a:pt x="3721" y="61"/>
                  </a:cubicBezTo>
                  <a:cubicBezTo>
                    <a:pt x="3534" y="20"/>
                    <a:pt x="3347" y="1"/>
                    <a:pt x="3162"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742;p37">
              <a:extLst>
                <a:ext uri="{FF2B5EF4-FFF2-40B4-BE49-F238E27FC236}">
                  <a16:creationId xmlns:a16="http://schemas.microsoft.com/office/drawing/2014/main" xmlns="" id="{73AE2DEB-98CD-4F11-B17E-406ED0F27864}"/>
                </a:ext>
              </a:extLst>
            </p:cNvPr>
            <p:cNvSpPr/>
            <p:nvPr/>
          </p:nvSpPr>
          <p:spPr>
            <a:xfrm>
              <a:off x="1549999" y="3927755"/>
              <a:ext cx="65175" cy="56057"/>
            </a:xfrm>
            <a:custGeom>
              <a:avLst/>
              <a:gdLst/>
              <a:ahLst/>
              <a:cxnLst/>
              <a:rect l="l" t="t" r="r" b="b"/>
              <a:pathLst>
                <a:path w="4353" h="3744" extrusionOk="0">
                  <a:moveTo>
                    <a:pt x="737" y="1"/>
                  </a:moveTo>
                  <a:lnTo>
                    <a:pt x="1" y="2776"/>
                  </a:lnTo>
                  <a:lnTo>
                    <a:pt x="3617" y="3743"/>
                  </a:lnTo>
                  <a:lnTo>
                    <a:pt x="4353" y="968"/>
                  </a:lnTo>
                  <a:lnTo>
                    <a:pt x="7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743;p37">
              <a:extLst>
                <a:ext uri="{FF2B5EF4-FFF2-40B4-BE49-F238E27FC236}">
                  <a16:creationId xmlns:a16="http://schemas.microsoft.com/office/drawing/2014/main" xmlns="" id="{FA4742FC-7DA3-47BB-8B53-C77AF6163400}"/>
                </a:ext>
              </a:extLst>
            </p:cNvPr>
            <p:cNvSpPr/>
            <p:nvPr/>
          </p:nvSpPr>
          <p:spPr>
            <a:xfrm>
              <a:off x="1549999" y="3927755"/>
              <a:ext cx="28972" cy="46295"/>
            </a:xfrm>
            <a:custGeom>
              <a:avLst/>
              <a:gdLst/>
              <a:ahLst/>
              <a:cxnLst/>
              <a:rect l="l" t="t" r="r" b="b"/>
              <a:pathLst>
                <a:path w="1935" h="3092" extrusionOk="0">
                  <a:moveTo>
                    <a:pt x="737" y="1"/>
                  </a:moveTo>
                  <a:lnTo>
                    <a:pt x="1" y="2776"/>
                  </a:lnTo>
                  <a:lnTo>
                    <a:pt x="1178" y="3091"/>
                  </a:lnTo>
                  <a:lnTo>
                    <a:pt x="1935" y="316"/>
                  </a:lnTo>
                  <a:lnTo>
                    <a:pt x="737"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744;p37">
              <a:extLst>
                <a:ext uri="{FF2B5EF4-FFF2-40B4-BE49-F238E27FC236}">
                  <a16:creationId xmlns:a16="http://schemas.microsoft.com/office/drawing/2014/main" xmlns="" id="{0BCEA898-A7DB-46C9-9D6B-B6ED7D7E1133}"/>
                </a:ext>
              </a:extLst>
            </p:cNvPr>
            <p:cNvSpPr/>
            <p:nvPr/>
          </p:nvSpPr>
          <p:spPr>
            <a:xfrm>
              <a:off x="1600995" y="3929477"/>
              <a:ext cx="40306" cy="73710"/>
            </a:xfrm>
            <a:custGeom>
              <a:avLst/>
              <a:gdLst/>
              <a:ahLst/>
              <a:cxnLst/>
              <a:rect l="l" t="t" r="r" b="b"/>
              <a:pathLst>
                <a:path w="2692" h="4923" extrusionOk="0">
                  <a:moveTo>
                    <a:pt x="1777" y="0"/>
                  </a:moveTo>
                  <a:cubicBezTo>
                    <a:pt x="1433" y="0"/>
                    <a:pt x="1117" y="233"/>
                    <a:pt x="1031" y="580"/>
                  </a:cubicBezTo>
                  <a:lnTo>
                    <a:pt x="127" y="3923"/>
                  </a:lnTo>
                  <a:cubicBezTo>
                    <a:pt x="1" y="4343"/>
                    <a:pt x="253" y="4785"/>
                    <a:pt x="694" y="4890"/>
                  </a:cubicBezTo>
                  <a:lnTo>
                    <a:pt x="715" y="4890"/>
                  </a:lnTo>
                  <a:cubicBezTo>
                    <a:pt x="789" y="4912"/>
                    <a:pt x="863" y="4922"/>
                    <a:pt x="935" y="4922"/>
                  </a:cubicBezTo>
                  <a:cubicBezTo>
                    <a:pt x="1280" y="4922"/>
                    <a:pt x="1596" y="4687"/>
                    <a:pt x="1683" y="4322"/>
                  </a:cubicBezTo>
                  <a:lnTo>
                    <a:pt x="2587" y="1000"/>
                  </a:lnTo>
                  <a:cubicBezTo>
                    <a:pt x="2692" y="580"/>
                    <a:pt x="2439" y="138"/>
                    <a:pt x="2019" y="33"/>
                  </a:cubicBezTo>
                  <a:lnTo>
                    <a:pt x="1998" y="33"/>
                  </a:lnTo>
                  <a:cubicBezTo>
                    <a:pt x="1924" y="11"/>
                    <a:pt x="1850" y="0"/>
                    <a:pt x="1777"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745;p37">
              <a:extLst>
                <a:ext uri="{FF2B5EF4-FFF2-40B4-BE49-F238E27FC236}">
                  <a16:creationId xmlns:a16="http://schemas.microsoft.com/office/drawing/2014/main" xmlns="" id="{8DACE246-0C20-4065-AFAF-9AAD9D22D505}"/>
                </a:ext>
              </a:extLst>
            </p:cNvPr>
            <p:cNvSpPr/>
            <p:nvPr/>
          </p:nvSpPr>
          <p:spPr>
            <a:xfrm>
              <a:off x="1403942" y="4059663"/>
              <a:ext cx="132537" cy="23926"/>
            </a:xfrm>
            <a:custGeom>
              <a:avLst/>
              <a:gdLst/>
              <a:ahLst/>
              <a:cxnLst/>
              <a:rect l="l" t="t" r="r" b="b"/>
              <a:pathLst>
                <a:path w="8852" h="1598" extrusionOk="0">
                  <a:moveTo>
                    <a:pt x="778" y="0"/>
                  </a:moveTo>
                  <a:cubicBezTo>
                    <a:pt x="358" y="0"/>
                    <a:pt x="0" y="358"/>
                    <a:pt x="0" y="778"/>
                  </a:cubicBezTo>
                  <a:lnTo>
                    <a:pt x="0" y="799"/>
                  </a:lnTo>
                  <a:cubicBezTo>
                    <a:pt x="0" y="1241"/>
                    <a:pt x="358" y="1598"/>
                    <a:pt x="778" y="1598"/>
                  </a:cubicBezTo>
                  <a:lnTo>
                    <a:pt x="8074" y="1598"/>
                  </a:lnTo>
                  <a:cubicBezTo>
                    <a:pt x="8494" y="1598"/>
                    <a:pt x="8852" y="1241"/>
                    <a:pt x="8852" y="799"/>
                  </a:cubicBezTo>
                  <a:lnTo>
                    <a:pt x="8852" y="778"/>
                  </a:lnTo>
                  <a:cubicBezTo>
                    <a:pt x="8852" y="358"/>
                    <a:pt x="8494" y="0"/>
                    <a:pt x="80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746;p37">
              <a:extLst>
                <a:ext uri="{FF2B5EF4-FFF2-40B4-BE49-F238E27FC236}">
                  <a16:creationId xmlns:a16="http://schemas.microsoft.com/office/drawing/2014/main" xmlns="" id="{CCBFBA18-03F0-42FB-B241-CBF473B84A03}"/>
                </a:ext>
              </a:extLst>
            </p:cNvPr>
            <p:cNvSpPr/>
            <p:nvPr/>
          </p:nvSpPr>
          <p:spPr>
            <a:xfrm>
              <a:off x="1403942" y="4059663"/>
              <a:ext cx="33688" cy="24240"/>
            </a:xfrm>
            <a:custGeom>
              <a:avLst/>
              <a:gdLst/>
              <a:ahLst/>
              <a:cxnLst/>
              <a:rect l="l" t="t" r="r" b="b"/>
              <a:pathLst>
                <a:path w="2250" h="1619" extrusionOk="0">
                  <a:moveTo>
                    <a:pt x="778" y="0"/>
                  </a:moveTo>
                  <a:cubicBezTo>
                    <a:pt x="358" y="0"/>
                    <a:pt x="0" y="358"/>
                    <a:pt x="0" y="799"/>
                  </a:cubicBezTo>
                  <a:lnTo>
                    <a:pt x="0" y="820"/>
                  </a:lnTo>
                  <a:cubicBezTo>
                    <a:pt x="0" y="1262"/>
                    <a:pt x="358" y="1619"/>
                    <a:pt x="778" y="1619"/>
                  </a:cubicBezTo>
                  <a:lnTo>
                    <a:pt x="2250" y="1619"/>
                  </a:lnTo>
                  <a:cubicBezTo>
                    <a:pt x="1935" y="1451"/>
                    <a:pt x="1745" y="1135"/>
                    <a:pt x="1766" y="799"/>
                  </a:cubicBezTo>
                  <a:cubicBezTo>
                    <a:pt x="1766" y="463"/>
                    <a:pt x="1956" y="147"/>
                    <a:pt x="2250"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2" name="Google Shape;292;p29">
            <a:extLst>
              <a:ext uri="{FF2B5EF4-FFF2-40B4-BE49-F238E27FC236}">
                <a16:creationId xmlns:a16="http://schemas.microsoft.com/office/drawing/2014/main" xmlns="" id="{01830D63-227E-4724-8B78-5BC47528C58A}"/>
              </a:ext>
            </a:extLst>
          </p:cNvPr>
          <p:cNvGrpSpPr/>
          <p:nvPr/>
        </p:nvGrpSpPr>
        <p:grpSpPr>
          <a:xfrm>
            <a:off x="3091488" y="5326464"/>
            <a:ext cx="1768185" cy="960363"/>
            <a:chOff x="222375" y="1034425"/>
            <a:chExt cx="6710575" cy="3644750"/>
          </a:xfrm>
        </p:grpSpPr>
        <p:sp>
          <p:nvSpPr>
            <p:cNvPr id="453" name="Google Shape;293;p29">
              <a:extLst>
                <a:ext uri="{FF2B5EF4-FFF2-40B4-BE49-F238E27FC236}">
                  <a16:creationId xmlns:a16="http://schemas.microsoft.com/office/drawing/2014/main" xmlns="" id="{17BB7E85-7F12-4D14-837D-B413111D229C}"/>
                </a:ext>
              </a:extLst>
            </p:cNvPr>
            <p:cNvSpPr/>
            <p:nvPr/>
          </p:nvSpPr>
          <p:spPr>
            <a:xfrm>
              <a:off x="2136750" y="3003650"/>
              <a:ext cx="328625" cy="616200"/>
            </a:xfrm>
            <a:custGeom>
              <a:avLst/>
              <a:gdLst/>
              <a:ahLst/>
              <a:cxnLst/>
              <a:rect l="l" t="t" r="r" b="b"/>
              <a:pathLst>
                <a:path w="13145" h="24648" extrusionOk="0">
                  <a:moveTo>
                    <a:pt x="0" y="0"/>
                  </a:moveTo>
                  <a:lnTo>
                    <a:pt x="0" y="24648"/>
                  </a:lnTo>
                  <a:lnTo>
                    <a:pt x="13144" y="24648"/>
                  </a:lnTo>
                  <a:lnTo>
                    <a:pt x="13144" y="0"/>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294;p29">
              <a:extLst>
                <a:ext uri="{FF2B5EF4-FFF2-40B4-BE49-F238E27FC236}">
                  <a16:creationId xmlns:a16="http://schemas.microsoft.com/office/drawing/2014/main" xmlns="" id="{8B4BACAD-E4D0-42A7-9552-46428150B1EE}"/>
                </a:ext>
              </a:extLst>
            </p:cNvPr>
            <p:cNvSpPr/>
            <p:nvPr/>
          </p:nvSpPr>
          <p:spPr>
            <a:xfrm>
              <a:off x="5249050" y="3540750"/>
              <a:ext cx="223675" cy="419300"/>
            </a:xfrm>
            <a:custGeom>
              <a:avLst/>
              <a:gdLst/>
              <a:ahLst/>
              <a:cxnLst/>
              <a:rect l="l" t="t" r="r" b="b"/>
              <a:pathLst>
                <a:path w="8947" h="16772" extrusionOk="0">
                  <a:moveTo>
                    <a:pt x="0" y="1"/>
                  </a:moveTo>
                  <a:lnTo>
                    <a:pt x="0" y="16772"/>
                  </a:lnTo>
                  <a:lnTo>
                    <a:pt x="8946" y="16772"/>
                  </a:lnTo>
                  <a:lnTo>
                    <a:pt x="8946" y="1"/>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295;p29">
              <a:extLst>
                <a:ext uri="{FF2B5EF4-FFF2-40B4-BE49-F238E27FC236}">
                  <a16:creationId xmlns:a16="http://schemas.microsoft.com/office/drawing/2014/main" xmlns="" id="{8EBF4A1C-3239-4D53-BAB7-44E2397735C4}"/>
                </a:ext>
              </a:extLst>
            </p:cNvPr>
            <p:cNvSpPr/>
            <p:nvPr/>
          </p:nvSpPr>
          <p:spPr>
            <a:xfrm>
              <a:off x="299500" y="4123800"/>
              <a:ext cx="294525" cy="555375"/>
            </a:xfrm>
            <a:custGeom>
              <a:avLst/>
              <a:gdLst/>
              <a:ahLst/>
              <a:cxnLst/>
              <a:rect l="l" t="t" r="r" b="b"/>
              <a:pathLst>
                <a:path w="11781" h="22215" extrusionOk="0">
                  <a:moveTo>
                    <a:pt x="7922" y="0"/>
                  </a:moveTo>
                  <a:lnTo>
                    <a:pt x="1" y="3453"/>
                  </a:lnTo>
                  <a:lnTo>
                    <a:pt x="8125" y="22214"/>
                  </a:lnTo>
                  <a:lnTo>
                    <a:pt x="11781" y="22214"/>
                  </a:lnTo>
                  <a:lnTo>
                    <a:pt x="7922"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296;p29">
              <a:extLst>
                <a:ext uri="{FF2B5EF4-FFF2-40B4-BE49-F238E27FC236}">
                  <a16:creationId xmlns:a16="http://schemas.microsoft.com/office/drawing/2014/main" xmlns="" id="{CF19CD29-9B3A-48E2-A236-6FEDD11FEC62}"/>
                </a:ext>
              </a:extLst>
            </p:cNvPr>
            <p:cNvSpPr/>
            <p:nvPr/>
          </p:nvSpPr>
          <p:spPr>
            <a:xfrm>
              <a:off x="301450" y="4124125"/>
              <a:ext cx="220350" cy="208350"/>
            </a:xfrm>
            <a:custGeom>
              <a:avLst/>
              <a:gdLst/>
              <a:ahLst/>
              <a:cxnLst/>
              <a:rect l="l" t="t" r="r" b="b"/>
              <a:pathLst>
                <a:path w="8814" h="8334" extrusionOk="0">
                  <a:moveTo>
                    <a:pt x="7847" y="0"/>
                  </a:moveTo>
                  <a:cubicBezTo>
                    <a:pt x="7834" y="0"/>
                    <a:pt x="7823" y="2"/>
                    <a:pt x="7812" y="2"/>
                  </a:cubicBezTo>
                  <a:lnTo>
                    <a:pt x="320" y="3268"/>
                  </a:lnTo>
                  <a:cubicBezTo>
                    <a:pt x="201" y="3384"/>
                    <a:pt x="109" y="3502"/>
                    <a:pt x="1" y="3619"/>
                  </a:cubicBezTo>
                  <a:lnTo>
                    <a:pt x="2042" y="8334"/>
                  </a:lnTo>
                  <a:cubicBezTo>
                    <a:pt x="3315" y="8285"/>
                    <a:pt x="4809" y="7914"/>
                    <a:pt x="6310" y="7188"/>
                  </a:cubicBezTo>
                  <a:cubicBezTo>
                    <a:pt x="7208" y="6754"/>
                    <a:pt x="8049" y="6210"/>
                    <a:pt x="8813" y="5570"/>
                  </a:cubicBezTo>
                  <a:lnTo>
                    <a:pt x="7847"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297;p29">
              <a:extLst>
                <a:ext uri="{FF2B5EF4-FFF2-40B4-BE49-F238E27FC236}">
                  <a16:creationId xmlns:a16="http://schemas.microsoft.com/office/drawing/2014/main" xmlns="" id="{4F207B61-AAA4-48D4-A22A-9E9191BBBEBB}"/>
                </a:ext>
              </a:extLst>
            </p:cNvPr>
            <p:cNvSpPr/>
            <p:nvPr/>
          </p:nvSpPr>
          <p:spPr>
            <a:xfrm>
              <a:off x="222375" y="4060350"/>
              <a:ext cx="339625" cy="209275"/>
            </a:xfrm>
            <a:custGeom>
              <a:avLst/>
              <a:gdLst/>
              <a:ahLst/>
              <a:cxnLst/>
              <a:rect l="l" t="t" r="r" b="b"/>
              <a:pathLst>
                <a:path w="13585" h="8371" extrusionOk="0">
                  <a:moveTo>
                    <a:pt x="9889" y="1"/>
                  </a:moveTo>
                  <a:cubicBezTo>
                    <a:pt x="8560" y="1"/>
                    <a:pt x="6942" y="389"/>
                    <a:pt x="5330" y="1170"/>
                  </a:cubicBezTo>
                  <a:cubicBezTo>
                    <a:pt x="2026" y="2772"/>
                    <a:pt x="1" y="5420"/>
                    <a:pt x="808" y="7086"/>
                  </a:cubicBezTo>
                  <a:cubicBezTo>
                    <a:pt x="1221" y="7940"/>
                    <a:pt x="2299" y="8370"/>
                    <a:pt x="3698" y="8370"/>
                  </a:cubicBezTo>
                  <a:cubicBezTo>
                    <a:pt x="5026" y="8370"/>
                    <a:pt x="6644" y="7982"/>
                    <a:pt x="8255" y="7200"/>
                  </a:cubicBezTo>
                  <a:cubicBezTo>
                    <a:pt x="11560" y="5598"/>
                    <a:pt x="13585" y="2950"/>
                    <a:pt x="12777" y="1284"/>
                  </a:cubicBezTo>
                  <a:cubicBezTo>
                    <a:pt x="12364" y="430"/>
                    <a:pt x="11286" y="1"/>
                    <a:pt x="9889"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298;p29">
              <a:extLst>
                <a:ext uri="{FF2B5EF4-FFF2-40B4-BE49-F238E27FC236}">
                  <a16:creationId xmlns:a16="http://schemas.microsoft.com/office/drawing/2014/main" xmlns="" id="{2512C2B9-C2D8-476B-A832-27E6973B9EB9}"/>
                </a:ext>
              </a:extLst>
            </p:cNvPr>
            <p:cNvSpPr/>
            <p:nvPr/>
          </p:nvSpPr>
          <p:spPr>
            <a:xfrm>
              <a:off x="1590150" y="1038300"/>
              <a:ext cx="3992250" cy="3640875"/>
            </a:xfrm>
            <a:custGeom>
              <a:avLst/>
              <a:gdLst/>
              <a:ahLst/>
              <a:cxnLst/>
              <a:rect l="l" t="t" r="r" b="b"/>
              <a:pathLst>
                <a:path w="159690" h="145635" extrusionOk="0">
                  <a:moveTo>
                    <a:pt x="79846" y="0"/>
                  </a:moveTo>
                  <a:lnTo>
                    <a:pt x="0" y="145634"/>
                  </a:lnTo>
                  <a:lnTo>
                    <a:pt x="159689" y="145634"/>
                  </a:lnTo>
                  <a:lnTo>
                    <a:pt x="79846"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299;p29">
              <a:extLst>
                <a:ext uri="{FF2B5EF4-FFF2-40B4-BE49-F238E27FC236}">
                  <a16:creationId xmlns:a16="http://schemas.microsoft.com/office/drawing/2014/main" xmlns="" id="{E026B50E-38BA-46C7-9ACC-EC252762DC36}"/>
                </a:ext>
              </a:extLst>
            </p:cNvPr>
            <p:cNvSpPr/>
            <p:nvPr/>
          </p:nvSpPr>
          <p:spPr>
            <a:xfrm>
              <a:off x="1397325" y="1038300"/>
              <a:ext cx="4388975" cy="3640875"/>
            </a:xfrm>
            <a:custGeom>
              <a:avLst/>
              <a:gdLst/>
              <a:ahLst/>
              <a:cxnLst/>
              <a:rect l="l" t="t" r="r" b="b"/>
              <a:pathLst>
                <a:path w="175559" h="145635" extrusionOk="0">
                  <a:moveTo>
                    <a:pt x="87784" y="0"/>
                  </a:moveTo>
                  <a:lnTo>
                    <a:pt x="59725" y="40251"/>
                  </a:lnTo>
                  <a:cubicBezTo>
                    <a:pt x="41957" y="65739"/>
                    <a:pt x="21971" y="89606"/>
                    <a:pt x="1" y="111577"/>
                  </a:cubicBezTo>
                  <a:lnTo>
                    <a:pt x="7936" y="145634"/>
                  </a:lnTo>
                  <a:lnTo>
                    <a:pt x="72710" y="145634"/>
                  </a:lnTo>
                  <a:lnTo>
                    <a:pt x="87790" y="67557"/>
                  </a:lnTo>
                  <a:lnTo>
                    <a:pt x="102864" y="145634"/>
                  </a:lnTo>
                  <a:lnTo>
                    <a:pt x="167625" y="145634"/>
                  </a:lnTo>
                  <a:lnTo>
                    <a:pt x="175558" y="111604"/>
                  </a:lnTo>
                  <a:cubicBezTo>
                    <a:pt x="153585" y="89616"/>
                    <a:pt x="133594" y="65731"/>
                    <a:pt x="115820" y="40229"/>
                  </a:cubicBezTo>
                  <a:lnTo>
                    <a:pt x="87784" y="0"/>
                  </a:lnTo>
                  <a:close/>
                </a:path>
              </a:pathLst>
            </a:custGeom>
            <a:solidFill>
              <a:srgbClr val="EBB3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300;p29">
              <a:extLst>
                <a:ext uri="{FF2B5EF4-FFF2-40B4-BE49-F238E27FC236}">
                  <a16:creationId xmlns:a16="http://schemas.microsoft.com/office/drawing/2014/main" xmlns="" id="{97CCDB93-3DC5-41B2-85D0-752319C8D677}"/>
                </a:ext>
              </a:extLst>
            </p:cNvPr>
            <p:cNvSpPr/>
            <p:nvPr/>
          </p:nvSpPr>
          <p:spPr>
            <a:xfrm>
              <a:off x="2537525" y="2727225"/>
              <a:ext cx="1057975" cy="1951950"/>
            </a:xfrm>
            <a:custGeom>
              <a:avLst/>
              <a:gdLst/>
              <a:ahLst/>
              <a:cxnLst/>
              <a:rect l="l" t="t" r="r" b="b"/>
              <a:pathLst>
                <a:path w="42319" h="78078" extrusionOk="0">
                  <a:moveTo>
                    <a:pt x="42319" y="0"/>
                  </a:moveTo>
                  <a:cubicBezTo>
                    <a:pt x="42318" y="5"/>
                    <a:pt x="31276" y="45710"/>
                    <a:pt x="0" y="66424"/>
                  </a:cubicBezTo>
                  <a:lnTo>
                    <a:pt x="27240" y="78077"/>
                  </a:lnTo>
                  <a:lnTo>
                    <a:pt x="42319" y="0"/>
                  </a:ln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301;p29">
              <a:extLst>
                <a:ext uri="{FF2B5EF4-FFF2-40B4-BE49-F238E27FC236}">
                  <a16:creationId xmlns:a16="http://schemas.microsoft.com/office/drawing/2014/main" xmlns="" id="{46805678-0B42-42D1-9FB7-38B4909725E7}"/>
                </a:ext>
              </a:extLst>
            </p:cNvPr>
            <p:cNvSpPr/>
            <p:nvPr/>
          </p:nvSpPr>
          <p:spPr>
            <a:xfrm>
              <a:off x="3586450" y="2727225"/>
              <a:ext cx="1058000" cy="1951950"/>
            </a:xfrm>
            <a:custGeom>
              <a:avLst/>
              <a:gdLst/>
              <a:ahLst/>
              <a:cxnLst/>
              <a:rect l="l" t="t" r="r" b="b"/>
              <a:pathLst>
                <a:path w="42320" h="78078" extrusionOk="0">
                  <a:moveTo>
                    <a:pt x="1" y="0"/>
                  </a:moveTo>
                  <a:lnTo>
                    <a:pt x="15079" y="78077"/>
                  </a:lnTo>
                  <a:lnTo>
                    <a:pt x="42319" y="66424"/>
                  </a:lnTo>
                  <a:cubicBezTo>
                    <a:pt x="11043" y="45710"/>
                    <a:pt x="2" y="5"/>
                    <a:pt x="1"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302;p29">
              <a:extLst>
                <a:ext uri="{FF2B5EF4-FFF2-40B4-BE49-F238E27FC236}">
                  <a16:creationId xmlns:a16="http://schemas.microsoft.com/office/drawing/2014/main" xmlns="" id="{EF35C0F2-60CB-42BB-8D96-1EBDFD6860DF}"/>
                </a:ext>
              </a:extLst>
            </p:cNvPr>
            <p:cNvSpPr/>
            <p:nvPr/>
          </p:nvSpPr>
          <p:spPr>
            <a:xfrm>
              <a:off x="6561300" y="4123800"/>
              <a:ext cx="294525" cy="555375"/>
            </a:xfrm>
            <a:custGeom>
              <a:avLst/>
              <a:gdLst/>
              <a:ahLst/>
              <a:cxnLst/>
              <a:rect l="l" t="t" r="r" b="b"/>
              <a:pathLst>
                <a:path w="11781" h="22215" extrusionOk="0">
                  <a:moveTo>
                    <a:pt x="3858" y="0"/>
                  </a:moveTo>
                  <a:lnTo>
                    <a:pt x="0" y="22214"/>
                  </a:lnTo>
                  <a:lnTo>
                    <a:pt x="3656" y="22214"/>
                  </a:lnTo>
                  <a:lnTo>
                    <a:pt x="11781" y="3453"/>
                  </a:lnTo>
                  <a:lnTo>
                    <a:pt x="3858"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303;p29">
              <a:extLst>
                <a:ext uri="{FF2B5EF4-FFF2-40B4-BE49-F238E27FC236}">
                  <a16:creationId xmlns:a16="http://schemas.microsoft.com/office/drawing/2014/main" xmlns="" id="{90A528BD-AC2C-4D05-AC4C-67E7BA064E19}"/>
                </a:ext>
              </a:extLst>
            </p:cNvPr>
            <p:cNvSpPr/>
            <p:nvPr/>
          </p:nvSpPr>
          <p:spPr>
            <a:xfrm>
              <a:off x="6633500" y="4124125"/>
              <a:ext cx="220375" cy="208350"/>
            </a:xfrm>
            <a:custGeom>
              <a:avLst/>
              <a:gdLst/>
              <a:ahLst/>
              <a:cxnLst/>
              <a:rect l="l" t="t" r="r" b="b"/>
              <a:pathLst>
                <a:path w="8815" h="8334" extrusionOk="0">
                  <a:moveTo>
                    <a:pt x="969" y="0"/>
                  </a:moveTo>
                  <a:lnTo>
                    <a:pt x="1" y="5570"/>
                  </a:lnTo>
                  <a:cubicBezTo>
                    <a:pt x="765" y="6210"/>
                    <a:pt x="1606" y="6754"/>
                    <a:pt x="2504" y="7188"/>
                  </a:cubicBezTo>
                  <a:cubicBezTo>
                    <a:pt x="4005" y="7914"/>
                    <a:pt x="5499" y="8285"/>
                    <a:pt x="6772" y="8334"/>
                  </a:cubicBezTo>
                  <a:lnTo>
                    <a:pt x="8815" y="3619"/>
                  </a:lnTo>
                  <a:cubicBezTo>
                    <a:pt x="8707" y="3502"/>
                    <a:pt x="8614" y="3384"/>
                    <a:pt x="8495" y="3268"/>
                  </a:cubicBezTo>
                  <a:lnTo>
                    <a:pt x="1004" y="2"/>
                  </a:lnTo>
                  <a:cubicBezTo>
                    <a:pt x="993" y="2"/>
                    <a:pt x="980" y="0"/>
                    <a:pt x="969"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304;p29">
              <a:extLst>
                <a:ext uri="{FF2B5EF4-FFF2-40B4-BE49-F238E27FC236}">
                  <a16:creationId xmlns:a16="http://schemas.microsoft.com/office/drawing/2014/main" xmlns="" id="{A33E3AEA-4B7D-4532-945A-7E4B35E8F5B2}"/>
                </a:ext>
              </a:extLst>
            </p:cNvPr>
            <p:cNvSpPr/>
            <p:nvPr/>
          </p:nvSpPr>
          <p:spPr>
            <a:xfrm>
              <a:off x="6593300" y="4060350"/>
              <a:ext cx="339650" cy="209275"/>
            </a:xfrm>
            <a:custGeom>
              <a:avLst/>
              <a:gdLst/>
              <a:ahLst/>
              <a:cxnLst/>
              <a:rect l="l" t="t" r="r" b="b"/>
              <a:pathLst>
                <a:path w="13586" h="8371" extrusionOk="0">
                  <a:moveTo>
                    <a:pt x="3697" y="1"/>
                  </a:moveTo>
                  <a:cubicBezTo>
                    <a:pt x="2300" y="1"/>
                    <a:pt x="1221" y="430"/>
                    <a:pt x="808" y="1284"/>
                  </a:cubicBezTo>
                  <a:cubicBezTo>
                    <a:pt x="0" y="2950"/>
                    <a:pt x="2027" y="5598"/>
                    <a:pt x="5331" y="7200"/>
                  </a:cubicBezTo>
                  <a:cubicBezTo>
                    <a:pt x="6943" y="7982"/>
                    <a:pt x="8560" y="8370"/>
                    <a:pt x="9889" y="8370"/>
                  </a:cubicBezTo>
                  <a:cubicBezTo>
                    <a:pt x="11287" y="8370"/>
                    <a:pt x="12364" y="7941"/>
                    <a:pt x="12778" y="7088"/>
                  </a:cubicBezTo>
                  <a:cubicBezTo>
                    <a:pt x="13586" y="5422"/>
                    <a:pt x="11561" y="2772"/>
                    <a:pt x="8255" y="1170"/>
                  </a:cubicBezTo>
                  <a:cubicBezTo>
                    <a:pt x="6644" y="389"/>
                    <a:pt x="5026" y="1"/>
                    <a:pt x="3697"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305;p29">
              <a:extLst>
                <a:ext uri="{FF2B5EF4-FFF2-40B4-BE49-F238E27FC236}">
                  <a16:creationId xmlns:a16="http://schemas.microsoft.com/office/drawing/2014/main" xmlns="" id="{7AB29F94-9670-4125-A660-3274FB8B8D52}"/>
                </a:ext>
              </a:extLst>
            </p:cNvPr>
            <p:cNvSpPr/>
            <p:nvPr/>
          </p:nvSpPr>
          <p:spPr>
            <a:xfrm>
              <a:off x="3564850" y="1034700"/>
              <a:ext cx="3254250" cy="3356550"/>
            </a:xfrm>
            <a:custGeom>
              <a:avLst/>
              <a:gdLst/>
              <a:ahLst/>
              <a:cxnLst/>
              <a:rect l="l" t="t" r="r" b="b"/>
              <a:pathLst>
                <a:path w="130170" h="134262" extrusionOk="0">
                  <a:moveTo>
                    <a:pt x="170" y="0"/>
                  </a:moveTo>
                  <a:cubicBezTo>
                    <a:pt x="142" y="0"/>
                    <a:pt x="114" y="8"/>
                    <a:pt x="89" y="24"/>
                  </a:cubicBezTo>
                  <a:cubicBezTo>
                    <a:pt x="22" y="67"/>
                    <a:pt x="0" y="154"/>
                    <a:pt x="40" y="224"/>
                  </a:cubicBezTo>
                  <a:cubicBezTo>
                    <a:pt x="10766" y="17170"/>
                    <a:pt x="21332" y="32835"/>
                    <a:pt x="31448" y="46783"/>
                  </a:cubicBezTo>
                  <a:cubicBezTo>
                    <a:pt x="40645" y="59466"/>
                    <a:pt x="49673" y="71014"/>
                    <a:pt x="58286" y="81109"/>
                  </a:cubicBezTo>
                  <a:cubicBezTo>
                    <a:pt x="72792" y="98116"/>
                    <a:pt x="86400" y="111366"/>
                    <a:pt x="98729" y="120493"/>
                  </a:cubicBezTo>
                  <a:cubicBezTo>
                    <a:pt x="103575" y="124081"/>
                    <a:pt x="108234" y="127033"/>
                    <a:pt x="112575" y="129264"/>
                  </a:cubicBezTo>
                  <a:cubicBezTo>
                    <a:pt x="116051" y="131053"/>
                    <a:pt x="119334" y="132388"/>
                    <a:pt x="122332" y="133232"/>
                  </a:cubicBezTo>
                  <a:cubicBezTo>
                    <a:pt x="125004" y="133985"/>
                    <a:pt x="126953" y="134200"/>
                    <a:pt x="128116" y="134249"/>
                  </a:cubicBezTo>
                  <a:cubicBezTo>
                    <a:pt x="128335" y="134257"/>
                    <a:pt x="128536" y="134262"/>
                    <a:pt x="128717" y="134262"/>
                  </a:cubicBezTo>
                  <a:cubicBezTo>
                    <a:pt x="129586" y="134262"/>
                    <a:pt x="130022" y="134174"/>
                    <a:pt x="130043" y="134170"/>
                  </a:cubicBezTo>
                  <a:cubicBezTo>
                    <a:pt x="130121" y="134152"/>
                    <a:pt x="130170" y="134074"/>
                    <a:pt x="130154" y="133995"/>
                  </a:cubicBezTo>
                  <a:cubicBezTo>
                    <a:pt x="130140" y="133926"/>
                    <a:pt x="130078" y="133876"/>
                    <a:pt x="130009" y="133876"/>
                  </a:cubicBezTo>
                  <a:cubicBezTo>
                    <a:pt x="130000" y="133876"/>
                    <a:pt x="129991" y="133877"/>
                    <a:pt x="129982" y="133879"/>
                  </a:cubicBezTo>
                  <a:cubicBezTo>
                    <a:pt x="129978" y="133880"/>
                    <a:pt x="129552" y="133964"/>
                    <a:pt x="128708" y="133964"/>
                  </a:cubicBezTo>
                  <a:cubicBezTo>
                    <a:pt x="128524" y="133964"/>
                    <a:pt x="128320" y="133960"/>
                    <a:pt x="128097" y="133950"/>
                  </a:cubicBezTo>
                  <a:cubicBezTo>
                    <a:pt x="126943" y="133900"/>
                    <a:pt x="125012" y="133682"/>
                    <a:pt x="122357" y="132930"/>
                  </a:cubicBezTo>
                  <a:cubicBezTo>
                    <a:pt x="119374" y="132084"/>
                    <a:pt x="116105" y="130751"/>
                    <a:pt x="112642" y="128966"/>
                  </a:cubicBezTo>
                  <a:cubicBezTo>
                    <a:pt x="108312" y="126732"/>
                    <a:pt x="103666" y="123782"/>
                    <a:pt x="98830" y="120199"/>
                  </a:cubicBezTo>
                  <a:cubicBezTo>
                    <a:pt x="86522" y="111075"/>
                    <a:pt x="72938" y="97836"/>
                    <a:pt x="58453" y="80850"/>
                  </a:cubicBezTo>
                  <a:cubicBezTo>
                    <a:pt x="49853" y="70765"/>
                    <a:pt x="40837" y="59228"/>
                    <a:pt x="31654" y="46562"/>
                  </a:cubicBezTo>
                  <a:cubicBezTo>
                    <a:pt x="21553" y="32630"/>
                    <a:pt x="11001" y="16986"/>
                    <a:pt x="291" y="65"/>
                  </a:cubicBezTo>
                  <a:cubicBezTo>
                    <a:pt x="263" y="23"/>
                    <a:pt x="217" y="0"/>
                    <a:pt x="170" y="0"/>
                  </a:cubicBezTo>
                  <a:close/>
                </a:path>
              </a:pathLst>
            </a:custGeom>
            <a:solidFill>
              <a:srgbClr val="E4C9AA"/>
            </a:solidFill>
            <a:ln w="38100" cap="flat" cmpd="sng">
              <a:solidFill>
                <a:srgbClr val="E4C9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306;p29">
              <a:extLst>
                <a:ext uri="{FF2B5EF4-FFF2-40B4-BE49-F238E27FC236}">
                  <a16:creationId xmlns:a16="http://schemas.microsoft.com/office/drawing/2014/main" xmlns="" id="{1C8D058D-0AB2-47C2-83C3-52D54B529D3C}"/>
                </a:ext>
              </a:extLst>
            </p:cNvPr>
            <p:cNvSpPr/>
            <p:nvPr/>
          </p:nvSpPr>
          <p:spPr>
            <a:xfrm>
              <a:off x="336200" y="1034425"/>
              <a:ext cx="3254500" cy="3356825"/>
            </a:xfrm>
            <a:custGeom>
              <a:avLst/>
              <a:gdLst/>
              <a:ahLst/>
              <a:cxnLst/>
              <a:rect l="l" t="t" r="r" b="b"/>
              <a:pathLst>
                <a:path w="130180" h="134273" extrusionOk="0">
                  <a:moveTo>
                    <a:pt x="130008" y="1"/>
                  </a:moveTo>
                  <a:cubicBezTo>
                    <a:pt x="129957" y="1"/>
                    <a:pt x="129907" y="27"/>
                    <a:pt x="129879" y="76"/>
                  </a:cubicBezTo>
                  <a:cubicBezTo>
                    <a:pt x="119170" y="16997"/>
                    <a:pt x="108617" y="32641"/>
                    <a:pt x="98517" y="46573"/>
                  </a:cubicBezTo>
                  <a:cubicBezTo>
                    <a:pt x="89334" y="59239"/>
                    <a:pt x="80317" y="70776"/>
                    <a:pt x="71717" y="80860"/>
                  </a:cubicBezTo>
                  <a:cubicBezTo>
                    <a:pt x="57233" y="97847"/>
                    <a:pt x="43649" y="111086"/>
                    <a:pt x="31341" y="120210"/>
                  </a:cubicBezTo>
                  <a:cubicBezTo>
                    <a:pt x="26506" y="123793"/>
                    <a:pt x="21858" y="126743"/>
                    <a:pt x="17528" y="128977"/>
                  </a:cubicBezTo>
                  <a:cubicBezTo>
                    <a:pt x="14066" y="130762"/>
                    <a:pt x="10796" y="132097"/>
                    <a:pt x="7813" y="132941"/>
                  </a:cubicBezTo>
                  <a:cubicBezTo>
                    <a:pt x="5158" y="133693"/>
                    <a:pt x="3227" y="133911"/>
                    <a:pt x="2073" y="133961"/>
                  </a:cubicBezTo>
                  <a:cubicBezTo>
                    <a:pt x="1851" y="133971"/>
                    <a:pt x="1648" y="133975"/>
                    <a:pt x="1465" y="133975"/>
                  </a:cubicBezTo>
                  <a:cubicBezTo>
                    <a:pt x="624" y="133975"/>
                    <a:pt x="198" y="133891"/>
                    <a:pt x="188" y="133890"/>
                  </a:cubicBezTo>
                  <a:cubicBezTo>
                    <a:pt x="179" y="133888"/>
                    <a:pt x="170" y="133887"/>
                    <a:pt x="161" y="133887"/>
                  </a:cubicBezTo>
                  <a:cubicBezTo>
                    <a:pt x="92" y="133887"/>
                    <a:pt x="30" y="133935"/>
                    <a:pt x="16" y="134006"/>
                  </a:cubicBezTo>
                  <a:cubicBezTo>
                    <a:pt x="0" y="134085"/>
                    <a:pt x="49" y="134162"/>
                    <a:pt x="127" y="134181"/>
                  </a:cubicBezTo>
                  <a:cubicBezTo>
                    <a:pt x="149" y="134185"/>
                    <a:pt x="585" y="134273"/>
                    <a:pt x="1454" y="134273"/>
                  </a:cubicBezTo>
                  <a:cubicBezTo>
                    <a:pt x="1636" y="134273"/>
                    <a:pt x="1836" y="134268"/>
                    <a:pt x="2055" y="134259"/>
                  </a:cubicBezTo>
                  <a:cubicBezTo>
                    <a:pt x="3219" y="134211"/>
                    <a:pt x="5168" y="133995"/>
                    <a:pt x="7840" y="133243"/>
                  </a:cubicBezTo>
                  <a:cubicBezTo>
                    <a:pt x="10836" y="132399"/>
                    <a:pt x="14118" y="131064"/>
                    <a:pt x="17596" y="129275"/>
                  </a:cubicBezTo>
                  <a:cubicBezTo>
                    <a:pt x="21937" y="127044"/>
                    <a:pt x="26596" y="124092"/>
                    <a:pt x="31443" y="120504"/>
                  </a:cubicBezTo>
                  <a:cubicBezTo>
                    <a:pt x="43771" y="111377"/>
                    <a:pt x="57380" y="98127"/>
                    <a:pt x="71886" y="81120"/>
                  </a:cubicBezTo>
                  <a:cubicBezTo>
                    <a:pt x="80498" y="71025"/>
                    <a:pt x="89528" y="59477"/>
                    <a:pt x="98724" y="46794"/>
                  </a:cubicBezTo>
                  <a:cubicBezTo>
                    <a:pt x="108838" y="32846"/>
                    <a:pt x="119407" y="17181"/>
                    <a:pt x="130130" y="235"/>
                  </a:cubicBezTo>
                  <a:cubicBezTo>
                    <a:pt x="130179" y="165"/>
                    <a:pt x="130159" y="70"/>
                    <a:pt x="130087" y="23"/>
                  </a:cubicBezTo>
                  <a:cubicBezTo>
                    <a:pt x="130062" y="8"/>
                    <a:pt x="130035" y="1"/>
                    <a:pt x="130008" y="1"/>
                  </a:cubicBezTo>
                  <a:close/>
                </a:path>
              </a:pathLst>
            </a:custGeom>
            <a:solidFill>
              <a:srgbClr val="E4C9AA"/>
            </a:solidFill>
            <a:ln w="38100" cap="flat" cmpd="sng">
              <a:solidFill>
                <a:srgbClr val="E4C9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7" name="Google Shape;594;p34">
            <a:extLst>
              <a:ext uri="{FF2B5EF4-FFF2-40B4-BE49-F238E27FC236}">
                <a16:creationId xmlns:a16="http://schemas.microsoft.com/office/drawing/2014/main" xmlns="" id="{D864745A-42B6-4CA8-92F0-7879FB12EB6F}"/>
              </a:ext>
            </a:extLst>
          </p:cNvPr>
          <p:cNvGrpSpPr/>
          <p:nvPr/>
        </p:nvGrpSpPr>
        <p:grpSpPr>
          <a:xfrm>
            <a:off x="3185217" y="2581379"/>
            <a:ext cx="1577671" cy="1014042"/>
            <a:chOff x="1009483" y="1605229"/>
            <a:chExt cx="2152991" cy="1383825"/>
          </a:xfrm>
        </p:grpSpPr>
        <p:sp>
          <p:nvSpPr>
            <p:cNvPr id="468" name="Google Shape;595;p34">
              <a:extLst>
                <a:ext uri="{FF2B5EF4-FFF2-40B4-BE49-F238E27FC236}">
                  <a16:creationId xmlns:a16="http://schemas.microsoft.com/office/drawing/2014/main" xmlns="" id="{E8ABB6B2-B32A-4566-9042-C939264BDD26}"/>
                </a:ext>
              </a:extLst>
            </p:cNvPr>
            <p:cNvSpPr/>
            <p:nvPr/>
          </p:nvSpPr>
          <p:spPr>
            <a:xfrm>
              <a:off x="1100995" y="2181363"/>
              <a:ext cx="784944" cy="784944"/>
            </a:xfrm>
            <a:custGeom>
              <a:avLst/>
              <a:gdLst/>
              <a:ahLst/>
              <a:cxnLst/>
              <a:rect l="l" t="t" r="r" b="b"/>
              <a:pathLst>
                <a:path w="104173" h="104173" extrusionOk="0">
                  <a:moveTo>
                    <a:pt x="50930" y="6939"/>
                  </a:moveTo>
                  <a:lnTo>
                    <a:pt x="50930" y="45541"/>
                  </a:lnTo>
                  <a:lnTo>
                    <a:pt x="37725" y="9264"/>
                  </a:lnTo>
                  <a:cubicBezTo>
                    <a:pt x="41987" y="7832"/>
                    <a:pt x="46437" y="7050"/>
                    <a:pt x="50930" y="6939"/>
                  </a:cubicBezTo>
                  <a:close/>
                  <a:moveTo>
                    <a:pt x="53236" y="6939"/>
                  </a:moveTo>
                  <a:cubicBezTo>
                    <a:pt x="57731" y="7048"/>
                    <a:pt x="62182" y="7832"/>
                    <a:pt x="66441" y="9264"/>
                  </a:cubicBezTo>
                  <a:lnTo>
                    <a:pt x="53236" y="45546"/>
                  </a:lnTo>
                  <a:lnTo>
                    <a:pt x="53236" y="6939"/>
                  </a:lnTo>
                  <a:close/>
                  <a:moveTo>
                    <a:pt x="68611" y="10054"/>
                  </a:moveTo>
                  <a:cubicBezTo>
                    <a:pt x="72790" y="11706"/>
                    <a:pt x="76699" y="13969"/>
                    <a:pt x="80210" y="16775"/>
                  </a:cubicBezTo>
                  <a:lnTo>
                    <a:pt x="55409" y="46330"/>
                  </a:lnTo>
                  <a:lnTo>
                    <a:pt x="55409" y="46330"/>
                  </a:lnTo>
                  <a:lnTo>
                    <a:pt x="68611" y="10054"/>
                  </a:lnTo>
                  <a:close/>
                  <a:moveTo>
                    <a:pt x="35558" y="10056"/>
                  </a:moveTo>
                  <a:lnTo>
                    <a:pt x="48762" y="46330"/>
                  </a:lnTo>
                  <a:lnTo>
                    <a:pt x="23961" y="16775"/>
                  </a:lnTo>
                  <a:cubicBezTo>
                    <a:pt x="27472" y="13971"/>
                    <a:pt x="31381" y="11708"/>
                    <a:pt x="35558" y="10056"/>
                  </a:cubicBezTo>
                  <a:close/>
                  <a:moveTo>
                    <a:pt x="22195" y="18261"/>
                  </a:moveTo>
                  <a:lnTo>
                    <a:pt x="46991" y="47811"/>
                  </a:lnTo>
                  <a:lnTo>
                    <a:pt x="13576" y="28520"/>
                  </a:lnTo>
                  <a:cubicBezTo>
                    <a:pt x="15927" y="24693"/>
                    <a:pt x="18832" y="21236"/>
                    <a:pt x="22195" y="18261"/>
                  </a:cubicBezTo>
                  <a:close/>
                  <a:moveTo>
                    <a:pt x="81976" y="18259"/>
                  </a:moveTo>
                  <a:cubicBezTo>
                    <a:pt x="85342" y="21234"/>
                    <a:pt x="88247" y="24690"/>
                    <a:pt x="90598" y="28517"/>
                  </a:cubicBezTo>
                  <a:lnTo>
                    <a:pt x="57175" y="47817"/>
                  </a:lnTo>
                  <a:lnTo>
                    <a:pt x="81976" y="18259"/>
                  </a:lnTo>
                  <a:close/>
                  <a:moveTo>
                    <a:pt x="91755" y="30516"/>
                  </a:moveTo>
                  <a:cubicBezTo>
                    <a:pt x="93910" y="34459"/>
                    <a:pt x="95460" y="38705"/>
                    <a:pt x="96351" y="43110"/>
                  </a:cubicBezTo>
                  <a:lnTo>
                    <a:pt x="58329" y="49813"/>
                  </a:lnTo>
                  <a:lnTo>
                    <a:pt x="58329" y="49813"/>
                  </a:lnTo>
                  <a:lnTo>
                    <a:pt x="91755" y="30516"/>
                  </a:lnTo>
                  <a:close/>
                  <a:moveTo>
                    <a:pt x="12416" y="30516"/>
                  </a:moveTo>
                  <a:lnTo>
                    <a:pt x="45842" y="49813"/>
                  </a:lnTo>
                  <a:lnTo>
                    <a:pt x="7820" y="43110"/>
                  </a:lnTo>
                  <a:cubicBezTo>
                    <a:pt x="8713" y="38705"/>
                    <a:pt x="10262" y="34459"/>
                    <a:pt x="12416" y="30516"/>
                  </a:cubicBezTo>
                  <a:close/>
                  <a:moveTo>
                    <a:pt x="96752" y="45383"/>
                  </a:moveTo>
                  <a:cubicBezTo>
                    <a:pt x="97084" y="47602"/>
                    <a:pt x="97250" y="49844"/>
                    <a:pt x="97250" y="52089"/>
                  </a:cubicBezTo>
                  <a:cubicBezTo>
                    <a:pt x="97250" y="54331"/>
                    <a:pt x="97084" y="56571"/>
                    <a:pt x="96752" y="58787"/>
                  </a:cubicBezTo>
                  <a:lnTo>
                    <a:pt x="58731" y="52086"/>
                  </a:lnTo>
                  <a:lnTo>
                    <a:pt x="96752" y="45383"/>
                  </a:lnTo>
                  <a:close/>
                  <a:moveTo>
                    <a:pt x="7421" y="45383"/>
                  </a:moveTo>
                  <a:lnTo>
                    <a:pt x="45443" y="52086"/>
                  </a:lnTo>
                  <a:lnTo>
                    <a:pt x="7421" y="58790"/>
                  </a:lnTo>
                  <a:cubicBezTo>
                    <a:pt x="7090" y="56571"/>
                    <a:pt x="6924" y="54331"/>
                    <a:pt x="6924" y="52089"/>
                  </a:cubicBezTo>
                  <a:cubicBezTo>
                    <a:pt x="6924" y="49844"/>
                    <a:pt x="7090" y="47602"/>
                    <a:pt x="7421" y="45383"/>
                  </a:cubicBezTo>
                  <a:close/>
                  <a:moveTo>
                    <a:pt x="58332" y="54357"/>
                  </a:moveTo>
                  <a:lnTo>
                    <a:pt x="96354" y="61063"/>
                  </a:lnTo>
                  <a:cubicBezTo>
                    <a:pt x="95463" y="65467"/>
                    <a:pt x="93915" y="69713"/>
                    <a:pt x="91758" y="73656"/>
                  </a:cubicBezTo>
                  <a:lnTo>
                    <a:pt x="58332" y="54357"/>
                  </a:lnTo>
                  <a:close/>
                  <a:moveTo>
                    <a:pt x="45842" y="54357"/>
                  </a:moveTo>
                  <a:lnTo>
                    <a:pt x="12416" y="73659"/>
                  </a:lnTo>
                  <a:cubicBezTo>
                    <a:pt x="10262" y="69713"/>
                    <a:pt x="8713" y="65467"/>
                    <a:pt x="7820" y="61063"/>
                  </a:cubicBezTo>
                  <a:lnTo>
                    <a:pt x="45842" y="54357"/>
                  </a:lnTo>
                  <a:close/>
                  <a:moveTo>
                    <a:pt x="46994" y="56358"/>
                  </a:moveTo>
                  <a:lnTo>
                    <a:pt x="22195" y="85914"/>
                  </a:lnTo>
                  <a:cubicBezTo>
                    <a:pt x="18829" y="82936"/>
                    <a:pt x="15924" y="79479"/>
                    <a:pt x="13573" y="75653"/>
                  </a:cubicBezTo>
                  <a:lnTo>
                    <a:pt x="46994" y="56358"/>
                  </a:lnTo>
                  <a:close/>
                  <a:moveTo>
                    <a:pt x="57175" y="56356"/>
                  </a:moveTo>
                  <a:lnTo>
                    <a:pt x="90601" y="75653"/>
                  </a:lnTo>
                  <a:cubicBezTo>
                    <a:pt x="88250" y="79479"/>
                    <a:pt x="85342" y="82939"/>
                    <a:pt x="81979" y="85914"/>
                  </a:cubicBezTo>
                  <a:lnTo>
                    <a:pt x="57175" y="56356"/>
                  </a:lnTo>
                  <a:close/>
                  <a:moveTo>
                    <a:pt x="48765" y="57837"/>
                  </a:moveTo>
                  <a:lnTo>
                    <a:pt x="35560" y="94119"/>
                  </a:lnTo>
                  <a:cubicBezTo>
                    <a:pt x="31381" y="92467"/>
                    <a:pt x="27472" y="90201"/>
                    <a:pt x="23961" y="87397"/>
                  </a:cubicBezTo>
                  <a:lnTo>
                    <a:pt x="48765" y="57837"/>
                  </a:lnTo>
                  <a:close/>
                  <a:moveTo>
                    <a:pt x="55406" y="57837"/>
                  </a:moveTo>
                  <a:lnTo>
                    <a:pt x="80213" y="87400"/>
                  </a:lnTo>
                  <a:cubicBezTo>
                    <a:pt x="76702" y="90204"/>
                    <a:pt x="72792" y="92469"/>
                    <a:pt x="68613" y="94119"/>
                  </a:cubicBezTo>
                  <a:lnTo>
                    <a:pt x="55406" y="57837"/>
                  </a:lnTo>
                  <a:close/>
                  <a:moveTo>
                    <a:pt x="53239" y="58629"/>
                  </a:moveTo>
                  <a:lnTo>
                    <a:pt x="66441" y="94908"/>
                  </a:lnTo>
                  <a:cubicBezTo>
                    <a:pt x="62182" y="96340"/>
                    <a:pt x="57731" y="97125"/>
                    <a:pt x="53236" y="97233"/>
                  </a:cubicBezTo>
                  <a:lnTo>
                    <a:pt x="53239" y="58629"/>
                  </a:lnTo>
                  <a:close/>
                  <a:moveTo>
                    <a:pt x="50930" y="58634"/>
                  </a:moveTo>
                  <a:lnTo>
                    <a:pt x="50930" y="97236"/>
                  </a:lnTo>
                  <a:cubicBezTo>
                    <a:pt x="46437" y="97125"/>
                    <a:pt x="41989" y="96340"/>
                    <a:pt x="37730" y="94908"/>
                  </a:cubicBezTo>
                  <a:lnTo>
                    <a:pt x="50930" y="58634"/>
                  </a:lnTo>
                  <a:close/>
                  <a:moveTo>
                    <a:pt x="52087" y="0"/>
                  </a:moveTo>
                  <a:cubicBezTo>
                    <a:pt x="23321" y="0"/>
                    <a:pt x="1" y="23321"/>
                    <a:pt x="1" y="52089"/>
                  </a:cubicBezTo>
                  <a:cubicBezTo>
                    <a:pt x="1" y="80857"/>
                    <a:pt x="23321" y="104172"/>
                    <a:pt x="52087" y="104172"/>
                  </a:cubicBezTo>
                  <a:cubicBezTo>
                    <a:pt x="80852" y="104172"/>
                    <a:pt x="104173" y="80852"/>
                    <a:pt x="104173" y="52089"/>
                  </a:cubicBezTo>
                  <a:cubicBezTo>
                    <a:pt x="104173" y="23321"/>
                    <a:pt x="80855" y="0"/>
                    <a:pt x="52087" y="0"/>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596;p34">
              <a:extLst>
                <a:ext uri="{FF2B5EF4-FFF2-40B4-BE49-F238E27FC236}">
                  <a16:creationId xmlns:a16="http://schemas.microsoft.com/office/drawing/2014/main" xmlns="" id="{41D11C0E-3E12-4BDF-8F70-E16AF1220596}"/>
                </a:ext>
              </a:extLst>
            </p:cNvPr>
            <p:cNvSpPr/>
            <p:nvPr/>
          </p:nvSpPr>
          <p:spPr>
            <a:xfrm>
              <a:off x="1078247" y="2158614"/>
              <a:ext cx="830440" cy="830440"/>
            </a:xfrm>
            <a:custGeom>
              <a:avLst/>
              <a:gdLst/>
              <a:ahLst/>
              <a:cxnLst/>
              <a:rect l="l" t="t" r="r" b="b"/>
              <a:pathLst>
                <a:path w="110211" h="110211" extrusionOk="0">
                  <a:moveTo>
                    <a:pt x="55106" y="6038"/>
                  </a:moveTo>
                  <a:cubicBezTo>
                    <a:pt x="82163" y="6038"/>
                    <a:pt x="104173" y="28054"/>
                    <a:pt x="104173" y="55108"/>
                  </a:cubicBezTo>
                  <a:cubicBezTo>
                    <a:pt x="104173" y="82162"/>
                    <a:pt x="82163" y="104175"/>
                    <a:pt x="55106" y="104175"/>
                  </a:cubicBezTo>
                  <a:cubicBezTo>
                    <a:pt x="28049" y="104175"/>
                    <a:pt x="6036" y="82164"/>
                    <a:pt x="6036" y="55108"/>
                  </a:cubicBezTo>
                  <a:cubicBezTo>
                    <a:pt x="6036" y="28051"/>
                    <a:pt x="28049" y="6038"/>
                    <a:pt x="55106" y="6038"/>
                  </a:cubicBezTo>
                  <a:close/>
                  <a:moveTo>
                    <a:pt x="55106" y="0"/>
                  </a:moveTo>
                  <a:cubicBezTo>
                    <a:pt x="24722" y="0"/>
                    <a:pt x="1" y="24724"/>
                    <a:pt x="1" y="55108"/>
                  </a:cubicBezTo>
                  <a:cubicBezTo>
                    <a:pt x="1" y="85492"/>
                    <a:pt x="24722" y="110210"/>
                    <a:pt x="55106" y="110210"/>
                  </a:cubicBezTo>
                  <a:cubicBezTo>
                    <a:pt x="85490" y="110210"/>
                    <a:pt x="110211" y="85494"/>
                    <a:pt x="110211" y="55108"/>
                  </a:cubicBezTo>
                  <a:cubicBezTo>
                    <a:pt x="110211" y="24721"/>
                    <a:pt x="85492" y="0"/>
                    <a:pt x="55106" y="0"/>
                  </a:cubicBezTo>
                  <a:close/>
                </a:path>
              </a:pathLst>
            </a:custGeom>
            <a:solidFill>
              <a:srgbClr val="F7E5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597;p34">
              <a:extLst>
                <a:ext uri="{FF2B5EF4-FFF2-40B4-BE49-F238E27FC236}">
                  <a16:creationId xmlns:a16="http://schemas.microsoft.com/office/drawing/2014/main" xmlns="" id="{26319417-EFF6-40F8-AC00-25D00C2BDF77}"/>
                </a:ext>
              </a:extLst>
            </p:cNvPr>
            <p:cNvSpPr/>
            <p:nvPr/>
          </p:nvSpPr>
          <p:spPr>
            <a:xfrm>
              <a:off x="1407331" y="2487698"/>
              <a:ext cx="172280" cy="172273"/>
            </a:xfrm>
            <a:custGeom>
              <a:avLst/>
              <a:gdLst/>
              <a:ahLst/>
              <a:cxnLst/>
              <a:rect l="l" t="t" r="r" b="b"/>
              <a:pathLst>
                <a:path w="22864" h="22863" extrusionOk="0">
                  <a:moveTo>
                    <a:pt x="11432" y="0"/>
                  </a:moveTo>
                  <a:cubicBezTo>
                    <a:pt x="5120" y="0"/>
                    <a:pt x="1" y="5121"/>
                    <a:pt x="1" y="11434"/>
                  </a:cubicBezTo>
                  <a:cubicBezTo>
                    <a:pt x="1" y="17744"/>
                    <a:pt x="5120" y="22862"/>
                    <a:pt x="11432" y="22862"/>
                  </a:cubicBezTo>
                  <a:cubicBezTo>
                    <a:pt x="17744" y="22862"/>
                    <a:pt x="22863" y="17744"/>
                    <a:pt x="22863" y="11434"/>
                  </a:cubicBezTo>
                  <a:cubicBezTo>
                    <a:pt x="22863" y="5119"/>
                    <a:pt x="17744" y="0"/>
                    <a:pt x="11432"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598;p34">
              <a:extLst>
                <a:ext uri="{FF2B5EF4-FFF2-40B4-BE49-F238E27FC236}">
                  <a16:creationId xmlns:a16="http://schemas.microsoft.com/office/drawing/2014/main" xmlns="" id="{50CB7CA7-479F-42A2-816A-4DFA36AA9B7B}"/>
                </a:ext>
              </a:extLst>
            </p:cNvPr>
            <p:cNvSpPr/>
            <p:nvPr/>
          </p:nvSpPr>
          <p:spPr>
            <a:xfrm>
              <a:off x="1441962" y="2522321"/>
              <a:ext cx="103034" cy="103041"/>
            </a:xfrm>
            <a:custGeom>
              <a:avLst/>
              <a:gdLst/>
              <a:ahLst/>
              <a:cxnLst/>
              <a:rect l="l" t="t" r="r" b="b"/>
              <a:pathLst>
                <a:path w="13674" h="13675" extrusionOk="0">
                  <a:moveTo>
                    <a:pt x="6836" y="1"/>
                  </a:moveTo>
                  <a:cubicBezTo>
                    <a:pt x="3061" y="1"/>
                    <a:pt x="0" y="3064"/>
                    <a:pt x="0" y="6839"/>
                  </a:cubicBezTo>
                  <a:cubicBezTo>
                    <a:pt x="0" y="10614"/>
                    <a:pt x="3061" y="13674"/>
                    <a:pt x="6836" y="13674"/>
                  </a:cubicBezTo>
                  <a:cubicBezTo>
                    <a:pt x="10611" y="13674"/>
                    <a:pt x="13674" y="10614"/>
                    <a:pt x="13674" y="6839"/>
                  </a:cubicBezTo>
                  <a:cubicBezTo>
                    <a:pt x="13674" y="3061"/>
                    <a:pt x="10611" y="1"/>
                    <a:pt x="6836" y="1"/>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599;p34">
              <a:extLst>
                <a:ext uri="{FF2B5EF4-FFF2-40B4-BE49-F238E27FC236}">
                  <a16:creationId xmlns:a16="http://schemas.microsoft.com/office/drawing/2014/main" xmlns="" id="{4E25A2C8-58B9-4E88-BE15-546EF31D9603}"/>
                </a:ext>
              </a:extLst>
            </p:cNvPr>
            <p:cNvSpPr/>
            <p:nvPr/>
          </p:nvSpPr>
          <p:spPr>
            <a:xfrm>
              <a:off x="1009483" y="2099306"/>
              <a:ext cx="650662" cy="511672"/>
            </a:xfrm>
            <a:custGeom>
              <a:avLst/>
              <a:gdLst/>
              <a:ahLst/>
              <a:cxnLst/>
              <a:rect l="l" t="t" r="r" b="b"/>
              <a:pathLst>
                <a:path w="86352" h="67906" extrusionOk="0">
                  <a:moveTo>
                    <a:pt x="64283" y="0"/>
                  </a:moveTo>
                  <a:cubicBezTo>
                    <a:pt x="64266" y="0"/>
                    <a:pt x="64249" y="0"/>
                    <a:pt x="64232" y="0"/>
                  </a:cubicBezTo>
                  <a:cubicBezTo>
                    <a:pt x="28815" y="0"/>
                    <a:pt x="0" y="28817"/>
                    <a:pt x="0" y="64232"/>
                  </a:cubicBezTo>
                  <a:cubicBezTo>
                    <a:pt x="0" y="66259"/>
                    <a:pt x="1644" y="67906"/>
                    <a:pt x="3674" y="67906"/>
                  </a:cubicBezTo>
                  <a:cubicBezTo>
                    <a:pt x="5701" y="67903"/>
                    <a:pt x="7345" y="66259"/>
                    <a:pt x="7348" y="64232"/>
                  </a:cubicBezTo>
                  <a:cubicBezTo>
                    <a:pt x="7348" y="32867"/>
                    <a:pt x="32867" y="7348"/>
                    <a:pt x="64232" y="7348"/>
                  </a:cubicBezTo>
                  <a:cubicBezTo>
                    <a:pt x="64249" y="7348"/>
                    <a:pt x="64266" y="7348"/>
                    <a:pt x="64283" y="7348"/>
                  </a:cubicBezTo>
                  <a:cubicBezTo>
                    <a:pt x="70001" y="7348"/>
                    <a:pt x="75687" y="8210"/>
                    <a:pt x="81149" y="9904"/>
                  </a:cubicBezTo>
                  <a:cubicBezTo>
                    <a:pt x="81513" y="10017"/>
                    <a:pt x="81881" y="10071"/>
                    <a:pt x="82242" y="10071"/>
                  </a:cubicBezTo>
                  <a:cubicBezTo>
                    <a:pt x="83808" y="10071"/>
                    <a:pt x="85260" y="9061"/>
                    <a:pt x="85748" y="7488"/>
                  </a:cubicBezTo>
                  <a:cubicBezTo>
                    <a:pt x="86351" y="5551"/>
                    <a:pt x="85269" y="3490"/>
                    <a:pt x="83332" y="2890"/>
                  </a:cubicBezTo>
                  <a:cubicBezTo>
                    <a:pt x="77163" y="974"/>
                    <a:pt x="70741" y="0"/>
                    <a:pt x="64283" y="0"/>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600;p34">
              <a:extLst>
                <a:ext uri="{FF2B5EF4-FFF2-40B4-BE49-F238E27FC236}">
                  <a16:creationId xmlns:a16="http://schemas.microsoft.com/office/drawing/2014/main" xmlns="" id="{A6B02031-A555-44DC-AF0F-99639EEDB437}"/>
                </a:ext>
              </a:extLst>
            </p:cNvPr>
            <p:cNvSpPr/>
            <p:nvPr/>
          </p:nvSpPr>
          <p:spPr>
            <a:xfrm>
              <a:off x="2354782" y="2181363"/>
              <a:ext cx="784944" cy="784944"/>
            </a:xfrm>
            <a:custGeom>
              <a:avLst/>
              <a:gdLst/>
              <a:ahLst/>
              <a:cxnLst/>
              <a:rect l="l" t="t" r="r" b="b"/>
              <a:pathLst>
                <a:path w="104173" h="104173" extrusionOk="0">
                  <a:moveTo>
                    <a:pt x="53239" y="6939"/>
                  </a:moveTo>
                  <a:cubicBezTo>
                    <a:pt x="57731" y="7048"/>
                    <a:pt x="62185" y="7832"/>
                    <a:pt x="66444" y="9264"/>
                  </a:cubicBezTo>
                  <a:lnTo>
                    <a:pt x="53239" y="45541"/>
                  </a:lnTo>
                  <a:lnTo>
                    <a:pt x="53239" y="6939"/>
                  </a:lnTo>
                  <a:close/>
                  <a:moveTo>
                    <a:pt x="50932" y="6939"/>
                  </a:moveTo>
                  <a:lnTo>
                    <a:pt x="50932" y="45546"/>
                  </a:lnTo>
                  <a:lnTo>
                    <a:pt x="37727" y="9264"/>
                  </a:lnTo>
                  <a:cubicBezTo>
                    <a:pt x="41986" y="7832"/>
                    <a:pt x="46437" y="7048"/>
                    <a:pt x="50932" y="6939"/>
                  </a:cubicBezTo>
                  <a:close/>
                  <a:moveTo>
                    <a:pt x="35560" y="10056"/>
                  </a:moveTo>
                  <a:lnTo>
                    <a:pt x="48762" y="46330"/>
                  </a:lnTo>
                  <a:lnTo>
                    <a:pt x="48762" y="46330"/>
                  </a:lnTo>
                  <a:lnTo>
                    <a:pt x="23961" y="16775"/>
                  </a:lnTo>
                  <a:cubicBezTo>
                    <a:pt x="27472" y="13971"/>
                    <a:pt x="31381" y="11708"/>
                    <a:pt x="35560" y="10056"/>
                  </a:cubicBezTo>
                  <a:close/>
                  <a:moveTo>
                    <a:pt x="68611" y="10054"/>
                  </a:moveTo>
                  <a:cubicBezTo>
                    <a:pt x="72790" y="11706"/>
                    <a:pt x="76699" y="13971"/>
                    <a:pt x="80210" y="16775"/>
                  </a:cubicBezTo>
                  <a:lnTo>
                    <a:pt x="55406" y="46333"/>
                  </a:lnTo>
                  <a:lnTo>
                    <a:pt x="55406" y="46333"/>
                  </a:lnTo>
                  <a:lnTo>
                    <a:pt x="68611" y="10054"/>
                  </a:lnTo>
                  <a:close/>
                  <a:moveTo>
                    <a:pt x="22195" y="18261"/>
                  </a:moveTo>
                  <a:lnTo>
                    <a:pt x="46994" y="47811"/>
                  </a:lnTo>
                  <a:lnTo>
                    <a:pt x="13576" y="28520"/>
                  </a:lnTo>
                  <a:cubicBezTo>
                    <a:pt x="15927" y="24693"/>
                    <a:pt x="18832" y="21236"/>
                    <a:pt x="22195" y="18261"/>
                  </a:cubicBezTo>
                  <a:close/>
                  <a:moveTo>
                    <a:pt x="81976" y="18259"/>
                  </a:moveTo>
                  <a:cubicBezTo>
                    <a:pt x="85342" y="21234"/>
                    <a:pt x="88247" y="24690"/>
                    <a:pt x="90598" y="28517"/>
                  </a:cubicBezTo>
                  <a:lnTo>
                    <a:pt x="57175" y="47814"/>
                  </a:lnTo>
                  <a:lnTo>
                    <a:pt x="81976" y="18259"/>
                  </a:lnTo>
                  <a:close/>
                  <a:moveTo>
                    <a:pt x="12418" y="30516"/>
                  </a:moveTo>
                  <a:lnTo>
                    <a:pt x="45844" y="49813"/>
                  </a:lnTo>
                  <a:lnTo>
                    <a:pt x="7823" y="43110"/>
                  </a:lnTo>
                  <a:cubicBezTo>
                    <a:pt x="8713" y="38705"/>
                    <a:pt x="10264" y="34459"/>
                    <a:pt x="12418" y="30516"/>
                  </a:cubicBezTo>
                  <a:close/>
                  <a:moveTo>
                    <a:pt x="91755" y="30516"/>
                  </a:moveTo>
                  <a:cubicBezTo>
                    <a:pt x="93910" y="34459"/>
                    <a:pt x="95460" y="38705"/>
                    <a:pt x="96351" y="43110"/>
                  </a:cubicBezTo>
                  <a:lnTo>
                    <a:pt x="58329" y="49813"/>
                  </a:lnTo>
                  <a:lnTo>
                    <a:pt x="91755" y="30516"/>
                  </a:lnTo>
                  <a:close/>
                  <a:moveTo>
                    <a:pt x="96752" y="45383"/>
                  </a:moveTo>
                  <a:cubicBezTo>
                    <a:pt x="97084" y="47602"/>
                    <a:pt x="97250" y="49844"/>
                    <a:pt x="97250" y="52089"/>
                  </a:cubicBezTo>
                  <a:cubicBezTo>
                    <a:pt x="97250" y="54331"/>
                    <a:pt x="97084" y="56571"/>
                    <a:pt x="96752" y="58787"/>
                  </a:cubicBezTo>
                  <a:lnTo>
                    <a:pt x="58731" y="52086"/>
                  </a:lnTo>
                  <a:lnTo>
                    <a:pt x="96752" y="45383"/>
                  </a:lnTo>
                  <a:close/>
                  <a:moveTo>
                    <a:pt x="7421" y="45383"/>
                  </a:moveTo>
                  <a:lnTo>
                    <a:pt x="45443" y="52086"/>
                  </a:lnTo>
                  <a:lnTo>
                    <a:pt x="7421" y="58790"/>
                  </a:lnTo>
                  <a:cubicBezTo>
                    <a:pt x="7090" y="56571"/>
                    <a:pt x="6924" y="54331"/>
                    <a:pt x="6924" y="52089"/>
                  </a:cubicBezTo>
                  <a:cubicBezTo>
                    <a:pt x="6924" y="49844"/>
                    <a:pt x="7090" y="47602"/>
                    <a:pt x="7421" y="45383"/>
                  </a:cubicBezTo>
                  <a:close/>
                  <a:moveTo>
                    <a:pt x="58329" y="54359"/>
                  </a:moveTo>
                  <a:lnTo>
                    <a:pt x="96354" y="61063"/>
                  </a:lnTo>
                  <a:cubicBezTo>
                    <a:pt x="95460" y="65467"/>
                    <a:pt x="93912" y="69713"/>
                    <a:pt x="91758" y="73656"/>
                  </a:cubicBezTo>
                  <a:lnTo>
                    <a:pt x="58329" y="54359"/>
                  </a:lnTo>
                  <a:close/>
                  <a:moveTo>
                    <a:pt x="45844" y="54357"/>
                  </a:moveTo>
                  <a:lnTo>
                    <a:pt x="12416" y="73659"/>
                  </a:lnTo>
                  <a:cubicBezTo>
                    <a:pt x="10262" y="69713"/>
                    <a:pt x="8713" y="65467"/>
                    <a:pt x="7820" y="61063"/>
                  </a:cubicBezTo>
                  <a:lnTo>
                    <a:pt x="45844" y="54357"/>
                  </a:lnTo>
                  <a:close/>
                  <a:moveTo>
                    <a:pt x="46994" y="56358"/>
                  </a:moveTo>
                  <a:lnTo>
                    <a:pt x="22195" y="85914"/>
                  </a:lnTo>
                  <a:cubicBezTo>
                    <a:pt x="18829" y="82939"/>
                    <a:pt x="15924" y="79479"/>
                    <a:pt x="13573" y="75653"/>
                  </a:cubicBezTo>
                  <a:lnTo>
                    <a:pt x="46994" y="56358"/>
                  </a:lnTo>
                  <a:close/>
                  <a:moveTo>
                    <a:pt x="57175" y="56356"/>
                  </a:moveTo>
                  <a:lnTo>
                    <a:pt x="90601" y="75653"/>
                  </a:lnTo>
                  <a:cubicBezTo>
                    <a:pt x="88250" y="79479"/>
                    <a:pt x="85342" y="82939"/>
                    <a:pt x="81979" y="85914"/>
                  </a:cubicBezTo>
                  <a:lnTo>
                    <a:pt x="57175" y="56356"/>
                  </a:lnTo>
                  <a:close/>
                  <a:moveTo>
                    <a:pt x="48765" y="57839"/>
                  </a:moveTo>
                  <a:lnTo>
                    <a:pt x="35560" y="94119"/>
                  </a:lnTo>
                  <a:cubicBezTo>
                    <a:pt x="31381" y="92467"/>
                    <a:pt x="27472" y="90201"/>
                    <a:pt x="23961" y="87397"/>
                  </a:cubicBezTo>
                  <a:lnTo>
                    <a:pt x="48765" y="57839"/>
                  </a:lnTo>
                  <a:close/>
                  <a:moveTo>
                    <a:pt x="55406" y="57837"/>
                  </a:moveTo>
                  <a:lnTo>
                    <a:pt x="80213" y="87400"/>
                  </a:lnTo>
                  <a:cubicBezTo>
                    <a:pt x="76702" y="90204"/>
                    <a:pt x="72790" y="92469"/>
                    <a:pt x="68611" y="94121"/>
                  </a:cubicBezTo>
                  <a:lnTo>
                    <a:pt x="55406" y="57837"/>
                  </a:lnTo>
                  <a:close/>
                  <a:moveTo>
                    <a:pt x="50932" y="58629"/>
                  </a:moveTo>
                  <a:lnTo>
                    <a:pt x="50932" y="97236"/>
                  </a:lnTo>
                  <a:cubicBezTo>
                    <a:pt x="46440" y="97125"/>
                    <a:pt x="41989" y="96340"/>
                    <a:pt x="37727" y="94908"/>
                  </a:cubicBezTo>
                  <a:lnTo>
                    <a:pt x="50932" y="58629"/>
                  </a:lnTo>
                  <a:close/>
                  <a:moveTo>
                    <a:pt x="53239" y="58632"/>
                  </a:moveTo>
                  <a:lnTo>
                    <a:pt x="66444" y="94911"/>
                  </a:lnTo>
                  <a:cubicBezTo>
                    <a:pt x="62185" y="96343"/>
                    <a:pt x="57731" y="97125"/>
                    <a:pt x="53239" y="97236"/>
                  </a:cubicBezTo>
                  <a:lnTo>
                    <a:pt x="53239" y="58632"/>
                  </a:lnTo>
                  <a:close/>
                  <a:moveTo>
                    <a:pt x="52087" y="0"/>
                  </a:moveTo>
                  <a:cubicBezTo>
                    <a:pt x="23321" y="0"/>
                    <a:pt x="1" y="23321"/>
                    <a:pt x="1" y="52089"/>
                  </a:cubicBezTo>
                  <a:cubicBezTo>
                    <a:pt x="1" y="80857"/>
                    <a:pt x="23321" y="104172"/>
                    <a:pt x="52087" y="104172"/>
                  </a:cubicBezTo>
                  <a:cubicBezTo>
                    <a:pt x="80852" y="104172"/>
                    <a:pt x="104173" y="80852"/>
                    <a:pt x="104173" y="52089"/>
                  </a:cubicBezTo>
                  <a:cubicBezTo>
                    <a:pt x="104173" y="23321"/>
                    <a:pt x="80855" y="0"/>
                    <a:pt x="52087" y="0"/>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601;p34">
              <a:extLst>
                <a:ext uri="{FF2B5EF4-FFF2-40B4-BE49-F238E27FC236}">
                  <a16:creationId xmlns:a16="http://schemas.microsoft.com/office/drawing/2014/main" xmlns="" id="{081EF565-7BA9-4374-BD2B-F4AEB2BF7674}"/>
                </a:ext>
              </a:extLst>
            </p:cNvPr>
            <p:cNvSpPr/>
            <p:nvPr/>
          </p:nvSpPr>
          <p:spPr>
            <a:xfrm>
              <a:off x="2332034" y="2158614"/>
              <a:ext cx="830440" cy="830440"/>
            </a:xfrm>
            <a:custGeom>
              <a:avLst/>
              <a:gdLst/>
              <a:ahLst/>
              <a:cxnLst/>
              <a:rect l="l" t="t" r="r" b="b"/>
              <a:pathLst>
                <a:path w="110211" h="110211" extrusionOk="0">
                  <a:moveTo>
                    <a:pt x="55106" y="6038"/>
                  </a:moveTo>
                  <a:cubicBezTo>
                    <a:pt x="82163" y="6038"/>
                    <a:pt x="104176" y="28054"/>
                    <a:pt x="104176" y="55108"/>
                  </a:cubicBezTo>
                  <a:cubicBezTo>
                    <a:pt x="104176" y="82162"/>
                    <a:pt x="82163" y="104175"/>
                    <a:pt x="55106" y="104175"/>
                  </a:cubicBezTo>
                  <a:cubicBezTo>
                    <a:pt x="28049" y="104175"/>
                    <a:pt x="6036" y="82164"/>
                    <a:pt x="6036" y="55108"/>
                  </a:cubicBezTo>
                  <a:cubicBezTo>
                    <a:pt x="6036" y="28051"/>
                    <a:pt x="28049" y="6038"/>
                    <a:pt x="55106" y="6038"/>
                  </a:cubicBezTo>
                  <a:close/>
                  <a:moveTo>
                    <a:pt x="55106" y="0"/>
                  </a:moveTo>
                  <a:cubicBezTo>
                    <a:pt x="24719" y="0"/>
                    <a:pt x="1" y="24724"/>
                    <a:pt x="1" y="55108"/>
                  </a:cubicBezTo>
                  <a:cubicBezTo>
                    <a:pt x="1" y="85492"/>
                    <a:pt x="24719" y="110210"/>
                    <a:pt x="55106" y="110210"/>
                  </a:cubicBezTo>
                  <a:cubicBezTo>
                    <a:pt x="85490" y="110210"/>
                    <a:pt x="110211" y="85494"/>
                    <a:pt x="110211" y="55108"/>
                  </a:cubicBezTo>
                  <a:cubicBezTo>
                    <a:pt x="110211" y="24721"/>
                    <a:pt x="85490" y="0"/>
                    <a:pt x="55106" y="0"/>
                  </a:cubicBezTo>
                  <a:close/>
                </a:path>
              </a:pathLst>
            </a:custGeom>
            <a:solidFill>
              <a:srgbClr val="F7E5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602;p34">
              <a:extLst>
                <a:ext uri="{FF2B5EF4-FFF2-40B4-BE49-F238E27FC236}">
                  <a16:creationId xmlns:a16="http://schemas.microsoft.com/office/drawing/2014/main" xmlns="" id="{269F22DA-77ED-4C53-89C9-B3C7CF17A6C2}"/>
                </a:ext>
              </a:extLst>
            </p:cNvPr>
            <p:cNvSpPr/>
            <p:nvPr/>
          </p:nvSpPr>
          <p:spPr>
            <a:xfrm>
              <a:off x="2661117" y="2487698"/>
              <a:ext cx="172273" cy="172273"/>
            </a:xfrm>
            <a:custGeom>
              <a:avLst/>
              <a:gdLst/>
              <a:ahLst/>
              <a:cxnLst/>
              <a:rect l="l" t="t" r="r" b="b"/>
              <a:pathLst>
                <a:path w="22863" h="22863" extrusionOk="0">
                  <a:moveTo>
                    <a:pt x="11432" y="0"/>
                  </a:moveTo>
                  <a:cubicBezTo>
                    <a:pt x="5119" y="0"/>
                    <a:pt x="1" y="5121"/>
                    <a:pt x="1" y="11434"/>
                  </a:cubicBezTo>
                  <a:cubicBezTo>
                    <a:pt x="1" y="17744"/>
                    <a:pt x="5119" y="22862"/>
                    <a:pt x="11432" y="22862"/>
                  </a:cubicBezTo>
                  <a:cubicBezTo>
                    <a:pt x="17744" y="22862"/>
                    <a:pt x="22863" y="17744"/>
                    <a:pt x="22863" y="11434"/>
                  </a:cubicBezTo>
                  <a:cubicBezTo>
                    <a:pt x="22863" y="5119"/>
                    <a:pt x="17744" y="0"/>
                    <a:pt x="11432"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603;p34">
              <a:extLst>
                <a:ext uri="{FF2B5EF4-FFF2-40B4-BE49-F238E27FC236}">
                  <a16:creationId xmlns:a16="http://schemas.microsoft.com/office/drawing/2014/main" xmlns="" id="{9F49F455-FAE0-4962-BDFC-733714AA4E48}"/>
                </a:ext>
              </a:extLst>
            </p:cNvPr>
            <p:cNvSpPr/>
            <p:nvPr/>
          </p:nvSpPr>
          <p:spPr>
            <a:xfrm>
              <a:off x="2695748" y="2522321"/>
              <a:ext cx="103034" cy="103041"/>
            </a:xfrm>
            <a:custGeom>
              <a:avLst/>
              <a:gdLst/>
              <a:ahLst/>
              <a:cxnLst/>
              <a:rect l="l" t="t" r="r" b="b"/>
              <a:pathLst>
                <a:path w="13674" h="13675" extrusionOk="0">
                  <a:moveTo>
                    <a:pt x="6836" y="1"/>
                  </a:moveTo>
                  <a:cubicBezTo>
                    <a:pt x="3061" y="1"/>
                    <a:pt x="0" y="3064"/>
                    <a:pt x="0" y="6839"/>
                  </a:cubicBezTo>
                  <a:cubicBezTo>
                    <a:pt x="0" y="10614"/>
                    <a:pt x="3061" y="13674"/>
                    <a:pt x="6836" y="13674"/>
                  </a:cubicBezTo>
                  <a:cubicBezTo>
                    <a:pt x="10611" y="13674"/>
                    <a:pt x="13674" y="10614"/>
                    <a:pt x="13674" y="6839"/>
                  </a:cubicBezTo>
                  <a:cubicBezTo>
                    <a:pt x="13674" y="3061"/>
                    <a:pt x="10611" y="1"/>
                    <a:pt x="6836" y="1"/>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604;p34">
              <a:extLst>
                <a:ext uri="{FF2B5EF4-FFF2-40B4-BE49-F238E27FC236}">
                  <a16:creationId xmlns:a16="http://schemas.microsoft.com/office/drawing/2014/main" xmlns="" id="{6150262A-374C-4B34-83D0-A0FDCC6A5652}"/>
                </a:ext>
              </a:extLst>
            </p:cNvPr>
            <p:cNvSpPr/>
            <p:nvPr/>
          </p:nvSpPr>
          <p:spPr>
            <a:xfrm>
              <a:off x="1938413" y="2454725"/>
              <a:ext cx="238196" cy="351854"/>
            </a:xfrm>
            <a:custGeom>
              <a:avLst/>
              <a:gdLst/>
              <a:ahLst/>
              <a:cxnLst/>
              <a:rect l="l" t="t" r="r" b="b"/>
              <a:pathLst>
                <a:path w="31612" h="46696" extrusionOk="0">
                  <a:moveTo>
                    <a:pt x="15805" y="3019"/>
                  </a:moveTo>
                  <a:cubicBezTo>
                    <a:pt x="22855" y="3019"/>
                    <a:pt x="28593" y="8754"/>
                    <a:pt x="28593" y="15807"/>
                  </a:cubicBezTo>
                  <a:cubicBezTo>
                    <a:pt x="28593" y="22174"/>
                    <a:pt x="23917" y="27469"/>
                    <a:pt x="17817" y="28437"/>
                  </a:cubicBezTo>
                  <a:lnTo>
                    <a:pt x="17817" y="23329"/>
                  </a:lnTo>
                  <a:cubicBezTo>
                    <a:pt x="21141" y="22441"/>
                    <a:pt x="23591" y="19411"/>
                    <a:pt x="23591" y="15807"/>
                  </a:cubicBezTo>
                  <a:cubicBezTo>
                    <a:pt x="23591" y="11504"/>
                    <a:pt x="20106" y="8019"/>
                    <a:pt x="15805" y="8019"/>
                  </a:cubicBezTo>
                  <a:cubicBezTo>
                    <a:pt x="11504" y="8019"/>
                    <a:pt x="8022" y="11504"/>
                    <a:pt x="8022" y="15807"/>
                  </a:cubicBezTo>
                  <a:cubicBezTo>
                    <a:pt x="8022" y="19411"/>
                    <a:pt x="10469" y="22441"/>
                    <a:pt x="13793" y="23329"/>
                  </a:cubicBezTo>
                  <a:lnTo>
                    <a:pt x="13793" y="28435"/>
                  </a:lnTo>
                  <a:cubicBezTo>
                    <a:pt x="7693" y="27469"/>
                    <a:pt x="3017" y="22174"/>
                    <a:pt x="3017" y="15807"/>
                  </a:cubicBezTo>
                  <a:cubicBezTo>
                    <a:pt x="3017" y="8754"/>
                    <a:pt x="8755" y="3019"/>
                    <a:pt x="15805" y="3019"/>
                  </a:cubicBezTo>
                  <a:close/>
                  <a:moveTo>
                    <a:pt x="15805" y="0"/>
                  </a:moveTo>
                  <a:cubicBezTo>
                    <a:pt x="7090" y="0"/>
                    <a:pt x="1" y="7092"/>
                    <a:pt x="1" y="15807"/>
                  </a:cubicBezTo>
                  <a:cubicBezTo>
                    <a:pt x="1" y="23841"/>
                    <a:pt x="6023" y="30493"/>
                    <a:pt x="13793" y="31485"/>
                  </a:cubicBezTo>
                  <a:lnTo>
                    <a:pt x="13793" y="40658"/>
                  </a:lnTo>
                  <a:lnTo>
                    <a:pt x="8019" y="40658"/>
                  </a:lnTo>
                  <a:cubicBezTo>
                    <a:pt x="6352" y="40658"/>
                    <a:pt x="5001" y="42009"/>
                    <a:pt x="5001" y="43677"/>
                  </a:cubicBezTo>
                  <a:cubicBezTo>
                    <a:pt x="5001" y="45344"/>
                    <a:pt x="6352" y="46696"/>
                    <a:pt x="8019" y="46696"/>
                  </a:cubicBezTo>
                  <a:lnTo>
                    <a:pt x="23591" y="46696"/>
                  </a:lnTo>
                  <a:cubicBezTo>
                    <a:pt x="25258" y="46696"/>
                    <a:pt x="26610" y="45344"/>
                    <a:pt x="26610" y="43677"/>
                  </a:cubicBezTo>
                  <a:cubicBezTo>
                    <a:pt x="26610" y="42009"/>
                    <a:pt x="25258" y="40658"/>
                    <a:pt x="23591" y="40658"/>
                  </a:cubicBezTo>
                  <a:lnTo>
                    <a:pt x="17817" y="40658"/>
                  </a:lnTo>
                  <a:lnTo>
                    <a:pt x="17817" y="31485"/>
                  </a:lnTo>
                  <a:cubicBezTo>
                    <a:pt x="25587" y="30493"/>
                    <a:pt x="31612" y="23841"/>
                    <a:pt x="31612" y="15807"/>
                  </a:cubicBezTo>
                  <a:cubicBezTo>
                    <a:pt x="31612" y="7092"/>
                    <a:pt x="24520" y="0"/>
                    <a:pt x="15805"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605;p34">
              <a:extLst>
                <a:ext uri="{FF2B5EF4-FFF2-40B4-BE49-F238E27FC236}">
                  <a16:creationId xmlns:a16="http://schemas.microsoft.com/office/drawing/2014/main" xmlns="" id="{C83F27E2-9A7D-4BB1-9388-73653949C869}"/>
                </a:ext>
              </a:extLst>
            </p:cNvPr>
            <p:cNvSpPr/>
            <p:nvPr/>
          </p:nvSpPr>
          <p:spPr>
            <a:xfrm>
              <a:off x="1465433" y="1629107"/>
              <a:ext cx="1310035" cy="981351"/>
            </a:xfrm>
            <a:custGeom>
              <a:avLst/>
              <a:gdLst/>
              <a:ahLst/>
              <a:cxnLst/>
              <a:rect l="l" t="t" r="r" b="b"/>
              <a:pathLst>
                <a:path w="173860" h="130239" extrusionOk="0">
                  <a:moveTo>
                    <a:pt x="133259" y="42481"/>
                  </a:moveTo>
                  <a:lnTo>
                    <a:pt x="84151" y="120666"/>
                  </a:lnTo>
                  <a:lnTo>
                    <a:pt x="68302" y="85951"/>
                  </a:lnTo>
                  <a:lnTo>
                    <a:pt x="133259" y="42481"/>
                  </a:lnTo>
                  <a:close/>
                  <a:moveTo>
                    <a:pt x="50152" y="63150"/>
                  </a:moveTo>
                  <a:lnTo>
                    <a:pt x="77043" y="122051"/>
                  </a:lnTo>
                  <a:lnTo>
                    <a:pt x="10352" y="122051"/>
                  </a:lnTo>
                  <a:lnTo>
                    <a:pt x="50152" y="63150"/>
                  </a:lnTo>
                  <a:close/>
                  <a:moveTo>
                    <a:pt x="138150" y="1"/>
                  </a:moveTo>
                  <a:lnTo>
                    <a:pt x="131374" y="1925"/>
                  </a:lnTo>
                  <a:lnTo>
                    <a:pt x="139895" y="31915"/>
                  </a:lnTo>
                  <a:lnTo>
                    <a:pt x="139817" y="32036"/>
                  </a:lnTo>
                  <a:lnTo>
                    <a:pt x="66187" y="81316"/>
                  </a:lnTo>
                  <a:lnTo>
                    <a:pt x="44578" y="33981"/>
                  </a:lnTo>
                  <a:lnTo>
                    <a:pt x="38172" y="36904"/>
                  </a:lnTo>
                  <a:lnTo>
                    <a:pt x="46724" y="55644"/>
                  </a:lnTo>
                  <a:lnTo>
                    <a:pt x="803" y="123602"/>
                  </a:lnTo>
                  <a:cubicBezTo>
                    <a:pt x="73" y="124679"/>
                    <a:pt x="0" y="126075"/>
                    <a:pt x="611" y="127224"/>
                  </a:cubicBezTo>
                  <a:cubicBezTo>
                    <a:pt x="1222" y="128374"/>
                    <a:pt x="2419" y="129094"/>
                    <a:pt x="3721" y="129094"/>
                  </a:cubicBezTo>
                  <a:lnTo>
                    <a:pt x="85228" y="129094"/>
                  </a:lnTo>
                  <a:cubicBezTo>
                    <a:pt x="86439" y="129094"/>
                    <a:pt x="87566" y="128470"/>
                    <a:pt x="88210" y="127444"/>
                  </a:cubicBezTo>
                  <a:lnTo>
                    <a:pt x="142487" y="41031"/>
                  </a:lnTo>
                  <a:lnTo>
                    <a:pt x="149522" y="65789"/>
                  </a:lnTo>
                  <a:cubicBezTo>
                    <a:pt x="124174" y="74390"/>
                    <a:pt x="105884" y="98417"/>
                    <a:pt x="105884" y="126634"/>
                  </a:cubicBezTo>
                  <a:cubicBezTo>
                    <a:pt x="105920" y="128635"/>
                    <a:pt x="107554" y="130238"/>
                    <a:pt x="109555" y="130238"/>
                  </a:cubicBezTo>
                  <a:cubicBezTo>
                    <a:pt x="111559" y="130238"/>
                    <a:pt x="113193" y="128635"/>
                    <a:pt x="113229" y="126634"/>
                  </a:cubicBezTo>
                  <a:cubicBezTo>
                    <a:pt x="113229" y="101770"/>
                    <a:pt x="129261" y="80586"/>
                    <a:pt x="151531" y="72867"/>
                  </a:cubicBezTo>
                  <a:lnTo>
                    <a:pt x="166727" y="126341"/>
                  </a:lnTo>
                  <a:lnTo>
                    <a:pt x="173502" y="124415"/>
                  </a:lnTo>
                  <a:lnTo>
                    <a:pt x="158320" y="70980"/>
                  </a:lnTo>
                  <a:cubicBezTo>
                    <a:pt x="162186" y="70164"/>
                    <a:pt x="166127" y="69750"/>
                    <a:pt x="170079" y="69750"/>
                  </a:cubicBezTo>
                  <a:cubicBezTo>
                    <a:pt x="170091" y="69750"/>
                    <a:pt x="170103" y="69750"/>
                    <a:pt x="170116" y="69750"/>
                  </a:cubicBezTo>
                  <a:cubicBezTo>
                    <a:pt x="170139" y="69751"/>
                    <a:pt x="170163" y="69751"/>
                    <a:pt x="170187" y="69751"/>
                  </a:cubicBezTo>
                  <a:cubicBezTo>
                    <a:pt x="172210" y="69751"/>
                    <a:pt x="173860" y="68108"/>
                    <a:pt x="173860" y="66076"/>
                  </a:cubicBezTo>
                  <a:cubicBezTo>
                    <a:pt x="173860" y="64044"/>
                    <a:pt x="172210" y="62401"/>
                    <a:pt x="170187" y="62401"/>
                  </a:cubicBezTo>
                  <a:cubicBezTo>
                    <a:pt x="170163" y="62401"/>
                    <a:pt x="170139" y="62402"/>
                    <a:pt x="170116" y="62402"/>
                  </a:cubicBezTo>
                  <a:cubicBezTo>
                    <a:pt x="170104" y="62402"/>
                    <a:pt x="170092" y="62402"/>
                    <a:pt x="170080" y="62402"/>
                  </a:cubicBezTo>
                  <a:cubicBezTo>
                    <a:pt x="165447" y="62402"/>
                    <a:pt x="160830" y="62904"/>
                    <a:pt x="156305" y="63899"/>
                  </a:cubicBezTo>
                  <a:lnTo>
                    <a:pt x="138150" y="1"/>
                  </a:ln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606;p34">
              <a:extLst>
                <a:ext uri="{FF2B5EF4-FFF2-40B4-BE49-F238E27FC236}">
                  <a16:creationId xmlns:a16="http://schemas.microsoft.com/office/drawing/2014/main" xmlns="" id="{A0D8E502-9C7E-4F22-9BB4-7D90A38EFD80}"/>
                </a:ext>
              </a:extLst>
            </p:cNvPr>
            <p:cNvSpPr/>
            <p:nvPr/>
          </p:nvSpPr>
          <p:spPr>
            <a:xfrm>
              <a:off x="1605471" y="1769801"/>
              <a:ext cx="400297" cy="207770"/>
            </a:xfrm>
            <a:custGeom>
              <a:avLst/>
              <a:gdLst/>
              <a:ahLst/>
              <a:cxnLst/>
              <a:rect l="l" t="t" r="r" b="b"/>
              <a:pathLst>
                <a:path w="53125" h="27574" extrusionOk="0">
                  <a:moveTo>
                    <a:pt x="14612" y="1"/>
                  </a:moveTo>
                  <a:cubicBezTo>
                    <a:pt x="12440" y="1"/>
                    <a:pt x="10277" y="514"/>
                    <a:pt x="8309" y="1527"/>
                  </a:cubicBezTo>
                  <a:cubicBezTo>
                    <a:pt x="5057" y="3199"/>
                    <a:pt x="2605" y="6094"/>
                    <a:pt x="1486" y="9577"/>
                  </a:cubicBezTo>
                  <a:lnTo>
                    <a:pt x="1486" y="9579"/>
                  </a:lnTo>
                  <a:cubicBezTo>
                    <a:pt x="0" y="14219"/>
                    <a:pt x="1072" y="19299"/>
                    <a:pt x="4309" y="22942"/>
                  </a:cubicBezTo>
                  <a:cubicBezTo>
                    <a:pt x="6952" y="25918"/>
                    <a:pt x="10717" y="27573"/>
                    <a:pt x="14614" y="27573"/>
                  </a:cubicBezTo>
                  <a:cubicBezTo>
                    <a:pt x="15488" y="27573"/>
                    <a:pt x="16368" y="27490"/>
                    <a:pt x="17244" y="27320"/>
                  </a:cubicBezTo>
                  <a:lnTo>
                    <a:pt x="47708" y="21399"/>
                  </a:lnTo>
                  <a:cubicBezTo>
                    <a:pt x="49795" y="20995"/>
                    <a:pt x="51493" y="19485"/>
                    <a:pt x="52143" y="17463"/>
                  </a:cubicBezTo>
                  <a:cubicBezTo>
                    <a:pt x="53125" y="14400"/>
                    <a:pt x="51436" y="11120"/>
                    <a:pt x="48376" y="10138"/>
                  </a:cubicBezTo>
                  <a:lnTo>
                    <a:pt x="18823" y="659"/>
                  </a:lnTo>
                  <a:cubicBezTo>
                    <a:pt x="17449" y="219"/>
                    <a:pt x="16028" y="1"/>
                    <a:pt x="14612" y="1"/>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607;p34">
              <a:extLst>
                <a:ext uri="{FF2B5EF4-FFF2-40B4-BE49-F238E27FC236}">
                  <a16:creationId xmlns:a16="http://schemas.microsoft.com/office/drawing/2014/main" xmlns="" id="{B5FB2682-9E68-4C96-976A-0FAA6652F6F9}"/>
                </a:ext>
              </a:extLst>
            </p:cNvPr>
            <p:cNvSpPr/>
            <p:nvPr/>
          </p:nvSpPr>
          <p:spPr>
            <a:xfrm>
              <a:off x="2286055" y="1605229"/>
              <a:ext cx="268472" cy="136670"/>
            </a:xfrm>
            <a:custGeom>
              <a:avLst/>
              <a:gdLst/>
              <a:ahLst/>
              <a:cxnLst/>
              <a:rect l="l" t="t" r="r" b="b"/>
              <a:pathLst>
                <a:path w="35630" h="18138" extrusionOk="0">
                  <a:moveTo>
                    <a:pt x="31710" y="1"/>
                  </a:moveTo>
                  <a:cubicBezTo>
                    <a:pt x="31300" y="1"/>
                    <a:pt x="30883" y="74"/>
                    <a:pt x="30477" y="229"/>
                  </a:cubicBezTo>
                  <a:lnTo>
                    <a:pt x="2426" y="11460"/>
                  </a:lnTo>
                  <a:cubicBezTo>
                    <a:pt x="886" y="12077"/>
                    <a:pt x="0" y="13700"/>
                    <a:pt x="316" y="15329"/>
                  </a:cubicBezTo>
                  <a:cubicBezTo>
                    <a:pt x="629" y="16960"/>
                    <a:pt x="2056" y="18135"/>
                    <a:pt x="3716" y="18138"/>
                  </a:cubicBezTo>
                  <a:cubicBezTo>
                    <a:pt x="4156" y="18135"/>
                    <a:pt x="4593" y="18052"/>
                    <a:pt x="5002" y="17887"/>
                  </a:cubicBezTo>
                  <a:lnTo>
                    <a:pt x="33053" y="6657"/>
                  </a:lnTo>
                  <a:cubicBezTo>
                    <a:pt x="34796" y="5925"/>
                    <a:pt x="35629" y="3931"/>
                    <a:pt x="34925" y="2176"/>
                  </a:cubicBezTo>
                  <a:cubicBezTo>
                    <a:pt x="34385" y="825"/>
                    <a:pt x="33085" y="1"/>
                    <a:pt x="31710" y="1"/>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2" name="Google Shape;923;p45">
            <a:extLst>
              <a:ext uri="{FF2B5EF4-FFF2-40B4-BE49-F238E27FC236}">
                <a16:creationId xmlns:a16="http://schemas.microsoft.com/office/drawing/2014/main" xmlns="" id="{1F4D9100-1EE8-487E-A3E7-E96CEC9DA90C}"/>
              </a:ext>
            </a:extLst>
          </p:cNvPr>
          <p:cNvSpPr txBox="1">
            <a:spLocks/>
          </p:cNvSpPr>
          <p:nvPr/>
        </p:nvSpPr>
        <p:spPr>
          <a:xfrm>
            <a:off x="1168408" y="1715749"/>
            <a:ext cx="9248331"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8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以下素材来源 </a:t>
            </a:r>
            <a:r>
              <a:rPr lang="en-US" altLang="zh-CN" sz="1800" dirty="0">
                <a:solidFill>
                  <a:srgbClr val="1CA15F"/>
                </a:solidFill>
                <a:hlinkClick r:id="rId2">
                  <a:extLst>
                    <a:ext uri="{A12FA001-AC4F-418D-AE19-62706E023703}">
                      <ahyp:hlinkClr xmlns:ahyp="http://schemas.microsoft.com/office/drawing/2018/hyperlinkcolor" xmlns="" val="tx"/>
                    </a:ext>
                  </a:extLst>
                </a:hlinkClick>
              </a:rPr>
              <a:t>https://slidesgo.com/</a:t>
            </a:r>
            <a:r>
              <a:rPr lang="zh-CN" altLang="en-US" sz="180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a:t>
            </a:r>
            <a:endParaRPr lang="en-US" altLang="zh-CN" sz="18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Tree>
    <p:extLst>
      <p:ext uri="{BB962C8B-B14F-4D97-AF65-F5344CB8AC3E}">
        <p14:creationId xmlns:p14="http://schemas.microsoft.com/office/powerpoint/2010/main" val="14942735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494;p33">
            <a:extLst>
              <a:ext uri="{FF2B5EF4-FFF2-40B4-BE49-F238E27FC236}">
                <a16:creationId xmlns:a16="http://schemas.microsoft.com/office/drawing/2014/main" xmlns="" id="{B8FA8845-DF59-4F67-AED5-3B822AC927F2}"/>
              </a:ext>
            </a:extLst>
          </p:cNvPr>
          <p:cNvSpPr txBox="1">
            <a:spLocks/>
          </p:cNvSpPr>
          <p:nvPr/>
        </p:nvSpPr>
        <p:spPr>
          <a:xfrm>
            <a:off x="3966461" y="766595"/>
            <a:ext cx="4259079"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lang="en-US" altLang="zh-CN" sz="4400" kern="0" dirty="0">
                <a:solidFill>
                  <a:srgbClr val="1CA15F"/>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i</a:t>
            </a:r>
            <a:r>
              <a:rPr kumimoji="0" lang="en-US" sz="4400" b="1" u="none" strike="noStrike" kern="0" cap="none" spc="0" normalizeH="0" baseline="0" noProof="0" dirty="0">
                <a:ln>
                  <a:noFill/>
                </a:ln>
                <a:solidFill>
                  <a:srgbClr val="1CA15F"/>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slide</a:t>
            </a:r>
            <a:r>
              <a:rPr kumimoji="0" lang="zh-CN" altLang="en-US" sz="4400" b="1" u="none" strike="noStrike" kern="0" cap="none" spc="0" normalizeH="0" baseline="0" noProof="0" dirty="0">
                <a:ln>
                  <a:noFill/>
                </a:ln>
                <a:solidFill>
                  <a:srgbClr val="1CA15F"/>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图表说明</a:t>
            </a:r>
            <a:endParaRPr kumimoji="0" lang="en-US" sz="4400" b="1" u="none" strike="noStrike" kern="0" cap="none" spc="0" normalizeH="0" baseline="0" noProof="0" dirty="0">
              <a:ln>
                <a:noFill/>
              </a:ln>
              <a:solidFill>
                <a:srgbClr val="1CA15F"/>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grpSp>
        <p:nvGrpSpPr>
          <p:cNvPr id="81" name="组合 80">
            <a:extLst>
              <a:ext uri="{FF2B5EF4-FFF2-40B4-BE49-F238E27FC236}">
                <a16:creationId xmlns:a16="http://schemas.microsoft.com/office/drawing/2014/main" xmlns="" id="{5AACB7DD-4E1C-450C-A616-7542C6570C19}"/>
              </a:ext>
            </a:extLst>
          </p:cNvPr>
          <p:cNvGrpSpPr/>
          <p:nvPr/>
        </p:nvGrpSpPr>
        <p:grpSpPr>
          <a:xfrm>
            <a:off x="1056308" y="1998214"/>
            <a:ext cx="4132675" cy="865469"/>
            <a:chOff x="6892677" y="3116941"/>
            <a:chExt cx="3603600" cy="865469"/>
          </a:xfrm>
        </p:grpSpPr>
        <p:sp>
          <p:nvSpPr>
            <p:cNvPr id="88" name="Google Shape;923;p45">
              <a:extLst>
                <a:ext uri="{FF2B5EF4-FFF2-40B4-BE49-F238E27FC236}">
                  <a16:creationId xmlns:a16="http://schemas.microsoft.com/office/drawing/2014/main" xmlns="" id="{B6355F70-AB31-4B7C-94DB-3D927779754E}"/>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下载</a:t>
              </a:r>
              <a:r>
                <a:rPr lang="en-US" altLang="zh-CN" sz="1600" dirty="0" err="1">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islide</a:t>
              </a: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插件并安装，</a:t>
              </a:r>
              <a:r>
                <a:rPr lang="en-US" altLang="zh-CN" sz="1600" dirty="0">
                  <a:latin typeface="阿里巴巴普惠体" panose="00020600040101010101" pitchFamily="18" charset="-122"/>
                  <a:ea typeface="阿里巴巴普惠体" panose="00020600040101010101" pitchFamily="18" charset="-122"/>
                  <a:cs typeface="阿里巴巴普惠体" panose="00020600040101010101" pitchFamily="18" charset="-122"/>
                  <a:hlinkClick r:id="rId2">
                    <a:extLst>
                      <a:ext uri="{A12FA001-AC4F-418D-AE19-62706E023703}">
                        <ahyp:hlinkClr xmlns:ahyp="http://schemas.microsoft.com/office/drawing/2018/hyperlinkcolor" xmlns="" val="tx"/>
                      </a:ext>
                    </a:extLst>
                  </a:hlinkClick>
                </a:rPr>
                <a:t>www.islide.cc</a:t>
              </a:r>
              <a:endParaRPr lang="en-US" altLang="zh-CN" sz="18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89" name="矩形 88">
              <a:extLst>
                <a:ext uri="{FF2B5EF4-FFF2-40B4-BE49-F238E27FC236}">
                  <a16:creationId xmlns:a16="http://schemas.microsoft.com/office/drawing/2014/main" xmlns="" id="{787DBE57-AF1B-4FBF-9B99-AECFEAF38658}"/>
                </a:ext>
              </a:extLst>
            </p:cNvPr>
            <p:cNvSpPr/>
            <p:nvPr/>
          </p:nvSpPr>
          <p:spPr>
            <a:xfrm>
              <a:off x="6892677" y="3116941"/>
              <a:ext cx="819381" cy="441596"/>
            </a:xfrm>
            <a:prstGeom prst="rect">
              <a:avLst/>
            </a:prstGeom>
          </p:spPr>
          <p:txBody>
            <a:bodyPr wrap="none">
              <a:spAutoFit/>
            </a:bodyPr>
            <a:lstStyle/>
            <a:p>
              <a:pPr>
                <a:lnSpc>
                  <a:spcPct val="120000"/>
                </a:lnSpc>
              </a:pPr>
              <a:r>
                <a:rPr lang="zh-CN" altLang="en-US" sz="20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第一步</a:t>
              </a:r>
              <a:endParaRPr lang="en-US" altLang="zh-CN" sz="20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82" name="组合 81">
            <a:extLst>
              <a:ext uri="{FF2B5EF4-FFF2-40B4-BE49-F238E27FC236}">
                <a16:creationId xmlns:a16="http://schemas.microsoft.com/office/drawing/2014/main" xmlns="" id="{ACE4D891-C173-4364-A864-126341347556}"/>
              </a:ext>
            </a:extLst>
          </p:cNvPr>
          <p:cNvGrpSpPr/>
          <p:nvPr/>
        </p:nvGrpSpPr>
        <p:grpSpPr>
          <a:xfrm>
            <a:off x="1056308" y="2924205"/>
            <a:ext cx="4132674" cy="865469"/>
            <a:chOff x="6892677" y="3116941"/>
            <a:chExt cx="3603600" cy="865469"/>
          </a:xfrm>
        </p:grpSpPr>
        <p:sp>
          <p:nvSpPr>
            <p:cNvPr id="86" name="Google Shape;923;p45">
              <a:extLst>
                <a:ext uri="{FF2B5EF4-FFF2-40B4-BE49-F238E27FC236}">
                  <a16:creationId xmlns:a16="http://schemas.microsoft.com/office/drawing/2014/main" xmlns="" id="{FBD804B5-5071-47A2-AFFB-5C727789BD6D}"/>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点击图表，右上角会显示铅笔状的小图标，点击这个图标。</a:t>
              </a:r>
              <a:endParaRPr lang="en-US" altLang="zh-CN" sz="18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87" name="矩形 86">
              <a:extLst>
                <a:ext uri="{FF2B5EF4-FFF2-40B4-BE49-F238E27FC236}">
                  <a16:creationId xmlns:a16="http://schemas.microsoft.com/office/drawing/2014/main" xmlns="" id="{63D0028F-DF64-4EDA-BD46-5032586089ED}"/>
                </a:ext>
              </a:extLst>
            </p:cNvPr>
            <p:cNvSpPr/>
            <p:nvPr/>
          </p:nvSpPr>
          <p:spPr>
            <a:xfrm>
              <a:off x="6892677" y="3116941"/>
              <a:ext cx="819381" cy="441596"/>
            </a:xfrm>
            <a:prstGeom prst="rect">
              <a:avLst/>
            </a:prstGeom>
          </p:spPr>
          <p:txBody>
            <a:bodyPr wrap="none">
              <a:spAutoFit/>
            </a:bodyPr>
            <a:lstStyle/>
            <a:p>
              <a:pPr>
                <a:lnSpc>
                  <a:spcPct val="120000"/>
                </a:lnSpc>
              </a:pPr>
              <a:r>
                <a:rPr lang="zh-CN" altLang="en-US" sz="20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第二步</a:t>
              </a:r>
              <a:endParaRPr lang="en-US" altLang="zh-CN" sz="20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83" name="组合 82">
            <a:extLst>
              <a:ext uri="{FF2B5EF4-FFF2-40B4-BE49-F238E27FC236}">
                <a16:creationId xmlns:a16="http://schemas.microsoft.com/office/drawing/2014/main" xmlns="" id="{984B6E01-FE2F-437E-BDB3-47044D52E82B}"/>
              </a:ext>
            </a:extLst>
          </p:cNvPr>
          <p:cNvGrpSpPr/>
          <p:nvPr/>
        </p:nvGrpSpPr>
        <p:grpSpPr>
          <a:xfrm>
            <a:off x="6083970" y="1998214"/>
            <a:ext cx="4132673" cy="865469"/>
            <a:chOff x="6892677" y="3116941"/>
            <a:chExt cx="3603600" cy="865469"/>
          </a:xfrm>
        </p:grpSpPr>
        <p:sp>
          <p:nvSpPr>
            <p:cNvPr id="84" name="Google Shape;923;p45">
              <a:extLst>
                <a:ext uri="{FF2B5EF4-FFF2-40B4-BE49-F238E27FC236}">
                  <a16:creationId xmlns:a16="http://schemas.microsoft.com/office/drawing/2014/main" xmlns="" id="{2ED3E107-74BF-471A-8D4C-94A97B7796D4}"/>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在编辑器中更改数值和颜色即可</a:t>
              </a:r>
              <a:endParaRPr lang="en-US" altLang="zh-CN" sz="18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85" name="矩形 84">
              <a:extLst>
                <a:ext uri="{FF2B5EF4-FFF2-40B4-BE49-F238E27FC236}">
                  <a16:creationId xmlns:a16="http://schemas.microsoft.com/office/drawing/2014/main" xmlns="" id="{10AEA82A-FB1E-4071-9ADA-CD33E9F74334}"/>
                </a:ext>
              </a:extLst>
            </p:cNvPr>
            <p:cNvSpPr/>
            <p:nvPr/>
          </p:nvSpPr>
          <p:spPr>
            <a:xfrm>
              <a:off x="6892677" y="3116941"/>
              <a:ext cx="819381" cy="441596"/>
            </a:xfrm>
            <a:prstGeom prst="rect">
              <a:avLst/>
            </a:prstGeom>
          </p:spPr>
          <p:txBody>
            <a:bodyPr wrap="none">
              <a:spAutoFit/>
            </a:bodyPr>
            <a:lstStyle/>
            <a:p>
              <a:pPr>
                <a:lnSpc>
                  <a:spcPct val="120000"/>
                </a:lnSpc>
              </a:pPr>
              <a:r>
                <a:rPr lang="zh-CN" altLang="en-US" sz="20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第三步</a:t>
              </a:r>
              <a:endParaRPr lang="en-US" altLang="zh-CN" sz="2000"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pic>
        <p:nvPicPr>
          <p:cNvPr id="90" name="图片 89">
            <a:extLst>
              <a:ext uri="{FF2B5EF4-FFF2-40B4-BE49-F238E27FC236}">
                <a16:creationId xmlns:a16="http://schemas.microsoft.com/office/drawing/2014/main" xmlns="" id="{091A91B2-CB2B-4006-88D2-F56B740BD320}"/>
              </a:ext>
            </a:extLst>
          </p:cNvPr>
          <p:cNvPicPr>
            <a:picLocks noChangeAspect="1"/>
          </p:cNvPicPr>
          <p:nvPr/>
        </p:nvPicPr>
        <p:blipFill>
          <a:blip r:embed="rId3"/>
          <a:stretch>
            <a:fillRect/>
          </a:stretch>
        </p:blipFill>
        <p:spPr>
          <a:xfrm>
            <a:off x="1122983" y="4187825"/>
            <a:ext cx="2687833" cy="1687474"/>
          </a:xfrm>
          <a:prstGeom prst="rect">
            <a:avLst/>
          </a:prstGeom>
        </p:spPr>
      </p:pic>
      <p:pic>
        <p:nvPicPr>
          <p:cNvPr id="91" name="图片 90">
            <a:extLst>
              <a:ext uri="{FF2B5EF4-FFF2-40B4-BE49-F238E27FC236}">
                <a16:creationId xmlns:a16="http://schemas.microsoft.com/office/drawing/2014/main" xmlns="" id="{4AC21BB4-D575-458E-8DE3-05FD3AB8ACA8}"/>
              </a:ext>
            </a:extLst>
          </p:cNvPr>
          <p:cNvPicPr>
            <a:picLocks noChangeAspect="1"/>
          </p:cNvPicPr>
          <p:nvPr/>
        </p:nvPicPr>
        <p:blipFill>
          <a:blip r:embed="rId4"/>
          <a:stretch>
            <a:fillRect/>
          </a:stretch>
        </p:blipFill>
        <p:spPr>
          <a:xfrm>
            <a:off x="6020767" y="3107526"/>
            <a:ext cx="5114925" cy="3238500"/>
          </a:xfrm>
          <a:prstGeom prst="rect">
            <a:avLst/>
          </a:prstGeom>
        </p:spPr>
      </p:pic>
    </p:spTree>
    <p:extLst>
      <p:ext uri="{BB962C8B-B14F-4D97-AF65-F5344CB8AC3E}">
        <p14:creationId xmlns:p14="http://schemas.microsoft.com/office/powerpoint/2010/main" val="10479705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583D0ACA-001E-4816-8DC5-FEBDF059B455}"/>
              </a:ext>
            </a:extLst>
          </p:cNvPr>
          <p:cNvSpPr/>
          <p:nvPr/>
        </p:nvSpPr>
        <p:spPr>
          <a:xfrm>
            <a:off x="0" y="2659559"/>
            <a:ext cx="12192000" cy="2505508"/>
          </a:xfrm>
          <a:prstGeom prst="rect">
            <a:avLst/>
          </a:prstGeom>
          <a:solidFill>
            <a:srgbClr val="25C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5526D31D-19DB-4CF4-929D-61F0DA93A6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3760" y="2121464"/>
            <a:ext cx="3581697" cy="3581697"/>
          </a:xfrm>
          <a:prstGeom prst="rect">
            <a:avLst/>
          </a:prstGeom>
          <a:ln>
            <a:solidFill>
              <a:schemeClr val="accent1"/>
            </a:solidFill>
          </a:ln>
        </p:spPr>
      </p:pic>
      <p:sp>
        <p:nvSpPr>
          <p:cNvPr id="8" name="文本框 7">
            <a:extLst>
              <a:ext uri="{FF2B5EF4-FFF2-40B4-BE49-F238E27FC236}">
                <a16:creationId xmlns:a16="http://schemas.microsoft.com/office/drawing/2014/main" xmlns="" id="{51D5AE34-622E-4793-9211-C7CB5B08649A}"/>
              </a:ext>
            </a:extLst>
          </p:cNvPr>
          <p:cNvSpPr txBox="1"/>
          <p:nvPr/>
        </p:nvSpPr>
        <p:spPr>
          <a:xfrm>
            <a:off x="6200540" y="2900298"/>
            <a:ext cx="4050000" cy="646331"/>
          </a:xfrm>
          <a:prstGeom prst="rect">
            <a:avLst/>
          </a:prstGeom>
          <a:noFill/>
        </p:spPr>
        <p:txBody>
          <a:bodyPr wrap="square" rtlCol="0">
            <a:spAutoFit/>
          </a:bodyPr>
          <a:lstStyle/>
          <a:p>
            <a:r>
              <a:rPr lang="zh-CN" altLang="en-US" sz="3600" b="1" spc="3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猫小菲</a:t>
            </a:r>
          </a:p>
        </p:txBody>
      </p:sp>
      <p:sp>
        <p:nvSpPr>
          <p:cNvPr id="10" name="文本框 9">
            <a:extLst>
              <a:ext uri="{FF2B5EF4-FFF2-40B4-BE49-F238E27FC236}">
                <a16:creationId xmlns:a16="http://schemas.microsoft.com/office/drawing/2014/main" xmlns="" id="{67BAA0F5-4AF0-4F0F-BCC0-6EEE44977075}"/>
              </a:ext>
            </a:extLst>
          </p:cNvPr>
          <p:cNvSpPr txBox="1"/>
          <p:nvPr/>
        </p:nvSpPr>
        <p:spPr>
          <a:xfrm>
            <a:off x="6199205" y="3492511"/>
            <a:ext cx="5355000" cy="1019253"/>
          </a:xfrm>
          <a:prstGeom prst="rect">
            <a:avLst/>
          </a:prstGeom>
          <a:noFill/>
        </p:spPr>
        <p:txBody>
          <a:bodyPr wrap="square">
            <a:spAutoFit/>
          </a:bodyPr>
          <a:lstStyle>
            <a:defPPr>
              <a:defRPr lang="zh-CN"/>
            </a:defPPr>
            <a:lvl1pPr algn="just">
              <a:lnSpc>
                <a:spcPct val="130000"/>
              </a:lnSpc>
              <a:defRPr sz="2400" spc="70">
                <a:solidFill>
                  <a:schemeClr val="bg1"/>
                </a:solidFill>
                <a:latin typeface="+mn-ea"/>
              </a:defRPr>
            </a:lvl1pPr>
          </a:lstStyle>
          <a:p>
            <a:pPr marL="342900" indent="-342900">
              <a:buFont typeface="Wingdings" panose="05000000000000000000" pitchFamily="2" charset="2"/>
              <a:buChar char="Ø"/>
            </a:pPr>
            <a:r>
              <a:rPr lang="zh-CN" altLang="en-US" dirty="0">
                <a:latin typeface="阿里巴巴普惠体" panose="00020600040101010101" pitchFamily="18" charset="-122"/>
                <a:ea typeface="阿里巴巴普惠体" panose="00020600040101010101" pitchFamily="18" charset="-122"/>
                <a:cs typeface="阿里巴巴普惠体" panose="00020600040101010101" pitchFamily="18" charset="-122"/>
              </a:rPr>
              <a:t>来自老秦小黑屋的PPT爱好者</a:t>
            </a:r>
            <a:endParaRPr lang="en-US" altLang="zh-CN"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342900" indent="-342900">
              <a:buFont typeface="Wingdings" panose="05000000000000000000" pitchFamily="2" charset="2"/>
              <a:buChar char="Ø"/>
            </a:pPr>
            <a:r>
              <a:rPr lang="zh-CN" altLang="en-US" dirty="0">
                <a:latin typeface="阿里巴巴普惠体" panose="00020600040101010101" pitchFamily="18" charset="-122"/>
                <a:ea typeface="阿里巴巴普惠体" panose="00020600040101010101" pitchFamily="18" charset="-122"/>
                <a:cs typeface="阿里巴巴普惠体" panose="00020600040101010101" pitchFamily="18" charset="-122"/>
              </a:rPr>
              <a:t>有一些定制经验的</a:t>
            </a:r>
            <a:r>
              <a:rPr lang="en-US" altLang="zh-CN" dirty="0">
                <a:latin typeface="阿里巴巴普惠体" panose="00020600040101010101" pitchFamily="18" charset="-122"/>
                <a:ea typeface="阿里巴巴普惠体" panose="00020600040101010101" pitchFamily="18" charset="-122"/>
                <a:cs typeface="阿里巴巴普惠体" panose="00020600040101010101" pitchFamily="18" charset="-122"/>
              </a:rPr>
              <a:t>PPT</a:t>
            </a:r>
            <a:r>
              <a:rPr lang="zh-CN" altLang="en-US" dirty="0">
                <a:latin typeface="阿里巴巴普惠体" panose="00020600040101010101" pitchFamily="18" charset="-122"/>
                <a:ea typeface="阿里巴巴普惠体" panose="00020600040101010101" pitchFamily="18" charset="-122"/>
                <a:cs typeface="阿里巴巴普惠体" panose="00020600040101010101" pitchFamily="18" charset="-122"/>
              </a:rPr>
              <a:t>践行者</a:t>
            </a:r>
            <a:endParaRPr lang="en-US" altLang="zh-CN"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1" name="Google Shape;494;p33">
            <a:extLst>
              <a:ext uri="{FF2B5EF4-FFF2-40B4-BE49-F238E27FC236}">
                <a16:creationId xmlns:a16="http://schemas.microsoft.com/office/drawing/2014/main" xmlns="" id="{586AA6FE-BA5C-441D-85D7-6060DA69927D}"/>
              </a:ext>
            </a:extLst>
          </p:cNvPr>
          <p:cNvSpPr txBox="1">
            <a:spLocks/>
          </p:cNvSpPr>
          <p:nvPr/>
        </p:nvSpPr>
        <p:spPr>
          <a:xfrm>
            <a:off x="3966461" y="766595"/>
            <a:ext cx="4259079"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kumimoji="0" lang="zh-CN" altLang="en-US" sz="4400" b="1" u="none" strike="noStrike" kern="0" cap="none" spc="0" normalizeH="0" baseline="0" noProof="0" dirty="0">
                <a:ln>
                  <a:noFill/>
                </a:ln>
                <a:solidFill>
                  <a:srgbClr val="1CA15F"/>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作者简介</a:t>
            </a:r>
            <a:endParaRPr kumimoji="0" lang="en-US" sz="4400" b="1" u="none" strike="noStrike" kern="0" cap="none" spc="0" normalizeH="0" baseline="0" noProof="0" dirty="0">
              <a:ln>
                <a:noFill/>
              </a:ln>
              <a:solidFill>
                <a:srgbClr val="1CA15F"/>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sp>
        <p:nvSpPr>
          <p:cNvPr id="3" name="矩形 2">
            <a:extLst>
              <a:ext uri="{FF2B5EF4-FFF2-40B4-BE49-F238E27FC236}">
                <a16:creationId xmlns:a16="http://schemas.microsoft.com/office/drawing/2014/main" xmlns="" id="{0399440C-520C-498E-B409-515D39606C5F}"/>
              </a:ext>
            </a:extLst>
          </p:cNvPr>
          <p:cNvSpPr/>
          <p:nvPr/>
        </p:nvSpPr>
        <p:spPr>
          <a:xfrm>
            <a:off x="6199205" y="4511764"/>
            <a:ext cx="3304110" cy="461665"/>
          </a:xfrm>
          <a:prstGeom prst="rect">
            <a:avLst/>
          </a:prstGeom>
        </p:spPr>
        <p:txBody>
          <a:bodyPr wrap="none">
            <a:spAutoFit/>
          </a:bodyPr>
          <a:lstStyle/>
          <a:p>
            <a:r>
              <a:rPr lang="zh-CN" altLang="en-US" sz="2400" i="1" spc="7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欢迎您扫码加微信交流</a:t>
            </a:r>
          </a:p>
        </p:txBody>
      </p:sp>
    </p:spTree>
    <p:extLst>
      <p:ext uri="{BB962C8B-B14F-4D97-AF65-F5344CB8AC3E}">
        <p14:creationId xmlns:p14="http://schemas.microsoft.com/office/powerpoint/2010/main" val="15850035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7042020-3832-40A9-866C-45B948CB6134}"/>
              </a:ext>
            </a:extLst>
          </p:cNvPr>
          <p:cNvPicPr>
            <a:picLocks noChangeAspect="1"/>
          </p:cNvPicPr>
          <p:nvPr/>
        </p:nvPicPr>
        <p:blipFill>
          <a:blip r:embed="rId3"/>
          <a:stretch>
            <a:fillRect/>
          </a:stretch>
        </p:blipFill>
        <p:spPr>
          <a:xfrm>
            <a:off x="0" y="0"/>
            <a:ext cx="12192000" cy="6857999"/>
          </a:xfrm>
          <a:prstGeom prst="rect">
            <a:avLst/>
          </a:prstGeom>
        </p:spPr>
      </p:pic>
      <p:sp>
        <p:nvSpPr>
          <p:cNvPr id="32" name="矩形 31">
            <a:extLst>
              <a:ext uri="{FF2B5EF4-FFF2-40B4-BE49-F238E27FC236}">
                <a16:creationId xmlns:a16="http://schemas.microsoft.com/office/drawing/2014/main" xmlns="" id="{287E693C-57D7-4255-AB86-7374D89C51C9}"/>
              </a:ext>
            </a:extLst>
          </p:cNvPr>
          <p:cNvSpPr/>
          <p:nvPr/>
        </p:nvSpPr>
        <p:spPr>
          <a:xfrm flipH="1">
            <a:off x="0" y="-19539"/>
            <a:ext cx="12192000" cy="6858000"/>
          </a:xfrm>
          <a:prstGeom prst="rect">
            <a:avLst/>
          </a:prstGeom>
          <a:gradFill flip="none" rotWithShape="1">
            <a:gsLst>
              <a:gs pos="32000">
                <a:srgbClr val="030303">
                  <a:alpha val="52000"/>
                </a:srgbClr>
              </a:gs>
              <a:gs pos="100000">
                <a:srgbClr val="030303">
                  <a:alpha val="0"/>
                </a:srgb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58F6E669-B6DF-497A-A59B-0820125AE49F}"/>
              </a:ext>
            </a:extLst>
          </p:cNvPr>
          <p:cNvGrpSpPr/>
          <p:nvPr/>
        </p:nvGrpSpPr>
        <p:grpSpPr>
          <a:xfrm>
            <a:off x="880021" y="1233488"/>
            <a:ext cx="4639550" cy="4439030"/>
            <a:chOff x="3873500" y="1149818"/>
            <a:chExt cx="4445000" cy="4252890"/>
          </a:xfrm>
          <a:gradFill>
            <a:gsLst>
              <a:gs pos="50000">
                <a:srgbClr val="F6EFE2"/>
              </a:gs>
              <a:gs pos="0">
                <a:srgbClr val="D0B27E"/>
              </a:gs>
              <a:gs pos="100000">
                <a:srgbClr val="D0B27E"/>
              </a:gs>
            </a:gsLst>
            <a:lin ang="2700000" scaled="0"/>
          </a:gradFill>
          <a:effectLst>
            <a:outerShdw blurRad="50800" dist="114300" dir="5400000" algn="t" rotWithShape="0">
              <a:prstClr val="black">
                <a:alpha val="72000"/>
              </a:prstClr>
            </a:outerShdw>
          </a:effectLst>
        </p:grpSpPr>
        <p:grpSp>
          <p:nvGrpSpPr>
            <p:cNvPr id="65" name="组合 64">
              <a:extLst>
                <a:ext uri="{FF2B5EF4-FFF2-40B4-BE49-F238E27FC236}">
                  <a16:creationId xmlns:a16="http://schemas.microsoft.com/office/drawing/2014/main" xmlns="" id="{5FCB01D6-2F9F-4857-90C1-C4916282EFA2}"/>
                </a:ext>
              </a:extLst>
            </p:cNvPr>
            <p:cNvGrpSpPr/>
            <p:nvPr/>
          </p:nvGrpSpPr>
          <p:grpSpPr>
            <a:xfrm>
              <a:off x="3873500" y="1149818"/>
              <a:ext cx="4445000" cy="3301064"/>
              <a:chOff x="3873500" y="1778468"/>
              <a:chExt cx="4445000" cy="3301064"/>
            </a:xfrm>
            <a:grpFill/>
          </p:grpSpPr>
          <p:grpSp>
            <p:nvGrpSpPr>
              <p:cNvPr id="67" name="组合 66">
                <a:extLst>
                  <a:ext uri="{FF2B5EF4-FFF2-40B4-BE49-F238E27FC236}">
                    <a16:creationId xmlns:a16="http://schemas.microsoft.com/office/drawing/2014/main" xmlns="" id="{1DB53171-2135-4276-AEC5-4A936069C090}"/>
                  </a:ext>
                </a:extLst>
              </p:cNvPr>
              <p:cNvGrpSpPr/>
              <p:nvPr/>
            </p:nvGrpSpPr>
            <p:grpSpPr>
              <a:xfrm>
                <a:off x="3873500" y="1778468"/>
                <a:ext cx="4445000" cy="3301064"/>
                <a:chOff x="3229664" y="5039688"/>
                <a:chExt cx="883282" cy="655966"/>
              </a:xfrm>
              <a:grpFill/>
            </p:grpSpPr>
            <p:sp>
              <p:nvSpPr>
                <p:cNvPr id="75" name="Freeform 193">
                  <a:extLst>
                    <a:ext uri="{FF2B5EF4-FFF2-40B4-BE49-F238E27FC236}">
                      <a16:creationId xmlns:a16="http://schemas.microsoft.com/office/drawing/2014/main" xmlns="" id="{F97CB821-F743-4CDD-8EC9-DB38CF3DFDAF}"/>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194">
                  <a:extLst>
                    <a:ext uri="{FF2B5EF4-FFF2-40B4-BE49-F238E27FC236}">
                      <a16:creationId xmlns:a16="http://schemas.microsoft.com/office/drawing/2014/main" xmlns="" id="{9D4343BC-E85D-428D-8C75-481899449E8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Freeform 195">
                  <a:extLst>
                    <a:ext uri="{FF2B5EF4-FFF2-40B4-BE49-F238E27FC236}">
                      <a16:creationId xmlns:a16="http://schemas.microsoft.com/office/drawing/2014/main" xmlns="" id="{D36FABA2-4E43-47EF-943D-C8977A63B31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Freeform 196">
                  <a:extLst>
                    <a:ext uri="{FF2B5EF4-FFF2-40B4-BE49-F238E27FC236}">
                      <a16:creationId xmlns:a16="http://schemas.microsoft.com/office/drawing/2014/main" xmlns="" id="{0E0399C9-C26B-4AD8-B722-8D8C53C1957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8" name="任意多边形: 形状 67">
                <a:extLst>
                  <a:ext uri="{FF2B5EF4-FFF2-40B4-BE49-F238E27FC236}">
                    <a16:creationId xmlns:a16="http://schemas.microsoft.com/office/drawing/2014/main" xmlns="" id="{91F2F11D-09DC-4E01-A66A-71225964866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Freeform 65">
                <a:extLst>
                  <a:ext uri="{FF2B5EF4-FFF2-40B4-BE49-F238E27FC236}">
                    <a16:creationId xmlns:a16="http://schemas.microsoft.com/office/drawing/2014/main" xmlns="" id="{5FCBEE86-A596-413C-B87D-04512759598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0" name="任意多边形: 形状 69">
                <a:extLst>
                  <a:ext uri="{FF2B5EF4-FFF2-40B4-BE49-F238E27FC236}">
                    <a16:creationId xmlns:a16="http://schemas.microsoft.com/office/drawing/2014/main" xmlns="" id="{78E569C9-5EBF-45CD-A684-08EB041821B6}"/>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a16="http://schemas.microsoft.com/office/drawing/2014/main" xmlns="" id="{EBBD4B77-D495-4FCB-8558-F010CEFE6A2E}"/>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2" name="任意多边形: 形状 71">
                <a:extLst>
                  <a:ext uri="{FF2B5EF4-FFF2-40B4-BE49-F238E27FC236}">
                    <a16:creationId xmlns:a16="http://schemas.microsoft.com/office/drawing/2014/main" xmlns="" id="{EAE7BDC8-2669-459E-AD0E-F66F91EAA425}"/>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3" name="任意多边形: 形状 72">
                <a:extLst>
                  <a:ext uri="{FF2B5EF4-FFF2-40B4-BE49-F238E27FC236}">
                    <a16:creationId xmlns:a16="http://schemas.microsoft.com/office/drawing/2014/main" xmlns="" id="{CA04C08F-F2F1-457A-8D09-70CAFFF8EA55}"/>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4" name="任意多边形: 形状 73">
                <a:extLst>
                  <a:ext uri="{FF2B5EF4-FFF2-40B4-BE49-F238E27FC236}">
                    <a16:creationId xmlns:a16="http://schemas.microsoft.com/office/drawing/2014/main" xmlns="" id="{CE1AB542-1DA6-4B4B-93FE-F18EF7D4999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a:extLst>
                <a:ext uri="{FF2B5EF4-FFF2-40B4-BE49-F238E27FC236}">
                  <a16:creationId xmlns:a16="http://schemas.microsoft.com/office/drawing/2014/main" xmlns="" id="{6B072CD0-4DFF-43AC-96C2-B8FFEB183B20}"/>
                </a:ext>
              </a:extLst>
            </p:cNvPr>
            <p:cNvSpPr txBox="1"/>
            <p:nvPr/>
          </p:nvSpPr>
          <p:spPr>
            <a:xfrm>
              <a:off x="4610101" y="4810400"/>
              <a:ext cx="2971800" cy="59230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60" name="任意多边形: 形状 59">
            <a:extLst>
              <a:ext uri="{FF2B5EF4-FFF2-40B4-BE49-F238E27FC236}">
                <a16:creationId xmlns:a16="http://schemas.microsoft.com/office/drawing/2014/main" xmlns="" id="{84294F2B-1F5A-4EEC-BAC6-F0244443405F}"/>
              </a:ext>
            </a:extLst>
          </p:cNvPr>
          <p:cNvSpPr/>
          <p:nvPr/>
        </p:nvSpPr>
        <p:spPr>
          <a:xfrm>
            <a:off x="6789883" y="1242540"/>
            <a:ext cx="3654075" cy="486470"/>
          </a:xfrm>
          <a:custGeom>
            <a:avLst/>
            <a:gdLst/>
            <a:ahLst/>
            <a:cxnLst/>
            <a:rect l="l" t="t" r="r" b="b"/>
            <a:pathLst>
              <a:path w="3654075" h="486470">
                <a:moveTo>
                  <a:pt x="2740370" y="362938"/>
                </a:moveTo>
                <a:cubicBezTo>
                  <a:pt x="2786796" y="366525"/>
                  <a:pt x="2820467" y="375820"/>
                  <a:pt x="2841382" y="390821"/>
                </a:cubicBezTo>
                <a:cubicBezTo>
                  <a:pt x="2862299" y="405823"/>
                  <a:pt x="2873599" y="421664"/>
                  <a:pt x="2875285" y="438346"/>
                </a:cubicBezTo>
                <a:cubicBezTo>
                  <a:pt x="2876970" y="455028"/>
                  <a:pt x="2872179" y="467682"/>
                  <a:pt x="2860913" y="476310"/>
                </a:cubicBezTo>
                <a:cubicBezTo>
                  <a:pt x="2849647" y="484938"/>
                  <a:pt x="2835043" y="484673"/>
                  <a:pt x="2817103" y="475514"/>
                </a:cubicBezTo>
                <a:cubicBezTo>
                  <a:pt x="2810572" y="454879"/>
                  <a:pt x="2799908" y="434812"/>
                  <a:pt x="2785110" y="415313"/>
                </a:cubicBezTo>
                <a:cubicBezTo>
                  <a:pt x="2770313" y="395814"/>
                  <a:pt x="2754221" y="379534"/>
                  <a:pt x="2736837" y="366472"/>
                </a:cubicBezTo>
                <a:close/>
                <a:moveTo>
                  <a:pt x="2638395" y="361928"/>
                </a:moveTo>
                <a:cubicBezTo>
                  <a:pt x="2677476" y="371044"/>
                  <a:pt x="2704760" y="383575"/>
                  <a:pt x="2720248" y="399522"/>
                </a:cubicBezTo>
                <a:cubicBezTo>
                  <a:pt x="2735736" y="415468"/>
                  <a:pt x="2742717" y="430871"/>
                  <a:pt x="2741191" y="445729"/>
                </a:cubicBezTo>
                <a:cubicBezTo>
                  <a:pt x="2739664" y="460587"/>
                  <a:pt x="2732920" y="470941"/>
                  <a:pt x="2720958" y="476792"/>
                </a:cubicBezTo>
                <a:cubicBezTo>
                  <a:pt x="2708996" y="482642"/>
                  <a:pt x="2695105" y="480028"/>
                  <a:pt x="2679287" y="468951"/>
                </a:cubicBezTo>
                <a:cubicBezTo>
                  <a:pt x="2675942" y="450462"/>
                  <a:pt x="2670010" y="432036"/>
                  <a:pt x="2661491" y="413673"/>
                </a:cubicBezTo>
                <a:cubicBezTo>
                  <a:pt x="2652972" y="395310"/>
                  <a:pt x="2643759" y="378903"/>
                  <a:pt x="2633852" y="364452"/>
                </a:cubicBezTo>
                <a:close/>
                <a:moveTo>
                  <a:pt x="2550556" y="360414"/>
                </a:moveTo>
                <a:cubicBezTo>
                  <a:pt x="2581776" y="376063"/>
                  <a:pt x="2602222" y="392628"/>
                  <a:pt x="2611892" y="410107"/>
                </a:cubicBezTo>
                <a:cubicBezTo>
                  <a:pt x="2621563" y="427587"/>
                  <a:pt x="2623961" y="442953"/>
                  <a:pt x="2619086" y="456204"/>
                </a:cubicBezTo>
                <a:cubicBezTo>
                  <a:pt x="2614211" y="469456"/>
                  <a:pt x="2605566" y="477565"/>
                  <a:pt x="2593151" y="480530"/>
                </a:cubicBezTo>
                <a:cubicBezTo>
                  <a:pt x="2580735" y="483496"/>
                  <a:pt x="2568051" y="478290"/>
                  <a:pt x="2555099" y="464912"/>
                </a:cubicBezTo>
                <a:cubicBezTo>
                  <a:pt x="2556971" y="447265"/>
                  <a:pt x="2556887" y="429554"/>
                  <a:pt x="2554847" y="411780"/>
                </a:cubicBezTo>
                <a:cubicBezTo>
                  <a:pt x="2552807" y="394006"/>
                  <a:pt x="2549694" y="377557"/>
                  <a:pt x="2545508" y="362433"/>
                </a:cubicBezTo>
                <a:close/>
                <a:moveTo>
                  <a:pt x="2483414" y="358394"/>
                </a:moveTo>
                <a:lnTo>
                  <a:pt x="2489472" y="358394"/>
                </a:lnTo>
                <a:cubicBezTo>
                  <a:pt x="2500810" y="391187"/>
                  <a:pt x="2502997" y="418237"/>
                  <a:pt x="2496035" y="439545"/>
                </a:cubicBezTo>
                <a:cubicBezTo>
                  <a:pt x="2489073" y="460853"/>
                  <a:pt x="2477630" y="475030"/>
                  <a:pt x="2461707" y="482076"/>
                </a:cubicBezTo>
                <a:cubicBezTo>
                  <a:pt x="2450832" y="487072"/>
                  <a:pt x="2440147" y="487808"/>
                  <a:pt x="2429651" y="484285"/>
                </a:cubicBezTo>
                <a:cubicBezTo>
                  <a:pt x="2419154" y="480762"/>
                  <a:pt x="2412003" y="473295"/>
                  <a:pt x="2408195" y="461883"/>
                </a:cubicBezTo>
                <a:cubicBezTo>
                  <a:pt x="2405693" y="450988"/>
                  <a:pt x="2407039" y="441733"/>
                  <a:pt x="2412234" y="434118"/>
                </a:cubicBezTo>
                <a:cubicBezTo>
                  <a:pt x="2417429" y="426504"/>
                  <a:pt x="2424834" y="420782"/>
                  <a:pt x="2434446" y="416954"/>
                </a:cubicBezTo>
                <a:cubicBezTo>
                  <a:pt x="2445889" y="412747"/>
                  <a:pt x="2456575" y="405511"/>
                  <a:pt x="2466503" y="395247"/>
                </a:cubicBezTo>
                <a:cubicBezTo>
                  <a:pt x="2476431" y="384982"/>
                  <a:pt x="2482068" y="372698"/>
                  <a:pt x="2483414" y="358394"/>
                </a:cubicBezTo>
                <a:close/>
                <a:moveTo>
                  <a:pt x="1402108" y="256924"/>
                </a:moveTo>
                <a:lnTo>
                  <a:pt x="1402108" y="389189"/>
                </a:lnTo>
                <a:lnTo>
                  <a:pt x="1464201" y="389189"/>
                </a:lnTo>
                <a:lnTo>
                  <a:pt x="1464201" y="256924"/>
                </a:lnTo>
                <a:close/>
                <a:moveTo>
                  <a:pt x="2673733" y="207925"/>
                </a:moveTo>
                <a:lnTo>
                  <a:pt x="2673733" y="265033"/>
                </a:lnTo>
                <a:lnTo>
                  <a:pt x="2733807" y="265033"/>
                </a:lnTo>
                <a:lnTo>
                  <a:pt x="2761068" y="227635"/>
                </a:lnTo>
                <a:lnTo>
                  <a:pt x="2749457" y="227635"/>
                </a:lnTo>
                <a:lnTo>
                  <a:pt x="2749457" y="207925"/>
                </a:lnTo>
                <a:close/>
                <a:moveTo>
                  <a:pt x="1568701" y="203918"/>
                </a:moveTo>
                <a:cubicBezTo>
                  <a:pt x="1607972" y="213820"/>
                  <a:pt x="1634841" y="227082"/>
                  <a:pt x="1649306" y="243704"/>
                </a:cubicBezTo>
                <a:cubicBezTo>
                  <a:pt x="1663771" y="260327"/>
                  <a:pt x="1669485" y="276176"/>
                  <a:pt x="1666447" y="291253"/>
                </a:cubicBezTo>
                <a:cubicBezTo>
                  <a:pt x="1663409" y="306329"/>
                  <a:pt x="1655271" y="316499"/>
                  <a:pt x="1642034" y="321763"/>
                </a:cubicBezTo>
                <a:cubicBezTo>
                  <a:pt x="1628796" y="327027"/>
                  <a:pt x="1614112" y="323251"/>
                  <a:pt x="1597981" y="310436"/>
                </a:cubicBezTo>
                <a:cubicBezTo>
                  <a:pt x="1597255" y="291968"/>
                  <a:pt x="1593784" y="273626"/>
                  <a:pt x="1587568" y="255410"/>
                </a:cubicBezTo>
                <a:cubicBezTo>
                  <a:pt x="1581352" y="237194"/>
                  <a:pt x="1573718" y="220872"/>
                  <a:pt x="1564662" y="206442"/>
                </a:cubicBezTo>
                <a:close/>
                <a:moveTo>
                  <a:pt x="3632367" y="161513"/>
                </a:moveTo>
                <a:lnTo>
                  <a:pt x="3654075" y="161513"/>
                </a:lnTo>
                <a:lnTo>
                  <a:pt x="3654075" y="482076"/>
                </a:lnTo>
                <a:lnTo>
                  <a:pt x="3487483" y="482076"/>
                </a:lnTo>
                <a:lnTo>
                  <a:pt x="3487483" y="461379"/>
                </a:lnTo>
                <a:lnTo>
                  <a:pt x="3632367" y="461379"/>
                </a:lnTo>
                <a:close/>
                <a:moveTo>
                  <a:pt x="3078841" y="131192"/>
                </a:moveTo>
                <a:lnTo>
                  <a:pt x="3078841" y="174661"/>
                </a:lnTo>
                <a:cubicBezTo>
                  <a:pt x="3078894" y="188288"/>
                  <a:pt x="3078662" y="202369"/>
                  <a:pt x="3078147" y="216904"/>
                </a:cubicBezTo>
                <a:cubicBezTo>
                  <a:pt x="3077631" y="231439"/>
                  <a:pt x="3076517" y="246294"/>
                  <a:pt x="3074803" y="261468"/>
                </a:cubicBezTo>
                <a:cubicBezTo>
                  <a:pt x="3076317" y="261205"/>
                  <a:pt x="3078967" y="260721"/>
                  <a:pt x="3082753" y="260016"/>
                </a:cubicBezTo>
                <a:cubicBezTo>
                  <a:pt x="3086539" y="259312"/>
                  <a:pt x="3089947" y="258449"/>
                  <a:pt x="3092976" y="257429"/>
                </a:cubicBezTo>
                <a:cubicBezTo>
                  <a:pt x="3104987" y="252052"/>
                  <a:pt x="3117313" y="243360"/>
                  <a:pt x="3129955" y="231354"/>
                </a:cubicBezTo>
                <a:cubicBezTo>
                  <a:pt x="3142596" y="219348"/>
                  <a:pt x="3153155" y="207500"/>
                  <a:pt x="3161632" y="195809"/>
                </a:cubicBezTo>
                <a:lnTo>
                  <a:pt x="3084899" y="195809"/>
                </a:lnTo>
                <a:lnTo>
                  <a:pt x="3080860" y="181737"/>
                </a:lnTo>
                <a:lnTo>
                  <a:pt x="3315604" y="181737"/>
                </a:lnTo>
                <a:lnTo>
                  <a:pt x="3341350" y="149893"/>
                </a:lnTo>
                <a:cubicBezTo>
                  <a:pt x="3338826" y="150157"/>
                  <a:pt x="3336428" y="150388"/>
                  <a:pt x="3334156" y="150588"/>
                </a:cubicBezTo>
                <a:cubicBezTo>
                  <a:pt x="3331885" y="150788"/>
                  <a:pt x="3329739" y="150894"/>
                  <a:pt x="3327720" y="150904"/>
                </a:cubicBezTo>
                <a:lnTo>
                  <a:pt x="3315604" y="150904"/>
                </a:lnTo>
                <a:lnTo>
                  <a:pt x="3315604" y="131192"/>
                </a:lnTo>
                <a:close/>
                <a:moveTo>
                  <a:pt x="2182805" y="130213"/>
                </a:moveTo>
                <a:cubicBezTo>
                  <a:pt x="2227281" y="152579"/>
                  <a:pt x="2261325" y="176726"/>
                  <a:pt x="2284937" y="202654"/>
                </a:cubicBezTo>
                <a:cubicBezTo>
                  <a:pt x="2308550" y="228582"/>
                  <a:pt x="2323847" y="253552"/>
                  <a:pt x="2330828" y="277566"/>
                </a:cubicBezTo>
                <a:cubicBezTo>
                  <a:pt x="2337809" y="301579"/>
                  <a:pt x="2338591" y="321897"/>
                  <a:pt x="2333175" y="338520"/>
                </a:cubicBezTo>
                <a:cubicBezTo>
                  <a:pt x="2327757" y="355143"/>
                  <a:pt x="2318257" y="365333"/>
                  <a:pt x="2304674" y="369089"/>
                </a:cubicBezTo>
                <a:cubicBezTo>
                  <a:pt x="2291091" y="372844"/>
                  <a:pt x="2275541" y="367429"/>
                  <a:pt x="2258024" y="352841"/>
                </a:cubicBezTo>
                <a:cubicBezTo>
                  <a:pt x="2253555" y="315042"/>
                  <a:pt x="2243942" y="277181"/>
                  <a:pt x="2229186" y="239256"/>
                </a:cubicBezTo>
                <a:cubicBezTo>
                  <a:pt x="2214431" y="201331"/>
                  <a:pt x="2197119" y="165993"/>
                  <a:pt x="2177252" y="133242"/>
                </a:cubicBezTo>
                <a:close/>
                <a:moveTo>
                  <a:pt x="1951091" y="119107"/>
                </a:moveTo>
                <a:lnTo>
                  <a:pt x="2050541" y="154445"/>
                </a:lnTo>
                <a:cubicBezTo>
                  <a:pt x="2049899" y="157264"/>
                  <a:pt x="2048154" y="159577"/>
                  <a:pt x="2045303" y="161386"/>
                </a:cubicBezTo>
                <a:cubicBezTo>
                  <a:pt x="2042453" y="163195"/>
                  <a:pt x="2037805" y="164247"/>
                  <a:pt x="2031358" y="164542"/>
                </a:cubicBezTo>
                <a:cubicBezTo>
                  <a:pt x="2021361" y="189265"/>
                  <a:pt x="2008877" y="215036"/>
                  <a:pt x="1993907" y="241855"/>
                </a:cubicBezTo>
                <a:cubicBezTo>
                  <a:pt x="1978937" y="268673"/>
                  <a:pt x="1960881" y="294593"/>
                  <a:pt x="1939741" y="319616"/>
                </a:cubicBezTo>
                <a:cubicBezTo>
                  <a:pt x="1918601" y="344639"/>
                  <a:pt x="1893777" y="366821"/>
                  <a:pt x="1865270" y="386160"/>
                </a:cubicBezTo>
                <a:lnTo>
                  <a:pt x="1861232" y="382121"/>
                </a:lnTo>
                <a:cubicBezTo>
                  <a:pt x="1878047" y="356755"/>
                  <a:pt x="1892543" y="328566"/>
                  <a:pt x="1904722" y="297554"/>
                </a:cubicBezTo>
                <a:cubicBezTo>
                  <a:pt x="1916899" y="266541"/>
                  <a:pt x="1926834" y="235473"/>
                  <a:pt x="1934525" y="204348"/>
                </a:cubicBezTo>
                <a:cubicBezTo>
                  <a:pt x="1942216" y="173223"/>
                  <a:pt x="1947737" y="144810"/>
                  <a:pt x="1951091" y="119107"/>
                </a:cubicBezTo>
                <a:close/>
                <a:moveTo>
                  <a:pt x="1402108" y="117593"/>
                </a:moveTo>
                <a:lnTo>
                  <a:pt x="1402108" y="242789"/>
                </a:lnTo>
                <a:lnTo>
                  <a:pt x="1464201" y="242789"/>
                </a:lnTo>
                <a:lnTo>
                  <a:pt x="1464201" y="117593"/>
                </a:lnTo>
                <a:close/>
                <a:moveTo>
                  <a:pt x="462658" y="102953"/>
                </a:moveTo>
                <a:lnTo>
                  <a:pt x="462658" y="184735"/>
                </a:lnTo>
                <a:lnTo>
                  <a:pt x="472249" y="184735"/>
                </a:lnTo>
                <a:cubicBezTo>
                  <a:pt x="499510" y="157474"/>
                  <a:pt x="524246" y="130213"/>
                  <a:pt x="546458" y="102953"/>
                </a:cubicBezTo>
                <a:close/>
                <a:moveTo>
                  <a:pt x="2673733" y="56982"/>
                </a:moveTo>
                <a:lnTo>
                  <a:pt x="2673733" y="193853"/>
                </a:lnTo>
                <a:lnTo>
                  <a:pt x="2749457" y="193853"/>
                </a:lnTo>
                <a:lnTo>
                  <a:pt x="2749457" y="114559"/>
                </a:lnTo>
                <a:cubicBezTo>
                  <a:pt x="2741327" y="122661"/>
                  <a:pt x="2731210" y="131836"/>
                  <a:pt x="2719104" y="142085"/>
                </a:cubicBezTo>
                <a:cubicBezTo>
                  <a:pt x="2706999" y="152333"/>
                  <a:pt x="2694736" y="162013"/>
                  <a:pt x="2682315" y="171125"/>
                </a:cubicBezTo>
                <a:lnTo>
                  <a:pt x="2677772" y="169105"/>
                </a:lnTo>
                <a:cubicBezTo>
                  <a:pt x="2681684" y="153943"/>
                  <a:pt x="2685344" y="137423"/>
                  <a:pt x="2688752" y="119547"/>
                </a:cubicBezTo>
                <a:cubicBezTo>
                  <a:pt x="2692159" y="101670"/>
                  <a:pt x="2694557" y="87044"/>
                  <a:pt x="2695945" y="75670"/>
                </a:cubicBezTo>
                <a:lnTo>
                  <a:pt x="2749457" y="94862"/>
                </a:lnTo>
                <a:lnTo>
                  <a:pt x="2749457" y="56982"/>
                </a:lnTo>
                <a:close/>
                <a:moveTo>
                  <a:pt x="2532382" y="56982"/>
                </a:moveTo>
                <a:lnTo>
                  <a:pt x="2532382" y="80741"/>
                </a:lnTo>
                <a:lnTo>
                  <a:pt x="2535916" y="79226"/>
                </a:lnTo>
                <a:cubicBezTo>
                  <a:pt x="2563680" y="89635"/>
                  <a:pt x="2582046" y="101409"/>
                  <a:pt x="2591013" y="114548"/>
                </a:cubicBezTo>
                <a:cubicBezTo>
                  <a:pt x="2599980" y="127687"/>
                  <a:pt x="2602586" y="139555"/>
                  <a:pt x="2598830" y="150154"/>
                </a:cubicBezTo>
                <a:cubicBezTo>
                  <a:pt x="2595074" y="160753"/>
                  <a:pt x="2587993" y="167447"/>
                  <a:pt x="2577588" y="170237"/>
                </a:cubicBezTo>
                <a:cubicBezTo>
                  <a:pt x="2567183" y="173026"/>
                  <a:pt x="2556489" y="169277"/>
                  <a:pt x="2545508" y="158988"/>
                </a:cubicBezTo>
                <a:cubicBezTo>
                  <a:pt x="2546097" y="146168"/>
                  <a:pt x="2545045" y="133316"/>
                  <a:pt x="2542353" y="120430"/>
                </a:cubicBezTo>
                <a:cubicBezTo>
                  <a:pt x="2539660" y="107545"/>
                  <a:pt x="2536337" y="95823"/>
                  <a:pt x="2532382" y="85266"/>
                </a:cubicBezTo>
                <a:lnTo>
                  <a:pt x="2532382" y="193853"/>
                </a:lnTo>
                <a:lnTo>
                  <a:pt x="2603058" y="193853"/>
                </a:lnTo>
                <a:lnTo>
                  <a:pt x="2603058" y="56982"/>
                </a:lnTo>
                <a:close/>
                <a:moveTo>
                  <a:pt x="3078841" y="52439"/>
                </a:moveTo>
                <a:lnTo>
                  <a:pt x="3078841" y="117120"/>
                </a:lnTo>
                <a:lnTo>
                  <a:pt x="3315604" y="117120"/>
                </a:lnTo>
                <a:lnTo>
                  <a:pt x="3315604" y="52439"/>
                </a:lnTo>
                <a:close/>
                <a:moveTo>
                  <a:pt x="2066191" y="10065"/>
                </a:moveTo>
                <a:lnTo>
                  <a:pt x="2161098" y="18647"/>
                </a:lnTo>
                <a:cubicBezTo>
                  <a:pt x="2160667" y="22444"/>
                  <a:pt x="2159005" y="25578"/>
                  <a:pt x="2156113" y="28049"/>
                </a:cubicBezTo>
                <a:cubicBezTo>
                  <a:pt x="2153221" y="30521"/>
                  <a:pt x="2148656" y="32267"/>
                  <a:pt x="2142419" y="33287"/>
                </a:cubicBezTo>
                <a:lnTo>
                  <a:pt x="2142419" y="395751"/>
                </a:lnTo>
                <a:cubicBezTo>
                  <a:pt x="2142803" y="412554"/>
                  <a:pt x="2140690" y="426851"/>
                  <a:pt x="2136081" y="438643"/>
                </a:cubicBezTo>
                <a:cubicBezTo>
                  <a:pt x="2131472" y="450435"/>
                  <a:pt x="2122067" y="459870"/>
                  <a:pt x="2107867" y="466950"/>
                </a:cubicBezTo>
                <a:cubicBezTo>
                  <a:pt x="2093666" y="474030"/>
                  <a:pt x="2072370" y="478904"/>
                  <a:pt x="2043979" y="481572"/>
                </a:cubicBezTo>
                <a:cubicBezTo>
                  <a:pt x="2043095" y="469004"/>
                  <a:pt x="2041454" y="458297"/>
                  <a:pt x="2039056" y="449452"/>
                </a:cubicBezTo>
                <a:cubicBezTo>
                  <a:pt x="2036658" y="440607"/>
                  <a:pt x="2032746" y="433308"/>
                  <a:pt x="2027319" y="427555"/>
                </a:cubicBezTo>
                <a:cubicBezTo>
                  <a:pt x="2022397" y="421781"/>
                  <a:pt x="2015834" y="416796"/>
                  <a:pt x="2007631" y="412600"/>
                </a:cubicBezTo>
                <a:cubicBezTo>
                  <a:pt x="1999427" y="408404"/>
                  <a:pt x="1987312" y="404807"/>
                  <a:pt x="1971283" y="401809"/>
                </a:cubicBezTo>
                <a:lnTo>
                  <a:pt x="1971283" y="395751"/>
                </a:lnTo>
                <a:cubicBezTo>
                  <a:pt x="1972050" y="395795"/>
                  <a:pt x="1978201" y="396100"/>
                  <a:pt x="1989738" y="396668"/>
                </a:cubicBezTo>
                <a:cubicBezTo>
                  <a:pt x="2001274" y="397235"/>
                  <a:pt x="2013595" y="397802"/>
                  <a:pt x="2026702" y="398369"/>
                </a:cubicBezTo>
                <a:cubicBezTo>
                  <a:pt x="2039809" y="398936"/>
                  <a:pt x="2049101" y="399242"/>
                  <a:pt x="2054580" y="399285"/>
                </a:cubicBezTo>
                <a:cubicBezTo>
                  <a:pt x="2058818" y="399285"/>
                  <a:pt x="2061826" y="398528"/>
                  <a:pt x="2063603" y="397013"/>
                </a:cubicBezTo>
                <a:cubicBezTo>
                  <a:pt x="2065381" y="395499"/>
                  <a:pt x="2066243" y="393227"/>
                  <a:pt x="2066191" y="390198"/>
                </a:cubicBezTo>
                <a:close/>
                <a:moveTo>
                  <a:pt x="2776213" y="7572"/>
                </a:moveTo>
                <a:lnTo>
                  <a:pt x="2842345" y="57488"/>
                </a:lnTo>
                <a:cubicBezTo>
                  <a:pt x="2840862" y="59592"/>
                  <a:pt x="2838527" y="61697"/>
                  <a:pt x="2835340" y="63801"/>
                </a:cubicBezTo>
                <a:cubicBezTo>
                  <a:pt x="2832153" y="65905"/>
                  <a:pt x="2827925" y="67505"/>
                  <a:pt x="2822657" y="68599"/>
                </a:cubicBezTo>
                <a:lnTo>
                  <a:pt x="2822657" y="211968"/>
                </a:lnTo>
                <a:cubicBezTo>
                  <a:pt x="2821963" y="213442"/>
                  <a:pt x="2817419" y="215675"/>
                  <a:pt x="2809027" y="218665"/>
                </a:cubicBezTo>
                <a:cubicBezTo>
                  <a:pt x="2800634" y="221655"/>
                  <a:pt x="2791042" y="224140"/>
                  <a:pt x="2780251" y="226119"/>
                </a:cubicBezTo>
                <a:cubicBezTo>
                  <a:pt x="2787403" y="231942"/>
                  <a:pt x="2795817" y="238995"/>
                  <a:pt x="2805493" y="247278"/>
                </a:cubicBezTo>
                <a:cubicBezTo>
                  <a:pt x="2815169" y="255560"/>
                  <a:pt x="2824087" y="263489"/>
                  <a:pt x="2832248" y="271064"/>
                </a:cubicBezTo>
                <a:cubicBezTo>
                  <a:pt x="2831439" y="273818"/>
                  <a:pt x="2829777" y="275849"/>
                  <a:pt x="2827263" y="277158"/>
                </a:cubicBezTo>
                <a:cubicBezTo>
                  <a:pt x="2824750" y="278467"/>
                  <a:pt x="2821700" y="279116"/>
                  <a:pt x="2818113" y="279105"/>
                </a:cubicBezTo>
                <a:lnTo>
                  <a:pt x="2673733" y="279105"/>
                </a:lnTo>
                <a:lnTo>
                  <a:pt x="2673733" y="336718"/>
                </a:lnTo>
                <a:lnTo>
                  <a:pt x="2773184" y="336718"/>
                </a:lnTo>
                <a:lnTo>
                  <a:pt x="2810036" y="286180"/>
                </a:lnTo>
                <a:cubicBezTo>
                  <a:pt x="2810401" y="286458"/>
                  <a:pt x="2814271" y="289665"/>
                  <a:pt x="2821647" y="295800"/>
                </a:cubicBezTo>
                <a:cubicBezTo>
                  <a:pt x="2829023" y="301935"/>
                  <a:pt x="2837717" y="309332"/>
                  <a:pt x="2847730" y="317991"/>
                </a:cubicBezTo>
                <a:cubicBezTo>
                  <a:pt x="2857742" y="326649"/>
                  <a:pt x="2866885" y="334902"/>
                  <a:pt x="2875159" y="342749"/>
                </a:cubicBezTo>
                <a:cubicBezTo>
                  <a:pt x="2874359" y="345503"/>
                  <a:pt x="2872676" y="347534"/>
                  <a:pt x="2870110" y="348843"/>
                </a:cubicBezTo>
                <a:cubicBezTo>
                  <a:pt x="2867544" y="350152"/>
                  <a:pt x="2864347" y="350801"/>
                  <a:pt x="2860519" y="350790"/>
                </a:cubicBezTo>
                <a:lnTo>
                  <a:pt x="2412739" y="350790"/>
                </a:lnTo>
                <a:lnTo>
                  <a:pt x="2408700" y="336718"/>
                </a:lnTo>
                <a:lnTo>
                  <a:pt x="2603058" y="336718"/>
                </a:lnTo>
                <a:lnTo>
                  <a:pt x="2603058" y="279105"/>
                </a:lnTo>
                <a:lnTo>
                  <a:pt x="2460697" y="279105"/>
                </a:lnTo>
                <a:lnTo>
                  <a:pt x="2456659" y="265033"/>
                </a:lnTo>
                <a:lnTo>
                  <a:pt x="2603058" y="265033"/>
                </a:lnTo>
                <a:lnTo>
                  <a:pt x="2603058" y="207925"/>
                </a:lnTo>
                <a:lnTo>
                  <a:pt x="2532382" y="207925"/>
                </a:lnTo>
                <a:lnTo>
                  <a:pt x="2532382" y="221065"/>
                </a:lnTo>
                <a:cubicBezTo>
                  <a:pt x="2531667" y="224866"/>
                  <a:pt x="2525147" y="229393"/>
                  <a:pt x="2512820" y="234647"/>
                </a:cubicBezTo>
                <a:cubicBezTo>
                  <a:pt x="2500494" y="239901"/>
                  <a:pt x="2486654" y="242786"/>
                  <a:pt x="2471299" y="243302"/>
                </a:cubicBezTo>
                <a:lnTo>
                  <a:pt x="2460697" y="243302"/>
                </a:lnTo>
                <a:lnTo>
                  <a:pt x="2460697" y="13630"/>
                </a:lnTo>
                <a:lnTo>
                  <a:pt x="2537431" y="42910"/>
                </a:lnTo>
                <a:lnTo>
                  <a:pt x="2744409" y="42910"/>
                </a:lnTo>
                <a:close/>
                <a:moveTo>
                  <a:pt x="3341350" y="4544"/>
                </a:moveTo>
                <a:lnTo>
                  <a:pt x="3406473" y="52944"/>
                </a:lnTo>
                <a:cubicBezTo>
                  <a:pt x="3404969" y="55018"/>
                  <a:pt x="3402549" y="57060"/>
                  <a:pt x="3399215" y="59071"/>
                </a:cubicBezTo>
                <a:cubicBezTo>
                  <a:pt x="3395882" y="61082"/>
                  <a:pt x="3391570" y="62745"/>
                  <a:pt x="3386279" y="64061"/>
                </a:cubicBezTo>
                <a:lnTo>
                  <a:pt x="3386279" y="137257"/>
                </a:lnTo>
                <a:cubicBezTo>
                  <a:pt x="3385859" y="138110"/>
                  <a:pt x="3383167" y="139437"/>
                  <a:pt x="3378202" y="141237"/>
                </a:cubicBezTo>
                <a:cubicBezTo>
                  <a:pt x="3373238" y="143038"/>
                  <a:pt x="3367012" y="144744"/>
                  <a:pt x="3359524" y="146355"/>
                </a:cubicBezTo>
                <a:cubicBezTo>
                  <a:pt x="3366465" y="151653"/>
                  <a:pt x="3374921" y="158117"/>
                  <a:pt x="3384891" y="165748"/>
                </a:cubicBezTo>
                <a:cubicBezTo>
                  <a:pt x="3394861" y="173379"/>
                  <a:pt x="3404075" y="180719"/>
                  <a:pt x="3412530" y="187768"/>
                </a:cubicBezTo>
                <a:cubicBezTo>
                  <a:pt x="3411731" y="190522"/>
                  <a:pt x="3410049" y="192553"/>
                  <a:pt x="3407482" y="193862"/>
                </a:cubicBezTo>
                <a:cubicBezTo>
                  <a:pt x="3404916" y="195170"/>
                  <a:pt x="3401719" y="195820"/>
                  <a:pt x="3397891" y="195809"/>
                </a:cubicBezTo>
                <a:lnTo>
                  <a:pt x="3256035" y="195809"/>
                </a:lnTo>
                <a:cubicBezTo>
                  <a:pt x="3239617" y="208394"/>
                  <a:pt x="3220455" y="220600"/>
                  <a:pt x="3198548" y="232427"/>
                </a:cubicBezTo>
                <a:cubicBezTo>
                  <a:pt x="3176641" y="244254"/>
                  <a:pt x="3155080" y="254439"/>
                  <a:pt x="3133867" y="262982"/>
                </a:cubicBezTo>
                <a:cubicBezTo>
                  <a:pt x="3157310" y="262478"/>
                  <a:pt x="3184003" y="261847"/>
                  <a:pt x="3213945" y="261089"/>
                </a:cubicBezTo>
                <a:cubicBezTo>
                  <a:pt x="3243887" y="260332"/>
                  <a:pt x="3275755" y="259449"/>
                  <a:pt x="3309546" y="258439"/>
                </a:cubicBezTo>
                <a:cubicBezTo>
                  <a:pt x="3302163" y="249800"/>
                  <a:pt x="3294464" y="241698"/>
                  <a:pt x="3286450" y="234135"/>
                </a:cubicBezTo>
                <a:cubicBezTo>
                  <a:pt x="3278436" y="226571"/>
                  <a:pt x="3270485" y="219865"/>
                  <a:pt x="3262597" y="214014"/>
                </a:cubicBezTo>
                <a:lnTo>
                  <a:pt x="3266131" y="210481"/>
                </a:lnTo>
                <a:cubicBezTo>
                  <a:pt x="3310984" y="210513"/>
                  <a:pt x="3343887" y="216787"/>
                  <a:pt x="3364840" y="229301"/>
                </a:cubicBezTo>
                <a:cubicBezTo>
                  <a:pt x="3385793" y="241815"/>
                  <a:pt x="3397525" y="255821"/>
                  <a:pt x="3400036" y="271318"/>
                </a:cubicBezTo>
                <a:cubicBezTo>
                  <a:pt x="3402547" y="286815"/>
                  <a:pt x="3398566" y="299054"/>
                  <a:pt x="3388094" y="308034"/>
                </a:cubicBezTo>
                <a:cubicBezTo>
                  <a:pt x="3377621" y="317015"/>
                  <a:pt x="3363386" y="317988"/>
                  <a:pt x="3345389" y="310954"/>
                </a:cubicBezTo>
                <a:cubicBezTo>
                  <a:pt x="3342349" y="304621"/>
                  <a:pt x="3338837" y="298224"/>
                  <a:pt x="3334851" y="291764"/>
                </a:cubicBezTo>
                <a:cubicBezTo>
                  <a:pt x="3330865" y="285304"/>
                  <a:pt x="3326468" y="278908"/>
                  <a:pt x="3321662" y="272574"/>
                </a:cubicBezTo>
                <a:cubicBezTo>
                  <a:pt x="3305981" y="277393"/>
                  <a:pt x="3287996" y="282527"/>
                  <a:pt x="3267709" y="287976"/>
                </a:cubicBezTo>
                <a:cubicBezTo>
                  <a:pt x="3247421" y="293426"/>
                  <a:pt x="3225019" y="299065"/>
                  <a:pt x="3200504" y="304894"/>
                </a:cubicBezTo>
                <a:lnTo>
                  <a:pt x="3278751" y="311459"/>
                </a:lnTo>
                <a:cubicBezTo>
                  <a:pt x="3278405" y="314500"/>
                  <a:pt x="3277079" y="317130"/>
                  <a:pt x="3274776" y="319350"/>
                </a:cubicBezTo>
                <a:cubicBezTo>
                  <a:pt x="3272473" y="321570"/>
                  <a:pt x="3268245" y="323316"/>
                  <a:pt x="3262093" y="324589"/>
                </a:cubicBezTo>
                <a:lnTo>
                  <a:pt x="3262093" y="362969"/>
                </a:lnTo>
                <a:lnTo>
                  <a:pt x="3299954" y="362969"/>
                </a:lnTo>
                <a:lnTo>
                  <a:pt x="3332768" y="322064"/>
                </a:lnTo>
                <a:cubicBezTo>
                  <a:pt x="3333086" y="322279"/>
                  <a:pt x="3336601" y="324879"/>
                  <a:pt x="3343313" y="329863"/>
                </a:cubicBezTo>
                <a:cubicBezTo>
                  <a:pt x="3350025" y="334846"/>
                  <a:pt x="3358028" y="340922"/>
                  <a:pt x="3367320" y="348091"/>
                </a:cubicBezTo>
                <a:cubicBezTo>
                  <a:pt x="3376613" y="355260"/>
                  <a:pt x="3385289" y="362230"/>
                  <a:pt x="3393347" y="369000"/>
                </a:cubicBezTo>
                <a:cubicBezTo>
                  <a:pt x="3392537" y="371754"/>
                  <a:pt x="3390875" y="373785"/>
                  <a:pt x="3388362" y="375094"/>
                </a:cubicBezTo>
                <a:cubicBezTo>
                  <a:pt x="3385848" y="376403"/>
                  <a:pt x="3382799" y="377052"/>
                  <a:pt x="3379212" y="377041"/>
                </a:cubicBezTo>
                <a:lnTo>
                  <a:pt x="3262093" y="377041"/>
                </a:lnTo>
                <a:lnTo>
                  <a:pt x="3262093" y="446770"/>
                </a:lnTo>
                <a:lnTo>
                  <a:pt x="3331253" y="446770"/>
                </a:lnTo>
                <a:lnTo>
                  <a:pt x="3364572" y="400285"/>
                </a:lnTo>
                <a:cubicBezTo>
                  <a:pt x="3364912" y="400540"/>
                  <a:pt x="3368495" y="403509"/>
                  <a:pt x="3375323" y="409191"/>
                </a:cubicBezTo>
                <a:cubicBezTo>
                  <a:pt x="3382151" y="414873"/>
                  <a:pt x="3390184" y="421732"/>
                  <a:pt x="3399423" y="429768"/>
                </a:cubicBezTo>
                <a:cubicBezTo>
                  <a:pt x="3408663" y="437804"/>
                  <a:pt x="3417071" y="445482"/>
                  <a:pt x="3424646" y="452801"/>
                </a:cubicBezTo>
                <a:cubicBezTo>
                  <a:pt x="3424089" y="455555"/>
                  <a:pt x="3422553" y="457586"/>
                  <a:pt x="3420039" y="458895"/>
                </a:cubicBezTo>
                <a:cubicBezTo>
                  <a:pt x="3417526" y="460204"/>
                  <a:pt x="3414350" y="460853"/>
                  <a:pt x="3410511" y="460842"/>
                </a:cubicBezTo>
                <a:lnTo>
                  <a:pt x="3038960" y="460842"/>
                </a:lnTo>
                <a:lnTo>
                  <a:pt x="3034921" y="446770"/>
                </a:lnTo>
                <a:lnTo>
                  <a:pt x="3191417" y="446770"/>
                </a:lnTo>
                <a:lnTo>
                  <a:pt x="3191417" y="377041"/>
                </a:lnTo>
                <a:lnTo>
                  <a:pt x="3076317" y="377041"/>
                </a:lnTo>
                <a:lnTo>
                  <a:pt x="3072279" y="362969"/>
                </a:lnTo>
                <a:lnTo>
                  <a:pt x="3191417" y="362969"/>
                </a:lnTo>
                <a:lnTo>
                  <a:pt x="3191417" y="307407"/>
                </a:lnTo>
                <a:cubicBezTo>
                  <a:pt x="3180311" y="310154"/>
                  <a:pt x="3168826" y="312869"/>
                  <a:pt x="3156963" y="315552"/>
                </a:cubicBezTo>
                <a:cubicBezTo>
                  <a:pt x="3145099" y="318235"/>
                  <a:pt x="3132857" y="321077"/>
                  <a:pt x="3120237" y="324076"/>
                </a:cubicBezTo>
                <a:cubicBezTo>
                  <a:pt x="3118186" y="327601"/>
                  <a:pt x="3115851" y="330527"/>
                  <a:pt x="3113232" y="332852"/>
                </a:cubicBezTo>
                <a:cubicBezTo>
                  <a:pt x="3110613" y="335178"/>
                  <a:pt x="3107900" y="336967"/>
                  <a:pt x="3105092" y="338219"/>
                </a:cubicBezTo>
                <a:lnTo>
                  <a:pt x="3074803" y="262478"/>
                </a:lnTo>
                <a:cubicBezTo>
                  <a:pt x="3071867" y="288919"/>
                  <a:pt x="3066015" y="315254"/>
                  <a:pt x="3057246" y="341483"/>
                </a:cubicBezTo>
                <a:cubicBezTo>
                  <a:pt x="3048477" y="367712"/>
                  <a:pt x="3035221" y="392732"/>
                  <a:pt x="3017477" y="416543"/>
                </a:cubicBezTo>
                <a:cubicBezTo>
                  <a:pt x="2999733" y="440353"/>
                  <a:pt x="2975932" y="461851"/>
                  <a:pt x="2946072" y="481035"/>
                </a:cubicBezTo>
                <a:lnTo>
                  <a:pt x="2942033" y="478006"/>
                </a:lnTo>
                <a:cubicBezTo>
                  <a:pt x="2961083" y="448010"/>
                  <a:pt x="2975093" y="416080"/>
                  <a:pt x="2984065" y="382216"/>
                </a:cubicBezTo>
                <a:cubicBezTo>
                  <a:pt x="2993036" y="348352"/>
                  <a:pt x="2998783" y="313843"/>
                  <a:pt x="3001304" y="278690"/>
                </a:cubicBezTo>
                <a:cubicBezTo>
                  <a:pt x="3003825" y="243537"/>
                  <a:pt x="3004934" y="209029"/>
                  <a:pt x="3004632" y="175166"/>
                </a:cubicBezTo>
                <a:lnTo>
                  <a:pt x="3004632" y="10097"/>
                </a:lnTo>
                <a:lnTo>
                  <a:pt x="3089442" y="38367"/>
                </a:lnTo>
                <a:lnTo>
                  <a:pt x="3310556" y="38367"/>
                </a:lnTo>
                <a:close/>
                <a:moveTo>
                  <a:pt x="1591417" y="4007"/>
                </a:moveTo>
                <a:lnTo>
                  <a:pt x="1685315" y="31268"/>
                </a:lnTo>
                <a:cubicBezTo>
                  <a:pt x="1684315" y="34581"/>
                  <a:pt x="1682149" y="37168"/>
                  <a:pt x="1678815" y="39029"/>
                </a:cubicBezTo>
                <a:cubicBezTo>
                  <a:pt x="1675481" y="40891"/>
                  <a:pt x="1670917" y="41838"/>
                  <a:pt x="1665121" y="41869"/>
                </a:cubicBezTo>
                <a:cubicBezTo>
                  <a:pt x="1656539" y="62988"/>
                  <a:pt x="1646948" y="82844"/>
                  <a:pt x="1636347" y="101438"/>
                </a:cubicBezTo>
                <a:lnTo>
                  <a:pt x="1699450" y="101438"/>
                </a:lnTo>
                <a:lnTo>
                  <a:pt x="1737311" y="63072"/>
                </a:lnTo>
                <a:lnTo>
                  <a:pt x="1798395" y="117593"/>
                </a:lnTo>
                <a:cubicBezTo>
                  <a:pt x="1796439" y="120117"/>
                  <a:pt x="1793663" y="122262"/>
                  <a:pt x="1790066" y="124029"/>
                </a:cubicBezTo>
                <a:cubicBezTo>
                  <a:pt x="1786469" y="125796"/>
                  <a:pt x="1781673" y="127184"/>
                  <a:pt x="1775678" y="128194"/>
                </a:cubicBezTo>
                <a:cubicBezTo>
                  <a:pt x="1774631" y="198380"/>
                  <a:pt x="1772911" y="255563"/>
                  <a:pt x="1770518" y="299741"/>
                </a:cubicBezTo>
                <a:cubicBezTo>
                  <a:pt x="1768125" y="343920"/>
                  <a:pt x="1764273" y="378030"/>
                  <a:pt x="1758963" y="402071"/>
                </a:cubicBezTo>
                <a:cubicBezTo>
                  <a:pt x="1753653" y="426113"/>
                  <a:pt x="1746099" y="443021"/>
                  <a:pt x="1736302" y="452797"/>
                </a:cubicBezTo>
                <a:cubicBezTo>
                  <a:pt x="1726689" y="462588"/>
                  <a:pt x="1715499" y="469761"/>
                  <a:pt x="1702731" y="474315"/>
                </a:cubicBezTo>
                <a:cubicBezTo>
                  <a:pt x="1689963" y="478869"/>
                  <a:pt x="1674230" y="481119"/>
                  <a:pt x="1655530" y="481067"/>
                </a:cubicBezTo>
                <a:cubicBezTo>
                  <a:pt x="1655593" y="469214"/>
                  <a:pt x="1654709" y="459096"/>
                  <a:pt x="1652879" y="450714"/>
                </a:cubicBezTo>
                <a:cubicBezTo>
                  <a:pt x="1651049" y="442332"/>
                  <a:pt x="1647895" y="435622"/>
                  <a:pt x="1643414" y="430584"/>
                </a:cubicBezTo>
                <a:cubicBezTo>
                  <a:pt x="1638587" y="425000"/>
                  <a:pt x="1631582" y="420015"/>
                  <a:pt x="1622401" y="415629"/>
                </a:cubicBezTo>
                <a:cubicBezTo>
                  <a:pt x="1613219" y="411243"/>
                  <a:pt x="1602050" y="407646"/>
                  <a:pt x="1588893" y="404838"/>
                </a:cubicBezTo>
                <a:lnTo>
                  <a:pt x="1589399" y="398780"/>
                </a:lnTo>
                <a:cubicBezTo>
                  <a:pt x="1602166" y="399832"/>
                  <a:pt x="1615501" y="400758"/>
                  <a:pt x="1629405" y="401557"/>
                </a:cubicBezTo>
                <a:cubicBezTo>
                  <a:pt x="1643309" y="402356"/>
                  <a:pt x="1653868" y="402777"/>
                  <a:pt x="1661083" y="402819"/>
                </a:cubicBezTo>
                <a:cubicBezTo>
                  <a:pt x="1665300" y="402829"/>
                  <a:pt x="1668855" y="402304"/>
                  <a:pt x="1671747" y="401241"/>
                </a:cubicBezTo>
                <a:cubicBezTo>
                  <a:pt x="1674640" y="400179"/>
                  <a:pt x="1677311" y="398517"/>
                  <a:pt x="1679761" y="396256"/>
                </a:cubicBezTo>
                <a:cubicBezTo>
                  <a:pt x="1688596" y="388221"/>
                  <a:pt x="1694780" y="360876"/>
                  <a:pt x="1698314" y="314222"/>
                </a:cubicBezTo>
                <a:cubicBezTo>
                  <a:pt x="1701847" y="267568"/>
                  <a:pt x="1704245" y="201352"/>
                  <a:pt x="1705507" y="115573"/>
                </a:cubicBezTo>
                <a:lnTo>
                  <a:pt x="1627764" y="115573"/>
                </a:lnTo>
                <a:cubicBezTo>
                  <a:pt x="1601513" y="158904"/>
                  <a:pt x="1570720" y="194410"/>
                  <a:pt x="1535382" y="222092"/>
                </a:cubicBezTo>
                <a:lnTo>
                  <a:pt x="1532353" y="220072"/>
                </a:lnTo>
                <a:lnTo>
                  <a:pt x="1532353" y="424526"/>
                </a:lnTo>
                <a:cubicBezTo>
                  <a:pt x="1531929" y="426187"/>
                  <a:pt x="1528682" y="428475"/>
                  <a:pt x="1522612" y="431388"/>
                </a:cubicBezTo>
                <a:cubicBezTo>
                  <a:pt x="1516541" y="434302"/>
                  <a:pt x="1509181" y="436963"/>
                  <a:pt x="1500530" y="439372"/>
                </a:cubicBezTo>
                <a:cubicBezTo>
                  <a:pt x="1491880" y="441781"/>
                  <a:pt x="1483472" y="443058"/>
                  <a:pt x="1475307" y="443205"/>
                </a:cubicBezTo>
                <a:lnTo>
                  <a:pt x="1464201" y="443205"/>
                </a:lnTo>
                <a:lnTo>
                  <a:pt x="1464201" y="403324"/>
                </a:lnTo>
                <a:lnTo>
                  <a:pt x="1402108" y="403324"/>
                </a:lnTo>
                <a:lnTo>
                  <a:pt x="1402108" y="438157"/>
                </a:lnTo>
                <a:cubicBezTo>
                  <a:pt x="1401645" y="442437"/>
                  <a:pt x="1396134" y="447254"/>
                  <a:pt x="1385576" y="452607"/>
                </a:cubicBezTo>
                <a:cubicBezTo>
                  <a:pt x="1375016" y="457961"/>
                  <a:pt x="1362185" y="460884"/>
                  <a:pt x="1347082" y="461379"/>
                </a:cubicBezTo>
                <a:lnTo>
                  <a:pt x="1336481" y="461379"/>
                </a:lnTo>
                <a:lnTo>
                  <a:pt x="1336481" y="75692"/>
                </a:lnTo>
                <a:lnTo>
                  <a:pt x="1400089" y="101943"/>
                </a:lnTo>
                <a:cubicBezTo>
                  <a:pt x="1401351" y="87335"/>
                  <a:pt x="1402487" y="71244"/>
                  <a:pt x="1403496" y="53669"/>
                </a:cubicBezTo>
                <a:cubicBezTo>
                  <a:pt x="1404506" y="36095"/>
                  <a:pt x="1405389" y="19878"/>
                  <a:pt x="1406147" y="5017"/>
                </a:cubicBezTo>
                <a:lnTo>
                  <a:pt x="1503578" y="28239"/>
                </a:lnTo>
                <a:cubicBezTo>
                  <a:pt x="1502326" y="32740"/>
                  <a:pt x="1499908" y="35979"/>
                  <a:pt x="1496321" y="37957"/>
                </a:cubicBezTo>
                <a:cubicBezTo>
                  <a:pt x="1492735" y="39934"/>
                  <a:pt x="1487918" y="40901"/>
                  <a:pt x="1481871" y="40859"/>
                </a:cubicBezTo>
                <a:cubicBezTo>
                  <a:pt x="1474046" y="49967"/>
                  <a:pt x="1465085" y="60148"/>
                  <a:pt x="1454988" y="71401"/>
                </a:cubicBezTo>
                <a:cubicBezTo>
                  <a:pt x="1444893" y="82655"/>
                  <a:pt x="1435175" y="93340"/>
                  <a:pt x="1425835" y="103458"/>
                </a:cubicBezTo>
                <a:lnTo>
                  <a:pt x="1459153" y="103458"/>
                </a:lnTo>
                <a:lnTo>
                  <a:pt x="1490453" y="68625"/>
                </a:lnTo>
                <a:lnTo>
                  <a:pt x="1552546" y="117593"/>
                </a:lnTo>
                <a:cubicBezTo>
                  <a:pt x="1550789" y="119886"/>
                  <a:pt x="1548245" y="121989"/>
                  <a:pt x="1544911" y="123903"/>
                </a:cubicBezTo>
                <a:cubicBezTo>
                  <a:pt x="1541576" y="125817"/>
                  <a:pt x="1537391" y="127416"/>
                  <a:pt x="1532353" y="128699"/>
                </a:cubicBezTo>
                <a:lnTo>
                  <a:pt x="1532353" y="213005"/>
                </a:lnTo>
                <a:cubicBezTo>
                  <a:pt x="1544501" y="185523"/>
                  <a:pt x="1555922" y="153278"/>
                  <a:pt x="1566618" y="116268"/>
                </a:cubicBezTo>
                <a:cubicBezTo>
                  <a:pt x="1577314" y="79258"/>
                  <a:pt x="1585580" y="41838"/>
                  <a:pt x="1591417" y="4007"/>
                </a:cubicBezTo>
                <a:close/>
                <a:moveTo>
                  <a:pt x="389458" y="2493"/>
                </a:moveTo>
                <a:lnTo>
                  <a:pt x="478812" y="9560"/>
                </a:lnTo>
                <a:cubicBezTo>
                  <a:pt x="478455" y="12852"/>
                  <a:pt x="477150" y="15608"/>
                  <a:pt x="474900" y="17827"/>
                </a:cubicBezTo>
                <a:cubicBezTo>
                  <a:pt x="472649" y="20046"/>
                  <a:pt x="468568" y="21666"/>
                  <a:pt x="462658" y="22686"/>
                </a:cubicBezTo>
                <a:lnTo>
                  <a:pt x="462658" y="88818"/>
                </a:lnTo>
                <a:lnTo>
                  <a:pt x="475783" y="88818"/>
                </a:lnTo>
                <a:lnTo>
                  <a:pt x="510111" y="43384"/>
                </a:lnTo>
                <a:cubicBezTo>
                  <a:pt x="510794" y="43909"/>
                  <a:pt x="516369" y="48411"/>
                  <a:pt x="526834" y="56888"/>
                </a:cubicBezTo>
                <a:cubicBezTo>
                  <a:pt x="537298" y="65364"/>
                  <a:pt x="548551" y="74662"/>
                  <a:pt x="560594" y="84779"/>
                </a:cubicBezTo>
                <a:cubicBezTo>
                  <a:pt x="570459" y="72138"/>
                  <a:pt x="579629" y="59685"/>
                  <a:pt x="588107" y="47422"/>
                </a:cubicBezTo>
                <a:cubicBezTo>
                  <a:pt x="596584" y="35159"/>
                  <a:pt x="604240" y="23212"/>
                  <a:pt x="611076" y="11580"/>
                </a:cubicBezTo>
                <a:lnTo>
                  <a:pt x="689576" y="62567"/>
                </a:lnTo>
                <a:cubicBezTo>
                  <a:pt x="687673" y="65407"/>
                  <a:pt x="685043" y="67300"/>
                  <a:pt x="681688" y="68246"/>
                </a:cubicBezTo>
                <a:cubicBezTo>
                  <a:pt x="678333" y="69193"/>
                  <a:pt x="673559" y="68814"/>
                  <a:pt x="667364" y="67110"/>
                </a:cubicBezTo>
                <a:cubicBezTo>
                  <a:pt x="652362" y="86367"/>
                  <a:pt x="635607" y="105908"/>
                  <a:pt x="617102" y="125733"/>
                </a:cubicBezTo>
                <a:cubicBezTo>
                  <a:pt x="598597" y="145558"/>
                  <a:pt x="578246" y="165225"/>
                  <a:pt x="556050" y="184735"/>
                </a:cubicBezTo>
                <a:lnTo>
                  <a:pt x="606028" y="184735"/>
                </a:lnTo>
                <a:lnTo>
                  <a:pt x="641365" y="139300"/>
                </a:lnTo>
                <a:cubicBezTo>
                  <a:pt x="641708" y="139553"/>
                  <a:pt x="645426" y="142469"/>
                  <a:pt x="652518" y="148051"/>
                </a:cubicBezTo>
                <a:cubicBezTo>
                  <a:pt x="659611" y="153632"/>
                  <a:pt x="668021" y="160363"/>
                  <a:pt x="677751" y="168244"/>
                </a:cubicBezTo>
                <a:cubicBezTo>
                  <a:pt x="687479" y="176124"/>
                  <a:pt x="696469" y="183641"/>
                  <a:pt x="704721" y="190792"/>
                </a:cubicBezTo>
                <a:cubicBezTo>
                  <a:pt x="703911" y="193558"/>
                  <a:pt x="702249" y="195599"/>
                  <a:pt x="699736" y="196913"/>
                </a:cubicBezTo>
                <a:cubicBezTo>
                  <a:pt x="697222" y="198228"/>
                  <a:pt x="694173" y="198880"/>
                  <a:pt x="690586" y="198870"/>
                </a:cubicBezTo>
                <a:lnTo>
                  <a:pt x="539895" y="198870"/>
                </a:lnTo>
                <a:cubicBezTo>
                  <a:pt x="523226" y="212794"/>
                  <a:pt x="505705" y="226467"/>
                  <a:pt x="487331" y="239887"/>
                </a:cubicBezTo>
                <a:cubicBezTo>
                  <a:pt x="468957" y="253307"/>
                  <a:pt x="449795" y="266222"/>
                  <a:pt x="429844" y="278632"/>
                </a:cubicBezTo>
                <a:lnTo>
                  <a:pt x="429844" y="329619"/>
                </a:lnTo>
                <a:cubicBezTo>
                  <a:pt x="458777" y="316052"/>
                  <a:pt x="486479" y="300907"/>
                  <a:pt x="512950" y="284185"/>
                </a:cubicBezTo>
                <a:cubicBezTo>
                  <a:pt x="539422" y="267463"/>
                  <a:pt x="560688" y="251813"/>
                  <a:pt x="576748" y="237236"/>
                </a:cubicBezTo>
                <a:lnTo>
                  <a:pt x="649695" y="293777"/>
                </a:lnTo>
                <a:cubicBezTo>
                  <a:pt x="646818" y="296606"/>
                  <a:pt x="642561" y="298268"/>
                  <a:pt x="636925" y="298762"/>
                </a:cubicBezTo>
                <a:cubicBezTo>
                  <a:pt x="631289" y="299256"/>
                  <a:pt x="624187" y="298268"/>
                  <a:pt x="615619" y="295796"/>
                </a:cubicBezTo>
                <a:cubicBezTo>
                  <a:pt x="592135" y="305272"/>
                  <a:pt x="564138" y="314212"/>
                  <a:pt x="531629" y="322615"/>
                </a:cubicBezTo>
                <a:cubicBezTo>
                  <a:pt x="499120" y="331018"/>
                  <a:pt x="465192" y="338065"/>
                  <a:pt x="429844" y="343754"/>
                </a:cubicBezTo>
                <a:lnTo>
                  <a:pt x="429844" y="393732"/>
                </a:lnTo>
                <a:cubicBezTo>
                  <a:pt x="429591" y="398696"/>
                  <a:pt x="431359" y="402146"/>
                  <a:pt x="435145" y="404081"/>
                </a:cubicBezTo>
                <a:cubicBezTo>
                  <a:pt x="438930" y="406016"/>
                  <a:pt x="446251" y="406942"/>
                  <a:pt x="457104" y="406858"/>
                </a:cubicBezTo>
                <a:lnTo>
                  <a:pt x="534342" y="406858"/>
                </a:lnTo>
                <a:cubicBezTo>
                  <a:pt x="545933" y="406847"/>
                  <a:pt x="556828" y="406742"/>
                  <a:pt x="567030" y="406542"/>
                </a:cubicBezTo>
                <a:cubicBezTo>
                  <a:pt x="577232" y="406342"/>
                  <a:pt x="585351" y="406111"/>
                  <a:pt x="591388" y="405848"/>
                </a:cubicBezTo>
                <a:cubicBezTo>
                  <a:pt x="596352" y="405638"/>
                  <a:pt x="600432" y="404922"/>
                  <a:pt x="603630" y="403702"/>
                </a:cubicBezTo>
                <a:cubicBezTo>
                  <a:pt x="606827" y="402482"/>
                  <a:pt x="609645" y="400505"/>
                  <a:pt x="612085" y="397771"/>
                </a:cubicBezTo>
                <a:cubicBezTo>
                  <a:pt x="616071" y="393280"/>
                  <a:pt x="620594" y="386107"/>
                  <a:pt x="625653" y="376252"/>
                </a:cubicBezTo>
                <a:cubicBezTo>
                  <a:pt x="630711" y="366398"/>
                  <a:pt x="636623" y="353546"/>
                  <a:pt x="643385" y="337696"/>
                </a:cubicBezTo>
                <a:lnTo>
                  <a:pt x="648652" y="337696"/>
                </a:lnTo>
                <a:lnTo>
                  <a:pt x="650200" y="399285"/>
                </a:lnTo>
                <a:cubicBezTo>
                  <a:pt x="661580" y="402945"/>
                  <a:pt x="669362" y="406984"/>
                  <a:pt x="673548" y="411401"/>
                </a:cubicBezTo>
                <a:cubicBezTo>
                  <a:pt x="677734" y="415818"/>
                  <a:pt x="679711" y="421371"/>
                  <a:pt x="679480" y="428060"/>
                </a:cubicBezTo>
                <a:cubicBezTo>
                  <a:pt x="679886" y="438767"/>
                  <a:pt x="675876" y="447306"/>
                  <a:pt x="667448" y="453675"/>
                </a:cubicBezTo>
                <a:cubicBezTo>
                  <a:pt x="659021" y="460045"/>
                  <a:pt x="643735" y="464619"/>
                  <a:pt x="621594" y="467399"/>
                </a:cubicBezTo>
                <a:cubicBezTo>
                  <a:pt x="599451" y="470179"/>
                  <a:pt x="568011" y="471537"/>
                  <a:pt x="527275" y="471475"/>
                </a:cubicBezTo>
                <a:lnTo>
                  <a:pt x="451046" y="471475"/>
                </a:lnTo>
                <a:cubicBezTo>
                  <a:pt x="416477" y="472169"/>
                  <a:pt x="392224" y="468509"/>
                  <a:pt x="378289" y="460495"/>
                </a:cubicBezTo>
                <a:cubicBezTo>
                  <a:pt x="364354" y="452481"/>
                  <a:pt x="357644" y="435948"/>
                  <a:pt x="358158" y="410896"/>
                </a:cubicBezTo>
                <a:lnTo>
                  <a:pt x="358158" y="319018"/>
                </a:lnTo>
                <a:cubicBezTo>
                  <a:pt x="337472" y="329409"/>
                  <a:pt x="316122" y="339169"/>
                  <a:pt x="294109" y="348298"/>
                </a:cubicBezTo>
                <a:cubicBezTo>
                  <a:pt x="272097" y="357427"/>
                  <a:pt x="249359" y="365672"/>
                  <a:pt x="225895" y="373034"/>
                </a:cubicBezTo>
                <a:lnTo>
                  <a:pt x="222361" y="366976"/>
                </a:lnTo>
                <a:cubicBezTo>
                  <a:pt x="246130" y="355071"/>
                  <a:pt x="269393" y="342030"/>
                  <a:pt x="292153" y="327852"/>
                </a:cubicBezTo>
                <a:cubicBezTo>
                  <a:pt x="314912" y="313675"/>
                  <a:pt x="336914" y="298615"/>
                  <a:pt x="358158" y="282671"/>
                </a:cubicBezTo>
                <a:lnTo>
                  <a:pt x="358158" y="227140"/>
                </a:lnTo>
                <a:lnTo>
                  <a:pt x="421262" y="232188"/>
                </a:lnTo>
                <a:cubicBezTo>
                  <a:pt x="433882" y="221082"/>
                  <a:pt x="445999" y="209976"/>
                  <a:pt x="457609" y="198870"/>
                </a:cubicBezTo>
                <a:lnTo>
                  <a:pt x="238515" y="198870"/>
                </a:lnTo>
                <a:lnTo>
                  <a:pt x="234477" y="184735"/>
                </a:lnTo>
                <a:lnTo>
                  <a:pt x="389458" y="184735"/>
                </a:lnTo>
                <a:lnTo>
                  <a:pt x="389458" y="102953"/>
                </a:lnTo>
                <a:lnTo>
                  <a:pt x="275872" y="102953"/>
                </a:lnTo>
                <a:lnTo>
                  <a:pt x="271833" y="88818"/>
                </a:lnTo>
                <a:lnTo>
                  <a:pt x="389458" y="88818"/>
                </a:lnTo>
                <a:close/>
                <a:moveTo>
                  <a:pt x="0" y="2493"/>
                </a:moveTo>
                <a:lnTo>
                  <a:pt x="166592" y="2493"/>
                </a:lnTo>
                <a:lnTo>
                  <a:pt x="166592" y="23191"/>
                </a:lnTo>
                <a:lnTo>
                  <a:pt x="21707" y="23191"/>
                </a:lnTo>
                <a:lnTo>
                  <a:pt x="21707" y="323057"/>
                </a:lnTo>
                <a:lnTo>
                  <a:pt x="0" y="323057"/>
                </a:lnTo>
                <a:close/>
                <a:moveTo>
                  <a:pt x="960653" y="0"/>
                </a:moveTo>
                <a:lnTo>
                  <a:pt x="1060103" y="20193"/>
                </a:lnTo>
                <a:cubicBezTo>
                  <a:pt x="1059378" y="24011"/>
                  <a:pt x="1057421" y="26977"/>
                  <a:pt x="1054235" y="29091"/>
                </a:cubicBezTo>
                <a:cubicBezTo>
                  <a:pt x="1051048" y="31205"/>
                  <a:pt x="1046441" y="32277"/>
                  <a:pt x="1040416" y="32309"/>
                </a:cubicBezTo>
                <a:cubicBezTo>
                  <a:pt x="1037470" y="44930"/>
                  <a:pt x="1034273" y="57550"/>
                  <a:pt x="1030823" y="70171"/>
                </a:cubicBezTo>
                <a:lnTo>
                  <a:pt x="1133808" y="70171"/>
                </a:lnTo>
                <a:lnTo>
                  <a:pt x="1169146" y="27261"/>
                </a:lnTo>
                <a:cubicBezTo>
                  <a:pt x="1169482" y="27491"/>
                  <a:pt x="1173185" y="30227"/>
                  <a:pt x="1180252" y="35468"/>
                </a:cubicBezTo>
                <a:cubicBezTo>
                  <a:pt x="1187319" y="40708"/>
                  <a:pt x="1195733" y="47069"/>
                  <a:pt x="1205493" y="54551"/>
                </a:cubicBezTo>
                <a:cubicBezTo>
                  <a:pt x="1215253" y="62032"/>
                  <a:pt x="1224340" y="69249"/>
                  <a:pt x="1232754" y="76202"/>
                </a:cubicBezTo>
                <a:cubicBezTo>
                  <a:pt x="1231944" y="78955"/>
                  <a:pt x="1230282" y="80987"/>
                  <a:pt x="1227768" y="82295"/>
                </a:cubicBezTo>
                <a:cubicBezTo>
                  <a:pt x="1225255" y="83604"/>
                  <a:pt x="1222205" y="84253"/>
                  <a:pt x="1218618" y="84243"/>
                </a:cubicBezTo>
                <a:lnTo>
                  <a:pt x="1026280" y="84243"/>
                </a:lnTo>
                <a:cubicBezTo>
                  <a:pt x="1023766" y="92593"/>
                  <a:pt x="1020969" y="100913"/>
                  <a:pt x="1017887" y="109200"/>
                </a:cubicBezTo>
                <a:cubicBezTo>
                  <a:pt x="1014807" y="117488"/>
                  <a:pt x="1011377" y="125681"/>
                  <a:pt x="1007601" y="133779"/>
                </a:cubicBezTo>
                <a:lnTo>
                  <a:pt x="1124217" y="133779"/>
                </a:lnTo>
                <a:lnTo>
                  <a:pt x="1157030" y="93341"/>
                </a:lnTo>
                <a:cubicBezTo>
                  <a:pt x="1157344" y="93560"/>
                  <a:pt x="1160810" y="96155"/>
                  <a:pt x="1167426" y="101128"/>
                </a:cubicBezTo>
                <a:cubicBezTo>
                  <a:pt x="1174042" y="106100"/>
                  <a:pt x="1181919" y="112138"/>
                  <a:pt x="1191059" y="119241"/>
                </a:cubicBezTo>
                <a:cubicBezTo>
                  <a:pt x="1200198" y="126344"/>
                  <a:pt x="1208712" y="133200"/>
                  <a:pt x="1216599" y="139810"/>
                </a:cubicBezTo>
                <a:cubicBezTo>
                  <a:pt x="1215789" y="142563"/>
                  <a:pt x="1214128" y="144595"/>
                  <a:pt x="1211614" y="145903"/>
                </a:cubicBezTo>
                <a:cubicBezTo>
                  <a:pt x="1209100" y="147212"/>
                  <a:pt x="1206051" y="147861"/>
                  <a:pt x="1202465" y="147851"/>
                </a:cubicBezTo>
                <a:lnTo>
                  <a:pt x="1001544" y="147851"/>
                </a:lnTo>
                <a:cubicBezTo>
                  <a:pt x="992541" y="166046"/>
                  <a:pt x="982276" y="183736"/>
                  <a:pt x="970750" y="200920"/>
                </a:cubicBezTo>
                <a:lnTo>
                  <a:pt x="1150467" y="200920"/>
                </a:lnTo>
                <a:lnTo>
                  <a:pt x="1187319" y="154927"/>
                </a:lnTo>
                <a:cubicBezTo>
                  <a:pt x="1187681" y="155177"/>
                  <a:pt x="1191614" y="158103"/>
                  <a:pt x="1199117" y="163705"/>
                </a:cubicBezTo>
                <a:cubicBezTo>
                  <a:pt x="1206621" y="169307"/>
                  <a:pt x="1215527" y="176087"/>
                  <a:pt x="1225836" y="184044"/>
                </a:cubicBezTo>
                <a:cubicBezTo>
                  <a:pt x="1236145" y="192001"/>
                  <a:pt x="1245686" y="199637"/>
                  <a:pt x="1254461" y="206951"/>
                </a:cubicBezTo>
                <a:cubicBezTo>
                  <a:pt x="1253662" y="209705"/>
                  <a:pt x="1251979" y="211736"/>
                  <a:pt x="1249413" y="213045"/>
                </a:cubicBezTo>
                <a:cubicBezTo>
                  <a:pt x="1246847" y="214354"/>
                  <a:pt x="1243649" y="215003"/>
                  <a:pt x="1239821" y="214992"/>
                </a:cubicBezTo>
                <a:lnTo>
                  <a:pt x="1101500" y="214992"/>
                </a:lnTo>
                <a:cubicBezTo>
                  <a:pt x="1113901" y="225893"/>
                  <a:pt x="1128810" y="235016"/>
                  <a:pt x="1146223" y="242363"/>
                </a:cubicBezTo>
                <a:cubicBezTo>
                  <a:pt x="1163636" y="249709"/>
                  <a:pt x="1181835" y="255539"/>
                  <a:pt x="1200819" y="259855"/>
                </a:cubicBezTo>
                <a:cubicBezTo>
                  <a:pt x="1219803" y="264170"/>
                  <a:pt x="1237851" y="267232"/>
                  <a:pt x="1254966" y="269040"/>
                </a:cubicBezTo>
                <a:lnTo>
                  <a:pt x="1253957" y="277117"/>
                </a:lnTo>
                <a:cubicBezTo>
                  <a:pt x="1239505" y="286181"/>
                  <a:pt x="1228147" y="296218"/>
                  <a:pt x="1219881" y="307229"/>
                </a:cubicBezTo>
                <a:cubicBezTo>
                  <a:pt x="1211614" y="318240"/>
                  <a:pt x="1206818" y="330405"/>
                  <a:pt x="1205493" y="343723"/>
                </a:cubicBezTo>
                <a:cubicBezTo>
                  <a:pt x="1179400" y="329961"/>
                  <a:pt x="1156241" y="311738"/>
                  <a:pt x="1136016" y="289052"/>
                </a:cubicBezTo>
                <a:cubicBezTo>
                  <a:pt x="1115792" y="266366"/>
                  <a:pt x="1099070" y="241679"/>
                  <a:pt x="1085849" y="214992"/>
                </a:cubicBezTo>
                <a:lnTo>
                  <a:pt x="960653" y="214992"/>
                </a:lnTo>
                <a:cubicBezTo>
                  <a:pt x="951850" y="226383"/>
                  <a:pt x="942321" y="237458"/>
                  <a:pt x="932067" y="248217"/>
                </a:cubicBezTo>
                <a:cubicBezTo>
                  <a:pt x="921813" y="258976"/>
                  <a:pt x="910643" y="269293"/>
                  <a:pt x="898560" y="279168"/>
                </a:cubicBezTo>
                <a:cubicBezTo>
                  <a:pt x="916862" y="274333"/>
                  <a:pt x="935901" y="268563"/>
                  <a:pt x="955679" y="261857"/>
                </a:cubicBezTo>
                <a:cubicBezTo>
                  <a:pt x="975458" y="255152"/>
                  <a:pt x="994199" y="248223"/>
                  <a:pt x="1011902" y="241071"/>
                </a:cubicBezTo>
                <a:cubicBezTo>
                  <a:pt x="1029605" y="233919"/>
                  <a:pt x="1044494" y="227256"/>
                  <a:pt x="1056569" y="221082"/>
                </a:cubicBezTo>
                <a:lnTo>
                  <a:pt x="1111595" y="277622"/>
                </a:lnTo>
                <a:cubicBezTo>
                  <a:pt x="1108514" y="279926"/>
                  <a:pt x="1104202" y="280999"/>
                  <a:pt x="1098660" y="280842"/>
                </a:cubicBezTo>
                <a:cubicBezTo>
                  <a:pt x="1093117" y="280684"/>
                  <a:pt x="1086659" y="279106"/>
                  <a:pt x="1079287" y="276108"/>
                </a:cubicBezTo>
                <a:cubicBezTo>
                  <a:pt x="1074733" y="276634"/>
                  <a:pt x="1069958" y="277223"/>
                  <a:pt x="1064962" y="277875"/>
                </a:cubicBezTo>
                <a:cubicBezTo>
                  <a:pt x="1059967" y="278527"/>
                  <a:pt x="1054814" y="279116"/>
                  <a:pt x="1049502" y="279642"/>
                </a:cubicBezTo>
                <a:lnTo>
                  <a:pt x="1049502" y="322583"/>
                </a:lnTo>
                <a:lnTo>
                  <a:pt x="1075753" y="322583"/>
                </a:lnTo>
                <a:lnTo>
                  <a:pt x="1109071" y="282172"/>
                </a:lnTo>
                <a:cubicBezTo>
                  <a:pt x="1109395" y="282390"/>
                  <a:pt x="1112954" y="284983"/>
                  <a:pt x="1119748" y="289950"/>
                </a:cubicBezTo>
                <a:cubicBezTo>
                  <a:pt x="1126541" y="294918"/>
                  <a:pt x="1134624" y="300951"/>
                  <a:pt x="1143998" y="308049"/>
                </a:cubicBezTo>
                <a:cubicBezTo>
                  <a:pt x="1153371" y="315148"/>
                  <a:pt x="1162090" y="322003"/>
                  <a:pt x="1170155" y="328614"/>
                </a:cubicBezTo>
                <a:cubicBezTo>
                  <a:pt x="1169345" y="331368"/>
                  <a:pt x="1167684" y="333399"/>
                  <a:pt x="1165171" y="334708"/>
                </a:cubicBezTo>
                <a:cubicBezTo>
                  <a:pt x="1162656" y="336017"/>
                  <a:pt x="1159607" y="336666"/>
                  <a:pt x="1156021" y="336655"/>
                </a:cubicBezTo>
                <a:lnTo>
                  <a:pt x="1049502" y="336655"/>
                </a:lnTo>
                <a:lnTo>
                  <a:pt x="1049502" y="357858"/>
                </a:lnTo>
                <a:cubicBezTo>
                  <a:pt x="1101265" y="360344"/>
                  <a:pt x="1138995" y="368150"/>
                  <a:pt x="1162693" y="381277"/>
                </a:cubicBezTo>
                <a:cubicBezTo>
                  <a:pt x="1186392" y="394404"/>
                  <a:pt x="1199732" y="408536"/>
                  <a:pt x="1202717" y="423675"/>
                </a:cubicBezTo>
                <a:cubicBezTo>
                  <a:pt x="1205701" y="438813"/>
                  <a:pt x="1202004" y="450642"/>
                  <a:pt x="1191626" y="459162"/>
                </a:cubicBezTo>
                <a:cubicBezTo>
                  <a:pt x="1181248" y="467682"/>
                  <a:pt x="1167865" y="468579"/>
                  <a:pt x="1151477" y="461852"/>
                </a:cubicBezTo>
                <a:cubicBezTo>
                  <a:pt x="1143883" y="450493"/>
                  <a:pt x="1131178" y="436484"/>
                  <a:pt x="1113362" y="419825"/>
                </a:cubicBezTo>
                <a:cubicBezTo>
                  <a:pt x="1095546" y="403166"/>
                  <a:pt x="1074259" y="386885"/>
                  <a:pt x="1049502" y="370983"/>
                </a:cubicBezTo>
                <a:lnTo>
                  <a:pt x="1049502" y="462357"/>
                </a:lnTo>
                <a:cubicBezTo>
                  <a:pt x="1049355" y="464660"/>
                  <a:pt x="1044223" y="468131"/>
                  <a:pt x="1034105" y="472769"/>
                </a:cubicBezTo>
                <a:cubicBezTo>
                  <a:pt x="1023988" y="477407"/>
                  <a:pt x="1009768" y="479994"/>
                  <a:pt x="991448" y="480530"/>
                </a:cubicBezTo>
                <a:lnTo>
                  <a:pt x="977817" y="480530"/>
                </a:lnTo>
                <a:lnTo>
                  <a:pt x="977817" y="396225"/>
                </a:lnTo>
                <a:cubicBezTo>
                  <a:pt x="954806" y="413347"/>
                  <a:pt x="928008" y="427944"/>
                  <a:pt x="897424" y="440018"/>
                </a:cubicBezTo>
                <a:cubicBezTo>
                  <a:pt x="866840" y="452092"/>
                  <a:pt x="832722" y="461894"/>
                  <a:pt x="795071" y="469424"/>
                </a:cubicBezTo>
                <a:lnTo>
                  <a:pt x="792041" y="463871"/>
                </a:lnTo>
                <a:cubicBezTo>
                  <a:pt x="827453" y="449263"/>
                  <a:pt x="857848" y="431026"/>
                  <a:pt x="883225" y="409161"/>
                </a:cubicBezTo>
                <a:cubicBezTo>
                  <a:pt x="908604" y="387296"/>
                  <a:pt x="928523" y="363127"/>
                  <a:pt x="942984" y="336655"/>
                </a:cubicBezTo>
                <a:lnTo>
                  <a:pt x="854640" y="336655"/>
                </a:lnTo>
                <a:lnTo>
                  <a:pt x="850601" y="322583"/>
                </a:lnTo>
                <a:lnTo>
                  <a:pt x="950051" y="322583"/>
                </a:lnTo>
                <a:lnTo>
                  <a:pt x="950556" y="321572"/>
                </a:lnTo>
                <a:lnTo>
                  <a:pt x="977817" y="321572"/>
                </a:lnTo>
                <a:lnTo>
                  <a:pt x="977817" y="284675"/>
                </a:lnTo>
                <a:cubicBezTo>
                  <a:pt x="964365" y="285416"/>
                  <a:pt x="950882" y="285937"/>
                  <a:pt x="937368" y="286240"/>
                </a:cubicBezTo>
                <a:cubicBezTo>
                  <a:pt x="923853" y="286542"/>
                  <a:pt x="910749" y="286688"/>
                  <a:pt x="898054" y="286678"/>
                </a:cubicBezTo>
                <a:lnTo>
                  <a:pt x="896540" y="280670"/>
                </a:lnTo>
                <a:cubicBezTo>
                  <a:pt x="879682" y="294315"/>
                  <a:pt x="860897" y="307013"/>
                  <a:pt x="840190" y="318763"/>
                </a:cubicBezTo>
                <a:cubicBezTo>
                  <a:pt x="819481" y="330513"/>
                  <a:pt x="796532" y="341189"/>
                  <a:pt x="771343" y="350790"/>
                </a:cubicBezTo>
                <a:lnTo>
                  <a:pt x="767305" y="346247"/>
                </a:lnTo>
                <a:cubicBezTo>
                  <a:pt x="794734" y="327231"/>
                  <a:pt x="818629" y="306628"/>
                  <a:pt x="838991" y="284438"/>
                </a:cubicBezTo>
                <a:cubicBezTo>
                  <a:pt x="859351" y="262248"/>
                  <a:pt x="876684" y="239100"/>
                  <a:pt x="890987" y="214992"/>
                </a:cubicBezTo>
                <a:lnTo>
                  <a:pt x="777907" y="214992"/>
                </a:lnTo>
                <a:lnTo>
                  <a:pt x="773868" y="200920"/>
                </a:lnTo>
                <a:lnTo>
                  <a:pt x="899064" y="200920"/>
                </a:lnTo>
                <a:cubicBezTo>
                  <a:pt x="908741" y="183231"/>
                  <a:pt x="917154" y="165541"/>
                  <a:pt x="924306" y="147851"/>
                </a:cubicBezTo>
                <a:lnTo>
                  <a:pt x="817787" y="147851"/>
                </a:lnTo>
                <a:lnTo>
                  <a:pt x="813749" y="133779"/>
                </a:lnTo>
                <a:lnTo>
                  <a:pt x="929354" y="133779"/>
                </a:lnTo>
                <a:cubicBezTo>
                  <a:pt x="932383" y="125460"/>
                  <a:pt x="935159" y="117203"/>
                  <a:pt x="937683" y="109011"/>
                </a:cubicBezTo>
                <a:cubicBezTo>
                  <a:pt x="940207" y="100818"/>
                  <a:pt x="942480" y="92562"/>
                  <a:pt x="944498" y="84243"/>
                </a:cubicBezTo>
                <a:lnTo>
                  <a:pt x="801633" y="84243"/>
                </a:lnTo>
                <a:lnTo>
                  <a:pt x="797594" y="70171"/>
                </a:lnTo>
                <a:lnTo>
                  <a:pt x="948032" y="70171"/>
                </a:lnTo>
                <a:cubicBezTo>
                  <a:pt x="950798" y="58286"/>
                  <a:pt x="953217" y="46465"/>
                  <a:pt x="955289" y="34707"/>
                </a:cubicBezTo>
                <a:cubicBezTo>
                  <a:pt x="957362" y="22949"/>
                  <a:pt x="959150" y="11380"/>
                  <a:pt x="960653"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0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sp>
        <p:nvSpPr>
          <p:cNvPr id="61" name="任意多边形: 形状 60">
            <a:extLst>
              <a:ext uri="{FF2B5EF4-FFF2-40B4-BE49-F238E27FC236}">
                <a16:creationId xmlns:a16="http://schemas.microsoft.com/office/drawing/2014/main" xmlns="" id="{0C576916-4501-43CF-BD45-C8082A9E3E53}"/>
              </a:ext>
            </a:extLst>
          </p:cNvPr>
          <p:cNvSpPr/>
          <p:nvPr/>
        </p:nvSpPr>
        <p:spPr>
          <a:xfrm>
            <a:off x="6753202" y="1852556"/>
            <a:ext cx="4340247" cy="192224"/>
          </a:xfrm>
          <a:custGeom>
            <a:avLst/>
            <a:gdLst/>
            <a:ahLst/>
            <a:cxnLst/>
            <a:rect l="l" t="t" r="r" b="b"/>
            <a:pathLst>
              <a:path w="4340247" h="192224">
                <a:moveTo>
                  <a:pt x="4192828" y="118602"/>
                </a:moveTo>
                <a:lnTo>
                  <a:pt x="4192828" y="166433"/>
                </a:lnTo>
                <a:lnTo>
                  <a:pt x="4212431" y="166433"/>
                </a:lnTo>
                <a:lnTo>
                  <a:pt x="4212431" y="118602"/>
                </a:lnTo>
                <a:close/>
                <a:moveTo>
                  <a:pt x="93811" y="111813"/>
                </a:moveTo>
                <a:lnTo>
                  <a:pt x="93811" y="166420"/>
                </a:lnTo>
                <a:lnTo>
                  <a:pt x="129816" y="166420"/>
                </a:lnTo>
                <a:lnTo>
                  <a:pt x="129816" y="111813"/>
                </a:lnTo>
                <a:close/>
                <a:moveTo>
                  <a:pt x="29003" y="111813"/>
                </a:moveTo>
                <a:lnTo>
                  <a:pt x="29003" y="166420"/>
                </a:lnTo>
                <a:lnTo>
                  <a:pt x="64208" y="166420"/>
                </a:lnTo>
                <a:lnTo>
                  <a:pt x="64208" y="111813"/>
                </a:lnTo>
                <a:close/>
                <a:moveTo>
                  <a:pt x="2209952" y="102212"/>
                </a:moveTo>
                <a:lnTo>
                  <a:pt x="2209952" y="154619"/>
                </a:lnTo>
                <a:lnTo>
                  <a:pt x="2234555" y="154619"/>
                </a:lnTo>
                <a:lnTo>
                  <a:pt x="2234555" y="102212"/>
                </a:lnTo>
                <a:close/>
                <a:moveTo>
                  <a:pt x="3708777" y="100812"/>
                </a:moveTo>
                <a:lnTo>
                  <a:pt x="3708777" y="157819"/>
                </a:lnTo>
                <a:lnTo>
                  <a:pt x="3736781" y="157819"/>
                </a:lnTo>
                <a:lnTo>
                  <a:pt x="3736781" y="100812"/>
                </a:lnTo>
                <a:close/>
                <a:moveTo>
                  <a:pt x="1128941" y="86010"/>
                </a:moveTo>
                <a:lnTo>
                  <a:pt x="1128941" y="119814"/>
                </a:lnTo>
                <a:lnTo>
                  <a:pt x="1142142" y="119814"/>
                </a:lnTo>
                <a:lnTo>
                  <a:pt x="1142142" y="86010"/>
                </a:lnTo>
                <a:close/>
                <a:moveTo>
                  <a:pt x="1088936" y="86010"/>
                </a:moveTo>
                <a:lnTo>
                  <a:pt x="1088936" y="119814"/>
                </a:lnTo>
                <a:lnTo>
                  <a:pt x="1102137" y="119814"/>
                </a:lnTo>
                <a:lnTo>
                  <a:pt x="1102137" y="86010"/>
                </a:lnTo>
                <a:close/>
                <a:moveTo>
                  <a:pt x="3452526" y="81810"/>
                </a:moveTo>
                <a:cubicBezTo>
                  <a:pt x="3468369" y="81723"/>
                  <a:pt x="3479489" y="83984"/>
                  <a:pt x="3485884" y="88592"/>
                </a:cubicBezTo>
                <a:cubicBezTo>
                  <a:pt x="3492278" y="93200"/>
                  <a:pt x="3495203" y="98273"/>
                  <a:pt x="3494656" y="103812"/>
                </a:cubicBezTo>
                <a:cubicBezTo>
                  <a:pt x="3494110" y="109352"/>
                  <a:pt x="3491346" y="113475"/>
                  <a:pt x="3486365" y="116183"/>
                </a:cubicBezTo>
                <a:cubicBezTo>
                  <a:pt x="3481384" y="118890"/>
                  <a:pt x="3475438" y="118301"/>
                  <a:pt x="3468528" y="114414"/>
                </a:cubicBezTo>
                <a:cubicBezTo>
                  <a:pt x="3467412" y="108409"/>
                  <a:pt x="3465244" y="102617"/>
                  <a:pt x="3462028" y="97037"/>
                </a:cubicBezTo>
                <a:cubicBezTo>
                  <a:pt x="3458810" y="91457"/>
                  <a:pt x="3455243" y="86715"/>
                  <a:pt x="3451326" y="82810"/>
                </a:cubicBezTo>
                <a:close/>
                <a:moveTo>
                  <a:pt x="2275960" y="81210"/>
                </a:moveTo>
                <a:cubicBezTo>
                  <a:pt x="2291521" y="85133"/>
                  <a:pt x="2302167" y="90388"/>
                  <a:pt x="2307898" y="96974"/>
                </a:cubicBezTo>
                <a:cubicBezTo>
                  <a:pt x="2313630" y="103560"/>
                  <a:pt x="2315894" y="109840"/>
                  <a:pt x="2314690" y="115814"/>
                </a:cubicBezTo>
                <a:cubicBezTo>
                  <a:pt x="2313486" y="121788"/>
                  <a:pt x="2310262" y="125817"/>
                  <a:pt x="2305017" y="127903"/>
                </a:cubicBezTo>
                <a:cubicBezTo>
                  <a:pt x="2299772" y="129989"/>
                  <a:pt x="2293954" y="128493"/>
                  <a:pt x="2287562" y="123415"/>
                </a:cubicBezTo>
                <a:cubicBezTo>
                  <a:pt x="2287274" y="116097"/>
                  <a:pt x="2285899" y="108830"/>
                  <a:pt x="2283436" y="101612"/>
                </a:cubicBezTo>
                <a:cubicBezTo>
                  <a:pt x="2280973" y="94395"/>
                  <a:pt x="2277948" y="87927"/>
                  <a:pt x="2274360" y="82210"/>
                </a:cubicBezTo>
                <a:close/>
                <a:moveTo>
                  <a:pt x="1973427" y="64608"/>
                </a:moveTo>
                <a:cubicBezTo>
                  <a:pt x="1991108" y="77812"/>
                  <a:pt x="2003590" y="91208"/>
                  <a:pt x="2010872" y="104794"/>
                </a:cubicBezTo>
                <a:cubicBezTo>
                  <a:pt x="2018155" y="118380"/>
                  <a:pt x="2021567" y="130338"/>
                  <a:pt x="2021108" y="140667"/>
                </a:cubicBezTo>
                <a:cubicBezTo>
                  <a:pt x="2020649" y="150997"/>
                  <a:pt x="2017648" y="157879"/>
                  <a:pt x="2012104" y="161313"/>
                </a:cubicBezTo>
                <a:cubicBezTo>
                  <a:pt x="2006560" y="164748"/>
                  <a:pt x="1999802" y="162917"/>
                  <a:pt x="1991829" y="155819"/>
                </a:cubicBezTo>
                <a:cubicBezTo>
                  <a:pt x="1991150" y="140863"/>
                  <a:pt x="1988808" y="125619"/>
                  <a:pt x="1984804" y="110088"/>
                </a:cubicBezTo>
                <a:cubicBezTo>
                  <a:pt x="1980799" y="94557"/>
                  <a:pt x="1976207" y="79664"/>
                  <a:pt x="1971027" y="65408"/>
                </a:cubicBezTo>
                <a:close/>
                <a:moveTo>
                  <a:pt x="2730007" y="63107"/>
                </a:moveTo>
                <a:lnTo>
                  <a:pt x="2769412" y="66530"/>
                </a:lnTo>
                <a:cubicBezTo>
                  <a:pt x="2769279" y="67966"/>
                  <a:pt x="2768696" y="69199"/>
                  <a:pt x="2767662" y="70230"/>
                </a:cubicBezTo>
                <a:cubicBezTo>
                  <a:pt x="2766629" y="71260"/>
                  <a:pt x="2764745" y="71986"/>
                  <a:pt x="2762012" y="72409"/>
                </a:cubicBezTo>
                <a:lnTo>
                  <a:pt x="2762012" y="183022"/>
                </a:lnTo>
                <a:cubicBezTo>
                  <a:pt x="2761686" y="184423"/>
                  <a:pt x="2758836" y="186123"/>
                  <a:pt x="2753460" y="188123"/>
                </a:cubicBezTo>
                <a:cubicBezTo>
                  <a:pt x="2748084" y="190123"/>
                  <a:pt x="2742134" y="191223"/>
                  <a:pt x="2735608" y="191423"/>
                </a:cubicBezTo>
                <a:lnTo>
                  <a:pt x="2730007" y="191423"/>
                </a:lnTo>
                <a:close/>
                <a:moveTo>
                  <a:pt x="2572092" y="62407"/>
                </a:moveTo>
                <a:cubicBezTo>
                  <a:pt x="2572275" y="62562"/>
                  <a:pt x="2574221" y="64275"/>
                  <a:pt x="2577930" y="67549"/>
                </a:cubicBezTo>
                <a:cubicBezTo>
                  <a:pt x="2581639" y="70822"/>
                  <a:pt x="2586015" y="74729"/>
                  <a:pt x="2591058" y="79269"/>
                </a:cubicBezTo>
                <a:cubicBezTo>
                  <a:pt x="2596100" y="83809"/>
                  <a:pt x="2600713" y="88056"/>
                  <a:pt x="2604896" y="92011"/>
                </a:cubicBezTo>
                <a:cubicBezTo>
                  <a:pt x="2604580" y="93107"/>
                  <a:pt x="2603863" y="93915"/>
                  <a:pt x="2602746" y="94436"/>
                </a:cubicBezTo>
                <a:cubicBezTo>
                  <a:pt x="2601630" y="94957"/>
                  <a:pt x="2600213" y="95216"/>
                  <a:pt x="2598496" y="95211"/>
                </a:cubicBezTo>
                <a:lnTo>
                  <a:pt x="2416473" y="95211"/>
                </a:lnTo>
                <a:lnTo>
                  <a:pt x="2414673" y="88811"/>
                </a:lnTo>
                <a:lnTo>
                  <a:pt x="2553490" y="88811"/>
                </a:lnTo>
                <a:close/>
                <a:moveTo>
                  <a:pt x="2061838" y="62207"/>
                </a:moveTo>
                <a:lnTo>
                  <a:pt x="2102843" y="72409"/>
                </a:lnTo>
                <a:cubicBezTo>
                  <a:pt x="2102476" y="73746"/>
                  <a:pt x="2101660" y="74871"/>
                  <a:pt x="2100393" y="75784"/>
                </a:cubicBezTo>
                <a:cubicBezTo>
                  <a:pt x="2099126" y="76697"/>
                  <a:pt x="2097209" y="77172"/>
                  <a:pt x="2094642" y="77209"/>
                </a:cubicBezTo>
                <a:cubicBezTo>
                  <a:pt x="2091062" y="85752"/>
                  <a:pt x="2086666" y="95425"/>
                  <a:pt x="2081455" y="106228"/>
                </a:cubicBezTo>
                <a:cubicBezTo>
                  <a:pt x="2076245" y="117030"/>
                  <a:pt x="2070501" y="128111"/>
                  <a:pt x="2064224" y="139469"/>
                </a:cubicBezTo>
                <a:cubicBezTo>
                  <a:pt x="2057946" y="150827"/>
                  <a:pt x="2051417" y="161611"/>
                  <a:pt x="2044636" y="171821"/>
                </a:cubicBezTo>
                <a:lnTo>
                  <a:pt x="2082441" y="171821"/>
                </a:lnTo>
                <a:lnTo>
                  <a:pt x="2098843" y="150818"/>
                </a:lnTo>
                <a:cubicBezTo>
                  <a:pt x="2099006" y="150933"/>
                  <a:pt x="2100769" y="152259"/>
                  <a:pt x="2104132" y="154797"/>
                </a:cubicBezTo>
                <a:cubicBezTo>
                  <a:pt x="2107496" y="157334"/>
                  <a:pt x="2111481" y="160394"/>
                  <a:pt x="2116089" y="163976"/>
                </a:cubicBezTo>
                <a:cubicBezTo>
                  <a:pt x="2120697" y="167558"/>
                  <a:pt x="2124950" y="170973"/>
                  <a:pt x="2128846" y="174221"/>
                </a:cubicBezTo>
                <a:cubicBezTo>
                  <a:pt x="2128522" y="175317"/>
                  <a:pt x="2127822" y="176126"/>
                  <a:pt x="2126746" y="176647"/>
                </a:cubicBezTo>
                <a:cubicBezTo>
                  <a:pt x="2125671" y="177167"/>
                  <a:pt x="2124371" y="177426"/>
                  <a:pt x="2122846" y="177422"/>
                </a:cubicBezTo>
                <a:lnTo>
                  <a:pt x="1938623" y="177422"/>
                </a:lnTo>
                <a:lnTo>
                  <a:pt x="1937023" y="171821"/>
                </a:lnTo>
                <a:lnTo>
                  <a:pt x="2038235" y="171821"/>
                </a:lnTo>
                <a:cubicBezTo>
                  <a:pt x="2041334" y="160648"/>
                  <a:pt x="2044382" y="148567"/>
                  <a:pt x="2047377" y="135579"/>
                </a:cubicBezTo>
                <a:cubicBezTo>
                  <a:pt x="2050372" y="122591"/>
                  <a:pt x="2053124" y="109726"/>
                  <a:pt x="2055630" y="96982"/>
                </a:cubicBezTo>
                <a:cubicBezTo>
                  <a:pt x="2058136" y="84238"/>
                  <a:pt x="2060206" y="72647"/>
                  <a:pt x="2061838" y="62207"/>
                </a:cubicBezTo>
                <a:close/>
                <a:moveTo>
                  <a:pt x="1062333" y="56407"/>
                </a:moveTo>
                <a:cubicBezTo>
                  <a:pt x="1061099" y="56607"/>
                  <a:pt x="1059565" y="56807"/>
                  <a:pt x="1057732" y="57007"/>
                </a:cubicBezTo>
                <a:cubicBezTo>
                  <a:pt x="1055227" y="62124"/>
                  <a:pt x="1052335" y="67291"/>
                  <a:pt x="1049056" y="72509"/>
                </a:cubicBezTo>
                <a:cubicBezTo>
                  <a:pt x="1045776" y="77726"/>
                  <a:pt x="1042134" y="82893"/>
                  <a:pt x="1038129" y="88011"/>
                </a:cubicBezTo>
                <a:lnTo>
                  <a:pt x="1038129" y="88211"/>
                </a:lnTo>
                <a:cubicBezTo>
                  <a:pt x="1045176" y="90152"/>
                  <a:pt x="1050635" y="92469"/>
                  <a:pt x="1054507" y="95161"/>
                </a:cubicBezTo>
                <a:cubicBezTo>
                  <a:pt x="1058378" y="97853"/>
                  <a:pt x="1060987" y="100670"/>
                  <a:pt x="1062333" y="103612"/>
                </a:cubicBezTo>
                <a:close/>
                <a:moveTo>
                  <a:pt x="93811" y="55206"/>
                </a:moveTo>
                <a:lnTo>
                  <a:pt x="93811" y="106213"/>
                </a:lnTo>
                <a:lnTo>
                  <a:pt x="129816" y="106213"/>
                </a:lnTo>
                <a:lnTo>
                  <a:pt x="129816" y="55206"/>
                </a:lnTo>
                <a:close/>
                <a:moveTo>
                  <a:pt x="29003" y="55206"/>
                </a:moveTo>
                <a:lnTo>
                  <a:pt x="29003" y="106213"/>
                </a:lnTo>
                <a:lnTo>
                  <a:pt x="64208" y="106213"/>
                </a:lnTo>
                <a:lnTo>
                  <a:pt x="64208" y="55206"/>
                </a:lnTo>
                <a:close/>
                <a:moveTo>
                  <a:pt x="4196629" y="54594"/>
                </a:moveTo>
                <a:cubicBezTo>
                  <a:pt x="4195828" y="63629"/>
                  <a:pt x="4194428" y="72572"/>
                  <a:pt x="4192428" y="81422"/>
                </a:cubicBezTo>
                <a:lnTo>
                  <a:pt x="4210230" y="81422"/>
                </a:lnTo>
                <a:lnTo>
                  <a:pt x="4210230" y="54594"/>
                </a:lnTo>
                <a:close/>
                <a:moveTo>
                  <a:pt x="1128941" y="49606"/>
                </a:moveTo>
                <a:lnTo>
                  <a:pt x="1128941" y="80410"/>
                </a:lnTo>
                <a:lnTo>
                  <a:pt x="1142142" y="80410"/>
                </a:lnTo>
                <a:lnTo>
                  <a:pt x="1142142" y="49606"/>
                </a:lnTo>
                <a:close/>
                <a:moveTo>
                  <a:pt x="1088936" y="49606"/>
                </a:moveTo>
                <a:lnTo>
                  <a:pt x="1088936" y="80410"/>
                </a:lnTo>
                <a:lnTo>
                  <a:pt x="1102137" y="80410"/>
                </a:lnTo>
                <a:lnTo>
                  <a:pt x="1102137" y="49606"/>
                </a:lnTo>
                <a:close/>
                <a:moveTo>
                  <a:pt x="3467328" y="48806"/>
                </a:moveTo>
                <a:cubicBezTo>
                  <a:pt x="3481935" y="48889"/>
                  <a:pt x="3492164" y="51072"/>
                  <a:pt x="3498016" y="55353"/>
                </a:cubicBezTo>
                <a:cubicBezTo>
                  <a:pt x="3503868" y="59635"/>
                  <a:pt x="3506516" y="64311"/>
                  <a:pt x="3505958" y="69383"/>
                </a:cubicBezTo>
                <a:cubicBezTo>
                  <a:pt x="3505400" y="74455"/>
                  <a:pt x="3502809" y="78219"/>
                  <a:pt x="3498185" y="80675"/>
                </a:cubicBezTo>
                <a:cubicBezTo>
                  <a:pt x="3493561" y="83131"/>
                  <a:pt x="3488076" y="82576"/>
                  <a:pt x="3481730" y="79009"/>
                </a:cubicBezTo>
                <a:cubicBezTo>
                  <a:pt x="3480709" y="73588"/>
                  <a:pt x="3478700" y="68279"/>
                  <a:pt x="3475704" y="63082"/>
                </a:cubicBezTo>
                <a:cubicBezTo>
                  <a:pt x="3472708" y="57886"/>
                  <a:pt x="3469449" y="53527"/>
                  <a:pt x="3465928" y="50006"/>
                </a:cubicBezTo>
                <a:close/>
                <a:moveTo>
                  <a:pt x="2209952" y="47005"/>
                </a:moveTo>
                <a:lnTo>
                  <a:pt x="2209952" y="96612"/>
                </a:lnTo>
                <a:lnTo>
                  <a:pt x="2234555" y="96612"/>
                </a:lnTo>
                <a:lnTo>
                  <a:pt x="2234555" y="47005"/>
                </a:lnTo>
                <a:close/>
                <a:moveTo>
                  <a:pt x="3511734" y="45537"/>
                </a:moveTo>
                <a:lnTo>
                  <a:pt x="3550939" y="48929"/>
                </a:lnTo>
                <a:cubicBezTo>
                  <a:pt x="3550751" y="50445"/>
                  <a:pt x="3550076" y="51670"/>
                  <a:pt x="3548913" y="52604"/>
                </a:cubicBezTo>
                <a:cubicBezTo>
                  <a:pt x="3547751" y="53538"/>
                  <a:pt x="3546026" y="54205"/>
                  <a:pt x="3543738" y="54606"/>
                </a:cubicBezTo>
                <a:cubicBezTo>
                  <a:pt x="3543471" y="67300"/>
                  <a:pt x="3542954" y="79168"/>
                  <a:pt x="3542188" y="90211"/>
                </a:cubicBezTo>
                <a:cubicBezTo>
                  <a:pt x="3541420" y="101254"/>
                  <a:pt x="3539604" y="111522"/>
                  <a:pt x="3536737" y="121015"/>
                </a:cubicBezTo>
                <a:lnTo>
                  <a:pt x="3566740" y="121015"/>
                </a:lnTo>
                <a:lnTo>
                  <a:pt x="3582142" y="99412"/>
                </a:lnTo>
                <a:cubicBezTo>
                  <a:pt x="3582297" y="99530"/>
                  <a:pt x="3583944" y="100894"/>
                  <a:pt x="3587084" y="103501"/>
                </a:cubicBezTo>
                <a:cubicBezTo>
                  <a:pt x="3590224" y="106109"/>
                  <a:pt x="3593930" y="109250"/>
                  <a:pt x="3598204" y="112925"/>
                </a:cubicBezTo>
                <a:cubicBezTo>
                  <a:pt x="3602477" y="116599"/>
                  <a:pt x="3606391" y="120096"/>
                  <a:pt x="3609946" y="123415"/>
                </a:cubicBezTo>
                <a:cubicBezTo>
                  <a:pt x="3609621" y="124511"/>
                  <a:pt x="3608921" y="125319"/>
                  <a:pt x="3607846" y="125840"/>
                </a:cubicBezTo>
                <a:cubicBezTo>
                  <a:pt x="3606770" y="126361"/>
                  <a:pt x="3605470" y="126620"/>
                  <a:pt x="3603945" y="126615"/>
                </a:cubicBezTo>
                <a:lnTo>
                  <a:pt x="3534736" y="126615"/>
                </a:lnTo>
                <a:cubicBezTo>
                  <a:pt x="3533536" y="129782"/>
                  <a:pt x="3532136" y="132849"/>
                  <a:pt x="3530536" y="135816"/>
                </a:cubicBezTo>
                <a:cubicBezTo>
                  <a:pt x="3554831" y="138921"/>
                  <a:pt x="3572412" y="143938"/>
                  <a:pt x="3583280" y="150868"/>
                </a:cubicBezTo>
                <a:cubicBezTo>
                  <a:pt x="3594148" y="157798"/>
                  <a:pt x="3600153" y="164816"/>
                  <a:pt x="3601295" y="171921"/>
                </a:cubicBezTo>
                <a:cubicBezTo>
                  <a:pt x="3602437" y="179026"/>
                  <a:pt x="3600566" y="184393"/>
                  <a:pt x="3595682" y="188023"/>
                </a:cubicBezTo>
                <a:cubicBezTo>
                  <a:pt x="3590798" y="191653"/>
                  <a:pt x="3584751" y="191719"/>
                  <a:pt x="3577542" y="188223"/>
                </a:cubicBezTo>
                <a:cubicBezTo>
                  <a:pt x="3573829" y="182268"/>
                  <a:pt x="3567603" y="174976"/>
                  <a:pt x="3558864" y="166345"/>
                </a:cubicBezTo>
                <a:cubicBezTo>
                  <a:pt x="3550126" y="157715"/>
                  <a:pt x="3539550" y="149272"/>
                  <a:pt x="3527136" y="141017"/>
                </a:cubicBezTo>
                <a:cubicBezTo>
                  <a:pt x="3520035" y="152106"/>
                  <a:pt x="3508384" y="161832"/>
                  <a:pt x="3492181" y="170196"/>
                </a:cubicBezTo>
                <a:cubicBezTo>
                  <a:pt x="3475979" y="178559"/>
                  <a:pt x="3453426" y="185635"/>
                  <a:pt x="3424523" y="191423"/>
                </a:cubicBezTo>
                <a:lnTo>
                  <a:pt x="3423322" y="188823"/>
                </a:lnTo>
                <a:cubicBezTo>
                  <a:pt x="3447413" y="180168"/>
                  <a:pt x="3465690" y="170725"/>
                  <a:pt x="3478154" y="160495"/>
                </a:cubicBezTo>
                <a:cubicBezTo>
                  <a:pt x="3490618" y="150264"/>
                  <a:pt x="3499145" y="138971"/>
                  <a:pt x="3503733" y="126615"/>
                </a:cubicBezTo>
                <a:lnTo>
                  <a:pt x="3431324" y="126615"/>
                </a:lnTo>
                <a:lnTo>
                  <a:pt x="3429723" y="121015"/>
                </a:lnTo>
                <a:lnTo>
                  <a:pt x="3505733" y="121015"/>
                </a:lnTo>
                <a:cubicBezTo>
                  <a:pt x="3508958" y="110436"/>
                  <a:pt x="3510808" y="98890"/>
                  <a:pt x="3511284" y="86377"/>
                </a:cubicBezTo>
                <a:cubicBezTo>
                  <a:pt x="3511759" y="73864"/>
                  <a:pt x="3511909" y="60251"/>
                  <a:pt x="3511734" y="45537"/>
                </a:cubicBezTo>
                <a:close/>
                <a:moveTo>
                  <a:pt x="1315459" y="41205"/>
                </a:moveTo>
                <a:lnTo>
                  <a:pt x="1315459" y="73609"/>
                </a:lnTo>
                <a:lnTo>
                  <a:pt x="1319260" y="73609"/>
                </a:lnTo>
                <a:cubicBezTo>
                  <a:pt x="1330061" y="62807"/>
                  <a:pt x="1339862" y="52006"/>
                  <a:pt x="1348664" y="41205"/>
                </a:cubicBezTo>
                <a:close/>
                <a:moveTo>
                  <a:pt x="3972306" y="30803"/>
                </a:moveTo>
                <a:lnTo>
                  <a:pt x="3996508" y="54206"/>
                </a:lnTo>
                <a:cubicBezTo>
                  <a:pt x="3995658" y="55094"/>
                  <a:pt x="3994558" y="55769"/>
                  <a:pt x="3993208" y="56232"/>
                </a:cubicBezTo>
                <a:cubicBezTo>
                  <a:pt x="3991858" y="56694"/>
                  <a:pt x="3989958" y="57019"/>
                  <a:pt x="3987507" y="57207"/>
                </a:cubicBezTo>
                <a:cubicBezTo>
                  <a:pt x="3984686" y="62728"/>
                  <a:pt x="3981328" y="68287"/>
                  <a:pt x="3977431" y="73884"/>
                </a:cubicBezTo>
                <a:cubicBezTo>
                  <a:pt x="3973535" y="79480"/>
                  <a:pt x="3969226" y="84989"/>
                  <a:pt x="3964505" y="90411"/>
                </a:cubicBezTo>
                <a:cubicBezTo>
                  <a:pt x="3978250" y="93300"/>
                  <a:pt x="3987689" y="97461"/>
                  <a:pt x="3992821" y="102894"/>
                </a:cubicBezTo>
                <a:cubicBezTo>
                  <a:pt x="3997952" y="108327"/>
                  <a:pt x="4000015" y="113600"/>
                  <a:pt x="3999009" y="118714"/>
                </a:cubicBezTo>
                <a:cubicBezTo>
                  <a:pt x="3998002" y="123829"/>
                  <a:pt x="3995165" y="127352"/>
                  <a:pt x="3990495" y="129284"/>
                </a:cubicBezTo>
                <a:cubicBezTo>
                  <a:pt x="3985826" y="131217"/>
                  <a:pt x="3980563" y="130127"/>
                  <a:pt x="3974706" y="126015"/>
                </a:cubicBezTo>
                <a:cubicBezTo>
                  <a:pt x="3974035" y="121065"/>
                  <a:pt x="3972726" y="116114"/>
                  <a:pt x="3970780" y="111163"/>
                </a:cubicBezTo>
                <a:cubicBezTo>
                  <a:pt x="3968834" y="106213"/>
                  <a:pt x="3966676" y="101562"/>
                  <a:pt x="3964304" y="97212"/>
                </a:cubicBezTo>
                <a:lnTo>
                  <a:pt x="3964304" y="182222"/>
                </a:lnTo>
                <a:cubicBezTo>
                  <a:pt x="3964225" y="183264"/>
                  <a:pt x="3962183" y="184831"/>
                  <a:pt x="3958178" y="186923"/>
                </a:cubicBezTo>
                <a:cubicBezTo>
                  <a:pt x="3954174" y="189015"/>
                  <a:pt x="3948682" y="190182"/>
                  <a:pt x="3941702" y="190423"/>
                </a:cubicBezTo>
                <a:lnTo>
                  <a:pt x="3936501" y="190423"/>
                </a:lnTo>
                <a:lnTo>
                  <a:pt x="3936501" y="117014"/>
                </a:lnTo>
                <a:cubicBezTo>
                  <a:pt x="3932188" y="120419"/>
                  <a:pt x="3927712" y="123611"/>
                  <a:pt x="3923074" y="126590"/>
                </a:cubicBezTo>
                <a:cubicBezTo>
                  <a:pt x="3918436" y="129570"/>
                  <a:pt x="3913711" y="132312"/>
                  <a:pt x="3908898" y="134816"/>
                </a:cubicBezTo>
                <a:lnTo>
                  <a:pt x="3907298" y="133216"/>
                </a:lnTo>
                <a:cubicBezTo>
                  <a:pt x="3919245" y="121486"/>
                  <a:pt x="3929704" y="108242"/>
                  <a:pt x="3938676" y="93486"/>
                </a:cubicBezTo>
                <a:cubicBezTo>
                  <a:pt x="3947648" y="78730"/>
                  <a:pt x="3954257" y="64437"/>
                  <a:pt x="3958504" y="50606"/>
                </a:cubicBezTo>
                <a:lnTo>
                  <a:pt x="3913098" y="50606"/>
                </a:lnTo>
                <a:lnTo>
                  <a:pt x="3911298" y="45005"/>
                </a:lnTo>
                <a:lnTo>
                  <a:pt x="3957504" y="45005"/>
                </a:lnTo>
                <a:close/>
                <a:moveTo>
                  <a:pt x="3127092" y="30591"/>
                </a:moveTo>
                <a:cubicBezTo>
                  <a:pt x="3126900" y="40900"/>
                  <a:pt x="3126784" y="51296"/>
                  <a:pt x="3126742" y="61780"/>
                </a:cubicBezTo>
                <a:cubicBezTo>
                  <a:pt x="3126700" y="72264"/>
                  <a:pt x="3126684" y="82811"/>
                  <a:pt x="3126692" y="93420"/>
                </a:cubicBezTo>
                <a:lnTo>
                  <a:pt x="3126692" y="105225"/>
                </a:lnTo>
                <a:lnTo>
                  <a:pt x="3133297" y="105225"/>
                </a:lnTo>
                <a:cubicBezTo>
                  <a:pt x="3144889" y="105042"/>
                  <a:pt x="3153528" y="101507"/>
                  <a:pt x="3159216" y="94620"/>
                </a:cubicBezTo>
                <a:cubicBezTo>
                  <a:pt x="3164904" y="87734"/>
                  <a:pt x="3167739" y="78596"/>
                  <a:pt x="3167722" y="67208"/>
                </a:cubicBezTo>
                <a:cubicBezTo>
                  <a:pt x="3167681" y="55090"/>
                  <a:pt x="3164862" y="45960"/>
                  <a:pt x="3159266" y="39820"/>
                </a:cubicBezTo>
                <a:cubicBezTo>
                  <a:pt x="3153670" y="33680"/>
                  <a:pt x="3145548" y="30603"/>
                  <a:pt x="3134898" y="30591"/>
                </a:cubicBezTo>
                <a:close/>
                <a:moveTo>
                  <a:pt x="2946118" y="30591"/>
                </a:moveTo>
                <a:cubicBezTo>
                  <a:pt x="2945926" y="40900"/>
                  <a:pt x="2945809" y="51296"/>
                  <a:pt x="2945767" y="61780"/>
                </a:cubicBezTo>
                <a:cubicBezTo>
                  <a:pt x="2945725" y="72264"/>
                  <a:pt x="2945709" y="82811"/>
                  <a:pt x="2945717" y="93420"/>
                </a:cubicBezTo>
                <a:lnTo>
                  <a:pt x="2945717" y="105225"/>
                </a:lnTo>
                <a:lnTo>
                  <a:pt x="2952322" y="105225"/>
                </a:lnTo>
                <a:cubicBezTo>
                  <a:pt x="2963914" y="105042"/>
                  <a:pt x="2972554" y="101507"/>
                  <a:pt x="2978241" y="94620"/>
                </a:cubicBezTo>
                <a:cubicBezTo>
                  <a:pt x="2983928" y="87734"/>
                  <a:pt x="2986764" y="78596"/>
                  <a:pt x="2986747" y="67208"/>
                </a:cubicBezTo>
                <a:cubicBezTo>
                  <a:pt x="2986706" y="55090"/>
                  <a:pt x="2983887" y="45960"/>
                  <a:pt x="2978291" y="39820"/>
                </a:cubicBezTo>
                <a:cubicBezTo>
                  <a:pt x="2972695" y="33680"/>
                  <a:pt x="2964573" y="30603"/>
                  <a:pt x="2953923" y="30591"/>
                </a:cubicBezTo>
                <a:close/>
                <a:moveTo>
                  <a:pt x="450568" y="30591"/>
                </a:moveTo>
                <a:cubicBezTo>
                  <a:pt x="450376" y="40900"/>
                  <a:pt x="450259" y="51296"/>
                  <a:pt x="450217" y="61780"/>
                </a:cubicBezTo>
                <a:cubicBezTo>
                  <a:pt x="450176" y="72264"/>
                  <a:pt x="450159" y="82811"/>
                  <a:pt x="450167" y="93420"/>
                </a:cubicBezTo>
                <a:lnTo>
                  <a:pt x="450167" y="105225"/>
                </a:lnTo>
                <a:lnTo>
                  <a:pt x="456772" y="105225"/>
                </a:lnTo>
                <a:cubicBezTo>
                  <a:pt x="468364" y="105042"/>
                  <a:pt x="477004" y="101507"/>
                  <a:pt x="482691" y="94620"/>
                </a:cubicBezTo>
                <a:cubicBezTo>
                  <a:pt x="488379" y="87734"/>
                  <a:pt x="491214" y="78596"/>
                  <a:pt x="491197" y="67208"/>
                </a:cubicBezTo>
                <a:cubicBezTo>
                  <a:pt x="491156" y="55090"/>
                  <a:pt x="488337" y="45960"/>
                  <a:pt x="482741" y="39820"/>
                </a:cubicBezTo>
                <a:cubicBezTo>
                  <a:pt x="477145" y="33680"/>
                  <a:pt x="469023" y="30603"/>
                  <a:pt x="458373" y="30591"/>
                </a:cubicBezTo>
                <a:close/>
                <a:moveTo>
                  <a:pt x="279118" y="30591"/>
                </a:moveTo>
                <a:cubicBezTo>
                  <a:pt x="278926" y="40900"/>
                  <a:pt x="278809" y="51296"/>
                  <a:pt x="278767" y="61780"/>
                </a:cubicBezTo>
                <a:cubicBezTo>
                  <a:pt x="278726" y="72264"/>
                  <a:pt x="278709" y="82811"/>
                  <a:pt x="278717" y="93420"/>
                </a:cubicBezTo>
                <a:lnTo>
                  <a:pt x="278717" y="105225"/>
                </a:lnTo>
                <a:lnTo>
                  <a:pt x="285322" y="105225"/>
                </a:lnTo>
                <a:cubicBezTo>
                  <a:pt x="296914" y="105042"/>
                  <a:pt x="305554" y="101507"/>
                  <a:pt x="311241" y="94620"/>
                </a:cubicBezTo>
                <a:cubicBezTo>
                  <a:pt x="316929" y="87734"/>
                  <a:pt x="319764" y="78596"/>
                  <a:pt x="319747" y="67208"/>
                </a:cubicBezTo>
                <a:cubicBezTo>
                  <a:pt x="319706" y="55090"/>
                  <a:pt x="316887" y="45960"/>
                  <a:pt x="311291" y="39820"/>
                </a:cubicBezTo>
                <a:cubicBezTo>
                  <a:pt x="305695" y="33680"/>
                  <a:pt x="297573" y="30603"/>
                  <a:pt x="286923" y="30591"/>
                </a:cubicBezTo>
                <a:close/>
                <a:moveTo>
                  <a:pt x="2093042" y="27003"/>
                </a:moveTo>
                <a:cubicBezTo>
                  <a:pt x="2093200" y="27114"/>
                  <a:pt x="2094906" y="28403"/>
                  <a:pt x="2098161" y="30870"/>
                </a:cubicBezTo>
                <a:cubicBezTo>
                  <a:pt x="2101416" y="33337"/>
                  <a:pt x="2105271" y="36315"/>
                  <a:pt x="2109726" y="39804"/>
                </a:cubicBezTo>
                <a:cubicBezTo>
                  <a:pt x="2114180" y="43294"/>
                  <a:pt x="2118287" y="46628"/>
                  <a:pt x="2122046" y="49806"/>
                </a:cubicBezTo>
                <a:cubicBezTo>
                  <a:pt x="2121729" y="50902"/>
                  <a:pt x="2121062" y="51710"/>
                  <a:pt x="2120046" y="52231"/>
                </a:cubicBezTo>
                <a:cubicBezTo>
                  <a:pt x="2119029" y="52752"/>
                  <a:pt x="2117762" y="53010"/>
                  <a:pt x="2116245" y="53006"/>
                </a:cubicBezTo>
                <a:lnTo>
                  <a:pt x="1946424" y="53006"/>
                </a:lnTo>
                <a:lnTo>
                  <a:pt x="1944824" y="47405"/>
                </a:lnTo>
                <a:lnTo>
                  <a:pt x="2077040" y="47405"/>
                </a:lnTo>
                <a:close/>
                <a:moveTo>
                  <a:pt x="1815324" y="24312"/>
                </a:moveTo>
                <a:lnTo>
                  <a:pt x="1847516" y="27326"/>
                </a:lnTo>
                <a:cubicBezTo>
                  <a:pt x="1847462" y="28553"/>
                  <a:pt x="1846969" y="29602"/>
                  <a:pt x="1846038" y="30474"/>
                </a:cubicBezTo>
                <a:cubicBezTo>
                  <a:pt x="1845107" y="31346"/>
                  <a:pt x="1843462" y="31989"/>
                  <a:pt x="1841103" y="32404"/>
                </a:cubicBezTo>
                <a:lnTo>
                  <a:pt x="1841103" y="137417"/>
                </a:lnTo>
                <a:cubicBezTo>
                  <a:pt x="1840828" y="138584"/>
                  <a:pt x="1838530" y="140000"/>
                  <a:pt x="1834208" y="141667"/>
                </a:cubicBezTo>
                <a:cubicBezTo>
                  <a:pt x="1829887" y="143334"/>
                  <a:pt x="1825191" y="144251"/>
                  <a:pt x="1820120" y="144418"/>
                </a:cubicBezTo>
                <a:lnTo>
                  <a:pt x="1815324" y="144418"/>
                </a:lnTo>
                <a:close/>
                <a:moveTo>
                  <a:pt x="1765312" y="24203"/>
                </a:moveTo>
                <a:cubicBezTo>
                  <a:pt x="1761724" y="30545"/>
                  <a:pt x="1757636" y="36962"/>
                  <a:pt x="1753050" y="43455"/>
                </a:cubicBezTo>
                <a:cubicBezTo>
                  <a:pt x="1748464" y="49947"/>
                  <a:pt x="1743280" y="56265"/>
                  <a:pt x="1737499" y="62407"/>
                </a:cubicBezTo>
                <a:lnTo>
                  <a:pt x="1750294" y="67208"/>
                </a:lnTo>
                <a:lnTo>
                  <a:pt x="1770117" y="67208"/>
                </a:lnTo>
                <a:lnTo>
                  <a:pt x="1783110" y="55006"/>
                </a:lnTo>
                <a:lnTo>
                  <a:pt x="1783510" y="55406"/>
                </a:lnTo>
                <a:cubicBezTo>
                  <a:pt x="1781453" y="49856"/>
                  <a:pt x="1778822" y="44405"/>
                  <a:pt x="1775615" y="39054"/>
                </a:cubicBezTo>
                <a:cubicBezTo>
                  <a:pt x="1772408" y="33704"/>
                  <a:pt x="1768973" y="28753"/>
                  <a:pt x="1765312" y="24203"/>
                </a:cubicBezTo>
                <a:close/>
                <a:moveTo>
                  <a:pt x="4198429" y="23390"/>
                </a:moveTo>
                <a:cubicBezTo>
                  <a:pt x="4198329" y="27599"/>
                  <a:pt x="4198179" y="31845"/>
                  <a:pt x="4197979" y="36129"/>
                </a:cubicBezTo>
                <a:cubicBezTo>
                  <a:pt x="4197779" y="40413"/>
                  <a:pt x="4197529" y="44709"/>
                  <a:pt x="4197229" y="49018"/>
                </a:cubicBezTo>
                <a:lnTo>
                  <a:pt x="4210230" y="49018"/>
                </a:lnTo>
                <a:lnTo>
                  <a:pt x="4210230" y="23390"/>
                </a:lnTo>
                <a:close/>
                <a:moveTo>
                  <a:pt x="3242960" y="23015"/>
                </a:moveTo>
                <a:lnTo>
                  <a:pt x="3374952" y="23015"/>
                </a:lnTo>
                <a:lnTo>
                  <a:pt x="3375752" y="65795"/>
                </a:lnTo>
                <a:lnTo>
                  <a:pt x="3364175" y="65795"/>
                </a:lnTo>
                <a:lnTo>
                  <a:pt x="3353974" y="30791"/>
                </a:lnTo>
                <a:lnTo>
                  <a:pt x="3326146" y="30791"/>
                </a:lnTo>
                <a:cubicBezTo>
                  <a:pt x="3325954" y="41090"/>
                  <a:pt x="3325837" y="51452"/>
                  <a:pt x="3325796" y="61876"/>
                </a:cubicBezTo>
                <a:cubicBezTo>
                  <a:pt x="3325754" y="72300"/>
                  <a:pt x="3325737" y="82812"/>
                  <a:pt x="3325746" y="93411"/>
                </a:cubicBezTo>
                <a:lnTo>
                  <a:pt x="3325746" y="102013"/>
                </a:lnTo>
                <a:cubicBezTo>
                  <a:pt x="3325737" y="112233"/>
                  <a:pt x="3325754" y="122503"/>
                  <a:pt x="3325796" y="132823"/>
                </a:cubicBezTo>
                <a:cubicBezTo>
                  <a:pt x="3325837" y="143143"/>
                  <a:pt x="3325954" y="153412"/>
                  <a:pt x="3326146" y="163632"/>
                </a:cubicBezTo>
                <a:lnTo>
                  <a:pt x="3346566" y="165630"/>
                </a:lnTo>
                <a:lnTo>
                  <a:pt x="3346566" y="172409"/>
                </a:lnTo>
                <a:lnTo>
                  <a:pt x="3271346" y="172409"/>
                </a:lnTo>
                <a:lnTo>
                  <a:pt x="3271346" y="165630"/>
                </a:lnTo>
                <a:lnTo>
                  <a:pt x="3291566" y="163632"/>
                </a:lnTo>
                <a:cubicBezTo>
                  <a:pt x="3291758" y="153621"/>
                  <a:pt x="3291874" y="143484"/>
                  <a:pt x="3291916" y="133223"/>
                </a:cubicBezTo>
                <a:cubicBezTo>
                  <a:pt x="3291958" y="122961"/>
                  <a:pt x="3291974" y="112625"/>
                  <a:pt x="3291966" y="102213"/>
                </a:cubicBezTo>
                <a:lnTo>
                  <a:pt x="3291966" y="93411"/>
                </a:lnTo>
                <a:cubicBezTo>
                  <a:pt x="3291974" y="82899"/>
                  <a:pt x="3291958" y="72413"/>
                  <a:pt x="3291916" y="61951"/>
                </a:cubicBezTo>
                <a:cubicBezTo>
                  <a:pt x="3291874" y="51489"/>
                  <a:pt x="3291758" y="41103"/>
                  <a:pt x="3291566" y="30791"/>
                </a:cubicBezTo>
                <a:lnTo>
                  <a:pt x="3263938" y="30791"/>
                </a:lnTo>
                <a:lnTo>
                  <a:pt x="3253937" y="65795"/>
                </a:lnTo>
                <a:lnTo>
                  <a:pt x="3242160" y="65795"/>
                </a:lnTo>
                <a:close/>
                <a:moveTo>
                  <a:pt x="3074310" y="23015"/>
                </a:moveTo>
                <a:lnTo>
                  <a:pt x="3135298" y="23015"/>
                </a:lnTo>
                <a:cubicBezTo>
                  <a:pt x="3157818" y="23101"/>
                  <a:pt x="3174095" y="26973"/>
                  <a:pt x="3184130" y="34631"/>
                </a:cubicBezTo>
                <a:cubicBezTo>
                  <a:pt x="3194166" y="42289"/>
                  <a:pt x="3199090" y="53215"/>
                  <a:pt x="3198901" y="67408"/>
                </a:cubicBezTo>
                <a:cubicBezTo>
                  <a:pt x="3199186" y="80233"/>
                  <a:pt x="3194370" y="90892"/>
                  <a:pt x="3184455" y="99384"/>
                </a:cubicBezTo>
                <a:cubicBezTo>
                  <a:pt x="3174540" y="107875"/>
                  <a:pt x="3157821" y="112281"/>
                  <a:pt x="3134298" y="112601"/>
                </a:cubicBezTo>
                <a:lnTo>
                  <a:pt x="3126692" y="112601"/>
                </a:lnTo>
                <a:cubicBezTo>
                  <a:pt x="3126684" y="120174"/>
                  <a:pt x="3126700" y="128287"/>
                  <a:pt x="3126742" y="136938"/>
                </a:cubicBezTo>
                <a:cubicBezTo>
                  <a:pt x="3126784" y="145589"/>
                  <a:pt x="3126900" y="154453"/>
                  <a:pt x="3127092" y="163530"/>
                </a:cubicBezTo>
                <a:lnTo>
                  <a:pt x="3148508" y="165715"/>
                </a:lnTo>
                <a:lnTo>
                  <a:pt x="3148508" y="172409"/>
                </a:lnTo>
                <a:lnTo>
                  <a:pt x="3074310" y="172409"/>
                </a:lnTo>
                <a:lnTo>
                  <a:pt x="3074310" y="165556"/>
                </a:lnTo>
                <a:lnTo>
                  <a:pt x="3092313" y="163752"/>
                </a:lnTo>
                <a:cubicBezTo>
                  <a:pt x="3092600" y="153657"/>
                  <a:pt x="3092775" y="143476"/>
                  <a:pt x="3092838" y="133208"/>
                </a:cubicBezTo>
                <a:cubicBezTo>
                  <a:pt x="3092900" y="122940"/>
                  <a:pt x="3092925" y="112612"/>
                  <a:pt x="3092913" y="102224"/>
                </a:cubicBezTo>
                <a:lnTo>
                  <a:pt x="3092913" y="93420"/>
                </a:lnTo>
                <a:cubicBezTo>
                  <a:pt x="3092925" y="83019"/>
                  <a:pt x="3092900" y="72656"/>
                  <a:pt x="3092838" y="62330"/>
                </a:cubicBezTo>
                <a:cubicBezTo>
                  <a:pt x="3092775" y="52005"/>
                  <a:pt x="3092600" y="41692"/>
                  <a:pt x="3092313" y="31391"/>
                </a:cubicBezTo>
                <a:lnTo>
                  <a:pt x="3074310" y="29793"/>
                </a:lnTo>
                <a:close/>
                <a:moveTo>
                  <a:pt x="2893336" y="23015"/>
                </a:moveTo>
                <a:lnTo>
                  <a:pt x="2954323" y="23015"/>
                </a:lnTo>
                <a:cubicBezTo>
                  <a:pt x="2976842" y="23101"/>
                  <a:pt x="2993120" y="26973"/>
                  <a:pt x="3003156" y="34631"/>
                </a:cubicBezTo>
                <a:cubicBezTo>
                  <a:pt x="3013191" y="42289"/>
                  <a:pt x="3018114" y="53215"/>
                  <a:pt x="3017926" y="67408"/>
                </a:cubicBezTo>
                <a:cubicBezTo>
                  <a:pt x="3018210" y="80233"/>
                  <a:pt x="3013395" y="90892"/>
                  <a:pt x="3003480" y="99384"/>
                </a:cubicBezTo>
                <a:cubicBezTo>
                  <a:pt x="2993565" y="107875"/>
                  <a:pt x="2976846" y="112281"/>
                  <a:pt x="2953323" y="112601"/>
                </a:cubicBezTo>
                <a:lnTo>
                  <a:pt x="2945717" y="112601"/>
                </a:lnTo>
                <a:cubicBezTo>
                  <a:pt x="2945709" y="120174"/>
                  <a:pt x="2945725" y="128287"/>
                  <a:pt x="2945767" y="136938"/>
                </a:cubicBezTo>
                <a:cubicBezTo>
                  <a:pt x="2945809" y="145589"/>
                  <a:pt x="2945926" y="154453"/>
                  <a:pt x="2946118" y="163530"/>
                </a:cubicBezTo>
                <a:lnTo>
                  <a:pt x="2967533" y="165715"/>
                </a:lnTo>
                <a:lnTo>
                  <a:pt x="2967533" y="172409"/>
                </a:lnTo>
                <a:lnTo>
                  <a:pt x="2893336" y="172409"/>
                </a:lnTo>
                <a:lnTo>
                  <a:pt x="2893336" y="165556"/>
                </a:lnTo>
                <a:lnTo>
                  <a:pt x="2911338" y="163752"/>
                </a:lnTo>
                <a:cubicBezTo>
                  <a:pt x="2911625" y="153657"/>
                  <a:pt x="2911800" y="143476"/>
                  <a:pt x="2911863" y="133208"/>
                </a:cubicBezTo>
                <a:cubicBezTo>
                  <a:pt x="2911925" y="122940"/>
                  <a:pt x="2911950" y="112612"/>
                  <a:pt x="2911938" y="102224"/>
                </a:cubicBezTo>
                <a:lnTo>
                  <a:pt x="2911938" y="93420"/>
                </a:lnTo>
                <a:cubicBezTo>
                  <a:pt x="2911950" y="83019"/>
                  <a:pt x="2911925" y="72656"/>
                  <a:pt x="2911863" y="62330"/>
                </a:cubicBezTo>
                <a:cubicBezTo>
                  <a:pt x="2911800" y="52005"/>
                  <a:pt x="2911625" y="41692"/>
                  <a:pt x="2911338" y="31391"/>
                </a:cubicBezTo>
                <a:lnTo>
                  <a:pt x="2893336" y="29793"/>
                </a:lnTo>
                <a:close/>
                <a:moveTo>
                  <a:pt x="566435" y="23015"/>
                </a:moveTo>
                <a:lnTo>
                  <a:pt x="698428" y="23015"/>
                </a:lnTo>
                <a:lnTo>
                  <a:pt x="699227" y="65795"/>
                </a:lnTo>
                <a:lnTo>
                  <a:pt x="687651" y="65795"/>
                </a:lnTo>
                <a:lnTo>
                  <a:pt x="677449" y="30791"/>
                </a:lnTo>
                <a:lnTo>
                  <a:pt x="649621" y="30791"/>
                </a:lnTo>
                <a:cubicBezTo>
                  <a:pt x="649429" y="41090"/>
                  <a:pt x="649312" y="51452"/>
                  <a:pt x="649271" y="61876"/>
                </a:cubicBezTo>
                <a:cubicBezTo>
                  <a:pt x="649229" y="72300"/>
                  <a:pt x="649212" y="82812"/>
                  <a:pt x="649221" y="93411"/>
                </a:cubicBezTo>
                <a:lnTo>
                  <a:pt x="649221" y="102013"/>
                </a:lnTo>
                <a:cubicBezTo>
                  <a:pt x="649212" y="112233"/>
                  <a:pt x="649229" y="122503"/>
                  <a:pt x="649271" y="132823"/>
                </a:cubicBezTo>
                <a:cubicBezTo>
                  <a:pt x="649312" y="143143"/>
                  <a:pt x="649429" y="153412"/>
                  <a:pt x="649621" y="163632"/>
                </a:cubicBezTo>
                <a:lnTo>
                  <a:pt x="670042" y="165630"/>
                </a:lnTo>
                <a:lnTo>
                  <a:pt x="670042" y="172409"/>
                </a:lnTo>
                <a:lnTo>
                  <a:pt x="594821" y="172409"/>
                </a:lnTo>
                <a:lnTo>
                  <a:pt x="594821" y="165630"/>
                </a:lnTo>
                <a:lnTo>
                  <a:pt x="615041" y="163632"/>
                </a:lnTo>
                <a:cubicBezTo>
                  <a:pt x="615233" y="153621"/>
                  <a:pt x="615350" y="143484"/>
                  <a:pt x="615392" y="133223"/>
                </a:cubicBezTo>
                <a:cubicBezTo>
                  <a:pt x="615433" y="122961"/>
                  <a:pt x="615450" y="112625"/>
                  <a:pt x="615442" y="102213"/>
                </a:cubicBezTo>
                <a:lnTo>
                  <a:pt x="615442" y="93411"/>
                </a:lnTo>
                <a:cubicBezTo>
                  <a:pt x="615450" y="82899"/>
                  <a:pt x="615433" y="72413"/>
                  <a:pt x="615392" y="61951"/>
                </a:cubicBezTo>
                <a:cubicBezTo>
                  <a:pt x="615350" y="51489"/>
                  <a:pt x="615233" y="41103"/>
                  <a:pt x="615041" y="30791"/>
                </a:cubicBezTo>
                <a:lnTo>
                  <a:pt x="587413" y="30791"/>
                </a:lnTo>
                <a:lnTo>
                  <a:pt x="577412" y="65795"/>
                </a:lnTo>
                <a:lnTo>
                  <a:pt x="565635" y="65795"/>
                </a:lnTo>
                <a:close/>
                <a:moveTo>
                  <a:pt x="397786" y="23015"/>
                </a:moveTo>
                <a:lnTo>
                  <a:pt x="458774" y="23015"/>
                </a:lnTo>
                <a:cubicBezTo>
                  <a:pt x="481293" y="23101"/>
                  <a:pt x="497570" y="26973"/>
                  <a:pt x="507606" y="34631"/>
                </a:cubicBezTo>
                <a:cubicBezTo>
                  <a:pt x="517641" y="42289"/>
                  <a:pt x="522565" y="53215"/>
                  <a:pt x="522376" y="67408"/>
                </a:cubicBezTo>
                <a:cubicBezTo>
                  <a:pt x="522660" y="80233"/>
                  <a:pt x="517845" y="90892"/>
                  <a:pt x="507930" y="99384"/>
                </a:cubicBezTo>
                <a:cubicBezTo>
                  <a:pt x="498015" y="107875"/>
                  <a:pt x="481296" y="112281"/>
                  <a:pt x="457773" y="112601"/>
                </a:cubicBezTo>
                <a:lnTo>
                  <a:pt x="450167" y="112601"/>
                </a:lnTo>
                <a:cubicBezTo>
                  <a:pt x="450159" y="120174"/>
                  <a:pt x="450176" y="128287"/>
                  <a:pt x="450217" y="136938"/>
                </a:cubicBezTo>
                <a:cubicBezTo>
                  <a:pt x="450259" y="145589"/>
                  <a:pt x="450376" y="154453"/>
                  <a:pt x="450568" y="163530"/>
                </a:cubicBezTo>
                <a:lnTo>
                  <a:pt x="471983" y="165715"/>
                </a:lnTo>
                <a:lnTo>
                  <a:pt x="471983" y="172409"/>
                </a:lnTo>
                <a:lnTo>
                  <a:pt x="397786" y="172409"/>
                </a:lnTo>
                <a:lnTo>
                  <a:pt x="397786" y="165556"/>
                </a:lnTo>
                <a:lnTo>
                  <a:pt x="415788" y="163752"/>
                </a:lnTo>
                <a:cubicBezTo>
                  <a:pt x="416076" y="153657"/>
                  <a:pt x="416251" y="143476"/>
                  <a:pt x="416313" y="133208"/>
                </a:cubicBezTo>
                <a:cubicBezTo>
                  <a:pt x="416376" y="122940"/>
                  <a:pt x="416401" y="112612"/>
                  <a:pt x="416388" y="102224"/>
                </a:cubicBezTo>
                <a:lnTo>
                  <a:pt x="416388" y="93420"/>
                </a:lnTo>
                <a:cubicBezTo>
                  <a:pt x="416401" y="83019"/>
                  <a:pt x="416376" y="72656"/>
                  <a:pt x="416313" y="62330"/>
                </a:cubicBezTo>
                <a:cubicBezTo>
                  <a:pt x="416251" y="52005"/>
                  <a:pt x="416076" y="41692"/>
                  <a:pt x="415788" y="31391"/>
                </a:cubicBezTo>
                <a:lnTo>
                  <a:pt x="397786" y="29793"/>
                </a:lnTo>
                <a:close/>
                <a:moveTo>
                  <a:pt x="226336" y="23015"/>
                </a:moveTo>
                <a:lnTo>
                  <a:pt x="287324" y="23015"/>
                </a:lnTo>
                <a:cubicBezTo>
                  <a:pt x="309843" y="23101"/>
                  <a:pt x="326120" y="26973"/>
                  <a:pt x="336156" y="34631"/>
                </a:cubicBezTo>
                <a:cubicBezTo>
                  <a:pt x="346191" y="42289"/>
                  <a:pt x="351115" y="53215"/>
                  <a:pt x="350926" y="67408"/>
                </a:cubicBezTo>
                <a:cubicBezTo>
                  <a:pt x="351210" y="80233"/>
                  <a:pt x="346395" y="90892"/>
                  <a:pt x="336480" y="99384"/>
                </a:cubicBezTo>
                <a:cubicBezTo>
                  <a:pt x="326565" y="107875"/>
                  <a:pt x="309846" y="112281"/>
                  <a:pt x="286323" y="112601"/>
                </a:cubicBezTo>
                <a:lnTo>
                  <a:pt x="278717" y="112601"/>
                </a:lnTo>
                <a:cubicBezTo>
                  <a:pt x="278709" y="120174"/>
                  <a:pt x="278726" y="128287"/>
                  <a:pt x="278767" y="136938"/>
                </a:cubicBezTo>
                <a:cubicBezTo>
                  <a:pt x="278809" y="145589"/>
                  <a:pt x="278926" y="154453"/>
                  <a:pt x="279118" y="163530"/>
                </a:cubicBezTo>
                <a:lnTo>
                  <a:pt x="300533" y="165715"/>
                </a:lnTo>
                <a:lnTo>
                  <a:pt x="300533" y="172409"/>
                </a:lnTo>
                <a:lnTo>
                  <a:pt x="226336" y="172409"/>
                </a:lnTo>
                <a:lnTo>
                  <a:pt x="226336" y="165556"/>
                </a:lnTo>
                <a:lnTo>
                  <a:pt x="244338" y="163752"/>
                </a:lnTo>
                <a:cubicBezTo>
                  <a:pt x="244626" y="153657"/>
                  <a:pt x="244801" y="143476"/>
                  <a:pt x="244863" y="133208"/>
                </a:cubicBezTo>
                <a:cubicBezTo>
                  <a:pt x="244926" y="122940"/>
                  <a:pt x="244951" y="112612"/>
                  <a:pt x="244938" y="102224"/>
                </a:cubicBezTo>
                <a:lnTo>
                  <a:pt x="244938" y="93420"/>
                </a:lnTo>
                <a:cubicBezTo>
                  <a:pt x="244951" y="83019"/>
                  <a:pt x="244926" y="72656"/>
                  <a:pt x="244863" y="62330"/>
                </a:cubicBezTo>
                <a:cubicBezTo>
                  <a:pt x="244801" y="52005"/>
                  <a:pt x="244626" y="41692"/>
                  <a:pt x="244338" y="31391"/>
                </a:cubicBezTo>
                <a:lnTo>
                  <a:pt x="226336" y="29793"/>
                </a:lnTo>
                <a:close/>
                <a:moveTo>
                  <a:pt x="64208" y="3400"/>
                </a:moveTo>
                <a:lnTo>
                  <a:pt x="101212" y="6800"/>
                </a:lnTo>
                <a:cubicBezTo>
                  <a:pt x="101079" y="8305"/>
                  <a:pt x="100496" y="9547"/>
                  <a:pt x="99462" y="10526"/>
                </a:cubicBezTo>
                <a:cubicBezTo>
                  <a:pt x="98429" y="11505"/>
                  <a:pt x="96545" y="12197"/>
                  <a:pt x="93811" y="12601"/>
                </a:cubicBezTo>
                <a:lnTo>
                  <a:pt x="93811" y="49606"/>
                </a:lnTo>
                <a:lnTo>
                  <a:pt x="127416" y="49606"/>
                </a:lnTo>
                <a:lnTo>
                  <a:pt x="141217" y="33804"/>
                </a:lnTo>
                <a:lnTo>
                  <a:pt x="169221" y="55806"/>
                </a:lnTo>
                <a:cubicBezTo>
                  <a:pt x="168425" y="56932"/>
                  <a:pt x="167216" y="57982"/>
                  <a:pt x="165595" y="58957"/>
                </a:cubicBezTo>
                <a:cubicBezTo>
                  <a:pt x="163974" y="59932"/>
                  <a:pt x="161916" y="60682"/>
                  <a:pt x="159420" y="61207"/>
                </a:cubicBezTo>
                <a:lnTo>
                  <a:pt x="159420" y="182022"/>
                </a:lnTo>
                <a:cubicBezTo>
                  <a:pt x="159181" y="182751"/>
                  <a:pt x="157747" y="183739"/>
                  <a:pt x="155115" y="184986"/>
                </a:cubicBezTo>
                <a:cubicBezTo>
                  <a:pt x="152484" y="186233"/>
                  <a:pt x="149286" y="187369"/>
                  <a:pt x="145522" y="188393"/>
                </a:cubicBezTo>
                <a:cubicBezTo>
                  <a:pt x="141757" y="189418"/>
                  <a:pt x="138055" y="189962"/>
                  <a:pt x="134417" y="190023"/>
                </a:cubicBezTo>
                <a:lnTo>
                  <a:pt x="129816" y="190023"/>
                </a:lnTo>
                <a:lnTo>
                  <a:pt x="129816" y="172021"/>
                </a:lnTo>
                <a:lnTo>
                  <a:pt x="29003" y="172021"/>
                </a:lnTo>
                <a:lnTo>
                  <a:pt x="29003" y="181222"/>
                </a:lnTo>
                <a:cubicBezTo>
                  <a:pt x="28749" y="183135"/>
                  <a:pt x="26207" y="185260"/>
                  <a:pt x="21377" y="187598"/>
                </a:cubicBezTo>
                <a:cubicBezTo>
                  <a:pt x="16548" y="189936"/>
                  <a:pt x="10955" y="191211"/>
                  <a:pt x="4600" y="191423"/>
                </a:cubicBezTo>
                <a:lnTo>
                  <a:pt x="0" y="191423"/>
                </a:lnTo>
                <a:lnTo>
                  <a:pt x="0" y="37404"/>
                </a:lnTo>
                <a:lnTo>
                  <a:pt x="31004" y="49606"/>
                </a:lnTo>
                <a:lnTo>
                  <a:pt x="64208" y="49606"/>
                </a:lnTo>
                <a:close/>
                <a:moveTo>
                  <a:pt x="4023512" y="3000"/>
                </a:moveTo>
                <a:lnTo>
                  <a:pt x="4060916" y="6400"/>
                </a:lnTo>
                <a:cubicBezTo>
                  <a:pt x="4060784" y="7905"/>
                  <a:pt x="4060200" y="9146"/>
                  <a:pt x="4059166" y="10126"/>
                </a:cubicBezTo>
                <a:cubicBezTo>
                  <a:pt x="4058133" y="11105"/>
                  <a:pt x="4056249" y="11797"/>
                  <a:pt x="4053516" y="12201"/>
                </a:cubicBezTo>
                <a:lnTo>
                  <a:pt x="4053516" y="74409"/>
                </a:lnTo>
                <a:lnTo>
                  <a:pt x="4059916" y="74409"/>
                </a:lnTo>
                <a:lnTo>
                  <a:pt x="4073518" y="55006"/>
                </a:lnTo>
                <a:cubicBezTo>
                  <a:pt x="4073654" y="55116"/>
                  <a:pt x="4075094" y="56363"/>
                  <a:pt x="4077837" y="58748"/>
                </a:cubicBezTo>
                <a:cubicBezTo>
                  <a:pt x="4080581" y="61132"/>
                  <a:pt x="4083813" y="63994"/>
                  <a:pt x="4087535" y="67334"/>
                </a:cubicBezTo>
                <a:cubicBezTo>
                  <a:pt x="4091256" y="70674"/>
                  <a:pt x="4094652" y="73832"/>
                  <a:pt x="4097721" y="76809"/>
                </a:cubicBezTo>
                <a:cubicBezTo>
                  <a:pt x="4097404" y="77905"/>
                  <a:pt x="4096738" y="78714"/>
                  <a:pt x="4095721" y="79234"/>
                </a:cubicBezTo>
                <a:cubicBezTo>
                  <a:pt x="4094704" y="79755"/>
                  <a:pt x="4093437" y="80014"/>
                  <a:pt x="4091920" y="80010"/>
                </a:cubicBezTo>
                <a:lnTo>
                  <a:pt x="4053516" y="80010"/>
                </a:lnTo>
                <a:lnTo>
                  <a:pt x="4053516" y="174621"/>
                </a:lnTo>
                <a:lnTo>
                  <a:pt x="4060316" y="174621"/>
                </a:lnTo>
                <a:lnTo>
                  <a:pt x="4074918" y="153619"/>
                </a:lnTo>
                <a:cubicBezTo>
                  <a:pt x="4075063" y="153737"/>
                  <a:pt x="4076596" y="155078"/>
                  <a:pt x="4079519" y="157641"/>
                </a:cubicBezTo>
                <a:cubicBezTo>
                  <a:pt x="4082441" y="160205"/>
                  <a:pt x="4085886" y="163279"/>
                  <a:pt x="4089854" y="166865"/>
                </a:cubicBezTo>
                <a:cubicBezTo>
                  <a:pt x="4093820" y="170450"/>
                  <a:pt x="4097443" y="173836"/>
                  <a:pt x="4100722" y="177022"/>
                </a:cubicBezTo>
                <a:cubicBezTo>
                  <a:pt x="4100405" y="178118"/>
                  <a:pt x="4099738" y="178926"/>
                  <a:pt x="4098721" y="179447"/>
                </a:cubicBezTo>
                <a:cubicBezTo>
                  <a:pt x="4097704" y="179968"/>
                  <a:pt x="4096438" y="180226"/>
                  <a:pt x="4094921" y="180222"/>
                </a:cubicBezTo>
                <a:lnTo>
                  <a:pt x="3977306" y="180222"/>
                </a:lnTo>
                <a:lnTo>
                  <a:pt x="3975706" y="174621"/>
                </a:lnTo>
                <a:lnTo>
                  <a:pt x="4023512" y="174621"/>
                </a:lnTo>
                <a:lnTo>
                  <a:pt x="4023512" y="80010"/>
                </a:lnTo>
                <a:lnTo>
                  <a:pt x="3989908" y="80010"/>
                </a:lnTo>
                <a:lnTo>
                  <a:pt x="3988308" y="74409"/>
                </a:lnTo>
                <a:lnTo>
                  <a:pt x="4023512" y="74409"/>
                </a:lnTo>
                <a:close/>
                <a:moveTo>
                  <a:pt x="4255236" y="2612"/>
                </a:moveTo>
                <a:cubicBezTo>
                  <a:pt x="4267902" y="7073"/>
                  <a:pt x="4276225" y="12260"/>
                  <a:pt x="4280205" y="18175"/>
                </a:cubicBezTo>
                <a:cubicBezTo>
                  <a:pt x="4284185" y="24089"/>
                  <a:pt x="4285238" y="29459"/>
                  <a:pt x="4283364" y="34283"/>
                </a:cubicBezTo>
                <a:cubicBezTo>
                  <a:pt x="4281491" y="39107"/>
                  <a:pt x="4278106" y="42114"/>
                  <a:pt x="4273210" y="43304"/>
                </a:cubicBezTo>
                <a:cubicBezTo>
                  <a:pt x="4268314" y="44493"/>
                  <a:pt x="4263323" y="42594"/>
                  <a:pt x="4258236" y="37604"/>
                </a:cubicBezTo>
                <a:cubicBezTo>
                  <a:pt x="4258974" y="31599"/>
                  <a:pt x="4258849" y="25599"/>
                  <a:pt x="4257862" y="19604"/>
                </a:cubicBezTo>
                <a:cubicBezTo>
                  <a:pt x="4256874" y="13609"/>
                  <a:pt x="4255399" y="8212"/>
                  <a:pt x="4253436" y="3412"/>
                </a:cubicBezTo>
                <a:close/>
                <a:moveTo>
                  <a:pt x="821207" y="2400"/>
                </a:moveTo>
                <a:lnTo>
                  <a:pt x="861012" y="6000"/>
                </a:lnTo>
                <a:cubicBezTo>
                  <a:pt x="860741" y="7592"/>
                  <a:pt x="860033" y="8859"/>
                  <a:pt x="858887" y="9801"/>
                </a:cubicBezTo>
                <a:cubicBezTo>
                  <a:pt x="857741" y="10743"/>
                  <a:pt x="855982" y="11409"/>
                  <a:pt x="853611" y="11801"/>
                </a:cubicBezTo>
                <a:cubicBezTo>
                  <a:pt x="853440" y="20606"/>
                  <a:pt x="853232" y="29249"/>
                  <a:pt x="852986" y="37729"/>
                </a:cubicBezTo>
                <a:cubicBezTo>
                  <a:pt x="852740" y="46209"/>
                  <a:pt x="852282" y="54502"/>
                  <a:pt x="851611" y="62607"/>
                </a:cubicBezTo>
                <a:lnTo>
                  <a:pt x="890216" y="62607"/>
                </a:lnTo>
                <a:lnTo>
                  <a:pt x="906818" y="41605"/>
                </a:lnTo>
                <a:cubicBezTo>
                  <a:pt x="906978" y="41720"/>
                  <a:pt x="908724" y="43046"/>
                  <a:pt x="912056" y="45583"/>
                </a:cubicBezTo>
                <a:cubicBezTo>
                  <a:pt x="915387" y="48120"/>
                  <a:pt x="919340" y="51180"/>
                  <a:pt x="923916" y="54762"/>
                </a:cubicBezTo>
                <a:cubicBezTo>
                  <a:pt x="928492" y="58344"/>
                  <a:pt x="932727" y="61759"/>
                  <a:pt x="936622" y="65008"/>
                </a:cubicBezTo>
                <a:cubicBezTo>
                  <a:pt x="936297" y="66104"/>
                  <a:pt x="935596" y="66912"/>
                  <a:pt x="934521" y="67433"/>
                </a:cubicBezTo>
                <a:cubicBezTo>
                  <a:pt x="933446" y="67954"/>
                  <a:pt x="932146" y="68212"/>
                  <a:pt x="930621" y="68208"/>
                </a:cubicBezTo>
                <a:lnTo>
                  <a:pt x="852611" y="68208"/>
                </a:lnTo>
                <a:cubicBezTo>
                  <a:pt x="855761" y="86790"/>
                  <a:pt x="864063" y="104133"/>
                  <a:pt x="877514" y="120240"/>
                </a:cubicBezTo>
                <a:cubicBezTo>
                  <a:pt x="890966" y="136346"/>
                  <a:pt x="911068" y="149539"/>
                  <a:pt x="937822" y="159819"/>
                </a:cubicBezTo>
                <a:lnTo>
                  <a:pt x="937622" y="162220"/>
                </a:lnTo>
                <a:cubicBezTo>
                  <a:pt x="930221" y="163707"/>
                  <a:pt x="924370" y="166883"/>
                  <a:pt x="920069" y="171746"/>
                </a:cubicBezTo>
                <a:cubicBezTo>
                  <a:pt x="915769" y="176609"/>
                  <a:pt x="913019" y="183235"/>
                  <a:pt x="911818" y="191623"/>
                </a:cubicBezTo>
                <a:cubicBezTo>
                  <a:pt x="897930" y="182431"/>
                  <a:pt x="886768" y="171368"/>
                  <a:pt x="878333" y="158434"/>
                </a:cubicBezTo>
                <a:cubicBezTo>
                  <a:pt x="869897" y="145500"/>
                  <a:pt x="863506" y="131844"/>
                  <a:pt x="859160" y="117466"/>
                </a:cubicBezTo>
                <a:cubicBezTo>
                  <a:pt x="854814" y="103088"/>
                  <a:pt x="851831" y="89135"/>
                  <a:pt x="850211" y="75609"/>
                </a:cubicBezTo>
                <a:cubicBezTo>
                  <a:pt x="848324" y="91710"/>
                  <a:pt x="844119" y="106847"/>
                  <a:pt x="837594" y="121022"/>
                </a:cubicBezTo>
                <a:cubicBezTo>
                  <a:pt x="831070" y="135197"/>
                  <a:pt x="820745" y="148216"/>
                  <a:pt x="806620" y="160079"/>
                </a:cubicBezTo>
                <a:cubicBezTo>
                  <a:pt x="792495" y="171942"/>
                  <a:pt x="773088" y="182457"/>
                  <a:pt x="748398" y="191623"/>
                </a:cubicBezTo>
                <a:lnTo>
                  <a:pt x="746798" y="189023"/>
                </a:lnTo>
                <a:cubicBezTo>
                  <a:pt x="764753" y="177364"/>
                  <a:pt x="778827" y="165145"/>
                  <a:pt x="789018" y="152367"/>
                </a:cubicBezTo>
                <a:cubicBezTo>
                  <a:pt x="799209" y="139589"/>
                  <a:pt x="806600" y="126199"/>
                  <a:pt x="811191" y="112199"/>
                </a:cubicBezTo>
                <a:cubicBezTo>
                  <a:pt x="815782" y="98198"/>
                  <a:pt x="818654" y="83535"/>
                  <a:pt x="819807" y="68208"/>
                </a:cubicBezTo>
                <a:lnTo>
                  <a:pt x="750198" y="68208"/>
                </a:lnTo>
                <a:lnTo>
                  <a:pt x="748598" y="62607"/>
                </a:lnTo>
                <a:lnTo>
                  <a:pt x="820207" y="62607"/>
                </a:lnTo>
                <a:cubicBezTo>
                  <a:pt x="820774" y="53110"/>
                  <a:pt x="821091" y="43351"/>
                  <a:pt x="821157" y="33329"/>
                </a:cubicBezTo>
                <a:cubicBezTo>
                  <a:pt x="821224" y="23307"/>
                  <a:pt x="821240" y="12997"/>
                  <a:pt x="821207" y="2400"/>
                </a:cubicBezTo>
                <a:close/>
                <a:moveTo>
                  <a:pt x="3497932" y="2000"/>
                </a:moveTo>
                <a:cubicBezTo>
                  <a:pt x="3510970" y="1410"/>
                  <a:pt x="3520774" y="2527"/>
                  <a:pt x="3527345" y="5350"/>
                </a:cubicBezTo>
                <a:cubicBezTo>
                  <a:pt x="3533916" y="8173"/>
                  <a:pt x="3537938" y="11741"/>
                  <a:pt x="3539412" y="16052"/>
                </a:cubicBezTo>
                <a:cubicBezTo>
                  <a:pt x="3540886" y="20362"/>
                  <a:pt x="3540495" y="24455"/>
                  <a:pt x="3538240" y="28328"/>
                </a:cubicBezTo>
                <a:cubicBezTo>
                  <a:pt x="3535985" y="32201"/>
                  <a:pt x="3532550" y="34893"/>
                  <a:pt x="3527936" y="36404"/>
                </a:cubicBezTo>
                <a:lnTo>
                  <a:pt x="3574542" y="36404"/>
                </a:lnTo>
                <a:lnTo>
                  <a:pt x="3588743" y="22002"/>
                </a:lnTo>
                <a:lnTo>
                  <a:pt x="3613746" y="45405"/>
                </a:lnTo>
                <a:cubicBezTo>
                  <a:pt x="3612984" y="46289"/>
                  <a:pt x="3612009" y="46922"/>
                  <a:pt x="3610821" y="47305"/>
                </a:cubicBezTo>
                <a:cubicBezTo>
                  <a:pt x="3609633" y="47689"/>
                  <a:pt x="3608008" y="47922"/>
                  <a:pt x="3605946" y="48006"/>
                </a:cubicBezTo>
                <a:cubicBezTo>
                  <a:pt x="3601974" y="51643"/>
                  <a:pt x="3597165" y="55469"/>
                  <a:pt x="3591519" y="59482"/>
                </a:cubicBezTo>
                <a:cubicBezTo>
                  <a:pt x="3585872" y="63495"/>
                  <a:pt x="3580413" y="66870"/>
                  <a:pt x="3575142" y="69608"/>
                </a:cubicBezTo>
                <a:lnTo>
                  <a:pt x="3573741" y="68408"/>
                </a:lnTo>
                <a:cubicBezTo>
                  <a:pt x="3574358" y="64583"/>
                  <a:pt x="3574925" y="60282"/>
                  <a:pt x="3575442" y="55506"/>
                </a:cubicBezTo>
                <a:cubicBezTo>
                  <a:pt x="3575958" y="50731"/>
                  <a:pt x="3576325" y="46230"/>
                  <a:pt x="3576542" y="42005"/>
                </a:cubicBezTo>
                <a:lnTo>
                  <a:pt x="3457927" y="42005"/>
                </a:lnTo>
                <a:cubicBezTo>
                  <a:pt x="3459036" y="49743"/>
                  <a:pt x="3458569" y="56269"/>
                  <a:pt x="3456527" y="61582"/>
                </a:cubicBezTo>
                <a:cubicBezTo>
                  <a:pt x="3454485" y="66895"/>
                  <a:pt x="3451418" y="70771"/>
                  <a:pt x="3447326" y="73209"/>
                </a:cubicBezTo>
                <a:cubicBezTo>
                  <a:pt x="3443100" y="75480"/>
                  <a:pt x="3438500" y="75738"/>
                  <a:pt x="3433524" y="73984"/>
                </a:cubicBezTo>
                <a:cubicBezTo>
                  <a:pt x="3428548" y="72229"/>
                  <a:pt x="3425148" y="68637"/>
                  <a:pt x="3423322" y="63207"/>
                </a:cubicBezTo>
                <a:cubicBezTo>
                  <a:pt x="3422147" y="58086"/>
                  <a:pt x="3422748" y="53727"/>
                  <a:pt x="3425123" y="50131"/>
                </a:cubicBezTo>
                <a:cubicBezTo>
                  <a:pt x="3427498" y="46534"/>
                  <a:pt x="3430898" y="43826"/>
                  <a:pt x="3435324" y="42005"/>
                </a:cubicBezTo>
                <a:cubicBezTo>
                  <a:pt x="3438683" y="40421"/>
                  <a:pt x="3442016" y="37988"/>
                  <a:pt x="3445325" y="34704"/>
                </a:cubicBezTo>
                <a:cubicBezTo>
                  <a:pt x="3448634" y="31420"/>
                  <a:pt x="3450368" y="27786"/>
                  <a:pt x="3450526" y="23802"/>
                </a:cubicBezTo>
                <a:lnTo>
                  <a:pt x="3452526" y="23802"/>
                </a:lnTo>
                <a:cubicBezTo>
                  <a:pt x="3454493" y="28203"/>
                  <a:pt x="3455960" y="32404"/>
                  <a:pt x="3456927" y="36404"/>
                </a:cubicBezTo>
                <a:lnTo>
                  <a:pt x="3517334" y="36404"/>
                </a:lnTo>
                <a:cubicBezTo>
                  <a:pt x="3516026" y="36012"/>
                  <a:pt x="3514692" y="35496"/>
                  <a:pt x="3513334" y="34854"/>
                </a:cubicBezTo>
                <a:cubicBezTo>
                  <a:pt x="3511975" y="34212"/>
                  <a:pt x="3510642" y="33395"/>
                  <a:pt x="3509333" y="32404"/>
                </a:cubicBezTo>
                <a:cubicBezTo>
                  <a:pt x="3509392" y="26690"/>
                  <a:pt x="3508325" y="21215"/>
                  <a:pt x="3506133" y="15977"/>
                </a:cubicBezTo>
                <a:cubicBezTo>
                  <a:pt x="3503941" y="10738"/>
                  <a:pt x="3500874" y="6413"/>
                  <a:pt x="3496932" y="3000"/>
                </a:cubicBezTo>
                <a:close/>
                <a:moveTo>
                  <a:pt x="2284961" y="2000"/>
                </a:moveTo>
                <a:lnTo>
                  <a:pt x="2322166" y="12801"/>
                </a:lnTo>
                <a:cubicBezTo>
                  <a:pt x="2321770" y="14114"/>
                  <a:pt x="2320912" y="15139"/>
                  <a:pt x="2319590" y="15876"/>
                </a:cubicBezTo>
                <a:cubicBezTo>
                  <a:pt x="2318270" y="16614"/>
                  <a:pt x="2316461" y="16989"/>
                  <a:pt x="2314165" y="17002"/>
                </a:cubicBezTo>
                <a:cubicBezTo>
                  <a:pt x="2310764" y="25369"/>
                  <a:pt x="2306964" y="33237"/>
                  <a:pt x="2302764" y="40605"/>
                </a:cubicBezTo>
                <a:lnTo>
                  <a:pt x="2327767" y="40605"/>
                </a:lnTo>
                <a:lnTo>
                  <a:pt x="2342768" y="25403"/>
                </a:lnTo>
                <a:lnTo>
                  <a:pt x="2366972" y="47005"/>
                </a:lnTo>
                <a:cubicBezTo>
                  <a:pt x="2366196" y="48006"/>
                  <a:pt x="2365096" y="48856"/>
                  <a:pt x="2363671" y="49556"/>
                </a:cubicBezTo>
                <a:cubicBezTo>
                  <a:pt x="2362246" y="50256"/>
                  <a:pt x="2360346" y="50806"/>
                  <a:pt x="2357970" y="51206"/>
                </a:cubicBezTo>
                <a:cubicBezTo>
                  <a:pt x="2357556" y="79016"/>
                  <a:pt x="2356874" y="101673"/>
                  <a:pt x="2355926" y="119177"/>
                </a:cubicBezTo>
                <a:cubicBezTo>
                  <a:pt x="2354978" y="136682"/>
                  <a:pt x="2353452" y="150197"/>
                  <a:pt x="2351347" y="159723"/>
                </a:cubicBezTo>
                <a:cubicBezTo>
                  <a:pt x="2349243" y="169249"/>
                  <a:pt x="2346250" y="175949"/>
                  <a:pt x="2342368" y="179822"/>
                </a:cubicBezTo>
                <a:cubicBezTo>
                  <a:pt x="2338560" y="183702"/>
                  <a:pt x="2334126" y="186544"/>
                  <a:pt x="2329067" y="188348"/>
                </a:cubicBezTo>
                <a:cubicBezTo>
                  <a:pt x="2324008" y="190152"/>
                  <a:pt x="2317774" y="191044"/>
                  <a:pt x="2310364" y="191023"/>
                </a:cubicBezTo>
                <a:cubicBezTo>
                  <a:pt x="2310389" y="186327"/>
                  <a:pt x="2310039" y="182318"/>
                  <a:pt x="2309314" y="178997"/>
                </a:cubicBezTo>
                <a:cubicBezTo>
                  <a:pt x="2308589" y="175676"/>
                  <a:pt x="2307339" y="173017"/>
                  <a:pt x="2305564" y="171021"/>
                </a:cubicBezTo>
                <a:cubicBezTo>
                  <a:pt x="2303651" y="168808"/>
                  <a:pt x="2300876" y="166833"/>
                  <a:pt x="2297238" y="165095"/>
                </a:cubicBezTo>
                <a:cubicBezTo>
                  <a:pt x="2293600" y="163357"/>
                  <a:pt x="2289174" y="161932"/>
                  <a:pt x="2283961" y="160820"/>
                </a:cubicBezTo>
                <a:lnTo>
                  <a:pt x="2284161" y="158419"/>
                </a:lnTo>
                <a:cubicBezTo>
                  <a:pt x="2289220" y="158836"/>
                  <a:pt x="2294504" y="159203"/>
                  <a:pt x="2300013" y="159519"/>
                </a:cubicBezTo>
                <a:cubicBezTo>
                  <a:pt x="2305522" y="159836"/>
                  <a:pt x="2309706" y="160003"/>
                  <a:pt x="2312565" y="160020"/>
                </a:cubicBezTo>
                <a:cubicBezTo>
                  <a:pt x="2314236" y="160024"/>
                  <a:pt x="2315644" y="159815"/>
                  <a:pt x="2316790" y="159394"/>
                </a:cubicBezTo>
                <a:cubicBezTo>
                  <a:pt x="2317936" y="158974"/>
                  <a:pt x="2318995" y="158315"/>
                  <a:pt x="2319966" y="157419"/>
                </a:cubicBezTo>
                <a:cubicBezTo>
                  <a:pt x="2323466" y="154235"/>
                  <a:pt x="2325916" y="143401"/>
                  <a:pt x="2327316" y="124915"/>
                </a:cubicBezTo>
                <a:cubicBezTo>
                  <a:pt x="2328717" y="106429"/>
                  <a:pt x="2329667" y="80193"/>
                  <a:pt x="2330167" y="46205"/>
                </a:cubicBezTo>
                <a:lnTo>
                  <a:pt x="2299363" y="46205"/>
                </a:lnTo>
                <a:cubicBezTo>
                  <a:pt x="2288962" y="63374"/>
                  <a:pt x="2276760" y="77443"/>
                  <a:pt x="2262758" y="88411"/>
                </a:cubicBezTo>
                <a:lnTo>
                  <a:pt x="2261558" y="87610"/>
                </a:lnTo>
                <a:lnTo>
                  <a:pt x="2261558" y="168621"/>
                </a:lnTo>
                <a:cubicBezTo>
                  <a:pt x="2261390" y="169279"/>
                  <a:pt x="2260104" y="170185"/>
                  <a:pt x="2257699" y="171339"/>
                </a:cubicBezTo>
                <a:cubicBezTo>
                  <a:pt x="2255293" y="172494"/>
                  <a:pt x="2252377" y="173548"/>
                  <a:pt x="2248949" y="174503"/>
                </a:cubicBezTo>
                <a:cubicBezTo>
                  <a:pt x="2245522" y="175457"/>
                  <a:pt x="2242190" y="175963"/>
                  <a:pt x="2238956" y="176022"/>
                </a:cubicBezTo>
                <a:lnTo>
                  <a:pt x="2234555" y="176022"/>
                </a:lnTo>
                <a:lnTo>
                  <a:pt x="2234555" y="160220"/>
                </a:lnTo>
                <a:lnTo>
                  <a:pt x="2209952" y="160220"/>
                </a:lnTo>
                <a:lnTo>
                  <a:pt x="2209952" y="174021"/>
                </a:lnTo>
                <a:cubicBezTo>
                  <a:pt x="2209768" y="175717"/>
                  <a:pt x="2207585" y="177626"/>
                  <a:pt x="2203401" y="179747"/>
                </a:cubicBezTo>
                <a:cubicBezTo>
                  <a:pt x="2199217" y="181868"/>
                  <a:pt x="2194133" y="183027"/>
                  <a:pt x="2188149" y="183222"/>
                </a:cubicBezTo>
                <a:lnTo>
                  <a:pt x="2183949" y="183222"/>
                </a:lnTo>
                <a:lnTo>
                  <a:pt x="2183949" y="30403"/>
                </a:lnTo>
                <a:lnTo>
                  <a:pt x="2209152" y="40805"/>
                </a:lnTo>
                <a:cubicBezTo>
                  <a:pt x="2209652" y="35016"/>
                  <a:pt x="2210102" y="28641"/>
                  <a:pt x="2210502" y="21677"/>
                </a:cubicBezTo>
                <a:cubicBezTo>
                  <a:pt x="2210902" y="14714"/>
                  <a:pt x="2211252" y="8288"/>
                  <a:pt x="2211552" y="2400"/>
                </a:cubicBezTo>
                <a:lnTo>
                  <a:pt x="2250157" y="11601"/>
                </a:lnTo>
                <a:cubicBezTo>
                  <a:pt x="2249661" y="13385"/>
                  <a:pt x="2248702" y="14668"/>
                  <a:pt x="2247282" y="15451"/>
                </a:cubicBezTo>
                <a:cubicBezTo>
                  <a:pt x="2245860" y="16235"/>
                  <a:pt x="2243952" y="16618"/>
                  <a:pt x="2241556" y="16602"/>
                </a:cubicBezTo>
                <a:cubicBezTo>
                  <a:pt x="2238455" y="20210"/>
                  <a:pt x="2234905" y="24244"/>
                  <a:pt x="2230904" y="28703"/>
                </a:cubicBezTo>
                <a:cubicBezTo>
                  <a:pt x="2226904" y="33162"/>
                  <a:pt x="2223054" y="37396"/>
                  <a:pt x="2219353" y="41405"/>
                </a:cubicBezTo>
                <a:lnTo>
                  <a:pt x="2232555" y="41405"/>
                </a:lnTo>
                <a:lnTo>
                  <a:pt x="2244956" y="27603"/>
                </a:lnTo>
                <a:lnTo>
                  <a:pt x="2269559" y="47005"/>
                </a:lnTo>
                <a:cubicBezTo>
                  <a:pt x="2268864" y="47914"/>
                  <a:pt x="2267855" y="48747"/>
                  <a:pt x="2266534" y="49506"/>
                </a:cubicBezTo>
                <a:cubicBezTo>
                  <a:pt x="2265213" y="50264"/>
                  <a:pt x="2263554" y="50898"/>
                  <a:pt x="2261558" y="51406"/>
                </a:cubicBezTo>
                <a:lnTo>
                  <a:pt x="2261558" y="84810"/>
                </a:lnTo>
                <a:cubicBezTo>
                  <a:pt x="2266372" y="73921"/>
                  <a:pt x="2270897" y="61145"/>
                  <a:pt x="2275135" y="46480"/>
                </a:cubicBezTo>
                <a:cubicBezTo>
                  <a:pt x="2279373" y="31816"/>
                  <a:pt x="2282648" y="16989"/>
                  <a:pt x="2284961" y="2000"/>
                </a:cubicBezTo>
                <a:close/>
                <a:moveTo>
                  <a:pt x="1853729" y="1800"/>
                </a:moveTo>
                <a:lnTo>
                  <a:pt x="1888109" y="5000"/>
                </a:lnTo>
                <a:cubicBezTo>
                  <a:pt x="1887938" y="6504"/>
                  <a:pt x="1887279" y="7746"/>
                  <a:pt x="1886134" y="8726"/>
                </a:cubicBezTo>
                <a:cubicBezTo>
                  <a:pt x="1884987" y="9705"/>
                  <a:pt x="1883179" y="10397"/>
                  <a:pt x="1880708" y="10801"/>
                </a:cubicBezTo>
                <a:lnTo>
                  <a:pt x="1880708" y="161020"/>
                </a:lnTo>
                <a:cubicBezTo>
                  <a:pt x="1880842" y="167146"/>
                  <a:pt x="1880107" y="172362"/>
                  <a:pt x="1878501" y="176666"/>
                </a:cubicBezTo>
                <a:cubicBezTo>
                  <a:pt x="1876896" y="180970"/>
                  <a:pt x="1873612" y="184408"/>
                  <a:pt x="1868652" y="186978"/>
                </a:cubicBezTo>
                <a:cubicBezTo>
                  <a:pt x="1863691" y="189549"/>
                  <a:pt x="1856245" y="191297"/>
                  <a:pt x="1846314" y="192224"/>
                </a:cubicBezTo>
                <a:cubicBezTo>
                  <a:pt x="1845963" y="187836"/>
                  <a:pt x="1845412" y="184060"/>
                  <a:pt x="1844660" y="180897"/>
                </a:cubicBezTo>
                <a:cubicBezTo>
                  <a:pt x="1843909" y="177734"/>
                  <a:pt x="1842656" y="175109"/>
                  <a:pt x="1840903" y="173021"/>
                </a:cubicBezTo>
                <a:cubicBezTo>
                  <a:pt x="1839229" y="170925"/>
                  <a:pt x="1836981" y="169116"/>
                  <a:pt x="1834158" y="167595"/>
                </a:cubicBezTo>
                <a:cubicBezTo>
                  <a:pt x="1831336" y="166074"/>
                  <a:pt x="1827190" y="164816"/>
                  <a:pt x="1821719" y="163820"/>
                </a:cubicBezTo>
                <a:lnTo>
                  <a:pt x="1821719" y="161220"/>
                </a:lnTo>
                <a:cubicBezTo>
                  <a:pt x="1821971" y="161237"/>
                  <a:pt x="1824000" y="161358"/>
                  <a:pt x="1827806" y="161583"/>
                </a:cubicBezTo>
                <a:cubicBezTo>
                  <a:pt x="1831612" y="161807"/>
                  <a:pt x="1835686" y="162032"/>
                  <a:pt x="1840026" y="162257"/>
                </a:cubicBezTo>
                <a:cubicBezTo>
                  <a:pt x="1844367" y="162482"/>
                  <a:pt x="1847465" y="162603"/>
                  <a:pt x="1849320" y="162620"/>
                </a:cubicBezTo>
                <a:cubicBezTo>
                  <a:pt x="1850994" y="162620"/>
                  <a:pt x="1852155" y="162320"/>
                  <a:pt x="1852802" y="161720"/>
                </a:cubicBezTo>
                <a:cubicBezTo>
                  <a:pt x="1853450" y="161120"/>
                  <a:pt x="1853759" y="160220"/>
                  <a:pt x="1853729" y="159019"/>
                </a:cubicBezTo>
                <a:close/>
                <a:moveTo>
                  <a:pt x="3709978" y="1400"/>
                </a:moveTo>
                <a:lnTo>
                  <a:pt x="3744782" y="4200"/>
                </a:lnTo>
                <a:cubicBezTo>
                  <a:pt x="3744648" y="5704"/>
                  <a:pt x="3744065" y="6946"/>
                  <a:pt x="3743032" y="7926"/>
                </a:cubicBezTo>
                <a:cubicBezTo>
                  <a:pt x="3741998" y="8905"/>
                  <a:pt x="3740114" y="9597"/>
                  <a:pt x="3737381" y="10001"/>
                </a:cubicBezTo>
                <a:lnTo>
                  <a:pt x="3737381" y="48406"/>
                </a:lnTo>
                <a:lnTo>
                  <a:pt x="3741781" y="48406"/>
                </a:lnTo>
                <a:lnTo>
                  <a:pt x="3753583" y="29203"/>
                </a:lnTo>
                <a:cubicBezTo>
                  <a:pt x="3753700" y="29312"/>
                  <a:pt x="3754910" y="30539"/>
                  <a:pt x="3757213" y="32885"/>
                </a:cubicBezTo>
                <a:cubicBezTo>
                  <a:pt x="3759516" y="35231"/>
                  <a:pt x="3762208" y="38044"/>
                  <a:pt x="3765288" y="41323"/>
                </a:cubicBezTo>
                <a:cubicBezTo>
                  <a:pt x="3768369" y="44603"/>
                  <a:pt x="3771134" y="47697"/>
                  <a:pt x="3773586" y="50606"/>
                </a:cubicBezTo>
                <a:cubicBezTo>
                  <a:pt x="3772785" y="34971"/>
                  <a:pt x="3772385" y="18835"/>
                  <a:pt x="3772385" y="2200"/>
                </a:cubicBezTo>
                <a:lnTo>
                  <a:pt x="3809390" y="5800"/>
                </a:lnTo>
                <a:cubicBezTo>
                  <a:pt x="3809328" y="7130"/>
                  <a:pt x="3808752" y="8321"/>
                  <a:pt x="3807664" y="9376"/>
                </a:cubicBezTo>
                <a:cubicBezTo>
                  <a:pt x="3806577" y="10430"/>
                  <a:pt x="3804752" y="11172"/>
                  <a:pt x="3802189" y="11601"/>
                </a:cubicBezTo>
                <a:cubicBezTo>
                  <a:pt x="3801964" y="20810"/>
                  <a:pt x="3801914" y="29895"/>
                  <a:pt x="3802039" y="38854"/>
                </a:cubicBezTo>
                <a:cubicBezTo>
                  <a:pt x="3802164" y="47814"/>
                  <a:pt x="3802614" y="56598"/>
                  <a:pt x="3803389" y="65208"/>
                </a:cubicBezTo>
                <a:lnTo>
                  <a:pt x="3818191" y="63607"/>
                </a:lnTo>
                <a:lnTo>
                  <a:pt x="3827992" y="48206"/>
                </a:lnTo>
                <a:cubicBezTo>
                  <a:pt x="3826480" y="48114"/>
                  <a:pt x="3824904" y="47747"/>
                  <a:pt x="3823266" y="47105"/>
                </a:cubicBezTo>
                <a:cubicBezTo>
                  <a:pt x="3821629" y="46464"/>
                  <a:pt x="3820004" y="45497"/>
                  <a:pt x="3818391" y="44205"/>
                </a:cubicBezTo>
                <a:cubicBezTo>
                  <a:pt x="3817682" y="38417"/>
                  <a:pt x="3816149" y="32741"/>
                  <a:pt x="3813790" y="27178"/>
                </a:cubicBezTo>
                <a:cubicBezTo>
                  <a:pt x="3811432" y="21615"/>
                  <a:pt x="3808898" y="16689"/>
                  <a:pt x="3806190" y="12401"/>
                </a:cubicBezTo>
                <a:lnTo>
                  <a:pt x="3807790" y="11401"/>
                </a:lnTo>
                <a:cubicBezTo>
                  <a:pt x="3822104" y="13456"/>
                  <a:pt x="3831902" y="17014"/>
                  <a:pt x="3837186" y="22076"/>
                </a:cubicBezTo>
                <a:cubicBezTo>
                  <a:pt x="3842470" y="27139"/>
                  <a:pt x="3844564" y="32179"/>
                  <a:pt x="3843468" y="37197"/>
                </a:cubicBezTo>
                <a:cubicBezTo>
                  <a:pt x="3842373" y="42215"/>
                  <a:pt x="3839414" y="45684"/>
                  <a:pt x="3834593" y="47605"/>
                </a:cubicBezTo>
                <a:cubicBezTo>
                  <a:pt x="3837556" y="49285"/>
                  <a:pt x="3841182" y="51427"/>
                  <a:pt x="3845470" y="54031"/>
                </a:cubicBezTo>
                <a:cubicBezTo>
                  <a:pt x="3849757" y="56636"/>
                  <a:pt x="3853733" y="59228"/>
                  <a:pt x="3857396" y="61807"/>
                </a:cubicBezTo>
                <a:cubicBezTo>
                  <a:pt x="3857267" y="62912"/>
                  <a:pt x="3856725" y="63803"/>
                  <a:pt x="3855770" y="64483"/>
                </a:cubicBezTo>
                <a:cubicBezTo>
                  <a:pt x="3854816" y="65162"/>
                  <a:pt x="3853624" y="65604"/>
                  <a:pt x="3852195" y="65808"/>
                </a:cubicBezTo>
                <a:lnTo>
                  <a:pt x="3803989" y="70808"/>
                </a:lnTo>
                <a:cubicBezTo>
                  <a:pt x="3804681" y="77413"/>
                  <a:pt x="3805648" y="83806"/>
                  <a:pt x="3806890" y="89986"/>
                </a:cubicBezTo>
                <a:cubicBezTo>
                  <a:pt x="3808131" y="96166"/>
                  <a:pt x="3809698" y="102108"/>
                  <a:pt x="3811590" y="107813"/>
                </a:cubicBezTo>
                <a:cubicBezTo>
                  <a:pt x="3814186" y="102096"/>
                  <a:pt x="3816495" y="96428"/>
                  <a:pt x="3818516" y="90811"/>
                </a:cubicBezTo>
                <a:cubicBezTo>
                  <a:pt x="3820537" y="85193"/>
                  <a:pt x="3822296" y="79726"/>
                  <a:pt x="3823792" y="74409"/>
                </a:cubicBezTo>
                <a:lnTo>
                  <a:pt x="3859996" y="88811"/>
                </a:lnTo>
                <a:cubicBezTo>
                  <a:pt x="3859550" y="89840"/>
                  <a:pt x="3858742" y="90682"/>
                  <a:pt x="3857571" y="91336"/>
                </a:cubicBezTo>
                <a:cubicBezTo>
                  <a:pt x="3856400" y="91990"/>
                  <a:pt x="3854541" y="92282"/>
                  <a:pt x="3851995" y="92211"/>
                </a:cubicBezTo>
                <a:cubicBezTo>
                  <a:pt x="3848603" y="99333"/>
                  <a:pt x="3844686" y="106492"/>
                  <a:pt x="3840244" y="113689"/>
                </a:cubicBezTo>
                <a:cubicBezTo>
                  <a:pt x="3835802" y="120885"/>
                  <a:pt x="3830784" y="127995"/>
                  <a:pt x="3825192" y="135016"/>
                </a:cubicBezTo>
                <a:cubicBezTo>
                  <a:pt x="3826988" y="137525"/>
                  <a:pt x="3828946" y="139959"/>
                  <a:pt x="3831068" y="142317"/>
                </a:cubicBezTo>
                <a:cubicBezTo>
                  <a:pt x="3833189" y="144676"/>
                  <a:pt x="3835498" y="146910"/>
                  <a:pt x="3837994" y="149018"/>
                </a:cubicBezTo>
                <a:cubicBezTo>
                  <a:pt x="3839356" y="150331"/>
                  <a:pt x="3840531" y="150956"/>
                  <a:pt x="3841519" y="150893"/>
                </a:cubicBezTo>
                <a:cubicBezTo>
                  <a:pt x="3842506" y="150831"/>
                  <a:pt x="3843532" y="150006"/>
                  <a:pt x="3844594" y="148418"/>
                </a:cubicBezTo>
                <a:cubicBezTo>
                  <a:pt x="3846503" y="145543"/>
                  <a:pt x="3848836" y="141692"/>
                  <a:pt x="3851595" y="136867"/>
                </a:cubicBezTo>
                <a:cubicBezTo>
                  <a:pt x="3854354" y="132041"/>
                  <a:pt x="3856888" y="127290"/>
                  <a:pt x="3859196" y="122615"/>
                </a:cubicBezTo>
                <a:lnTo>
                  <a:pt x="3860996" y="123015"/>
                </a:lnTo>
                <a:lnTo>
                  <a:pt x="3855596" y="159019"/>
                </a:lnTo>
                <a:cubicBezTo>
                  <a:pt x="3859471" y="166170"/>
                  <a:pt x="3861772" y="171871"/>
                  <a:pt x="3862497" y="176122"/>
                </a:cubicBezTo>
                <a:cubicBezTo>
                  <a:pt x="3863222" y="180372"/>
                  <a:pt x="3862522" y="183472"/>
                  <a:pt x="3860396" y="185423"/>
                </a:cubicBezTo>
                <a:cubicBezTo>
                  <a:pt x="3856355" y="188819"/>
                  <a:pt x="3851814" y="190316"/>
                  <a:pt x="3846772" y="189912"/>
                </a:cubicBezTo>
                <a:cubicBezTo>
                  <a:pt x="3841731" y="189508"/>
                  <a:pt x="3836834" y="188027"/>
                  <a:pt x="3832082" y="185467"/>
                </a:cubicBezTo>
                <a:cubicBezTo>
                  <a:pt x="3827329" y="182908"/>
                  <a:pt x="3823366" y="180092"/>
                  <a:pt x="3820191" y="177022"/>
                </a:cubicBezTo>
                <a:cubicBezTo>
                  <a:pt x="3816999" y="173921"/>
                  <a:pt x="3814032" y="170721"/>
                  <a:pt x="3811290" y="167420"/>
                </a:cubicBezTo>
                <a:cubicBezTo>
                  <a:pt x="3808548" y="164120"/>
                  <a:pt x="3805981" y="160720"/>
                  <a:pt x="3803589" y="157219"/>
                </a:cubicBezTo>
                <a:cubicBezTo>
                  <a:pt x="3796196" y="163749"/>
                  <a:pt x="3788029" y="169742"/>
                  <a:pt x="3779086" y="175196"/>
                </a:cubicBezTo>
                <a:cubicBezTo>
                  <a:pt x="3770143" y="180651"/>
                  <a:pt x="3760376" y="185394"/>
                  <a:pt x="3749782" y="189423"/>
                </a:cubicBezTo>
                <a:lnTo>
                  <a:pt x="3748182" y="187623"/>
                </a:lnTo>
                <a:cubicBezTo>
                  <a:pt x="3757375" y="181072"/>
                  <a:pt x="3765743" y="173771"/>
                  <a:pt x="3773285" y="165720"/>
                </a:cubicBezTo>
                <a:cubicBezTo>
                  <a:pt x="3780828" y="157669"/>
                  <a:pt x="3787596" y="149168"/>
                  <a:pt x="3793588" y="140217"/>
                </a:cubicBezTo>
                <a:cubicBezTo>
                  <a:pt x="3788737" y="130299"/>
                  <a:pt x="3784887" y="119781"/>
                  <a:pt x="3782036" y="108663"/>
                </a:cubicBezTo>
                <a:cubicBezTo>
                  <a:pt x="3779186" y="97545"/>
                  <a:pt x="3777036" y="85927"/>
                  <a:pt x="3775586" y="73809"/>
                </a:cubicBezTo>
                <a:lnTo>
                  <a:pt x="3751583" y="76409"/>
                </a:lnTo>
                <a:lnTo>
                  <a:pt x="3749382" y="71008"/>
                </a:lnTo>
                <a:lnTo>
                  <a:pt x="3774986" y="68208"/>
                </a:lnTo>
                <a:cubicBezTo>
                  <a:pt x="3774777" y="65412"/>
                  <a:pt x="3774544" y="62603"/>
                  <a:pt x="3774286" y="59782"/>
                </a:cubicBezTo>
                <a:cubicBezTo>
                  <a:pt x="3774027" y="56961"/>
                  <a:pt x="3773794" y="54102"/>
                  <a:pt x="3773586" y="51206"/>
                </a:cubicBezTo>
                <a:cubicBezTo>
                  <a:pt x="3773356" y="52198"/>
                  <a:pt x="3772764" y="52914"/>
                  <a:pt x="3771810" y="53356"/>
                </a:cubicBezTo>
                <a:cubicBezTo>
                  <a:pt x="3770856" y="53798"/>
                  <a:pt x="3769714" y="54015"/>
                  <a:pt x="3768385" y="54006"/>
                </a:cubicBezTo>
                <a:lnTo>
                  <a:pt x="3737381" y="54006"/>
                </a:lnTo>
                <a:lnTo>
                  <a:pt x="3737381" y="92611"/>
                </a:lnTo>
                <a:lnTo>
                  <a:pt x="3746782" y="82810"/>
                </a:lnTo>
                <a:lnTo>
                  <a:pt x="3770385" y="100612"/>
                </a:lnTo>
                <a:cubicBezTo>
                  <a:pt x="3769889" y="101241"/>
                  <a:pt x="3769131" y="101883"/>
                  <a:pt x="3768110" y="102537"/>
                </a:cubicBezTo>
                <a:cubicBezTo>
                  <a:pt x="3767089" y="103192"/>
                  <a:pt x="3765780" y="103683"/>
                  <a:pt x="3764184" y="104013"/>
                </a:cubicBezTo>
                <a:lnTo>
                  <a:pt x="3764184" y="167220"/>
                </a:lnTo>
                <a:cubicBezTo>
                  <a:pt x="3764016" y="167949"/>
                  <a:pt x="3762730" y="168937"/>
                  <a:pt x="3760324" y="170184"/>
                </a:cubicBezTo>
                <a:cubicBezTo>
                  <a:pt x="3757919" y="171431"/>
                  <a:pt x="3755003" y="172567"/>
                  <a:pt x="3751575" y="173592"/>
                </a:cubicBezTo>
                <a:cubicBezTo>
                  <a:pt x="3748148" y="174616"/>
                  <a:pt x="3744816" y="175160"/>
                  <a:pt x="3741581" y="175221"/>
                </a:cubicBezTo>
                <a:lnTo>
                  <a:pt x="3736781" y="175221"/>
                </a:lnTo>
                <a:lnTo>
                  <a:pt x="3736781" y="163420"/>
                </a:lnTo>
                <a:lnTo>
                  <a:pt x="3708777" y="163420"/>
                </a:lnTo>
                <a:lnTo>
                  <a:pt x="3708777" y="176022"/>
                </a:lnTo>
                <a:cubicBezTo>
                  <a:pt x="3708727" y="177134"/>
                  <a:pt x="3706777" y="178659"/>
                  <a:pt x="3702927" y="180597"/>
                </a:cubicBezTo>
                <a:cubicBezTo>
                  <a:pt x="3699076" y="182535"/>
                  <a:pt x="3693626" y="183610"/>
                  <a:pt x="3686574" y="183823"/>
                </a:cubicBezTo>
                <a:lnTo>
                  <a:pt x="3681574" y="183823"/>
                </a:lnTo>
                <a:lnTo>
                  <a:pt x="3681574" y="84210"/>
                </a:lnTo>
                <a:lnTo>
                  <a:pt x="3709978" y="94611"/>
                </a:lnTo>
                <a:close/>
                <a:moveTo>
                  <a:pt x="2008432" y="1400"/>
                </a:moveTo>
                <a:cubicBezTo>
                  <a:pt x="2025147" y="3455"/>
                  <a:pt x="2036760" y="7420"/>
                  <a:pt x="2043270" y="13295"/>
                </a:cubicBezTo>
                <a:cubicBezTo>
                  <a:pt x="2049781" y="19170"/>
                  <a:pt x="2052612" y="25122"/>
                  <a:pt x="2051762" y="31153"/>
                </a:cubicBezTo>
                <a:cubicBezTo>
                  <a:pt x="2050912" y="37184"/>
                  <a:pt x="2047805" y="41462"/>
                  <a:pt x="2042439" y="43986"/>
                </a:cubicBezTo>
                <a:cubicBezTo>
                  <a:pt x="2037073" y="46511"/>
                  <a:pt x="2030871" y="45450"/>
                  <a:pt x="2023834" y="40805"/>
                </a:cubicBezTo>
                <a:cubicBezTo>
                  <a:pt x="2022721" y="33716"/>
                  <a:pt x="2020595" y="26840"/>
                  <a:pt x="2017458" y="20177"/>
                </a:cubicBezTo>
                <a:cubicBezTo>
                  <a:pt x="2014320" y="13514"/>
                  <a:pt x="2010844" y="7588"/>
                  <a:pt x="2007031" y="2400"/>
                </a:cubicBezTo>
                <a:close/>
                <a:moveTo>
                  <a:pt x="1286456" y="1400"/>
                </a:moveTo>
                <a:lnTo>
                  <a:pt x="1321860" y="4200"/>
                </a:lnTo>
                <a:cubicBezTo>
                  <a:pt x="1321718" y="5504"/>
                  <a:pt x="1321202" y="6596"/>
                  <a:pt x="1320310" y="7475"/>
                </a:cubicBezTo>
                <a:cubicBezTo>
                  <a:pt x="1319418" y="8355"/>
                  <a:pt x="1317801" y="8996"/>
                  <a:pt x="1315459" y="9401"/>
                </a:cubicBezTo>
                <a:lnTo>
                  <a:pt x="1315459" y="35604"/>
                </a:lnTo>
                <a:lnTo>
                  <a:pt x="1320660" y="35604"/>
                </a:lnTo>
                <a:lnTo>
                  <a:pt x="1334262" y="17602"/>
                </a:lnTo>
                <a:cubicBezTo>
                  <a:pt x="1334533" y="17810"/>
                  <a:pt x="1336741" y="19594"/>
                  <a:pt x="1340888" y="22952"/>
                </a:cubicBezTo>
                <a:cubicBezTo>
                  <a:pt x="1345034" y="26311"/>
                  <a:pt x="1349493" y="29995"/>
                  <a:pt x="1354264" y="34004"/>
                </a:cubicBezTo>
                <a:cubicBezTo>
                  <a:pt x="1358173" y="28995"/>
                  <a:pt x="1361807" y="24061"/>
                  <a:pt x="1365166" y="19202"/>
                </a:cubicBezTo>
                <a:cubicBezTo>
                  <a:pt x="1368524" y="14343"/>
                  <a:pt x="1371558" y="9609"/>
                  <a:pt x="1374267" y="5000"/>
                </a:cubicBezTo>
                <a:lnTo>
                  <a:pt x="1405371" y="25203"/>
                </a:lnTo>
                <a:cubicBezTo>
                  <a:pt x="1404616" y="26328"/>
                  <a:pt x="1403575" y="27078"/>
                  <a:pt x="1402245" y="27453"/>
                </a:cubicBezTo>
                <a:cubicBezTo>
                  <a:pt x="1400916" y="27828"/>
                  <a:pt x="1399024" y="27678"/>
                  <a:pt x="1396569" y="27003"/>
                </a:cubicBezTo>
                <a:cubicBezTo>
                  <a:pt x="1390625" y="34633"/>
                  <a:pt x="1383987" y="42376"/>
                  <a:pt x="1376655" y="50231"/>
                </a:cubicBezTo>
                <a:cubicBezTo>
                  <a:pt x="1369322" y="58086"/>
                  <a:pt x="1361259" y="65879"/>
                  <a:pt x="1352464" y="73609"/>
                </a:cubicBezTo>
                <a:lnTo>
                  <a:pt x="1372267" y="73609"/>
                </a:lnTo>
                <a:lnTo>
                  <a:pt x="1386268" y="55606"/>
                </a:lnTo>
                <a:cubicBezTo>
                  <a:pt x="1386404" y="55706"/>
                  <a:pt x="1387877" y="56862"/>
                  <a:pt x="1390687" y="59074"/>
                </a:cubicBezTo>
                <a:cubicBezTo>
                  <a:pt x="1393498" y="61285"/>
                  <a:pt x="1396830" y="63952"/>
                  <a:pt x="1400685" y="67075"/>
                </a:cubicBezTo>
                <a:cubicBezTo>
                  <a:pt x="1404540" y="70197"/>
                  <a:pt x="1408102" y="73175"/>
                  <a:pt x="1411371" y="76009"/>
                </a:cubicBezTo>
                <a:cubicBezTo>
                  <a:pt x="1411051" y="77105"/>
                  <a:pt x="1410392" y="77913"/>
                  <a:pt x="1409396" y="78434"/>
                </a:cubicBezTo>
                <a:cubicBezTo>
                  <a:pt x="1408400" y="78955"/>
                  <a:pt x="1407192" y="79214"/>
                  <a:pt x="1405771" y="79209"/>
                </a:cubicBezTo>
                <a:lnTo>
                  <a:pt x="1346063" y="79209"/>
                </a:lnTo>
                <a:cubicBezTo>
                  <a:pt x="1339458" y="84727"/>
                  <a:pt x="1332516" y="90144"/>
                  <a:pt x="1325236" y="95461"/>
                </a:cubicBezTo>
                <a:cubicBezTo>
                  <a:pt x="1317955" y="100779"/>
                  <a:pt x="1310363" y="105896"/>
                  <a:pt x="1302458" y="110813"/>
                </a:cubicBezTo>
                <a:lnTo>
                  <a:pt x="1302458" y="131016"/>
                </a:lnTo>
                <a:cubicBezTo>
                  <a:pt x="1313922" y="125640"/>
                  <a:pt x="1324898" y="119639"/>
                  <a:pt x="1335387" y="113014"/>
                </a:cubicBezTo>
                <a:cubicBezTo>
                  <a:pt x="1345876" y="106388"/>
                  <a:pt x="1354302" y="100187"/>
                  <a:pt x="1360665" y="94411"/>
                </a:cubicBezTo>
                <a:lnTo>
                  <a:pt x="1389569" y="116814"/>
                </a:lnTo>
                <a:cubicBezTo>
                  <a:pt x="1388429" y="117935"/>
                  <a:pt x="1386742" y="118594"/>
                  <a:pt x="1384509" y="118789"/>
                </a:cubicBezTo>
                <a:cubicBezTo>
                  <a:pt x="1382276" y="118985"/>
                  <a:pt x="1379462" y="118594"/>
                  <a:pt x="1376067" y="117614"/>
                </a:cubicBezTo>
                <a:cubicBezTo>
                  <a:pt x="1366762" y="121369"/>
                  <a:pt x="1355668" y="124911"/>
                  <a:pt x="1342788" y="128241"/>
                </a:cubicBezTo>
                <a:cubicBezTo>
                  <a:pt x="1329907" y="131570"/>
                  <a:pt x="1316464" y="134362"/>
                  <a:pt x="1302458" y="136617"/>
                </a:cubicBezTo>
                <a:lnTo>
                  <a:pt x="1302458" y="156419"/>
                </a:lnTo>
                <a:cubicBezTo>
                  <a:pt x="1302358" y="158386"/>
                  <a:pt x="1303058" y="159753"/>
                  <a:pt x="1304558" y="160520"/>
                </a:cubicBezTo>
                <a:cubicBezTo>
                  <a:pt x="1306058" y="161286"/>
                  <a:pt x="1308959" y="161653"/>
                  <a:pt x="1313259" y="161620"/>
                </a:cubicBezTo>
                <a:lnTo>
                  <a:pt x="1343863" y="161620"/>
                </a:lnTo>
                <a:cubicBezTo>
                  <a:pt x="1348455" y="161616"/>
                  <a:pt x="1352772" y="161574"/>
                  <a:pt x="1356815" y="161495"/>
                </a:cubicBezTo>
                <a:cubicBezTo>
                  <a:pt x="1360857" y="161416"/>
                  <a:pt x="1364074" y="161324"/>
                  <a:pt x="1366466" y="161220"/>
                </a:cubicBezTo>
                <a:cubicBezTo>
                  <a:pt x="1368433" y="161136"/>
                  <a:pt x="1370050" y="160853"/>
                  <a:pt x="1371316" y="160370"/>
                </a:cubicBezTo>
                <a:cubicBezTo>
                  <a:pt x="1372583" y="159886"/>
                  <a:pt x="1373700" y="159103"/>
                  <a:pt x="1374667" y="158019"/>
                </a:cubicBezTo>
                <a:cubicBezTo>
                  <a:pt x="1376246" y="156240"/>
                  <a:pt x="1378038" y="153398"/>
                  <a:pt x="1380043" y="149493"/>
                </a:cubicBezTo>
                <a:cubicBezTo>
                  <a:pt x="1382047" y="145589"/>
                  <a:pt x="1384389" y="140496"/>
                  <a:pt x="1387068" y="134216"/>
                </a:cubicBezTo>
                <a:lnTo>
                  <a:pt x="1389155" y="134216"/>
                </a:lnTo>
                <a:lnTo>
                  <a:pt x="1389769" y="158619"/>
                </a:lnTo>
                <a:cubicBezTo>
                  <a:pt x="1394278" y="160070"/>
                  <a:pt x="1397361" y="161670"/>
                  <a:pt x="1399020" y="163420"/>
                </a:cubicBezTo>
                <a:cubicBezTo>
                  <a:pt x="1400678" y="165170"/>
                  <a:pt x="1401462" y="167370"/>
                  <a:pt x="1401370" y="170021"/>
                </a:cubicBezTo>
                <a:cubicBezTo>
                  <a:pt x="1401531" y="174263"/>
                  <a:pt x="1399942" y="177646"/>
                  <a:pt x="1396603" y="180170"/>
                </a:cubicBezTo>
                <a:cubicBezTo>
                  <a:pt x="1393264" y="182694"/>
                  <a:pt x="1387207" y="184507"/>
                  <a:pt x="1378434" y="185608"/>
                </a:cubicBezTo>
                <a:cubicBezTo>
                  <a:pt x="1369661" y="186709"/>
                  <a:pt x="1357204" y="187248"/>
                  <a:pt x="1341063" y="187223"/>
                </a:cubicBezTo>
                <a:lnTo>
                  <a:pt x="1310859" y="187223"/>
                </a:lnTo>
                <a:cubicBezTo>
                  <a:pt x="1297161" y="187498"/>
                  <a:pt x="1287552" y="186048"/>
                  <a:pt x="1282030" y="182872"/>
                </a:cubicBezTo>
                <a:cubicBezTo>
                  <a:pt x="1276509" y="179697"/>
                  <a:pt x="1273850" y="173146"/>
                  <a:pt x="1274054" y="163220"/>
                </a:cubicBezTo>
                <a:lnTo>
                  <a:pt x="1274054" y="126815"/>
                </a:lnTo>
                <a:cubicBezTo>
                  <a:pt x="1265857" y="130933"/>
                  <a:pt x="1257398" y="134800"/>
                  <a:pt x="1248676" y="138417"/>
                </a:cubicBezTo>
                <a:cubicBezTo>
                  <a:pt x="1239954" y="142034"/>
                  <a:pt x="1230945" y="145301"/>
                  <a:pt x="1221648" y="148218"/>
                </a:cubicBezTo>
                <a:lnTo>
                  <a:pt x="1220248" y="145818"/>
                </a:lnTo>
                <a:cubicBezTo>
                  <a:pt x="1229665" y="141100"/>
                  <a:pt x="1238883" y="135933"/>
                  <a:pt x="1247901" y="130316"/>
                </a:cubicBezTo>
                <a:cubicBezTo>
                  <a:pt x="1256919" y="124698"/>
                  <a:pt x="1265636" y="118731"/>
                  <a:pt x="1274054" y="112414"/>
                </a:cubicBezTo>
                <a:lnTo>
                  <a:pt x="1274054" y="90411"/>
                </a:lnTo>
                <a:lnTo>
                  <a:pt x="1299057" y="92411"/>
                </a:lnTo>
                <a:cubicBezTo>
                  <a:pt x="1304058" y="88011"/>
                  <a:pt x="1308859" y="83610"/>
                  <a:pt x="1313459" y="79209"/>
                </a:cubicBezTo>
                <a:lnTo>
                  <a:pt x="1226648" y="79209"/>
                </a:lnTo>
                <a:lnTo>
                  <a:pt x="1225048" y="73609"/>
                </a:lnTo>
                <a:lnTo>
                  <a:pt x="1286456" y="73609"/>
                </a:lnTo>
                <a:lnTo>
                  <a:pt x="1286456" y="41205"/>
                </a:lnTo>
                <a:lnTo>
                  <a:pt x="1241450" y="41205"/>
                </a:lnTo>
                <a:lnTo>
                  <a:pt x="1239850" y="35604"/>
                </a:lnTo>
                <a:lnTo>
                  <a:pt x="1286456" y="35604"/>
                </a:lnTo>
                <a:close/>
                <a:moveTo>
                  <a:pt x="4295241" y="1212"/>
                </a:moveTo>
                <a:lnTo>
                  <a:pt x="4330246" y="11613"/>
                </a:lnTo>
                <a:cubicBezTo>
                  <a:pt x="4329854" y="12834"/>
                  <a:pt x="4329037" y="13793"/>
                  <a:pt x="4327796" y="14489"/>
                </a:cubicBezTo>
                <a:cubicBezTo>
                  <a:pt x="4326553" y="15185"/>
                  <a:pt x="4324836" y="15493"/>
                  <a:pt x="4322644" y="15414"/>
                </a:cubicBezTo>
                <a:cubicBezTo>
                  <a:pt x="4318856" y="19932"/>
                  <a:pt x="4314331" y="25018"/>
                  <a:pt x="4309068" y="30673"/>
                </a:cubicBezTo>
                <a:cubicBezTo>
                  <a:pt x="4303804" y="36328"/>
                  <a:pt x="4298329" y="41772"/>
                  <a:pt x="4292640" y="47005"/>
                </a:cubicBezTo>
                <a:lnTo>
                  <a:pt x="4304242" y="47005"/>
                </a:lnTo>
                <a:lnTo>
                  <a:pt x="4316844" y="29794"/>
                </a:lnTo>
                <a:cubicBezTo>
                  <a:pt x="4316967" y="29888"/>
                  <a:pt x="4318298" y="30990"/>
                  <a:pt x="4320837" y="33100"/>
                </a:cubicBezTo>
                <a:cubicBezTo>
                  <a:pt x="4323376" y="35210"/>
                  <a:pt x="4326381" y="37765"/>
                  <a:pt x="4329852" y="40764"/>
                </a:cubicBezTo>
                <a:cubicBezTo>
                  <a:pt x="4333325" y="43763"/>
                  <a:pt x="4336523" y="46644"/>
                  <a:pt x="4339446" y="49406"/>
                </a:cubicBezTo>
                <a:cubicBezTo>
                  <a:pt x="4339126" y="50502"/>
                  <a:pt x="4338468" y="51310"/>
                  <a:pt x="4337472" y="51831"/>
                </a:cubicBezTo>
                <a:cubicBezTo>
                  <a:pt x="4336476" y="52352"/>
                  <a:pt x="4335267" y="52610"/>
                  <a:pt x="4333846" y="52606"/>
                </a:cubicBezTo>
                <a:lnTo>
                  <a:pt x="4302242" y="52606"/>
                </a:lnTo>
                <a:lnTo>
                  <a:pt x="4302242" y="88211"/>
                </a:lnTo>
                <a:lnTo>
                  <a:pt x="4304042" y="88211"/>
                </a:lnTo>
                <a:lnTo>
                  <a:pt x="4316244" y="71408"/>
                </a:lnTo>
                <a:cubicBezTo>
                  <a:pt x="4316362" y="71501"/>
                  <a:pt x="4317636" y="72583"/>
                  <a:pt x="4320066" y="74653"/>
                </a:cubicBezTo>
                <a:cubicBezTo>
                  <a:pt x="4322496" y="76724"/>
                  <a:pt x="4325370" y="79228"/>
                  <a:pt x="4328690" y="82165"/>
                </a:cubicBezTo>
                <a:cubicBezTo>
                  <a:pt x="4332008" y="85103"/>
                  <a:pt x="4335061" y="87918"/>
                  <a:pt x="4337846" y="90611"/>
                </a:cubicBezTo>
                <a:cubicBezTo>
                  <a:pt x="4337526" y="91707"/>
                  <a:pt x="4336867" y="92515"/>
                  <a:pt x="4335871" y="93036"/>
                </a:cubicBezTo>
                <a:cubicBezTo>
                  <a:pt x="4334876" y="93557"/>
                  <a:pt x="4333666" y="93815"/>
                  <a:pt x="4332246" y="93811"/>
                </a:cubicBezTo>
                <a:lnTo>
                  <a:pt x="4302242" y="93811"/>
                </a:lnTo>
                <a:lnTo>
                  <a:pt x="4302242" y="132616"/>
                </a:lnTo>
                <a:lnTo>
                  <a:pt x="4304242" y="132616"/>
                </a:lnTo>
                <a:lnTo>
                  <a:pt x="4317244" y="114619"/>
                </a:lnTo>
                <a:cubicBezTo>
                  <a:pt x="4317372" y="114719"/>
                  <a:pt x="4318738" y="115874"/>
                  <a:pt x="4321340" y="118084"/>
                </a:cubicBezTo>
                <a:cubicBezTo>
                  <a:pt x="4323944" y="120294"/>
                  <a:pt x="4327013" y="122959"/>
                  <a:pt x="4330549" y="126081"/>
                </a:cubicBezTo>
                <a:cubicBezTo>
                  <a:pt x="4334086" y="129203"/>
                  <a:pt x="4337318" y="132181"/>
                  <a:pt x="4340247" y="135016"/>
                </a:cubicBezTo>
                <a:cubicBezTo>
                  <a:pt x="4339926" y="136112"/>
                  <a:pt x="4339268" y="136921"/>
                  <a:pt x="4338272" y="137442"/>
                </a:cubicBezTo>
                <a:cubicBezTo>
                  <a:pt x="4337276" y="137963"/>
                  <a:pt x="4336067" y="138221"/>
                  <a:pt x="4334646" y="138217"/>
                </a:cubicBezTo>
                <a:lnTo>
                  <a:pt x="4302242" y="138217"/>
                </a:lnTo>
                <a:lnTo>
                  <a:pt x="4302242" y="184210"/>
                </a:lnTo>
                <a:cubicBezTo>
                  <a:pt x="4302196" y="185202"/>
                  <a:pt x="4300188" y="186569"/>
                  <a:pt x="4296216" y="188311"/>
                </a:cubicBezTo>
                <a:cubicBezTo>
                  <a:pt x="4292245" y="190052"/>
                  <a:pt x="4286586" y="191019"/>
                  <a:pt x="4279239" y="191211"/>
                </a:cubicBezTo>
                <a:lnTo>
                  <a:pt x="4274038" y="191211"/>
                </a:lnTo>
                <a:lnTo>
                  <a:pt x="4274038" y="138217"/>
                </a:lnTo>
                <a:lnTo>
                  <a:pt x="4244635" y="138217"/>
                </a:lnTo>
                <a:lnTo>
                  <a:pt x="4243034" y="132616"/>
                </a:lnTo>
                <a:lnTo>
                  <a:pt x="4274038" y="132616"/>
                </a:lnTo>
                <a:lnTo>
                  <a:pt x="4274038" y="93811"/>
                </a:lnTo>
                <a:lnTo>
                  <a:pt x="4248236" y="93811"/>
                </a:lnTo>
                <a:lnTo>
                  <a:pt x="4246635" y="88211"/>
                </a:lnTo>
                <a:lnTo>
                  <a:pt x="4274038" y="88211"/>
                </a:lnTo>
                <a:lnTo>
                  <a:pt x="4274038" y="52606"/>
                </a:lnTo>
                <a:lnTo>
                  <a:pt x="4259036" y="52606"/>
                </a:lnTo>
                <a:cubicBezTo>
                  <a:pt x="4258620" y="53302"/>
                  <a:pt x="4258003" y="53810"/>
                  <a:pt x="4257186" y="54130"/>
                </a:cubicBezTo>
                <a:cubicBezTo>
                  <a:pt x="4256370" y="54449"/>
                  <a:pt x="4255453" y="54604"/>
                  <a:pt x="4254436" y="54594"/>
                </a:cubicBezTo>
                <a:lnTo>
                  <a:pt x="4237034" y="54594"/>
                </a:lnTo>
                <a:lnTo>
                  <a:pt x="4237034" y="93205"/>
                </a:lnTo>
                <a:cubicBezTo>
                  <a:pt x="4236860" y="93722"/>
                  <a:pt x="4235564" y="94466"/>
                  <a:pt x="4233144" y="95437"/>
                </a:cubicBezTo>
                <a:cubicBezTo>
                  <a:pt x="4230726" y="96407"/>
                  <a:pt x="4227829" y="97299"/>
                  <a:pt x="4224454" y="98114"/>
                </a:cubicBezTo>
                <a:cubicBezTo>
                  <a:pt x="4221080" y="98928"/>
                  <a:pt x="4217872" y="99361"/>
                  <a:pt x="4214831" y="99411"/>
                </a:cubicBezTo>
                <a:lnTo>
                  <a:pt x="4210230" y="99411"/>
                </a:lnTo>
                <a:lnTo>
                  <a:pt x="4210230" y="86998"/>
                </a:lnTo>
                <a:lnTo>
                  <a:pt x="4191228" y="86998"/>
                </a:lnTo>
                <a:cubicBezTo>
                  <a:pt x="4190232" y="90698"/>
                  <a:pt x="4189124" y="94360"/>
                  <a:pt x="4187902" y="97985"/>
                </a:cubicBezTo>
                <a:cubicBezTo>
                  <a:pt x="4186682" y="101610"/>
                  <a:pt x="4185323" y="105223"/>
                  <a:pt x="4183827" y="108823"/>
                </a:cubicBezTo>
                <a:lnTo>
                  <a:pt x="4195428" y="113026"/>
                </a:lnTo>
                <a:lnTo>
                  <a:pt x="4210430" y="113026"/>
                </a:lnTo>
                <a:lnTo>
                  <a:pt x="4222632" y="100016"/>
                </a:lnTo>
                <a:lnTo>
                  <a:pt x="4247235" y="118602"/>
                </a:lnTo>
                <a:cubicBezTo>
                  <a:pt x="4246644" y="119323"/>
                  <a:pt x="4245776" y="120032"/>
                  <a:pt x="4244635" y="120729"/>
                </a:cubicBezTo>
                <a:cubicBezTo>
                  <a:pt x="4243493" y="121425"/>
                  <a:pt x="4242026" y="121984"/>
                  <a:pt x="4240234" y="122406"/>
                </a:cubicBezTo>
                <a:lnTo>
                  <a:pt x="4240234" y="179009"/>
                </a:lnTo>
                <a:cubicBezTo>
                  <a:pt x="4240054" y="179592"/>
                  <a:pt x="4238703" y="180382"/>
                  <a:pt x="4236182" y="181380"/>
                </a:cubicBezTo>
                <a:cubicBezTo>
                  <a:pt x="4233660" y="182378"/>
                  <a:pt x="4230650" y="183286"/>
                  <a:pt x="4227151" y="184106"/>
                </a:cubicBezTo>
                <a:cubicBezTo>
                  <a:pt x="4223652" y="184926"/>
                  <a:pt x="4220345" y="185361"/>
                  <a:pt x="4217232" y="185410"/>
                </a:cubicBezTo>
                <a:lnTo>
                  <a:pt x="4212431" y="185410"/>
                </a:lnTo>
                <a:lnTo>
                  <a:pt x="4212431" y="172009"/>
                </a:lnTo>
                <a:lnTo>
                  <a:pt x="4192828" y="172009"/>
                </a:lnTo>
                <a:lnTo>
                  <a:pt x="4192828" y="182210"/>
                </a:lnTo>
                <a:cubicBezTo>
                  <a:pt x="4192782" y="183306"/>
                  <a:pt x="4190974" y="184764"/>
                  <a:pt x="4187402" y="186585"/>
                </a:cubicBezTo>
                <a:cubicBezTo>
                  <a:pt x="4183832" y="188406"/>
                  <a:pt x="4178772" y="189415"/>
                  <a:pt x="4172226" y="189611"/>
                </a:cubicBezTo>
                <a:lnTo>
                  <a:pt x="4167625" y="189611"/>
                </a:lnTo>
                <a:lnTo>
                  <a:pt x="4167625" y="135816"/>
                </a:lnTo>
                <a:cubicBezTo>
                  <a:pt x="4165033" y="139118"/>
                  <a:pt x="4162216" y="142319"/>
                  <a:pt x="4159174" y="145421"/>
                </a:cubicBezTo>
                <a:cubicBezTo>
                  <a:pt x="4156132" y="148523"/>
                  <a:pt x="4152815" y="151524"/>
                  <a:pt x="4149223" y="154426"/>
                </a:cubicBezTo>
                <a:lnTo>
                  <a:pt x="4146822" y="151825"/>
                </a:lnTo>
                <a:cubicBezTo>
                  <a:pt x="4152948" y="141396"/>
                  <a:pt x="4157699" y="130743"/>
                  <a:pt x="4161074" y="119866"/>
                </a:cubicBezTo>
                <a:cubicBezTo>
                  <a:pt x="4164450" y="108990"/>
                  <a:pt x="4166900" y="98034"/>
                  <a:pt x="4168425" y="86998"/>
                </a:cubicBezTo>
                <a:lnTo>
                  <a:pt x="4152423" y="86998"/>
                </a:lnTo>
                <a:lnTo>
                  <a:pt x="4150623" y="81422"/>
                </a:lnTo>
                <a:lnTo>
                  <a:pt x="4169025" y="81422"/>
                </a:lnTo>
                <a:cubicBezTo>
                  <a:pt x="4169521" y="76913"/>
                  <a:pt x="4169930" y="72417"/>
                  <a:pt x="4170250" y="67933"/>
                </a:cubicBezTo>
                <a:cubicBezTo>
                  <a:pt x="4170572" y="63449"/>
                  <a:pt x="4170830" y="59003"/>
                  <a:pt x="4171026" y="54594"/>
                </a:cubicBezTo>
                <a:lnTo>
                  <a:pt x="4148823" y="54594"/>
                </a:lnTo>
                <a:lnTo>
                  <a:pt x="4147222" y="49018"/>
                </a:lnTo>
                <a:lnTo>
                  <a:pt x="4171226" y="49018"/>
                </a:lnTo>
                <a:cubicBezTo>
                  <a:pt x="4171322" y="44709"/>
                  <a:pt x="4171380" y="40413"/>
                  <a:pt x="4171400" y="36129"/>
                </a:cubicBezTo>
                <a:cubicBezTo>
                  <a:pt x="4171422" y="31845"/>
                  <a:pt x="4171430" y="27599"/>
                  <a:pt x="4171426" y="23390"/>
                </a:cubicBezTo>
                <a:lnTo>
                  <a:pt x="4155024" y="23390"/>
                </a:lnTo>
                <a:lnTo>
                  <a:pt x="4153224" y="17814"/>
                </a:lnTo>
                <a:lnTo>
                  <a:pt x="4208230" y="17814"/>
                </a:lnTo>
                <a:lnTo>
                  <a:pt x="4220232" y="4613"/>
                </a:lnTo>
                <a:lnTo>
                  <a:pt x="4245035" y="23390"/>
                </a:lnTo>
                <a:cubicBezTo>
                  <a:pt x="4244439" y="24224"/>
                  <a:pt x="4243480" y="25058"/>
                  <a:pt x="4242160" y="25892"/>
                </a:cubicBezTo>
                <a:cubicBezTo>
                  <a:pt x="4240838" y="26725"/>
                  <a:pt x="4239130" y="27359"/>
                  <a:pt x="4237034" y="27793"/>
                </a:cubicBezTo>
                <a:lnTo>
                  <a:pt x="4237034" y="43603"/>
                </a:lnTo>
                <a:lnTo>
                  <a:pt x="4243234" y="33196"/>
                </a:lnTo>
                <a:cubicBezTo>
                  <a:pt x="4243410" y="33359"/>
                  <a:pt x="4244810" y="34835"/>
                  <a:pt x="4247435" y="37624"/>
                </a:cubicBezTo>
                <a:cubicBezTo>
                  <a:pt x="4250060" y="40414"/>
                  <a:pt x="4252861" y="43541"/>
                  <a:pt x="4255836" y="47005"/>
                </a:cubicBezTo>
                <a:lnTo>
                  <a:pt x="4288240" y="47005"/>
                </a:lnTo>
                <a:cubicBezTo>
                  <a:pt x="4289757" y="39956"/>
                  <a:pt x="4291124" y="32248"/>
                  <a:pt x="4292341" y="23881"/>
                </a:cubicBezTo>
                <a:cubicBezTo>
                  <a:pt x="4293558" y="15514"/>
                  <a:pt x="4294524" y="7958"/>
                  <a:pt x="4295241" y="1212"/>
                </a:cubicBezTo>
                <a:close/>
                <a:moveTo>
                  <a:pt x="3930100" y="1200"/>
                </a:moveTo>
                <a:cubicBezTo>
                  <a:pt x="3944860" y="3510"/>
                  <a:pt x="3954832" y="7290"/>
                  <a:pt x="3960016" y="12539"/>
                </a:cubicBezTo>
                <a:cubicBezTo>
                  <a:pt x="3965200" y="17787"/>
                  <a:pt x="3967047" y="22942"/>
                  <a:pt x="3965554" y="28003"/>
                </a:cubicBezTo>
                <a:cubicBezTo>
                  <a:pt x="3964063" y="33064"/>
                  <a:pt x="3960683" y="36469"/>
                  <a:pt x="3955416" y="38217"/>
                </a:cubicBezTo>
                <a:cubicBezTo>
                  <a:pt x="3950148" y="39965"/>
                  <a:pt x="3944444" y="38494"/>
                  <a:pt x="3938301" y="33804"/>
                </a:cubicBezTo>
                <a:cubicBezTo>
                  <a:pt x="3937914" y="28028"/>
                  <a:pt x="3936788" y="22377"/>
                  <a:pt x="3934926" y="16852"/>
                </a:cubicBezTo>
                <a:cubicBezTo>
                  <a:pt x="3933063" y="11326"/>
                  <a:pt x="3930988" y="6375"/>
                  <a:pt x="3928700" y="2000"/>
                </a:cubicBezTo>
                <a:close/>
                <a:moveTo>
                  <a:pt x="1102137" y="1000"/>
                </a:moveTo>
                <a:lnTo>
                  <a:pt x="1136342" y="4400"/>
                </a:lnTo>
                <a:cubicBezTo>
                  <a:pt x="1136208" y="5809"/>
                  <a:pt x="1135625" y="6992"/>
                  <a:pt x="1134592" y="7951"/>
                </a:cubicBezTo>
                <a:cubicBezTo>
                  <a:pt x="1133558" y="8909"/>
                  <a:pt x="1131674" y="9592"/>
                  <a:pt x="1128941" y="10001"/>
                </a:cubicBezTo>
                <a:lnTo>
                  <a:pt x="1128941" y="44005"/>
                </a:lnTo>
                <a:lnTo>
                  <a:pt x="1140142" y="44005"/>
                </a:lnTo>
                <a:lnTo>
                  <a:pt x="1152144" y="30803"/>
                </a:lnTo>
                <a:lnTo>
                  <a:pt x="1176547" y="49606"/>
                </a:lnTo>
                <a:cubicBezTo>
                  <a:pt x="1175951" y="50431"/>
                  <a:pt x="1174992" y="51231"/>
                  <a:pt x="1173671" y="52006"/>
                </a:cubicBezTo>
                <a:cubicBezTo>
                  <a:pt x="1172350" y="52781"/>
                  <a:pt x="1170642" y="53381"/>
                  <a:pt x="1168546" y="53806"/>
                </a:cubicBezTo>
                <a:lnTo>
                  <a:pt x="1168546" y="131416"/>
                </a:lnTo>
                <a:cubicBezTo>
                  <a:pt x="1168117" y="132520"/>
                  <a:pt x="1165575" y="134012"/>
                  <a:pt x="1160920" y="135892"/>
                </a:cubicBezTo>
                <a:cubicBezTo>
                  <a:pt x="1156265" y="137771"/>
                  <a:pt x="1151473" y="138813"/>
                  <a:pt x="1146543" y="139017"/>
                </a:cubicBezTo>
                <a:lnTo>
                  <a:pt x="1142142" y="139017"/>
                </a:lnTo>
                <a:lnTo>
                  <a:pt x="1142142" y="125415"/>
                </a:lnTo>
                <a:lnTo>
                  <a:pt x="1128941" y="125415"/>
                </a:lnTo>
                <a:lnTo>
                  <a:pt x="1128941" y="182422"/>
                </a:lnTo>
                <a:cubicBezTo>
                  <a:pt x="1128666" y="184039"/>
                  <a:pt x="1126315" y="185956"/>
                  <a:pt x="1121890" y="188173"/>
                </a:cubicBezTo>
                <a:cubicBezTo>
                  <a:pt x="1117464" y="190390"/>
                  <a:pt x="1112614" y="191607"/>
                  <a:pt x="1107338" y="191824"/>
                </a:cubicBezTo>
                <a:lnTo>
                  <a:pt x="1102137" y="191824"/>
                </a:lnTo>
                <a:lnTo>
                  <a:pt x="1102137" y="125415"/>
                </a:lnTo>
                <a:lnTo>
                  <a:pt x="1088936" y="125415"/>
                </a:lnTo>
                <a:lnTo>
                  <a:pt x="1088936" y="131816"/>
                </a:lnTo>
                <a:cubicBezTo>
                  <a:pt x="1088694" y="133312"/>
                  <a:pt x="1086327" y="135071"/>
                  <a:pt x="1081835" y="137092"/>
                </a:cubicBezTo>
                <a:cubicBezTo>
                  <a:pt x="1077343" y="139113"/>
                  <a:pt x="1072175" y="140221"/>
                  <a:pt x="1066333" y="140417"/>
                </a:cubicBezTo>
                <a:lnTo>
                  <a:pt x="1062333" y="140417"/>
                </a:lnTo>
                <a:lnTo>
                  <a:pt x="1062333" y="114614"/>
                </a:lnTo>
                <a:cubicBezTo>
                  <a:pt x="1060611" y="117743"/>
                  <a:pt x="1057953" y="119685"/>
                  <a:pt x="1054356" y="120440"/>
                </a:cubicBezTo>
                <a:cubicBezTo>
                  <a:pt x="1050760" y="121194"/>
                  <a:pt x="1046951" y="119985"/>
                  <a:pt x="1042930" y="116814"/>
                </a:cubicBezTo>
                <a:cubicBezTo>
                  <a:pt x="1042705" y="113785"/>
                  <a:pt x="1042155" y="110693"/>
                  <a:pt x="1041280" y="107538"/>
                </a:cubicBezTo>
                <a:cubicBezTo>
                  <a:pt x="1040405" y="104383"/>
                  <a:pt x="1039355" y="101341"/>
                  <a:pt x="1038129" y="98412"/>
                </a:cubicBezTo>
                <a:lnTo>
                  <a:pt x="1038129" y="183222"/>
                </a:lnTo>
                <a:cubicBezTo>
                  <a:pt x="1038050" y="184256"/>
                  <a:pt x="1036058" y="185789"/>
                  <a:pt x="1032154" y="187823"/>
                </a:cubicBezTo>
                <a:cubicBezTo>
                  <a:pt x="1028249" y="189857"/>
                  <a:pt x="1022907" y="190990"/>
                  <a:pt x="1016127" y="191223"/>
                </a:cubicBezTo>
                <a:lnTo>
                  <a:pt x="1011326" y="191223"/>
                </a:lnTo>
                <a:lnTo>
                  <a:pt x="1011326" y="115614"/>
                </a:lnTo>
                <a:cubicBezTo>
                  <a:pt x="1007217" y="119131"/>
                  <a:pt x="1002933" y="122448"/>
                  <a:pt x="998475" y="125565"/>
                </a:cubicBezTo>
                <a:cubicBezTo>
                  <a:pt x="994016" y="128682"/>
                  <a:pt x="989432" y="131499"/>
                  <a:pt x="984723" y="134016"/>
                </a:cubicBezTo>
                <a:lnTo>
                  <a:pt x="983123" y="132416"/>
                </a:lnTo>
                <a:cubicBezTo>
                  <a:pt x="994149" y="120531"/>
                  <a:pt x="1003700" y="107346"/>
                  <a:pt x="1011776" y="92861"/>
                </a:cubicBezTo>
                <a:cubicBezTo>
                  <a:pt x="1019852" y="78376"/>
                  <a:pt x="1025703" y="64291"/>
                  <a:pt x="1029328" y="50606"/>
                </a:cubicBezTo>
                <a:lnTo>
                  <a:pt x="987123" y="50606"/>
                </a:lnTo>
                <a:lnTo>
                  <a:pt x="985323" y="45005"/>
                </a:lnTo>
                <a:lnTo>
                  <a:pt x="1028128" y="45005"/>
                </a:lnTo>
                <a:lnTo>
                  <a:pt x="1042730" y="31003"/>
                </a:lnTo>
                <a:lnTo>
                  <a:pt x="1062333" y="50006"/>
                </a:lnTo>
                <a:lnTo>
                  <a:pt x="1062333" y="33004"/>
                </a:lnTo>
                <a:lnTo>
                  <a:pt x="1090336" y="44005"/>
                </a:lnTo>
                <a:lnTo>
                  <a:pt x="1102137" y="44005"/>
                </a:lnTo>
                <a:close/>
                <a:moveTo>
                  <a:pt x="1005525" y="800"/>
                </a:moveTo>
                <a:cubicBezTo>
                  <a:pt x="1019883" y="2901"/>
                  <a:pt x="1029510" y="6424"/>
                  <a:pt x="1034407" y="11370"/>
                </a:cubicBezTo>
                <a:cubicBezTo>
                  <a:pt x="1039304" y="16315"/>
                  <a:pt x="1040937" y="21176"/>
                  <a:pt x="1039305" y="25953"/>
                </a:cubicBezTo>
                <a:cubicBezTo>
                  <a:pt x="1037673" y="30729"/>
                  <a:pt x="1034242" y="33915"/>
                  <a:pt x="1029013" y="35510"/>
                </a:cubicBezTo>
                <a:cubicBezTo>
                  <a:pt x="1023783" y="37105"/>
                  <a:pt x="1018221" y="35603"/>
                  <a:pt x="1012326" y="31003"/>
                </a:cubicBezTo>
                <a:cubicBezTo>
                  <a:pt x="1012060" y="25540"/>
                  <a:pt x="1011143" y="20265"/>
                  <a:pt x="1009576" y="15176"/>
                </a:cubicBezTo>
                <a:cubicBezTo>
                  <a:pt x="1008009" y="10088"/>
                  <a:pt x="1006192" y="5563"/>
                  <a:pt x="1004125" y="1600"/>
                </a:cubicBezTo>
                <a:close/>
                <a:moveTo>
                  <a:pt x="2722406" y="700"/>
                </a:moveTo>
                <a:lnTo>
                  <a:pt x="2764612" y="12501"/>
                </a:lnTo>
                <a:cubicBezTo>
                  <a:pt x="2764282" y="13976"/>
                  <a:pt x="2763340" y="15126"/>
                  <a:pt x="2761786" y="15952"/>
                </a:cubicBezTo>
                <a:cubicBezTo>
                  <a:pt x="2760232" y="16777"/>
                  <a:pt x="2757640" y="17427"/>
                  <a:pt x="2754010" y="17902"/>
                </a:cubicBezTo>
                <a:cubicBezTo>
                  <a:pt x="2763449" y="30793"/>
                  <a:pt x="2775976" y="41965"/>
                  <a:pt x="2791590" y="51418"/>
                </a:cubicBezTo>
                <a:cubicBezTo>
                  <a:pt x="2807205" y="60872"/>
                  <a:pt x="2824482" y="68068"/>
                  <a:pt x="2843422" y="73009"/>
                </a:cubicBezTo>
                <a:lnTo>
                  <a:pt x="2843222" y="76009"/>
                </a:lnTo>
                <a:cubicBezTo>
                  <a:pt x="2837100" y="78580"/>
                  <a:pt x="2832391" y="82539"/>
                  <a:pt x="2829094" y="87886"/>
                </a:cubicBezTo>
                <a:cubicBezTo>
                  <a:pt x="2825798" y="93232"/>
                  <a:pt x="2823440" y="98941"/>
                  <a:pt x="2822019" y="105013"/>
                </a:cubicBezTo>
                <a:cubicBezTo>
                  <a:pt x="2805217" y="96432"/>
                  <a:pt x="2790915" y="84964"/>
                  <a:pt x="2779113" y="70608"/>
                </a:cubicBezTo>
                <a:cubicBezTo>
                  <a:pt x="2767312" y="56252"/>
                  <a:pt x="2758011" y="39484"/>
                  <a:pt x="2751210" y="20302"/>
                </a:cubicBezTo>
                <a:cubicBezTo>
                  <a:pt x="2746150" y="31154"/>
                  <a:pt x="2738912" y="42288"/>
                  <a:pt x="2729496" y="53703"/>
                </a:cubicBezTo>
                <a:cubicBezTo>
                  <a:pt x="2720080" y="65118"/>
                  <a:pt x="2708842" y="75710"/>
                  <a:pt x="2695781" y="85481"/>
                </a:cubicBezTo>
                <a:cubicBezTo>
                  <a:pt x="2682720" y="95251"/>
                  <a:pt x="2668192" y="103095"/>
                  <a:pt x="2652198" y="109013"/>
                </a:cubicBezTo>
                <a:lnTo>
                  <a:pt x="2651197" y="107213"/>
                </a:lnTo>
                <a:cubicBezTo>
                  <a:pt x="2663045" y="98323"/>
                  <a:pt x="2673732" y="87933"/>
                  <a:pt x="2683261" y="76042"/>
                </a:cubicBezTo>
                <a:cubicBezTo>
                  <a:pt x="2692789" y="64152"/>
                  <a:pt x="2700884" y="51695"/>
                  <a:pt x="2707545" y="38671"/>
                </a:cubicBezTo>
                <a:cubicBezTo>
                  <a:pt x="2714206" y="25647"/>
                  <a:pt x="2719160" y="12990"/>
                  <a:pt x="2722406" y="700"/>
                </a:cubicBezTo>
                <a:close/>
                <a:moveTo>
                  <a:pt x="1535782" y="412"/>
                </a:moveTo>
                <a:lnTo>
                  <a:pt x="1575187" y="8413"/>
                </a:lnTo>
                <a:cubicBezTo>
                  <a:pt x="1574900" y="9926"/>
                  <a:pt x="1574125" y="11101"/>
                  <a:pt x="1572862" y="11939"/>
                </a:cubicBezTo>
                <a:cubicBezTo>
                  <a:pt x="1571599" y="12776"/>
                  <a:pt x="1569774" y="13201"/>
                  <a:pt x="1567386" y="13214"/>
                </a:cubicBezTo>
                <a:cubicBezTo>
                  <a:pt x="1566219" y="18214"/>
                  <a:pt x="1564952" y="23215"/>
                  <a:pt x="1563586" y="28216"/>
                </a:cubicBezTo>
                <a:lnTo>
                  <a:pt x="1604391" y="28216"/>
                </a:lnTo>
                <a:lnTo>
                  <a:pt x="1618393" y="11213"/>
                </a:lnTo>
                <a:cubicBezTo>
                  <a:pt x="1618526" y="11305"/>
                  <a:pt x="1619993" y="12389"/>
                  <a:pt x="1622793" y="14465"/>
                </a:cubicBezTo>
                <a:cubicBezTo>
                  <a:pt x="1625594" y="16542"/>
                  <a:pt x="1628927" y="19062"/>
                  <a:pt x="1632794" y="22026"/>
                </a:cubicBezTo>
                <a:cubicBezTo>
                  <a:pt x="1636661" y="24991"/>
                  <a:pt x="1640262" y="27850"/>
                  <a:pt x="1643596" y="30605"/>
                </a:cubicBezTo>
                <a:cubicBezTo>
                  <a:pt x="1643274" y="31696"/>
                  <a:pt x="1642616" y="32501"/>
                  <a:pt x="1641620" y="33020"/>
                </a:cubicBezTo>
                <a:cubicBezTo>
                  <a:pt x="1640624" y="33538"/>
                  <a:pt x="1639416" y="33795"/>
                  <a:pt x="1637995" y="33791"/>
                </a:cubicBezTo>
                <a:lnTo>
                  <a:pt x="1561786" y="33791"/>
                </a:lnTo>
                <a:cubicBezTo>
                  <a:pt x="1560790" y="37100"/>
                  <a:pt x="1559681" y="40396"/>
                  <a:pt x="1558460" y="43680"/>
                </a:cubicBezTo>
                <a:cubicBezTo>
                  <a:pt x="1557239" y="46964"/>
                  <a:pt x="1555880" y="50210"/>
                  <a:pt x="1554385" y="53419"/>
                </a:cubicBezTo>
                <a:lnTo>
                  <a:pt x="1600590" y="53419"/>
                </a:lnTo>
                <a:lnTo>
                  <a:pt x="1613592" y="37396"/>
                </a:lnTo>
                <a:cubicBezTo>
                  <a:pt x="1613717" y="37483"/>
                  <a:pt x="1615090" y="38511"/>
                  <a:pt x="1617711" y="40481"/>
                </a:cubicBezTo>
                <a:cubicBezTo>
                  <a:pt x="1620332" y="42452"/>
                  <a:pt x="1623454" y="44844"/>
                  <a:pt x="1627075" y="47658"/>
                </a:cubicBezTo>
                <a:cubicBezTo>
                  <a:pt x="1630696" y="50473"/>
                  <a:pt x="1634070" y="53189"/>
                  <a:pt x="1637195" y="55808"/>
                </a:cubicBezTo>
                <a:cubicBezTo>
                  <a:pt x="1636874" y="56899"/>
                  <a:pt x="1636215" y="57704"/>
                  <a:pt x="1635220" y="58223"/>
                </a:cubicBezTo>
                <a:cubicBezTo>
                  <a:pt x="1634224" y="58741"/>
                  <a:pt x="1633015" y="58999"/>
                  <a:pt x="1631594" y="58994"/>
                </a:cubicBezTo>
                <a:lnTo>
                  <a:pt x="1551984" y="58994"/>
                </a:lnTo>
                <a:cubicBezTo>
                  <a:pt x="1548417" y="66204"/>
                  <a:pt x="1544350" y="73213"/>
                  <a:pt x="1539783" y="80022"/>
                </a:cubicBezTo>
                <a:lnTo>
                  <a:pt x="1610992" y="80022"/>
                </a:lnTo>
                <a:lnTo>
                  <a:pt x="1625594" y="61798"/>
                </a:lnTo>
                <a:cubicBezTo>
                  <a:pt x="1625737" y="61897"/>
                  <a:pt x="1627295" y="63056"/>
                  <a:pt x="1630268" y="65276"/>
                </a:cubicBezTo>
                <a:cubicBezTo>
                  <a:pt x="1633241" y="67496"/>
                  <a:pt x="1636770" y="70182"/>
                  <a:pt x="1640854" y="73335"/>
                </a:cubicBezTo>
                <a:cubicBezTo>
                  <a:pt x="1644939" y="76488"/>
                  <a:pt x="1648720" y="79513"/>
                  <a:pt x="1652196" y="82412"/>
                </a:cubicBezTo>
                <a:cubicBezTo>
                  <a:pt x="1651880" y="83503"/>
                  <a:pt x="1651213" y="84308"/>
                  <a:pt x="1650196" y="84826"/>
                </a:cubicBezTo>
                <a:cubicBezTo>
                  <a:pt x="1649179" y="85345"/>
                  <a:pt x="1647913" y="85602"/>
                  <a:pt x="1646396" y="85598"/>
                </a:cubicBezTo>
                <a:lnTo>
                  <a:pt x="1591589" y="85598"/>
                </a:lnTo>
                <a:cubicBezTo>
                  <a:pt x="1596503" y="89917"/>
                  <a:pt x="1602410" y="93532"/>
                  <a:pt x="1609310" y="96442"/>
                </a:cubicBezTo>
                <a:cubicBezTo>
                  <a:pt x="1616210" y="99353"/>
                  <a:pt x="1623420" y="101663"/>
                  <a:pt x="1630942" y="103373"/>
                </a:cubicBezTo>
                <a:cubicBezTo>
                  <a:pt x="1638464" y="105083"/>
                  <a:pt x="1645615" y="106296"/>
                  <a:pt x="1652397" y="107013"/>
                </a:cubicBezTo>
                <a:lnTo>
                  <a:pt x="1651996" y="110213"/>
                </a:lnTo>
                <a:cubicBezTo>
                  <a:pt x="1646271" y="113804"/>
                  <a:pt x="1641770" y="117781"/>
                  <a:pt x="1638495" y="122144"/>
                </a:cubicBezTo>
                <a:cubicBezTo>
                  <a:pt x="1635220" y="126507"/>
                  <a:pt x="1633319" y="131327"/>
                  <a:pt x="1632794" y="136604"/>
                </a:cubicBezTo>
                <a:cubicBezTo>
                  <a:pt x="1622456" y="131151"/>
                  <a:pt x="1613279" y="123931"/>
                  <a:pt x="1605266" y="114942"/>
                </a:cubicBezTo>
                <a:cubicBezTo>
                  <a:pt x="1597252" y="105953"/>
                  <a:pt x="1590626" y="96172"/>
                  <a:pt x="1585388" y="85598"/>
                </a:cubicBezTo>
                <a:lnTo>
                  <a:pt x="1535782" y="85598"/>
                </a:lnTo>
                <a:cubicBezTo>
                  <a:pt x="1532294" y="90111"/>
                  <a:pt x="1528519" y="94499"/>
                  <a:pt x="1524456" y="98762"/>
                </a:cubicBezTo>
                <a:cubicBezTo>
                  <a:pt x="1520393" y="103025"/>
                  <a:pt x="1515967" y="107113"/>
                  <a:pt x="1511179" y="111026"/>
                </a:cubicBezTo>
                <a:cubicBezTo>
                  <a:pt x="1518431" y="109110"/>
                  <a:pt x="1525975" y="106824"/>
                  <a:pt x="1533812" y="104167"/>
                </a:cubicBezTo>
                <a:cubicBezTo>
                  <a:pt x="1541648" y="101510"/>
                  <a:pt x="1549074" y="98764"/>
                  <a:pt x="1556088" y="95931"/>
                </a:cubicBezTo>
                <a:cubicBezTo>
                  <a:pt x="1563103" y="93097"/>
                  <a:pt x="1569002" y="90457"/>
                  <a:pt x="1573787" y="88011"/>
                </a:cubicBezTo>
                <a:lnTo>
                  <a:pt x="1595590" y="110413"/>
                </a:lnTo>
                <a:cubicBezTo>
                  <a:pt x="1594369" y="111326"/>
                  <a:pt x="1592660" y="111751"/>
                  <a:pt x="1590464" y="111689"/>
                </a:cubicBezTo>
                <a:cubicBezTo>
                  <a:pt x="1588268" y="111626"/>
                  <a:pt x="1585709" y="111001"/>
                  <a:pt x="1582788" y="109813"/>
                </a:cubicBezTo>
                <a:cubicBezTo>
                  <a:pt x="1580984" y="110022"/>
                  <a:pt x="1579092" y="110255"/>
                  <a:pt x="1577112" y="110513"/>
                </a:cubicBezTo>
                <a:cubicBezTo>
                  <a:pt x="1575133" y="110772"/>
                  <a:pt x="1573091" y="111005"/>
                  <a:pt x="1570987" y="111213"/>
                </a:cubicBezTo>
                <a:lnTo>
                  <a:pt x="1570987" y="128228"/>
                </a:lnTo>
                <a:lnTo>
                  <a:pt x="1581388" y="128228"/>
                </a:lnTo>
                <a:lnTo>
                  <a:pt x="1594589" y="112216"/>
                </a:lnTo>
                <a:cubicBezTo>
                  <a:pt x="1594718" y="112302"/>
                  <a:pt x="1596128" y="113330"/>
                  <a:pt x="1598820" y="115298"/>
                </a:cubicBezTo>
                <a:cubicBezTo>
                  <a:pt x="1601511" y="117266"/>
                  <a:pt x="1604714" y="119657"/>
                  <a:pt x="1608428" y="122469"/>
                </a:cubicBezTo>
                <a:cubicBezTo>
                  <a:pt x="1612142" y="125282"/>
                  <a:pt x="1615597" y="127998"/>
                  <a:pt x="1618793" y="130618"/>
                </a:cubicBezTo>
                <a:cubicBezTo>
                  <a:pt x="1618472" y="131709"/>
                  <a:pt x="1617813" y="132514"/>
                  <a:pt x="1616817" y="133032"/>
                </a:cubicBezTo>
                <a:cubicBezTo>
                  <a:pt x="1615821" y="133551"/>
                  <a:pt x="1614613" y="133808"/>
                  <a:pt x="1613192" y="133804"/>
                </a:cubicBezTo>
                <a:lnTo>
                  <a:pt x="1570987" y="133804"/>
                </a:lnTo>
                <a:lnTo>
                  <a:pt x="1570987" y="142205"/>
                </a:lnTo>
                <a:cubicBezTo>
                  <a:pt x="1591496" y="143190"/>
                  <a:pt x="1606446" y="146283"/>
                  <a:pt x="1615836" y="151484"/>
                </a:cubicBezTo>
                <a:cubicBezTo>
                  <a:pt x="1625226" y="156685"/>
                  <a:pt x="1630512" y="162285"/>
                  <a:pt x="1631694" y="168283"/>
                </a:cubicBezTo>
                <a:cubicBezTo>
                  <a:pt x="1632877" y="174281"/>
                  <a:pt x="1631412" y="178968"/>
                  <a:pt x="1627300" y="182344"/>
                </a:cubicBezTo>
                <a:cubicBezTo>
                  <a:pt x="1623188" y="185720"/>
                  <a:pt x="1617885" y="186075"/>
                  <a:pt x="1611392" y="183410"/>
                </a:cubicBezTo>
                <a:cubicBezTo>
                  <a:pt x="1608383" y="178909"/>
                  <a:pt x="1603349" y="173359"/>
                  <a:pt x="1596290" y="166758"/>
                </a:cubicBezTo>
                <a:cubicBezTo>
                  <a:pt x="1589231" y="160157"/>
                  <a:pt x="1580796" y="153706"/>
                  <a:pt x="1570987" y="147405"/>
                </a:cubicBezTo>
                <a:lnTo>
                  <a:pt x="1570987" y="183610"/>
                </a:lnTo>
                <a:cubicBezTo>
                  <a:pt x="1570928" y="184523"/>
                  <a:pt x="1568895" y="185898"/>
                  <a:pt x="1564886" y="187735"/>
                </a:cubicBezTo>
                <a:cubicBezTo>
                  <a:pt x="1560877" y="189573"/>
                  <a:pt x="1555243" y="190598"/>
                  <a:pt x="1547984" y="190811"/>
                </a:cubicBezTo>
                <a:lnTo>
                  <a:pt x="1542583" y="190811"/>
                </a:lnTo>
                <a:lnTo>
                  <a:pt x="1542583" y="157407"/>
                </a:lnTo>
                <a:cubicBezTo>
                  <a:pt x="1533465" y="164191"/>
                  <a:pt x="1522847" y="169975"/>
                  <a:pt x="1510729" y="174759"/>
                </a:cubicBezTo>
                <a:cubicBezTo>
                  <a:pt x="1498611" y="179543"/>
                  <a:pt x="1485093" y="183427"/>
                  <a:pt x="1470174" y="186410"/>
                </a:cubicBezTo>
                <a:lnTo>
                  <a:pt x="1468974" y="184210"/>
                </a:lnTo>
                <a:cubicBezTo>
                  <a:pt x="1483005" y="178422"/>
                  <a:pt x="1495048" y="171196"/>
                  <a:pt x="1505103" y="162532"/>
                </a:cubicBezTo>
                <a:cubicBezTo>
                  <a:pt x="1515159" y="153869"/>
                  <a:pt x="1523051" y="144293"/>
                  <a:pt x="1528781" y="133804"/>
                </a:cubicBezTo>
                <a:lnTo>
                  <a:pt x="1493777" y="133804"/>
                </a:lnTo>
                <a:lnTo>
                  <a:pt x="1492177" y="128228"/>
                </a:lnTo>
                <a:lnTo>
                  <a:pt x="1531582" y="128228"/>
                </a:lnTo>
                <a:lnTo>
                  <a:pt x="1531782" y="127827"/>
                </a:lnTo>
                <a:lnTo>
                  <a:pt x="1542583" y="127827"/>
                </a:lnTo>
                <a:lnTo>
                  <a:pt x="1542583" y="113208"/>
                </a:lnTo>
                <a:cubicBezTo>
                  <a:pt x="1537253" y="113501"/>
                  <a:pt x="1531911" y="113708"/>
                  <a:pt x="1526556" y="113828"/>
                </a:cubicBezTo>
                <a:cubicBezTo>
                  <a:pt x="1521201" y="113948"/>
                  <a:pt x="1516009" y="114005"/>
                  <a:pt x="1510979" y="114001"/>
                </a:cubicBezTo>
                <a:lnTo>
                  <a:pt x="1510379" y="111621"/>
                </a:lnTo>
                <a:cubicBezTo>
                  <a:pt x="1503699" y="117027"/>
                  <a:pt x="1496256" y="122059"/>
                  <a:pt x="1488051" y="126714"/>
                </a:cubicBezTo>
                <a:cubicBezTo>
                  <a:pt x="1479846" y="131370"/>
                  <a:pt x="1470753" y="135600"/>
                  <a:pt x="1460773" y="139404"/>
                </a:cubicBezTo>
                <a:lnTo>
                  <a:pt x="1459173" y="137604"/>
                </a:lnTo>
                <a:cubicBezTo>
                  <a:pt x="1470041" y="130069"/>
                  <a:pt x="1479508" y="121906"/>
                  <a:pt x="1487576" y="113114"/>
                </a:cubicBezTo>
                <a:cubicBezTo>
                  <a:pt x="1495644" y="104322"/>
                  <a:pt x="1502511" y="95150"/>
                  <a:pt x="1508179" y="85598"/>
                </a:cubicBezTo>
                <a:lnTo>
                  <a:pt x="1463373" y="85598"/>
                </a:lnTo>
                <a:lnTo>
                  <a:pt x="1461773" y="80022"/>
                </a:lnTo>
                <a:lnTo>
                  <a:pt x="1511379" y="80022"/>
                </a:lnTo>
                <a:cubicBezTo>
                  <a:pt x="1515213" y="73013"/>
                  <a:pt x="1518547" y="66004"/>
                  <a:pt x="1521380" y="58994"/>
                </a:cubicBezTo>
                <a:lnTo>
                  <a:pt x="1479175" y="58994"/>
                </a:lnTo>
                <a:lnTo>
                  <a:pt x="1477575" y="53419"/>
                </a:lnTo>
                <a:lnTo>
                  <a:pt x="1523381" y="53419"/>
                </a:lnTo>
                <a:cubicBezTo>
                  <a:pt x="1524581" y="50122"/>
                  <a:pt x="1525681" y="46851"/>
                  <a:pt x="1526681" y="43605"/>
                </a:cubicBezTo>
                <a:cubicBezTo>
                  <a:pt x="1527681" y="40359"/>
                  <a:pt x="1528581" y="37087"/>
                  <a:pt x="1529381" y="33791"/>
                </a:cubicBezTo>
                <a:lnTo>
                  <a:pt x="1472774" y="33791"/>
                </a:lnTo>
                <a:lnTo>
                  <a:pt x="1471174" y="28216"/>
                </a:lnTo>
                <a:lnTo>
                  <a:pt x="1530781" y="28216"/>
                </a:lnTo>
                <a:cubicBezTo>
                  <a:pt x="1531877" y="23507"/>
                  <a:pt x="1532836" y="18823"/>
                  <a:pt x="1533657" y="14164"/>
                </a:cubicBezTo>
                <a:cubicBezTo>
                  <a:pt x="1534478" y="9505"/>
                  <a:pt x="1535186" y="4921"/>
                  <a:pt x="1535782" y="412"/>
                </a:cubicBezTo>
                <a:close/>
                <a:moveTo>
                  <a:pt x="1741696" y="0"/>
                </a:moveTo>
                <a:lnTo>
                  <a:pt x="1776316" y="14401"/>
                </a:lnTo>
                <a:cubicBezTo>
                  <a:pt x="1775962" y="15531"/>
                  <a:pt x="1775220" y="16422"/>
                  <a:pt x="1774092" y="17077"/>
                </a:cubicBezTo>
                <a:cubicBezTo>
                  <a:pt x="1772963" y="17731"/>
                  <a:pt x="1771171" y="17973"/>
                  <a:pt x="1768715" y="17802"/>
                </a:cubicBezTo>
                <a:cubicBezTo>
                  <a:pt x="1782335" y="20336"/>
                  <a:pt x="1792410" y="24181"/>
                  <a:pt x="1798942" y="29338"/>
                </a:cubicBezTo>
                <a:cubicBezTo>
                  <a:pt x="1805474" y="34494"/>
                  <a:pt x="1809249" y="39858"/>
                  <a:pt x="1810268" y="45430"/>
                </a:cubicBezTo>
                <a:cubicBezTo>
                  <a:pt x="1811286" y="51002"/>
                  <a:pt x="1810334" y="55679"/>
                  <a:pt x="1807413" y="59460"/>
                </a:cubicBezTo>
                <a:cubicBezTo>
                  <a:pt x="1804492" y="63241"/>
                  <a:pt x="1800387" y="65024"/>
                  <a:pt x="1795100" y="64808"/>
                </a:cubicBezTo>
                <a:lnTo>
                  <a:pt x="1805509" y="73409"/>
                </a:lnTo>
                <a:cubicBezTo>
                  <a:pt x="1804825" y="74209"/>
                  <a:pt x="1803890" y="74909"/>
                  <a:pt x="1802705" y="75509"/>
                </a:cubicBezTo>
                <a:cubicBezTo>
                  <a:pt x="1801520" y="76109"/>
                  <a:pt x="1799984" y="76609"/>
                  <a:pt x="1798097" y="77009"/>
                </a:cubicBezTo>
                <a:cubicBezTo>
                  <a:pt x="1798137" y="90124"/>
                  <a:pt x="1797969" y="100454"/>
                  <a:pt x="1797594" y="107998"/>
                </a:cubicBezTo>
                <a:cubicBezTo>
                  <a:pt x="1797219" y="115542"/>
                  <a:pt x="1796400" y="121220"/>
                  <a:pt x="1795137" y="125030"/>
                </a:cubicBezTo>
                <a:cubicBezTo>
                  <a:pt x="1793874" y="128840"/>
                  <a:pt x="1791930" y="131702"/>
                  <a:pt x="1789305" y="133616"/>
                </a:cubicBezTo>
                <a:cubicBezTo>
                  <a:pt x="1786574" y="135687"/>
                  <a:pt x="1783393" y="137146"/>
                  <a:pt x="1779761" y="137992"/>
                </a:cubicBezTo>
                <a:cubicBezTo>
                  <a:pt x="1776130" y="138838"/>
                  <a:pt x="1771647" y="139246"/>
                  <a:pt x="1766313" y="139217"/>
                </a:cubicBezTo>
                <a:cubicBezTo>
                  <a:pt x="1766346" y="135637"/>
                  <a:pt x="1766179" y="132595"/>
                  <a:pt x="1765812" y="130091"/>
                </a:cubicBezTo>
                <a:cubicBezTo>
                  <a:pt x="1765445" y="127586"/>
                  <a:pt x="1764678" y="125494"/>
                  <a:pt x="1763509" y="123815"/>
                </a:cubicBezTo>
                <a:cubicBezTo>
                  <a:pt x="1762346" y="122223"/>
                  <a:pt x="1760869" y="120856"/>
                  <a:pt x="1759079" y="119714"/>
                </a:cubicBezTo>
                <a:cubicBezTo>
                  <a:pt x="1757290" y="118573"/>
                  <a:pt x="1754962" y="117606"/>
                  <a:pt x="1752096" y="116814"/>
                </a:cubicBezTo>
                <a:lnTo>
                  <a:pt x="1752096" y="114414"/>
                </a:lnTo>
                <a:cubicBezTo>
                  <a:pt x="1754144" y="114614"/>
                  <a:pt x="1756506" y="114764"/>
                  <a:pt x="1759180" y="114864"/>
                </a:cubicBezTo>
                <a:cubicBezTo>
                  <a:pt x="1761853" y="114964"/>
                  <a:pt x="1763964" y="115014"/>
                  <a:pt x="1765512" y="115014"/>
                </a:cubicBezTo>
                <a:cubicBezTo>
                  <a:pt x="1766784" y="115018"/>
                  <a:pt x="1767743" y="114910"/>
                  <a:pt x="1768390" y="114689"/>
                </a:cubicBezTo>
                <a:cubicBezTo>
                  <a:pt x="1769037" y="114468"/>
                  <a:pt x="1769546" y="114110"/>
                  <a:pt x="1769917" y="113614"/>
                </a:cubicBezTo>
                <a:cubicBezTo>
                  <a:pt x="1770972" y="112676"/>
                  <a:pt x="1771614" y="109051"/>
                  <a:pt x="1771844" y="102737"/>
                </a:cubicBezTo>
                <a:cubicBezTo>
                  <a:pt x="1772073" y="96424"/>
                  <a:pt x="1772165" y="86448"/>
                  <a:pt x="1772119" y="72809"/>
                </a:cubicBezTo>
                <a:lnTo>
                  <a:pt x="1747491" y="72809"/>
                </a:lnTo>
                <a:lnTo>
                  <a:pt x="1747491" y="152419"/>
                </a:lnTo>
                <a:cubicBezTo>
                  <a:pt x="1747424" y="154185"/>
                  <a:pt x="1747908" y="155402"/>
                  <a:pt x="1748943" y="156069"/>
                </a:cubicBezTo>
                <a:cubicBezTo>
                  <a:pt x="1749977" y="156736"/>
                  <a:pt x="1751963" y="157052"/>
                  <a:pt x="1754900" y="157019"/>
                </a:cubicBezTo>
                <a:lnTo>
                  <a:pt x="1771719" y="157019"/>
                </a:lnTo>
                <a:cubicBezTo>
                  <a:pt x="1774467" y="157023"/>
                  <a:pt x="1777015" y="157015"/>
                  <a:pt x="1779363" y="156994"/>
                </a:cubicBezTo>
                <a:cubicBezTo>
                  <a:pt x="1781711" y="156973"/>
                  <a:pt x="1783560" y="156915"/>
                  <a:pt x="1784909" y="156819"/>
                </a:cubicBezTo>
                <a:cubicBezTo>
                  <a:pt x="1786195" y="156748"/>
                  <a:pt x="1787319" y="156540"/>
                  <a:pt x="1788281" y="156194"/>
                </a:cubicBezTo>
                <a:cubicBezTo>
                  <a:pt x="1789242" y="155848"/>
                  <a:pt x="1790117" y="155190"/>
                  <a:pt x="1790904" y="154219"/>
                </a:cubicBezTo>
                <a:cubicBezTo>
                  <a:pt x="1792123" y="152348"/>
                  <a:pt x="1793631" y="149239"/>
                  <a:pt x="1795427" y="144893"/>
                </a:cubicBezTo>
                <a:cubicBezTo>
                  <a:pt x="1797222" y="140546"/>
                  <a:pt x="1799184" y="135387"/>
                  <a:pt x="1801310" y="129416"/>
                </a:cubicBezTo>
                <a:lnTo>
                  <a:pt x="1803398" y="129416"/>
                </a:lnTo>
                <a:lnTo>
                  <a:pt x="1804008" y="155019"/>
                </a:lnTo>
                <a:cubicBezTo>
                  <a:pt x="1807516" y="156569"/>
                  <a:pt x="1809931" y="158169"/>
                  <a:pt x="1811255" y="159819"/>
                </a:cubicBezTo>
                <a:cubicBezTo>
                  <a:pt x="1812578" y="161470"/>
                  <a:pt x="1813207" y="163470"/>
                  <a:pt x="1813141" y="165820"/>
                </a:cubicBezTo>
                <a:cubicBezTo>
                  <a:pt x="1813418" y="171275"/>
                  <a:pt x="1810271" y="175217"/>
                  <a:pt x="1803699" y="177647"/>
                </a:cubicBezTo>
                <a:cubicBezTo>
                  <a:pt x="1797127" y="180076"/>
                  <a:pt x="1785466" y="181268"/>
                  <a:pt x="1768715" y="181222"/>
                </a:cubicBezTo>
                <a:lnTo>
                  <a:pt x="1748893" y="181222"/>
                </a:lnTo>
                <a:cubicBezTo>
                  <a:pt x="1737925" y="181410"/>
                  <a:pt x="1730430" y="179884"/>
                  <a:pt x="1726409" y="176647"/>
                </a:cubicBezTo>
                <a:cubicBezTo>
                  <a:pt x="1722387" y="173409"/>
                  <a:pt x="1720488" y="167333"/>
                  <a:pt x="1720713" y="158419"/>
                </a:cubicBezTo>
                <a:lnTo>
                  <a:pt x="1720713" y="78409"/>
                </a:lnTo>
                <a:cubicBezTo>
                  <a:pt x="1717212" y="81218"/>
                  <a:pt x="1713562" y="83902"/>
                  <a:pt x="1709762" y="86460"/>
                </a:cubicBezTo>
                <a:cubicBezTo>
                  <a:pt x="1705961" y="89019"/>
                  <a:pt x="1702010" y="91403"/>
                  <a:pt x="1697910" y="93611"/>
                </a:cubicBezTo>
                <a:lnTo>
                  <a:pt x="1696310" y="91811"/>
                </a:lnTo>
                <a:cubicBezTo>
                  <a:pt x="1703993" y="83254"/>
                  <a:pt x="1710850" y="73631"/>
                  <a:pt x="1716879" y="62941"/>
                </a:cubicBezTo>
                <a:cubicBezTo>
                  <a:pt x="1722908" y="52250"/>
                  <a:pt x="1728015" y="41427"/>
                  <a:pt x="1732199" y="30470"/>
                </a:cubicBezTo>
                <a:cubicBezTo>
                  <a:pt x="1736382" y="19513"/>
                  <a:pt x="1739548" y="9356"/>
                  <a:pt x="1741696"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pic>
        <p:nvPicPr>
          <p:cNvPr id="55" name="图片 54">
            <a:extLst>
              <a:ext uri="{FF2B5EF4-FFF2-40B4-BE49-F238E27FC236}">
                <a16:creationId xmlns:a16="http://schemas.microsoft.com/office/drawing/2014/main" xmlns="" id="{FC5F1AE8-6D96-4A5C-8937-46925F69A88D}"/>
              </a:ext>
            </a:extLst>
          </p:cNvPr>
          <p:cNvPicPr>
            <a:picLocks noChangeAspect="1"/>
          </p:cNvPicPr>
          <p:nvPr/>
        </p:nvPicPr>
        <p:blipFill>
          <a:blip r:embed="rId4" cstate="screen">
            <a:biLevel thresh="25000"/>
            <a:extLst>
              <a:ext uri="{28A0092B-C50C-407E-A947-70E740481C1C}">
                <a14:useLocalDpi xmlns:a14="http://schemas.microsoft.com/office/drawing/2010/main" val="0"/>
              </a:ext>
            </a:extLst>
          </a:blip>
          <a:stretch>
            <a:fillRect/>
          </a:stretch>
        </p:blipFill>
        <p:spPr>
          <a:xfrm flipV="1">
            <a:off x="7852084" y="1138788"/>
            <a:ext cx="329264" cy="352899"/>
          </a:xfrm>
          <a:prstGeom prst="rect">
            <a:avLst/>
          </a:prstGeom>
        </p:spPr>
      </p:pic>
      <p:pic>
        <p:nvPicPr>
          <p:cNvPr id="56" name="图片 55">
            <a:extLst>
              <a:ext uri="{FF2B5EF4-FFF2-40B4-BE49-F238E27FC236}">
                <a16:creationId xmlns:a16="http://schemas.microsoft.com/office/drawing/2014/main" xmlns="" id="{E1858F0B-AFEE-4C1B-9426-54CFDA6839F7}"/>
              </a:ext>
            </a:extLst>
          </p:cNvPr>
          <p:cNvPicPr>
            <a:picLocks noChangeAspect="1"/>
          </p:cNvPicPr>
          <p:nvPr/>
        </p:nvPicPr>
        <p:blipFill>
          <a:blip r:embed="rId5" cstate="screen">
            <a:biLevel thresh="25000"/>
            <a:extLst>
              <a:ext uri="{28A0092B-C50C-407E-A947-70E740481C1C}">
                <a14:useLocalDpi xmlns:a14="http://schemas.microsoft.com/office/drawing/2010/main" val="0"/>
              </a:ext>
            </a:extLst>
          </a:blip>
          <a:stretch>
            <a:fillRect/>
          </a:stretch>
        </p:blipFill>
        <p:spPr>
          <a:xfrm flipV="1">
            <a:off x="10120078" y="1576182"/>
            <a:ext cx="223471" cy="239512"/>
          </a:xfrm>
          <a:prstGeom prst="rect">
            <a:avLst/>
          </a:prstGeom>
        </p:spPr>
      </p:pic>
      <p:sp>
        <p:nvSpPr>
          <p:cNvPr id="62" name="任意多边形: 形状 61">
            <a:extLst>
              <a:ext uri="{FF2B5EF4-FFF2-40B4-BE49-F238E27FC236}">
                <a16:creationId xmlns:a16="http://schemas.microsoft.com/office/drawing/2014/main" xmlns="" id="{90ED3C5E-9F48-48D0-BC2C-D43DD1C854B9}"/>
              </a:ext>
            </a:extLst>
          </p:cNvPr>
          <p:cNvSpPr/>
          <p:nvPr/>
        </p:nvSpPr>
        <p:spPr>
          <a:xfrm>
            <a:off x="6746998" y="2343806"/>
            <a:ext cx="4565961" cy="461724"/>
          </a:xfrm>
          <a:custGeom>
            <a:avLst/>
            <a:gdLst/>
            <a:ahLst/>
            <a:cxnLst/>
            <a:rect l="l" t="t" r="r" b="b"/>
            <a:pathLst>
              <a:path w="4565961" h="461724">
                <a:moveTo>
                  <a:pt x="4098912" y="404717"/>
                </a:moveTo>
                <a:lnTo>
                  <a:pt x="4098912" y="423719"/>
                </a:lnTo>
                <a:lnTo>
                  <a:pt x="4186865" y="423719"/>
                </a:lnTo>
                <a:lnTo>
                  <a:pt x="4186865" y="404717"/>
                </a:lnTo>
                <a:close/>
                <a:moveTo>
                  <a:pt x="787422" y="404717"/>
                </a:moveTo>
                <a:lnTo>
                  <a:pt x="788327" y="412680"/>
                </a:lnTo>
                <a:lnTo>
                  <a:pt x="789051" y="417928"/>
                </a:lnTo>
                <a:cubicBezTo>
                  <a:pt x="785311" y="418773"/>
                  <a:pt x="780696" y="419768"/>
                  <a:pt x="775206" y="420914"/>
                </a:cubicBezTo>
                <a:cubicBezTo>
                  <a:pt x="769717" y="422060"/>
                  <a:pt x="764076" y="423207"/>
                  <a:pt x="758285" y="424353"/>
                </a:cubicBezTo>
                <a:cubicBezTo>
                  <a:pt x="752494" y="425499"/>
                  <a:pt x="746853" y="426585"/>
                  <a:pt x="741364" y="427610"/>
                </a:cubicBezTo>
                <a:cubicBezTo>
                  <a:pt x="735874" y="428636"/>
                  <a:pt x="731320" y="429450"/>
                  <a:pt x="727700" y="430054"/>
                </a:cubicBezTo>
                <a:lnTo>
                  <a:pt x="725347" y="417204"/>
                </a:lnTo>
                <a:cubicBezTo>
                  <a:pt x="729088" y="416601"/>
                  <a:pt x="733733" y="415787"/>
                  <a:pt x="739283" y="414761"/>
                </a:cubicBezTo>
                <a:cubicBezTo>
                  <a:pt x="744832" y="413736"/>
                  <a:pt x="750563" y="412650"/>
                  <a:pt x="756475" y="411504"/>
                </a:cubicBezTo>
                <a:cubicBezTo>
                  <a:pt x="762387" y="410357"/>
                  <a:pt x="768088" y="409181"/>
                  <a:pt x="773577" y="407975"/>
                </a:cubicBezTo>
                <a:cubicBezTo>
                  <a:pt x="779067" y="406768"/>
                  <a:pt x="783682" y="405682"/>
                  <a:pt x="787422" y="404717"/>
                </a:cubicBezTo>
                <a:close/>
                <a:moveTo>
                  <a:pt x="2866386" y="402545"/>
                </a:moveTo>
                <a:lnTo>
                  <a:pt x="2881407" y="402545"/>
                </a:lnTo>
                <a:cubicBezTo>
                  <a:pt x="2881407" y="406406"/>
                  <a:pt x="2880804" y="410538"/>
                  <a:pt x="2879597" y="414942"/>
                </a:cubicBezTo>
                <a:cubicBezTo>
                  <a:pt x="2878391" y="419346"/>
                  <a:pt x="2876883" y="423659"/>
                  <a:pt x="2875073" y="427882"/>
                </a:cubicBezTo>
                <a:cubicBezTo>
                  <a:pt x="2873263" y="432105"/>
                  <a:pt x="2871212" y="436146"/>
                  <a:pt x="2868920" y="440007"/>
                </a:cubicBezTo>
                <a:cubicBezTo>
                  <a:pt x="2866627" y="443868"/>
                  <a:pt x="2864396" y="447246"/>
                  <a:pt x="2862224" y="450142"/>
                </a:cubicBezTo>
                <a:lnTo>
                  <a:pt x="2849375" y="450142"/>
                </a:lnTo>
                <a:cubicBezTo>
                  <a:pt x="2851788" y="446402"/>
                  <a:pt x="2854050" y="442450"/>
                  <a:pt x="2856161" y="438288"/>
                </a:cubicBezTo>
                <a:cubicBezTo>
                  <a:pt x="2858273" y="434125"/>
                  <a:pt x="2860082" y="429963"/>
                  <a:pt x="2861590" y="425801"/>
                </a:cubicBezTo>
                <a:cubicBezTo>
                  <a:pt x="2863099" y="421638"/>
                  <a:pt x="2864275" y="417566"/>
                  <a:pt x="2865119" y="413585"/>
                </a:cubicBezTo>
                <a:cubicBezTo>
                  <a:pt x="2865964" y="409603"/>
                  <a:pt x="2866386" y="405924"/>
                  <a:pt x="2866386" y="402545"/>
                </a:cubicBezTo>
                <a:close/>
                <a:moveTo>
                  <a:pt x="1637661" y="402545"/>
                </a:moveTo>
                <a:lnTo>
                  <a:pt x="1652682" y="402545"/>
                </a:lnTo>
                <a:cubicBezTo>
                  <a:pt x="1652682" y="406406"/>
                  <a:pt x="1652079" y="410538"/>
                  <a:pt x="1650873" y="414942"/>
                </a:cubicBezTo>
                <a:cubicBezTo>
                  <a:pt x="1649666" y="419346"/>
                  <a:pt x="1648158" y="423659"/>
                  <a:pt x="1646348" y="427882"/>
                </a:cubicBezTo>
                <a:cubicBezTo>
                  <a:pt x="1644538" y="432105"/>
                  <a:pt x="1642487" y="436146"/>
                  <a:pt x="1640195" y="440007"/>
                </a:cubicBezTo>
                <a:cubicBezTo>
                  <a:pt x="1637903" y="443868"/>
                  <a:pt x="1635671" y="447246"/>
                  <a:pt x="1633499" y="450142"/>
                </a:cubicBezTo>
                <a:lnTo>
                  <a:pt x="1620650" y="450142"/>
                </a:lnTo>
                <a:cubicBezTo>
                  <a:pt x="1623063" y="446402"/>
                  <a:pt x="1625325" y="442450"/>
                  <a:pt x="1627436" y="438288"/>
                </a:cubicBezTo>
                <a:cubicBezTo>
                  <a:pt x="1629548" y="434125"/>
                  <a:pt x="1631357" y="429963"/>
                  <a:pt x="1632866" y="425801"/>
                </a:cubicBezTo>
                <a:cubicBezTo>
                  <a:pt x="1634374" y="421638"/>
                  <a:pt x="1635550" y="417566"/>
                  <a:pt x="1636395" y="413585"/>
                </a:cubicBezTo>
                <a:cubicBezTo>
                  <a:pt x="1637239" y="409603"/>
                  <a:pt x="1637661" y="405924"/>
                  <a:pt x="1637661" y="402545"/>
                </a:cubicBezTo>
                <a:close/>
                <a:moveTo>
                  <a:pt x="408936" y="402545"/>
                </a:moveTo>
                <a:lnTo>
                  <a:pt x="423957" y="402545"/>
                </a:lnTo>
                <a:cubicBezTo>
                  <a:pt x="423957" y="406406"/>
                  <a:pt x="423354" y="410538"/>
                  <a:pt x="422148" y="414942"/>
                </a:cubicBezTo>
                <a:cubicBezTo>
                  <a:pt x="420941" y="419346"/>
                  <a:pt x="419433" y="423659"/>
                  <a:pt x="417623" y="427882"/>
                </a:cubicBezTo>
                <a:cubicBezTo>
                  <a:pt x="415814" y="432105"/>
                  <a:pt x="413762" y="436146"/>
                  <a:pt x="411470" y="440007"/>
                </a:cubicBezTo>
                <a:cubicBezTo>
                  <a:pt x="409178" y="443868"/>
                  <a:pt x="406946" y="447246"/>
                  <a:pt x="404774" y="450142"/>
                </a:cubicBezTo>
                <a:lnTo>
                  <a:pt x="391925" y="450142"/>
                </a:lnTo>
                <a:cubicBezTo>
                  <a:pt x="394338" y="446402"/>
                  <a:pt x="396600" y="442450"/>
                  <a:pt x="398711" y="438288"/>
                </a:cubicBezTo>
                <a:cubicBezTo>
                  <a:pt x="400823" y="434125"/>
                  <a:pt x="402633" y="429963"/>
                  <a:pt x="404141" y="425801"/>
                </a:cubicBezTo>
                <a:cubicBezTo>
                  <a:pt x="405649" y="421638"/>
                  <a:pt x="406825" y="417566"/>
                  <a:pt x="407670" y="413585"/>
                </a:cubicBezTo>
                <a:cubicBezTo>
                  <a:pt x="408514" y="409603"/>
                  <a:pt x="408936" y="405924"/>
                  <a:pt x="408936" y="402545"/>
                </a:cubicBezTo>
                <a:close/>
                <a:moveTo>
                  <a:pt x="657120" y="393135"/>
                </a:moveTo>
                <a:cubicBezTo>
                  <a:pt x="660377" y="394824"/>
                  <a:pt x="664268" y="396905"/>
                  <a:pt x="668793" y="399378"/>
                </a:cubicBezTo>
                <a:cubicBezTo>
                  <a:pt x="673317" y="401852"/>
                  <a:pt x="677992" y="404536"/>
                  <a:pt x="682818" y="407432"/>
                </a:cubicBezTo>
                <a:cubicBezTo>
                  <a:pt x="687644" y="410327"/>
                  <a:pt x="692410" y="413283"/>
                  <a:pt x="697115" y="416299"/>
                </a:cubicBezTo>
                <a:cubicBezTo>
                  <a:pt x="701821" y="419316"/>
                  <a:pt x="705923" y="422151"/>
                  <a:pt x="709422" y="424805"/>
                </a:cubicBezTo>
                <a:lnTo>
                  <a:pt x="703088" y="437654"/>
                </a:lnTo>
                <a:cubicBezTo>
                  <a:pt x="700192" y="435121"/>
                  <a:pt x="696422" y="432255"/>
                  <a:pt x="691777" y="429058"/>
                </a:cubicBezTo>
                <a:cubicBezTo>
                  <a:pt x="687132" y="425861"/>
                  <a:pt x="682306" y="422694"/>
                  <a:pt x="677299" y="419557"/>
                </a:cubicBezTo>
                <a:cubicBezTo>
                  <a:pt x="672292" y="416420"/>
                  <a:pt x="667375" y="413464"/>
                  <a:pt x="662549" y="410689"/>
                </a:cubicBezTo>
                <a:cubicBezTo>
                  <a:pt x="657723" y="407914"/>
                  <a:pt x="653681" y="405682"/>
                  <a:pt x="650424" y="403993"/>
                </a:cubicBezTo>
                <a:close/>
                <a:moveTo>
                  <a:pt x="596131" y="392592"/>
                </a:moveTo>
                <a:lnTo>
                  <a:pt x="604094" y="403269"/>
                </a:lnTo>
                <a:cubicBezTo>
                  <a:pt x="600595" y="406165"/>
                  <a:pt x="596735" y="409181"/>
                  <a:pt x="592512" y="412318"/>
                </a:cubicBezTo>
                <a:cubicBezTo>
                  <a:pt x="588289" y="415455"/>
                  <a:pt x="583915" y="418531"/>
                  <a:pt x="579391" y="421548"/>
                </a:cubicBezTo>
                <a:cubicBezTo>
                  <a:pt x="574867" y="424564"/>
                  <a:pt x="570282" y="427490"/>
                  <a:pt x="565637" y="430325"/>
                </a:cubicBezTo>
                <a:cubicBezTo>
                  <a:pt x="560992" y="433160"/>
                  <a:pt x="556618" y="435724"/>
                  <a:pt x="552516" y="438016"/>
                </a:cubicBezTo>
                <a:lnTo>
                  <a:pt x="545820" y="426615"/>
                </a:lnTo>
                <a:cubicBezTo>
                  <a:pt x="549681" y="424564"/>
                  <a:pt x="553874" y="422181"/>
                  <a:pt x="558398" y="419466"/>
                </a:cubicBezTo>
                <a:cubicBezTo>
                  <a:pt x="562922" y="416752"/>
                  <a:pt x="567447" y="413917"/>
                  <a:pt x="571971" y="410961"/>
                </a:cubicBezTo>
                <a:cubicBezTo>
                  <a:pt x="576496" y="408005"/>
                  <a:pt x="580839" y="404958"/>
                  <a:pt x="585001" y="401821"/>
                </a:cubicBezTo>
                <a:cubicBezTo>
                  <a:pt x="589164" y="398685"/>
                  <a:pt x="592874" y="395608"/>
                  <a:pt x="596131" y="392592"/>
                </a:cubicBezTo>
                <a:close/>
                <a:moveTo>
                  <a:pt x="1286503" y="392230"/>
                </a:moveTo>
                <a:lnTo>
                  <a:pt x="1286503" y="418290"/>
                </a:lnTo>
                <a:lnTo>
                  <a:pt x="1379162" y="418290"/>
                </a:lnTo>
                <a:lnTo>
                  <a:pt x="1379162" y="392230"/>
                </a:lnTo>
                <a:close/>
                <a:moveTo>
                  <a:pt x="2677448" y="380828"/>
                </a:moveTo>
                <a:lnTo>
                  <a:pt x="2677448" y="394944"/>
                </a:lnTo>
                <a:lnTo>
                  <a:pt x="2716358" y="394944"/>
                </a:lnTo>
                <a:lnTo>
                  <a:pt x="2716358" y="380828"/>
                </a:lnTo>
                <a:close/>
                <a:moveTo>
                  <a:pt x="188480" y="379561"/>
                </a:moveTo>
                <a:cubicBezTo>
                  <a:pt x="184499" y="379561"/>
                  <a:pt x="181000" y="379803"/>
                  <a:pt x="177984" y="380285"/>
                </a:cubicBezTo>
                <a:cubicBezTo>
                  <a:pt x="174968" y="380768"/>
                  <a:pt x="172494" y="381703"/>
                  <a:pt x="170564" y="383090"/>
                </a:cubicBezTo>
                <a:cubicBezTo>
                  <a:pt x="168633" y="384478"/>
                  <a:pt x="167186" y="386378"/>
                  <a:pt x="166220" y="388791"/>
                </a:cubicBezTo>
                <a:cubicBezTo>
                  <a:pt x="165255" y="391204"/>
                  <a:pt x="164773" y="394281"/>
                  <a:pt x="164773" y="398021"/>
                </a:cubicBezTo>
                <a:cubicBezTo>
                  <a:pt x="164773" y="403450"/>
                  <a:pt x="166220" y="407522"/>
                  <a:pt x="169116" y="410237"/>
                </a:cubicBezTo>
                <a:cubicBezTo>
                  <a:pt x="172012" y="412951"/>
                  <a:pt x="176898" y="414309"/>
                  <a:pt x="183775" y="414309"/>
                </a:cubicBezTo>
                <a:cubicBezTo>
                  <a:pt x="191979" y="414309"/>
                  <a:pt x="198977" y="412650"/>
                  <a:pt x="204768" y="409332"/>
                </a:cubicBezTo>
                <a:cubicBezTo>
                  <a:pt x="210559" y="406014"/>
                  <a:pt x="214722" y="401459"/>
                  <a:pt x="217255" y="395668"/>
                </a:cubicBezTo>
                <a:lnTo>
                  <a:pt x="217255" y="379561"/>
                </a:lnTo>
                <a:close/>
                <a:moveTo>
                  <a:pt x="4255883" y="377933"/>
                </a:moveTo>
                <a:lnTo>
                  <a:pt x="4255883" y="423538"/>
                </a:lnTo>
                <a:lnTo>
                  <a:pt x="4292259" y="423538"/>
                </a:lnTo>
                <a:lnTo>
                  <a:pt x="4292259" y="377933"/>
                </a:lnTo>
                <a:close/>
                <a:moveTo>
                  <a:pt x="949823" y="362188"/>
                </a:moveTo>
                <a:lnTo>
                  <a:pt x="1056779" y="362188"/>
                </a:lnTo>
                <a:lnTo>
                  <a:pt x="1056779" y="373408"/>
                </a:lnTo>
                <a:lnTo>
                  <a:pt x="1010993" y="373408"/>
                </a:lnTo>
                <a:lnTo>
                  <a:pt x="1010993" y="391687"/>
                </a:lnTo>
                <a:lnTo>
                  <a:pt x="1049359" y="391687"/>
                </a:lnTo>
                <a:lnTo>
                  <a:pt x="1049359" y="402545"/>
                </a:lnTo>
                <a:lnTo>
                  <a:pt x="1010993" y="402545"/>
                </a:lnTo>
                <a:lnTo>
                  <a:pt x="1010993" y="425529"/>
                </a:lnTo>
                <a:cubicBezTo>
                  <a:pt x="1011596" y="425529"/>
                  <a:pt x="1012139" y="425559"/>
                  <a:pt x="1012621" y="425620"/>
                </a:cubicBezTo>
                <a:cubicBezTo>
                  <a:pt x="1013104" y="425680"/>
                  <a:pt x="1013647" y="425710"/>
                  <a:pt x="1014250" y="425710"/>
                </a:cubicBezTo>
                <a:cubicBezTo>
                  <a:pt x="1022213" y="426072"/>
                  <a:pt x="1030206" y="426223"/>
                  <a:pt x="1038229" y="426163"/>
                </a:cubicBezTo>
                <a:cubicBezTo>
                  <a:pt x="1046253" y="426102"/>
                  <a:pt x="1054246" y="425831"/>
                  <a:pt x="1062209" y="425348"/>
                </a:cubicBezTo>
                <a:lnTo>
                  <a:pt x="1058951" y="437835"/>
                </a:lnTo>
                <a:cubicBezTo>
                  <a:pt x="1051350" y="438197"/>
                  <a:pt x="1043870" y="438439"/>
                  <a:pt x="1036510" y="438559"/>
                </a:cubicBezTo>
                <a:cubicBezTo>
                  <a:pt x="1029150" y="438680"/>
                  <a:pt x="1021670" y="438620"/>
                  <a:pt x="1014069" y="438378"/>
                </a:cubicBezTo>
                <a:cubicBezTo>
                  <a:pt x="1008640" y="438258"/>
                  <a:pt x="1003724" y="437775"/>
                  <a:pt x="999320" y="436931"/>
                </a:cubicBezTo>
                <a:cubicBezTo>
                  <a:pt x="994916" y="436086"/>
                  <a:pt x="990904" y="434668"/>
                  <a:pt x="987285" y="432678"/>
                </a:cubicBezTo>
                <a:cubicBezTo>
                  <a:pt x="983665" y="430687"/>
                  <a:pt x="980378" y="428093"/>
                  <a:pt x="977422" y="424896"/>
                </a:cubicBezTo>
                <a:cubicBezTo>
                  <a:pt x="974466" y="421698"/>
                  <a:pt x="971721" y="417687"/>
                  <a:pt x="969187" y="412861"/>
                </a:cubicBezTo>
                <a:cubicBezTo>
                  <a:pt x="966774" y="418652"/>
                  <a:pt x="963849" y="423991"/>
                  <a:pt x="960410" y="428877"/>
                </a:cubicBezTo>
                <a:cubicBezTo>
                  <a:pt x="956972" y="433763"/>
                  <a:pt x="952538" y="438921"/>
                  <a:pt x="947109" y="444351"/>
                </a:cubicBezTo>
                <a:lnTo>
                  <a:pt x="937155" y="436026"/>
                </a:lnTo>
                <a:cubicBezTo>
                  <a:pt x="941740" y="431562"/>
                  <a:pt x="945570" y="427339"/>
                  <a:pt x="948647" y="423357"/>
                </a:cubicBezTo>
                <a:cubicBezTo>
                  <a:pt x="951723" y="419376"/>
                  <a:pt x="954317" y="415274"/>
                  <a:pt x="956429" y="411051"/>
                </a:cubicBezTo>
                <a:cubicBezTo>
                  <a:pt x="958540" y="406828"/>
                  <a:pt x="960199" y="402304"/>
                  <a:pt x="961406" y="397478"/>
                </a:cubicBezTo>
                <a:cubicBezTo>
                  <a:pt x="962612" y="392652"/>
                  <a:pt x="963577" y="387162"/>
                  <a:pt x="964301" y="381009"/>
                </a:cubicBezTo>
                <a:lnTo>
                  <a:pt x="976969" y="382457"/>
                </a:lnTo>
                <a:cubicBezTo>
                  <a:pt x="976125" y="388369"/>
                  <a:pt x="975039" y="393919"/>
                  <a:pt x="973712" y="399107"/>
                </a:cubicBezTo>
                <a:cubicBezTo>
                  <a:pt x="976969" y="406587"/>
                  <a:pt x="980468" y="412137"/>
                  <a:pt x="984208" y="415756"/>
                </a:cubicBezTo>
                <a:cubicBezTo>
                  <a:pt x="987949" y="419376"/>
                  <a:pt x="992533" y="421970"/>
                  <a:pt x="997962" y="423538"/>
                </a:cubicBezTo>
                <a:lnTo>
                  <a:pt x="997962" y="373408"/>
                </a:lnTo>
                <a:lnTo>
                  <a:pt x="949823" y="373408"/>
                </a:lnTo>
                <a:close/>
                <a:moveTo>
                  <a:pt x="2210037" y="361464"/>
                </a:moveTo>
                <a:lnTo>
                  <a:pt x="2224153" y="362007"/>
                </a:lnTo>
                <a:lnTo>
                  <a:pt x="2224153" y="411594"/>
                </a:lnTo>
                <a:cubicBezTo>
                  <a:pt x="2224153" y="416420"/>
                  <a:pt x="2225179" y="419738"/>
                  <a:pt x="2227230" y="421548"/>
                </a:cubicBezTo>
                <a:cubicBezTo>
                  <a:pt x="2229281" y="423357"/>
                  <a:pt x="2232720" y="424383"/>
                  <a:pt x="2237546" y="424624"/>
                </a:cubicBezTo>
                <a:cubicBezTo>
                  <a:pt x="2244181" y="424986"/>
                  <a:pt x="2250576" y="424986"/>
                  <a:pt x="2256729" y="424624"/>
                </a:cubicBezTo>
                <a:cubicBezTo>
                  <a:pt x="2259625" y="424504"/>
                  <a:pt x="2261947" y="424202"/>
                  <a:pt x="2263697" y="423719"/>
                </a:cubicBezTo>
                <a:cubicBezTo>
                  <a:pt x="2265446" y="423237"/>
                  <a:pt x="2266864" y="422543"/>
                  <a:pt x="2267949" y="421638"/>
                </a:cubicBezTo>
                <a:cubicBezTo>
                  <a:pt x="2269035" y="420733"/>
                  <a:pt x="2269819" y="419497"/>
                  <a:pt x="2270302" y="417928"/>
                </a:cubicBezTo>
                <a:cubicBezTo>
                  <a:pt x="2270785" y="416360"/>
                  <a:pt x="2271207" y="414309"/>
                  <a:pt x="2271569" y="411775"/>
                </a:cubicBezTo>
                <a:cubicBezTo>
                  <a:pt x="2271810" y="409724"/>
                  <a:pt x="2272052" y="407221"/>
                  <a:pt x="2272293" y="404265"/>
                </a:cubicBezTo>
                <a:cubicBezTo>
                  <a:pt x="2272534" y="401309"/>
                  <a:pt x="2272655" y="398805"/>
                  <a:pt x="2272655" y="396754"/>
                </a:cubicBezTo>
                <a:lnTo>
                  <a:pt x="2286228" y="400917"/>
                </a:lnTo>
                <a:cubicBezTo>
                  <a:pt x="2286107" y="403330"/>
                  <a:pt x="2285896" y="406104"/>
                  <a:pt x="2285595" y="409241"/>
                </a:cubicBezTo>
                <a:cubicBezTo>
                  <a:pt x="2285293" y="412378"/>
                  <a:pt x="2284961" y="415153"/>
                  <a:pt x="2284599" y="417566"/>
                </a:cubicBezTo>
                <a:cubicBezTo>
                  <a:pt x="2283996" y="421427"/>
                  <a:pt x="2283242" y="424594"/>
                  <a:pt x="2282337" y="427067"/>
                </a:cubicBezTo>
                <a:cubicBezTo>
                  <a:pt x="2281432" y="429541"/>
                  <a:pt x="2280075" y="431501"/>
                  <a:pt x="2278265" y="432949"/>
                </a:cubicBezTo>
                <a:cubicBezTo>
                  <a:pt x="2276455" y="434397"/>
                  <a:pt x="2274073" y="435483"/>
                  <a:pt x="2271117" y="436207"/>
                </a:cubicBezTo>
                <a:cubicBezTo>
                  <a:pt x="2268161" y="436931"/>
                  <a:pt x="2264451" y="437353"/>
                  <a:pt x="2259987" y="437474"/>
                </a:cubicBezTo>
                <a:cubicBezTo>
                  <a:pt x="2250938" y="437835"/>
                  <a:pt x="2241889" y="437835"/>
                  <a:pt x="2232841" y="437474"/>
                </a:cubicBezTo>
                <a:cubicBezTo>
                  <a:pt x="2228859" y="437353"/>
                  <a:pt x="2225451" y="436900"/>
                  <a:pt x="2222615" y="436116"/>
                </a:cubicBezTo>
                <a:cubicBezTo>
                  <a:pt x="2219780" y="435332"/>
                  <a:pt x="2217427" y="434095"/>
                  <a:pt x="2215557" y="432406"/>
                </a:cubicBezTo>
                <a:cubicBezTo>
                  <a:pt x="2213687" y="430717"/>
                  <a:pt x="2212300" y="428515"/>
                  <a:pt x="2211395" y="425801"/>
                </a:cubicBezTo>
                <a:cubicBezTo>
                  <a:pt x="2210490" y="423086"/>
                  <a:pt x="2210037" y="419617"/>
                  <a:pt x="2210037" y="415395"/>
                </a:cubicBezTo>
                <a:close/>
                <a:moveTo>
                  <a:pt x="2746219" y="361102"/>
                </a:moveTo>
                <a:lnTo>
                  <a:pt x="2758525" y="361464"/>
                </a:lnTo>
                <a:lnTo>
                  <a:pt x="2758525" y="390239"/>
                </a:lnTo>
                <a:cubicBezTo>
                  <a:pt x="2762145" y="388791"/>
                  <a:pt x="2765975" y="387132"/>
                  <a:pt x="2770017" y="385262"/>
                </a:cubicBezTo>
                <a:cubicBezTo>
                  <a:pt x="2774059" y="383392"/>
                  <a:pt x="2778041" y="381432"/>
                  <a:pt x="2781961" y="379381"/>
                </a:cubicBezTo>
                <a:cubicBezTo>
                  <a:pt x="2785883" y="377329"/>
                  <a:pt x="2789623" y="375309"/>
                  <a:pt x="2793182" y="373318"/>
                </a:cubicBezTo>
                <a:cubicBezTo>
                  <a:pt x="2796741" y="371327"/>
                  <a:pt x="2799787" y="369487"/>
                  <a:pt x="2802321" y="367798"/>
                </a:cubicBezTo>
                <a:lnTo>
                  <a:pt x="2808474" y="379742"/>
                </a:lnTo>
                <a:cubicBezTo>
                  <a:pt x="2805579" y="381552"/>
                  <a:pt x="2802019" y="383603"/>
                  <a:pt x="2797797" y="385896"/>
                </a:cubicBezTo>
                <a:cubicBezTo>
                  <a:pt x="2793574" y="388188"/>
                  <a:pt x="2789170" y="390450"/>
                  <a:pt x="2784586" y="392682"/>
                </a:cubicBezTo>
                <a:cubicBezTo>
                  <a:pt x="2780001" y="394914"/>
                  <a:pt x="2775447" y="397026"/>
                  <a:pt x="2770922" y="399016"/>
                </a:cubicBezTo>
                <a:cubicBezTo>
                  <a:pt x="2766397" y="401007"/>
                  <a:pt x="2762265" y="402606"/>
                  <a:pt x="2758525" y="403812"/>
                </a:cubicBezTo>
                <a:lnTo>
                  <a:pt x="2758525" y="415033"/>
                </a:lnTo>
                <a:cubicBezTo>
                  <a:pt x="2758525" y="418893"/>
                  <a:pt x="2759339" y="421457"/>
                  <a:pt x="2760968" y="422724"/>
                </a:cubicBezTo>
                <a:cubicBezTo>
                  <a:pt x="2762597" y="423991"/>
                  <a:pt x="2765221" y="424866"/>
                  <a:pt x="2768841" y="425348"/>
                </a:cubicBezTo>
                <a:cubicBezTo>
                  <a:pt x="2774270" y="426072"/>
                  <a:pt x="2779759" y="426072"/>
                  <a:pt x="2785309" y="425348"/>
                </a:cubicBezTo>
                <a:cubicBezTo>
                  <a:pt x="2789532" y="424745"/>
                  <a:pt x="2792549" y="423961"/>
                  <a:pt x="2794358" y="422996"/>
                </a:cubicBezTo>
                <a:cubicBezTo>
                  <a:pt x="2796168" y="422030"/>
                  <a:pt x="2797375" y="420221"/>
                  <a:pt x="2797977" y="417566"/>
                </a:cubicBezTo>
                <a:cubicBezTo>
                  <a:pt x="2798581" y="414912"/>
                  <a:pt x="2799124" y="412167"/>
                  <a:pt x="2799607" y="409332"/>
                </a:cubicBezTo>
                <a:cubicBezTo>
                  <a:pt x="2800089" y="406497"/>
                  <a:pt x="2800451" y="403812"/>
                  <a:pt x="2800693" y="401278"/>
                </a:cubicBezTo>
                <a:lnTo>
                  <a:pt x="2812818" y="405803"/>
                </a:lnTo>
                <a:cubicBezTo>
                  <a:pt x="2812215" y="409302"/>
                  <a:pt x="2811671" y="412770"/>
                  <a:pt x="2811189" y="416209"/>
                </a:cubicBezTo>
                <a:cubicBezTo>
                  <a:pt x="2810706" y="419647"/>
                  <a:pt x="2809983" y="422996"/>
                  <a:pt x="2809017" y="426253"/>
                </a:cubicBezTo>
                <a:cubicBezTo>
                  <a:pt x="2808052" y="429511"/>
                  <a:pt x="2806121" y="432014"/>
                  <a:pt x="2803226" y="433764"/>
                </a:cubicBezTo>
                <a:cubicBezTo>
                  <a:pt x="2800330" y="435513"/>
                  <a:pt x="2795685" y="436689"/>
                  <a:pt x="2789291" y="437293"/>
                </a:cubicBezTo>
                <a:cubicBezTo>
                  <a:pt x="2780242" y="438016"/>
                  <a:pt x="2771193" y="438016"/>
                  <a:pt x="2762145" y="437293"/>
                </a:cubicBezTo>
                <a:cubicBezTo>
                  <a:pt x="2756715" y="436810"/>
                  <a:pt x="2752703" y="435241"/>
                  <a:pt x="2750110" y="432587"/>
                </a:cubicBezTo>
                <a:cubicBezTo>
                  <a:pt x="2747516" y="429933"/>
                  <a:pt x="2746219" y="425529"/>
                  <a:pt x="2746219" y="419376"/>
                </a:cubicBezTo>
                <a:close/>
                <a:moveTo>
                  <a:pt x="2677448" y="354949"/>
                </a:moveTo>
                <a:lnTo>
                  <a:pt x="2677448" y="369065"/>
                </a:lnTo>
                <a:lnTo>
                  <a:pt x="2716358" y="369065"/>
                </a:lnTo>
                <a:lnTo>
                  <a:pt x="2716358" y="354949"/>
                </a:lnTo>
                <a:close/>
                <a:moveTo>
                  <a:pt x="1286503" y="353682"/>
                </a:moveTo>
                <a:lnTo>
                  <a:pt x="1286503" y="379019"/>
                </a:lnTo>
                <a:lnTo>
                  <a:pt x="1379162" y="379019"/>
                </a:lnTo>
                <a:lnTo>
                  <a:pt x="1379162" y="353682"/>
                </a:lnTo>
                <a:close/>
                <a:moveTo>
                  <a:pt x="3265931" y="352415"/>
                </a:moveTo>
                <a:cubicBezTo>
                  <a:pt x="3268103" y="354104"/>
                  <a:pt x="3270516" y="356276"/>
                  <a:pt x="3273171" y="358930"/>
                </a:cubicBezTo>
                <a:cubicBezTo>
                  <a:pt x="3275825" y="361585"/>
                  <a:pt x="3278479" y="364390"/>
                  <a:pt x="3281133" y="367346"/>
                </a:cubicBezTo>
                <a:cubicBezTo>
                  <a:pt x="3283788" y="370302"/>
                  <a:pt x="3286261" y="373227"/>
                  <a:pt x="3288553" y="376123"/>
                </a:cubicBezTo>
                <a:cubicBezTo>
                  <a:pt x="3290846" y="379019"/>
                  <a:pt x="3292655" y="381552"/>
                  <a:pt x="3293983" y="383724"/>
                </a:cubicBezTo>
                <a:lnTo>
                  <a:pt x="3284029" y="394944"/>
                </a:lnTo>
                <a:cubicBezTo>
                  <a:pt x="3282702" y="392411"/>
                  <a:pt x="3280892" y="389575"/>
                  <a:pt x="3278600" y="386439"/>
                </a:cubicBezTo>
                <a:cubicBezTo>
                  <a:pt x="3276307" y="383302"/>
                  <a:pt x="3273834" y="380165"/>
                  <a:pt x="3271180" y="377028"/>
                </a:cubicBezTo>
                <a:cubicBezTo>
                  <a:pt x="3268525" y="373891"/>
                  <a:pt x="3265871" y="370965"/>
                  <a:pt x="3263217" y="368251"/>
                </a:cubicBezTo>
                <a:cubicBezTo>
                  <a:pt x="3260563" y="365536"/>
                  <a:pt x="3258270" y="363274"/>
                  <a:pt x="3256340" y="361464"/>
                </a:cubicBezTo>
                <a:close/>
                <a:moveTo>
                  <a:pt x="3357686" y="347710"/>
                </a:moveTo>
                <a:lnTo>
                  <a:pt x="3517668" y="347710"/>
                </a:lnTo>
                <a:lnTo>
                  <a:pt x="3517668" y="363093"/>
                </a:lnTo>
                <a:lnTo>
                  <a:pt x="3357686" y="363093"/>
                </a:lnTo>
                <a:close/>
                <a:moveTo>
                  <a:pt x="4331351" y="343186"/>
                </a:moveTo>
                <a:cubicBezTo>
                  <a:pt x="4335453" y="348615"/>
                  <a:pt x="4339826" y="355039"/>
                  <a:pt x="4344471" y="362459"/>
                </a:cubicBezTo>
                <a:cubicBezTo>
                  <a:pt x="4349116" y="369879"/>
                  <a:pt x="4353429" y="377571"/>
                  <a:pt x="4357411" y="385534"/>
                </a:cubicBezTo>
                <a:lnTo>
                  <a:pt x="4345829" y="393316"/>
                </a:lnTo>
                <a:cubicBezTo>
                  <a:pt x="4341605" y="384629"/>
                  <a:pt x="4337232" y="376575"/>
                  <a:pt x="4332707" y="369155"/>
                </a:cubicBezTo>
                <a:cubicBezTo>
                  <a:pt x="4328183" y="361735"/>
                  <a:pt x="4324171" y="355492"/>
                  <a:pt x="4320673" y="350425"/>
                </a:cubicBezTo>
                <a:close/>
                <a:moveTo>
                  <a:pt x="2517943" y="343005"/>
                </a:moveTo>
                <a:lnTo>
                  <a:pt x="2517943" y="391144"/>
                </a:lnTo>
                <a:lnTo>
                  <a:pt x="2558662" y="391144"/>
                </a:lnTo>
                <a:lnTo>
                  <a:pt x="2558662" y="343005"/>
                </a:lnTo>
                <a:close/>
                <a:moveTo>
                  <a:pt x="2665323" y="341919"/>
                </a:moveTo>
                <a:lnTo>
                  <a:pt x="2728665" y="341919"/>
                </a:lnTo>
                <a:lnTo>
                  <a:pt x="2728665" y="423719"/>
                </a:lnTo>
                <a:cubicBezTo>
                  <a:pt x="2728665" y="427098"/>
                  <a:pt x="2728363" y="429812"/>
                  <a:pt x="2727759" y="431863"/>
                </a:cubicBezTo>
                <a:cubicBezTo>
                  <a:pt x="2727156" y="433914"/>
                  <a:pt x="2726131" y="435573"/>
                  <a:pt x="2724683" y="436840"/>
                </a:cubicBezTo>
                <a:cubicBezTo>
                  <a:pt x="2723235" y="438107"/>
                  <a:pt x="2721305" y="439042"/>
                  <a:pt x="2718892" y="439645"/>
                </a:cubicBezTo>
                <a:cubicBezTo>
                  <a:pt x="2716479" y="440248"/>
                  <a:pt x="2713402" y="440731"/>
                  <a:pt x="2709662" y="441093"/>
                </a:cubicBezTo>
                <a:lnTo>
                  <a:pt x="2702242" y="441817"/>
                </a:lnTo>
                <a:lnTo>
                  <a:pt x="2698623" y="429149"/>
                </a:lnTo>
                <a:lnTo>
                  <a:pt x="2707309" y="428425"/>
                </a:lnTo>
                <a:cubicBezTo>
                  <a:pt x="2709481" y="428304"/>
                  <a:pt x="2711200" y="428063"/>
                  <a:pt x="2712467" y="427701"/>
                </a:cubicBezTo>
                <a:cubicBezTo>
                  <a:pt x="2713734" y="427339"/>
                  <a:pt x="2714639" y="426796"/>
                  <a:pt x="2715182" y="426072"/>
                </a:cubicBezTo>
                <a:cubicBezTo>
                  <a:pt x="2715725" y="425348"/>
                  <a:pt x="2716057" y="424383"/>
                  <a:pt x="2716177" y="423176"/>
                </a:cubicBezTo>
                <a:cubicBezTo>
                  <a:pt x="2716298" y="421970"/>
                  <a:pt x="2716358" y="420462"/>
                  <a:pt x="2716358" y="418652"/>
                </a:cubicBezTo>
                <a:lnTo>
                  <a:pt x="2716358" y="406527"/>
                </a:lnTo>
                <a:lnTo>
                  <a:pt x="2677448" y="406527"/>
                </a:lnTo>
                <a:lnTo>
                  <a:pt x="2677448" y="441636"/>
                </a:lnTo>
                <a:lnTo>
                  <a:pt x="2665323" y="441636"/>
                </a:lnTo>
                <a:close/>
                <a:moveTo>
                  <a:pt x="306581" y="339023"/>
                </a:moveTo>
                <a:cubicBezTo>
                  <a:pt x="300669" y="339023"/>
                  <a:pt x="295994" y="340049"/>
                  <a:pt x="292555" y="342100"/>
                </a:cubicBezTo>
                <a:cubicBezTo>
                  <a:pt x="289117" y="344151"/>
                  <a:pt x="286493" y="346865"/>
                  <a:pt x="284683" y="350244"/>
                </a:cubicBezTo>
                <a:cubicBezTo>
                  <a:pt x="282873" y="353622"/>
                  <a:pt x="281727" y="357543"/>
                  <a:pt x="281244" y="362007"/>
                </a:cubicBezTo>
                <a:cubicBezTo>
                  <a:pt x="280762" y="366471"/>
                  <a:pt x="280520" y="371056"/>
                  <a:pt x="280520" y="375761"/>
                </a:cubicBezTo>
                <a:cubicBezTo>
                  <a:pt x="280520" y="380828"/>
                  <a:pt x="280792" y="385594"/>
                  <a:pt x="281335" y="390058"/>
                </a:cubicBezTo>
                <a:cubicBezTo>
                  <a:pt x="281878" y="394522"/>
                  <a:pt x="283054" y="398413"/>
                  <a:pt x="284864" y="401731"/>
                </a:cubicBezTo>
                <a:cubicBezTo>
                  <a:pt x="286674" y="405049"/>
                  <a:pt x="289298" y="407673"/>
                  <a:pt x="292736" y="409603"/>
                </a:cubicBezTo>
                <a:cubicBezTo>
                  <a:pt x="296175" y="411534"/>
                  <a:pt x="300790" y="412499"/>
                  <a:pt x="306581" y="412499"/>
                </a:cubicBezTo>
                <a:cubicBezTo>
                  <a:pt x="312493" y="412499"/>
                  <a:pt x="317379" y="411685"/>
                  <a:pt x="321240" y="410056"/>
                </a:cubicBezTo>
                <a:cubicBezTo>
                  <a:pt x="325101" y="408427"/>
                  <a:pt x="328177" y="406044"/>
                  <a:pt x="330470" y="402907"/>
                </a:cubicBezTo>
                <a:cubicBezTo>
                  <a:pt x="332762" y="399770"/>
                  <a:pt x="334361" y="395910"/>
                  <a:pt x="335265" y="391325"/>
                </a:cubicBezTo>
                <a:cubicBezTo>
                  <a:pt x="336170" y="386740"/>
                  <a:pt x="336623" y="381552"/>
                  <a:pt x="336623" y="375761"/>
                </a:cubicBezTo>
                <a:cubicBezTo>
                  <a:pt x="336623" y="370211"/>
                  <a:pt x="336170" y="365144"/>
                  <a:pt x="335265" y="360559"/>
                </a:cubicBezTo>
                <a:cubicBezTo>
                  <a:pt x="334361" y="355974"/>
                  <a:pt x="332762" y="352114"/>
                  <a:pt x="330470" y="348977"/>
                </a:cubicBezTo>
                <a:cubicBezTo>
                  <a:pt x="328177" y="345840"/>
                  <a:pt x="325101" y="343397"/>
                  <a:pt x="321240" y="341647"/>
                </a:cubicBezTo>
                <a:cubicBezTo>
                  <a:pt x="317379" y="339898"/>
                  <a:pt x="312493" y="339023"/>
                  <a:pt x="306581" y="339023"/>
                </a:cubicBezTo>
                <a:close/>
                <a:moveTo>
                  <a:pt x="3601888" y="337032"/>
                </a:moveTo>
                <a:lnTo>
                  <a:pt x="3616547" y="337756"/>
                </a:lnTo>
                <a:lnTo>
                  <a:pt x="3616547" y="443808"/>
                </a:lnTo>
                <a:lnTo>
                  <a:pt x="3601888" y="443808"/>
                </a:lnTo>
                <a:close/>
                <a:moveTo>
                  <a:pt x="3783405" y="333956"/>
                </a:moveTo>
                <a:lnTo>
                  <a:pt x="3783405" y="354768"/>
                </a:lnTo>
                <a:lnTo>
                  <a:pt x="3841861" y="354768"/>
                </a:lnTo>
                <a:lnTo>
                  <a:pt x="3841861" y="333956"/>
                </a:lnTo>
                <a:close/>
                <a:moveTo>
                  <a:pt x="2379497" y="333594"/>
                </a:moveTo>
                <a:lnTo>
                  <a:pt x="2379497" y="354225"/>
                </a:lnTo>
                <a:lnTo>
                  <a:pt x="2433065" y="354225"/>
                </a:lnTo>
                <a:lnTo>
                  <a:pt x="2433065" y="333594"/>
                </a:lnTo>
                <a:close/>
                <a:moveTo>
                  <a:pt x="2504912" y="330155"/>
                </a:moveTo>
                <a:lnTo>
                  <a:pt x="2571692" y="330155"/>
                </a:lnTo>
                <a:lnTo>
                  <a:pt x="2571692" y="403993"/>
                </a:lnTo>
                <a:lnTo>
                  <a:pt x="2504912" y="403993"/>
                </a:lnTo>
                <a:close/>
                <a:moveTo>
                  <a:pt x="304409" y="325993"/>
                </a:moveTo>
                <a:cubicBezTo>
                  <a:pt x="309356" y="325993"/>
                  <a:pt x="313609" y="326506"/>
                  <a:pt x="317168" y="327531"/>
                </a:cubicBezTo>
                <a:cubicBezTo>
                  <a:pt x="320727" y="328557"/>
                  <a:pt x="323743" y="329944"/>
                  <a:pt x="326217" y="331694"/>
                </a:cubicBezTo>
                <a:cubicBezTo>
                  <a:pt x="328690" y="333443"/>
                  <a:pt x="330711" y="335554"/>
                  <a:pt x="332279" y="338028"/>
                </a:cubicBezTo>
                <a:cubicBezTo>
                  <a:pt x="333848" y="340501"/>
                  <a:pt x="335115" y="343186"/>
                  <a:pt x="336080" y="346081"/>
                </a:cubicBezTo>
                <a:lnTo>
                  <a:pt x="336080" y="327803"/>
                </a:lnTo>
                <a:lnTo>
                  <a:pt x="351644" y="327803"/>
                </a:lnTo>
                <a:lnTo>
                  <a:pt x="351644" y="418652"/>
                </a:lnTo>
                <a:cubicBezTo>
                  <a:pt x="351644" y="432165"/>
                  <a:pt x="347813" y="442722"/>
                  <a:pt x="340152" y="450323"/>
                </a:cubicBezTo>
                <a:cubicBezTo>
                  <a:pt x="332490" y="457924"/>
                  <a:pt x="320395" y="461724"/>
                  <a:pt x="303866" y="461724"/>
                </a:cubicBezTo>
                <a:cubicBezTo>
                  <a:pt x="299643" y="461724"/>
                  <a:pt x="295421" y="461483"/>
                  <a:pt x="291198" y="461000"/>
                </a:cubicBezTo>
                <a:cubicBezTo>
                  <a:pt x="286975" y="460518"/>
                  <a:pt x="283295" y="459975"/>
                  <a:pt x="280158" y="459371"/>
                </a:cubicBezTo>
                <a:lnTo>
                  <a:pt x="280158" y="446160"/>
                </a:lnTo>
                <a:cubicBezTo>
                  <a:pt x="287518" y="447608"/>
                  <a:pt x="295481" y="448332"/>
                  <a:pt x="304047" y="448332"/>
                </a:cubicBezTo>
                <a:cubicBezTo>
                  <a:pt x="314906" y="448332"/>
                  <a:pt x="322959" y="445919"/>
                  <a:pt x="328207" y="441093"/>
                </a:cubicBezTo>
                <a:cubicBezTo>
                  <a:pt x="333456" y="436267"/>
                  <a:pt x="336080" y="428244"/>
                  <a:pt x="336080" y="417023"/>
                </a:cubicBezTo>
                <a:lnTo>
                  <a:pt x="336080" y="407251"/>
                </a:lnTo>
                <a:cubicBezTo>
                  <a:pt x="334029" y="413042"/>
                  <a:pt x="330590" y="417536"/>
                  <a:pt x="325764" y="420733"/>
                </a:cubicBezTo>
                <a:cubicBezTo>
                  <a:pt x="320938" y="423931"/>
                  <a:pt x="313820" y="425529"/>
                  <a:pt x="304409" y="425529"/>
                </a:cubicBezTo>
                <a:cubicBezTo>
                  <a:pt x="296205" y="425529"/>
                  <a:pt x="289509" y="424323"/>
                  <a:pt x="284321" y="421910"/>
                </a:cubicBezTo>
                <a:cubicBezTo>
                  <a:pt x="279133" y="419497"/>
                  <a:pt x="275001" y="416118"/>
                  <a:pt x="271924" y="411775"/>
                </a:cubicBezTo>
                <a:cubicBezTo>
                  <a:pt x="268848" y="407432"/>
                  <a:pt x="266736" y="402214"/>
                  <a:pt x="265590" y="396121"/>
                </a:cubicBezTo>
                <a:cubicBezTo>
                  <a:pt x="264444" y="390028"/>
                  <a:pt x="263871" y="383241"/>
                  <a:pt x="263871" y="375761"/>
                </a:cubicBezTo>
                <a:cubicBezTo>
                  <a:pt x="263871" y="369005"/>
                  <a:pt x="264444" y="362610"/>
                  <a:pt x="265590" y="356578"/>
                </a:cubicBezTo>
                <a:cubicBezTo>
                  <a:pt x="266736" y="350545"/>
                  <a:pt x="268848" y="345267"/>
                  <a:pt x="271924" y="340742"/>
                </a:cubicBezTo>
                <a:cubicBezTo>
                  <a:pt x="275001" y="336218"/>
                  <a:pt x="279133" y="332629"/>
                  <a:pt x="284321" y="329974"/>
                </a:cubicBezTo>
                <a:cubicBezTo>
                  <a:pt x="289509" y="327320"/>
                  <a:pt x="296205" y="325993"/>
                  <a:pt x="304409" y="325993"/>
                </a:cubicBezTo>
                <a:close/>
                <a:moveTo>
                  <a:pt x="193910" y="325993"/>
                </a:moveTo>
                <a:cubicBezTo>
                  <a:pt x="201631" y="325993"/>
                  <a:pt x="207995" y="326747"/>
                  <a:pt x="213002" y="328255"/>
                </a:cubicBezTo>
                <a:cubicBezTo>
                  <a:pt x="218009" y="329763"/>
                  <a:pt x="221991" y="331844"/>
                  <a:pt x="224947" y="334499"/>
                </a:cubicBezTo>
                <a:cubicBezTo>
                  <a:pt x="227903" y="337153"/>
                  <a:pt x="229954" y="340350"/>
                  <a:pt x="231100" y="344090"/>
                </a:cubicBezTo>
                <a:cubicBezTo>
                  <a:pt x="232246" y="347831"/>
                  <a:pt x="232819" y="351872"/>
                  <a:pt x="232819" y="356216"/>
                </a:cubicBezTo>
                <a:lnTo>
                  <a:pt x="232819" y="425529"/>
                </a:lnTo>
                <a:lnTo>
                  <a:pt x="219608" y="425529"/>
                </a:lnTo>
                <a:lnTo>
                  <a:pt x="217255" y="410689"/>
                </a:lnTo>
                <a:cubicBezTo>
                  <a:pt x="215808" y="413343"/>
                  <a:pt x="213877" y="415696"/>
                  <a:pt x="211464" y="417747"/>
                </a:cubicBezTo>
                <a:cubicBezTo>
                  <a:pt x="209051" y="419798"/>
                  <a:pt x="206306" y="421548"/>
                  <a:pt x="203230" y="422996"/>
                </a:cubicBezTo>
                <a:cubicBezTo>
                  <a:pt x="200153" y="424443"/>
                  <a:pt x="196805" y="425529"/>
                  <a:pt x="193186" y="426253"/>
                </a:cubicBezTo>
                <a:cubicBezTo>
                  <a:pt x="189566" y="426977"/>
                  <a:pt x="185947" y="427339"/>
                  <a:pt x="182327" y="427339"/>
                </a:cubicBezTo>
                <a:cubicBezTo>
                  <a:pt x="170624" y="427339"/>
                  <a:pt x="162088" y="424805"/>
                  <a:pt x="156719" y="419738"/>
                </a:cubicBezTo>
                <a:cubicBezTo>
                  <a:pt x="151350" y="414671"/>
                  <a:pt x="148666" y="407492"/>
                  <a:pt x="148666" y="398202"/>
                </a:cubicBezTo>
                <a:cubicBezTo>
                  <a:pt x="148666" y="392411"/>
                  <a:pt x="149601" y="387524"/>
                  <a:pt x="151471" y="383543"/>
                </a:cubicBezTo>
                <a:cubicBezTo>
                  <a:pt x="153341" y="379561"/>
                  <a:pt x="155965" y="376364"/>
                  <a:pt x="159343" y="373951"/>
                </a:cubicBezTo>
                <a:cubicBezTo>
                  <a:pt x="162722" y="371538"/>
                  <a:pt x="166794" y="369789"/>
                  <a:pt x="171559" y="368703"/>
                </a:cubicBezTo>
                <a:cubicBezTo>
                  <a:pt x="176325" y="367617"/>
                  <a:pt x="181603" y="367074"/>
                  <a:pt x="187394" y="367074"/>
                </a:cubicBezTo>
                <a:lnTo>
                  <a:pt x="217255" y="367074"/>
                </a:lnTo>
                <a:lnTo>
                  <a:pt x="217255" y="358930"/>
                </a:lnTo>
                <a:cubicBezTo>
                  <a:pt x="217255" y="356035"/>
                  <a:pt x="216924" y="353350"/>
                  <a:pt x="216260" y="350877"/>
                </a:cubicBezTo>
                <a:cubicBezTo>
                  <a:pt x="215596" y="348404"/>
                  <a:pt x="214390" y="346292"/>
                  <a:pt x="212641" y="344543"/>
                </a:cubicBezTo>
                <a:cubicBezTo>
                  <a:pt x="210891" y="342793"/>
                  <a:pt x="208448" y="341436"/>
                  <a:pt x="205311" y="340471"/>
                </a:cubicBezTo>
                <a:cubicBezTo>
                  <a:pt x="202174" y="339506"/>
                  <a:pt x="198132" y="339023"/>
                  <a:pt x="193186" y="339023"/>
                </a:cubicBezTo>
                <a:cubicBezTo>
                  <a:pt x="189928" y="339023"/>
                  <a:pt x="186399" y="339204"/>
                  <a:pt x="182599" y="339566"/>
                </a:cubicBezTo>
                <a:cubicBezTo>
                  <a:pt x="178798" y="339928"/>
                  <a:pt x="175149" y="340471"/>
                  <a:pt x="171650" y="341195"/>
                </a:cubicBezTo>
                <a:lnTo>
                  <a:pt x="171650" y="327441"/>
                </a:lnTo>
                <a:cubicBezTo>
                  <a:pt x="175269" y="326958"/>
                  <a:pt x="179009" y="326596"/>
                  <a:pt x="182870" y="326355"/>
                </a:cubicBezTo>
                <a:cubicBezTo>
                  <a:pt x="186731" y="326114"/>
                  <a:pt x="190411" y="325993"/>
                  <a:pt x="193910" y="325993"/>
                </a:cubicBezTo>
                <a:close/>
                <a:moveTo>
                  <a:pt x="3919385" y="325269"/>
                </a:moveTo>
                <a:lnTo>
                  <a:pt x="4039190" y="325269"/>
                </a:lnTo>
                <a:lnTo>
                  <a:pt x="4039190" y="337213"/>
                </a:lnTo>
                <a:lnTo>
                  <a:pt x="3962999" y="337213"/>
                </a:lnTo>
                <a:lnTo>
                  <a:pt x="3962276" y="359835"/>
                </a:lnTo>
                <a:cubicBezTo>
                  <a:pt x="3962276" y="360438"/>
                  <a:pt x="3962245" y="361012"/>
                  <a:pt x="3962185" y="361554"/>
                </a:cubicBezTo>
                <a:cubicBezTo>
                  <a:pt x="3962125" y="362097"/>
                  <a:pt x="3962095" y="362670"/>
                  <a:pt x="3962095" y="363274"/>
                </a:cubicBezTo>
                <a:lnTo>
                  <a:pt x="4023083" y="363274"/>
                </a:lnTo>
                <a:cubicBezTo>
                  <a:pt x="4023083" y="364118"/>
                  <a:pt x="4022993" y="365868"/>
                  <a:pt x="4022812" y="368522"/>
                </a:cubicBezTo>
                <a:cubicBezTo>
                  <a:pt x="4022631" y="371176"/>
                  <a:pt x="4022450" y="374223"/>
                  <a:pt x="4022269" y="377661"/>
                </a:cubicBezTo>
                <a:cubicBezTo>
                  <a:pt x="4022088" y="381100"/>
                  <a:pt x="4021877" y="384780"/>
                  <a:pt x="4021635" y="388701"/>
                </a:cubicBezTo>
                <a:cubicBezTo>
                  <a:pt x="4021394" y="392622"/>
                  <a:pt x="4021153" y="396362"/>
                  <a:pt x="4020912" y="399921"/>
                </a:cubicBezTo>
                <a:cubicBezTo>
                  <a:pt x="4020670" y="403480"/>
                  <a:pt x="4020459" y="406647"/>
                  <a:pt x="4020278" y="409422"/>
                </a:cubicBezTo>
                <a:cubicBezTo>
                  <a:pt x="4020097" y="412197"/>
                  <a:pt x="4019946" y="414188"/>
                  <a:pt x="4019826" y="415395"/>
                </a:cubicBezTo>
                <a:cubicBezTo>
                  <a:pt x="4019585" y="419617"/>
                  <a:pt x="4018951" y="423116"/>
                  <a:pt x="4017925" y="425891"/>
                </a:cubicBezTo>
                <a:cubicBezTo>
                  <a:pt x="4016900" y="428666"/>
                  <a:pt x="4015271" y="430928"/>
                  <a:pt x="4013039" y="432678"/>
                </a:cubicBezTo>
                <a:cubicBezTo>
                  <a:pt x="4010807" y="434427"/>
                  <a:pt x="4007821" y="435724"/>
                  <a:pt x="4004081" y="436569"/>
                </a:cubicBezTo>
                <a:cubicBezTo>
                  <a:pt x="4000341" y="437413"/>
                  <a:pt x="3995696" y="438077"/>
                  <a:pt x="3990146" y="438559"/>
                </a:cubicBezTo>
                <a:lnTo>
                  <a:pt x="3979287" y="439464"/>
                </a:lnTo>
                <a:lnTo>
                  <a:pt x="3974401" y="426615"/>
                </a:lnTo>
                <a:lnTo>
                  <a:pt x="3988336" y="425529"/>
                </a:lnTo>
                <a:cubicBezTo>
                  <a:pt x="3991835" y="425288"/>
                  <a:pt x="3994701" y="424896"/>
                  <a:pt x="3996932" y="424353"/>
                </a:cubicBezTo>
                <a:cubicBezTo>
                  <a:pt x="3999164" y="423810"/>
                  <a:pt x="4000974" y="422996"/>
                  <a:pt x="4002362" y="421910"/>
                </a:cubicBezTo>
                <a:cubicBezTo>
                  <a:pt x="4003749" y="420824"/>
                  <a:pt x="4004775" y="419346"/>
                  <a:pt x="4005438" y="417476"/>
                </a:cubicBezTo>
                <a:cubicBezTo>
                  <a:pt x="4006102" y="415606"/>
                  <a:pt x="4006554" y="413102"/>
                  <a:pt x="4006796" y="409965"/>
                </a:cubicBezTo>
                <a:cubicBezTo>
                  <a:pt x="4006916" y="408397"/>
                  <a:pt x="4007097" y="406014"/>
                  <a:pt x="4007338" y="402817"/>
                </a:cubicBezTo>
                <a:cubicBezTo>
                  <a:pt x="4007580" y="399620"/>
                  <a:pt x="4007821" y="396272"/>
                  <a:pt x="4008063" y="392773"/>
                </a:cubicBezTo>
                <a:cubicBezTo>
                  <a:pt x="4008304" y="389274"/>
                  <a:pt x="4008515" y="385956"/>
                  <a:pt x="4008695" y="382819"/>
                </a:cubicBezTo>
                <a:cubicBezTo>
                  <a:pt x="4008877" y="379682"/>
                  <a:pt x="4009027" y="377269"/>
                  <a:pt x="4009148" y="375580"/>
                </a:cubicBezTo>
                <a:lnTo>
                  <a:pt x="3960828" y="375580"/>
                </a:lnTo>
                <a:cubicBezTo>
                  <a:pt x="3959863" y="383060"/>
                  <a:pt x="3958505" y="389817"/>
                  <a:pt x="3956756" y="395849"/>
                </a:cubicBezTo>
                <a:cubicBezTo>
                  <a:pt x="3955007" y="401882"/>
                  <a:pt x="3952624" y="407613"/>
                  <a:pt x="3949607" y="413042"/>
                </a:cubicBezTo>
                <a:cubicBezTo>
                  <a:pt x="3946591" y="418471"/>
                  <a:pt x="3942761" y="423689"/>
                  <a:pt x="3938115" y="428696"/>
                </a:cubicBezTo>
                <a:cubicBezTo>
                  <a:pt x="3933471" y="433703"/>
                  <a:pt x="3927770" y="438921"/>
                  <a:pt x="3921013" y="444351"/>
                </a:cubicBezTo>
                <a:lnTo>
                  <a:pt x="3910517" y="435302"/>
                </a:lnTo>
                <a:cubicBezTo>
                  <a:pt x="3917877" y="429390"/>
                  <a:pt x="3923849" y="423931"/>
                  <a:pt x="3928433" y="418924"/>
                </a:cubicBezTo>
                <a:cubicBezTo>
                  <a:pt x="3933018" y="413917"/>
                  <a:pt x="3936698" y="408578"/>
                  <a:pt x="3939473" y="402907"/>
                </a:cubicBezTo>
                <a:cubicBezTo>
                  <a:pt x="3942248" y="397237"/>
                  <a:pt x="3944269" y="390872"/>
                  <a:pt x="3945535" y="383814"/>
                </a:cubicBezTo>
                <a:cubicBezTo>
                  <a:pt x="3946802" y="376756"/>
                  <a:pt x="3947797" y="368160"/>
                  <a:pt x="3948521" y="358025"/>
                </a:cubicBezTo>
                <a:lnTo>
                  <a:pt x="3949245" y="337213"/>
                </a:lnTo>
                <a:lnTo>
                  <a:pt x="3919385" y="337213"/>
                </a:lnTo>
                <a:close/>
                <a:moveTo>
                  <a:pt x="976245" y="323821"/>
                </a:moveTo>
                <a:lnTo>
                  <a:pt x="976245" y="338480"/>
                </a:lnTo>
                <a:lnTo>
                  <a:pt x="1029814" y="338480"/>
                </a:lnTo>
                <a:lnTo>
                  <a:pt x="1029814" y="323821"/>
                </a:lnTo>
                <a:close/>
                <a:moveTo>
                  <a:pt x="4255883" y="321830"/>
                </a:moveTo>
                <a:lnTo>
                  <a:pt x="4255883" y="364722"/>
                </a:lnTo>
                <a:lnTo>
                  <a:pt x="4292259" y="364722"/>
                </a:lnTo>
                <a:lnTo>
                  <a:pt x="4292259" y="321830"/>
                </a:lnTo>
                <a:close/>
                <a:moveTo>
                  <a:pt x="3751192" y="321830"/>
                </a:moveTo>
                <a:lnTo>
                  <a:pt x="3761689" y="329069"/>
                </a:lnTo>
                <a:cubicBezTo>
                  <a:pt x="3756983" y="337636"/>
                  <a:pt x="3751192" y="346383"/>
                  <a:pt x="3744315" y="355311"/>
                </a:cubicBezTo>
                <a:lnTo>
                  <a:pt x="3744315" y="442360"/>
                </a:lnTo>
                <a:lnTo>
                  <a:pt x="3732009" y="442360"/>
                </a:lnTo>
                <a:lnTo>
                  <a:pt x="3732009" y="370332"/>
                </a:lnTo>
                <a:cubicBezTo>
                  <a:pt x="3728872" y="373831"/>
                  <a:pt x="3725795" y="377179"/>
                  <a:pt x="3722779" y="380376"/>
                </a:cubicBezTo>
                <a:cubicBezTo>
                  <a:pt x="3719763" y="383573"/>
                  <a:pt x="3716747" y="386559"/>
                  <a:pt x="3713731" y="389334"/>
                </a:cubicBezTo>
                <a:lnTo>
                  <a:pt x="3706129" y="377933"/>
                </a:lnTo>
                <a:cubicBezTo>
                  <a:pt x="3709869" y="374675"/>
                  <a:pt x="3713881" y="370754"/>
                  <a:pt x="3718164" y="366169"/>
                </a:cubicBezTo>
                <a:cubicBezTo>
                  <a:pt x="3722447" y="361585"/>
                  <a:pt x="3726640" y="356728"/>
                  <a:pt x="3730742" y="351601"/>
                </a:cubicBezTo>
                <a:cubicBezTo>
                  <a:pt x="3734844" y="346473"/>
                  <a:pt x="3738675" y="341315"/>
                  <a:pt x="3742234" y="336127"/>
                </a:cubicBezTo>
                <a:cubicBezTo>
                  <a:pt x="3745793" y="330940"/>
                  <a:pt x="3748779" y="326174"/>
                  <a:pt x="3751192" y="321830"/>
                </a:cubicBezTo>
                <a:close/>
                <a:moveTo>
                  <a:pt x="1286503" y="314772"/>
                </a:moveTo>
                <a:lnTo>
                  <a:pt x="1286503" y="340833"/>
                </a:lnTo>
                <a:lnTo>
                  <a:pt x="1379162" y="340833"/>
                </a:lnTo>
                <a:lnTo>
                  <a:pt x="1379162" y="314772"/>
                </a:lnTo>
                <a:close/>
                <a:moveTo>
                  <a:pt x="4136373" y="313506"/>
                </a:moveTo>
                <a:lnTo>
                  <a:pt x="4149404" y="314049"/>
                </a:lnTo>
                <a:lnTo>
                  <a:pt x="4149404" y="325812"/>
                </a:lnTo>
                <a:lnTo>
                  <a:pt x="4203515" y="325812"/>
                </a:lnTo>
                <a:lnTo>
                  <a:pt x="4203515" y="336670"/>
                </a:lnTo>
                <a:lnTo>
                  <a:pt x="4149404" y="336670"/>
                </a:lnTo>
                <a:lnTo>
                  <a:pt x="4149404" y="347529"/>
                </a:lnTo>
                <a:lnTo>
                  <a:pt x="4201343" y="347529"/>
                </a:lnTo>
                <a:lnTo>
                  <a:pt x="4201343" y="358025"/>
                </a:lnTo>
                <a:lnTo>
                  <a:pt x="4149404" y="358025"/>
                </a:lnTo>
                <a:lnTo>
                  <a:pt x="4149404" y="368884"/>
                </a:lnTo>
                <a:lnTo>
                  <a:pt x="4220165" y="368884"/>
                </a:lnTo>
                <a:lnTo>
                  <a:pt x="4220165" y="379923"/>
                </a:lnTo>
                <a:lnTo>
                  <a:pt x="4149404" y="379923"/>
                </a:lnTo>
                <a:lnTo>
                  <a:pt x="4149404" y="393497"/>
                </a:lnTo>
                <a:lnTo>
                  <a:pt x="4199715" y="393497"/>
                </a:lnTo>
                <a:lnTo>
                  <a:pt x="4199715" y="443446"/>
                </a:lnTo>
                <a:lnTo>
                  <a:pt x="4186865" y="443446"/>
                </a:lnTo>
                <a:lnTo>
                  <a:pt x="4186865" y="435121"/>
                </a:lnTo>
                <a:lnTo>
                  <a:pt x="4098912" y="435121"/>
                </a:lnTo>
                <a:lnTo>
                  <a:pt x="4098912" y="443446"/>
                </a:lnTo>
                <a:lnTo>
                  <a:pt x="4086063" y="443446"/>
                </a:lnTo>
                <a:lnTo>
                  <a:pt x="4086063" y="393497"/>
                </a:lnTo>
                <a:lnTo>
                  <a:pt x="4136373" y="393497"/>
                </a:lnTo>
                <a:lnTo>
                  <a:pt x="4136373" y="379923"/>
                </a:lnTo>
                <a:lnTo>
                  <a:pt x="4065431" y="379923"/>
                </a:lnTo>
                <a:lnTo>
                  <a:pt x="4065431" y="368884"/>
                </a:lnTo>
                <a:lnTo>
                  <a:pt x="4136373" y="368884"/>
                </a:lnTo>
                <a:lnTo>
                  <a:pt x="4136373" y="358025"/>
                </a:lnTo>
                <a:lnTo>
                  <a:pt x="4084253" y="358025"/>
                </a:lnTo>
                <a:lnTo>
                  <a:pt x="4084253" y="347529"/>
                </a:lnTo>
                <a:lnTo>
                  <a:pt x="4136373" y="347529"/>
                </a:lnTo>
                <a:lnTo>
                  <a:pt x="4136373" y="336670"/>
                </a:lnTo>
                <a:lnTo>
                  <a:pt x="4082081" y="336670"/>
                </a:lnTo>
                <a:lnTo>
                  <a:pt x="4082081" y="325812"/>
                </a:lnTo>
                <a:lnTo>
                  <a:pt x="4136373" y="325812"/>
                </a:lnTo>
                <a:close/>
                <a:moveTo>
                  <a:pt x="2014156" y="305724"/>
                </a:moveTo>
                <a:lnTo>
                  <a:pt x="2014156" y="350967"/>
                </a:lnTo>
                <a:lnTo>
                  <a:pt x="2014156" y="356578"/>
                </a:lnTo>
                <a:lnTo>
                  <a:pt x="2062295" y="356578"/>
                </a:lnTo>
                <a:lnTo>
                  <a:pt x="2062295" y="305724"/>
                </a:lnTo>
                <a:close/>
                <a:moveTo>
                  <a:pt x="3783405" y="301018"/>
                </a:moveTo>
                <a:lnTo>
                  <a:pt x="3783405" y="322192"/>
                </a:lnTo>
                <a:lnTo>
                  <a:pt x="3841861" y="322192"/>
                </a:lnTo>
                <a:lnTo>
                  <a:pt x="3841861" y="301018"/>
                </a:lnTo>
                <a:close/>
                <a:moveTo>
                  <a:pt x="2379497" y="301018"/>
                </a:moveTo>
                <a:lnTo>
                  <a:pt x="2379497" y="321830"/>
                </a:lnTo>
                <a:lnTo>
                  <a:pt x="2433065" y="321830"/>
                </a:lnTo>
                <a:lnTo>
                  <a:pt x="2433065" y="301018"/>
                </a:lnTo>
                <a:close/>
                <a:moveTo>
                  <a:pt x="12487" y="299932"/>
                </a:moveTo>
                <a:lnTo>
                  <a:pt x="82343" y="299932"/>
                </a:lnTo>
                <a:lnTo>
                  <a:pt x="82343" y="314410"/>
                </a:lnTo>
                <a:lnTo>
                  <a:pt x="28775" y="314410"/>
                </a:lnTo>
                <a:lnTo>
                  <a:pt x="28775" y="355130"/>
                </a:lnTo>
                <a:lnTo>
                  <a:pt x="78724" y="355130"/>
                </a:lnTo>
                <a:lnTo>
                  <a:pt x="78724" y="369608"/>
                </a:lnTo>
                <a:lnTo>
                  <a:pt x="28775" y="369608"/>
                </a:lnTo>
                <a:lnTo>
                  <a:pt x="28775" y="425529"/>
                </a:lnTo>
                <a:lnTo>
                  <a:pt x="12487" y="425529"/>
                </a:lnTo>
                <a:close/>
                <a:moveTo>
                  <a:pt x="976245" y="299390"/>
                </a:moveTo>
                <a:lnTo>
                  <a:pt x="976245" y="313325"/>
                </a:lnTo>
                <a:lnTo>
                  <a:pt x="1029814" y="313325"/>
                </a:lnTo>
                <a:lnTo>
                  <a:pt x="1029814" y="299390"/>
                </a:lnTo>
                <a:close/>
                <a:moveTo>
                  <a:pt x="1847840" y="293960"/>
                </a:moveTo>
                <a:lnTo>
                  <a:pt x="1937603" y="293960"/>
                </a:lnTo>
                <a:lnTo>
                  <a:pt x="1937603" y="306991"/>
                </a:lnTo>
                <a:lnTo>
                  <a:pt x="1904304" y="306991"/>
                </a:lnTo>
                <a:lnTo>
                  <a:pt x="1904304" y="418109"/>
                </a:lnTo>
                <a:cubicBezTo>
                  <a:pt x="1904304" y="422211"/>
                  <a:pt x="1903882" y="425620"/>
                  <a:pt x="1903037" y="428334"/>
                </a:cubicBezTo>
                <a:cubicBezTo>
                  <a:pt x="1902193" y="431049"/>
                  <a:pt x="1900745" y="433251"/>
                  <a:pt x="1898694" y="434940"/>
                </a:cubicBezTo>
                <a:cubicBezTo>
                  <a:pt x="1896643" y="436629"/>
                  <a:pt x="1893898" y="437926"/>
                  <a:pt x="1890460" y="438831"/>
                </a:cubicBezTo>
                <a:cubicBezTo>
                  <a:pt x="1887021" y="439736"/>
                  <a:pt x="1882647" y="440429"/>
                  <a:pt x="1877339" y="440912"/>
                </a:cubicBezTo>
                <a:lnTo>
                  <a:pt x="1867023" y="441817"/>
                </a:lnTo>
                <a:lnTo>
                  <a:pt x="1862137" y="427701"/>
                </a:lnTo>
                <a:lnTo>
                  <a:pt x="1874986" y="426977"/>
                </a:lnTo>
                <a:cubicBezTo>
                  <a:pt x="1878244" y="426736"/>
                  <a:pt x="1880898" y="426374"/>
                  <a:pt x="1882949" y="425891"/>
                </a:cubicBezTo>
                <a:cubicBezTo>
                  <a:pt x="1885000" y="425409"/>
                  <a:pt x="1886569" y="424685"/>
                  <a:pt x="1887654" y="423719"/>
                </a:cubicBezTo>
                <a:cubicBezTo>
                  <a:pt x="1888740" y="422754"/>
                  <a:pt x="1889464" y="421518"/>
                  <a:pt x="1889826" y="420009"/>
                </a:cubicBezTo>
                <a:cubicBezTo>
                  <a:pt x="1890188" y="418501"/>
                  <a:pt x="1890369" y="416601"/>
                  <a:pt x="1890369" y="414309"/>
                </a:cubicBezTo>
                <a:lnTo>
                  <a:pt x="1890369" y="306991"/>
                </a:lnTo>
                <a:lnTo>
                  <a:pt x="1847840" y="306991"/>
                </a:lnTo>
                <a:close/>
                <a:moveTo>
                  <a:pt x="1966559" y="292513"/>
                </a:moveTo>
                <a:lnTo>
                  <a:pt x="2107720" y="292513"/>
                </a:lnTo>
                <a:lnTo>
                  <a:pt x="2107720" y="305724"/>
                </a:lnTo>
                <a:lnTo>
                  <a:pt x="2076773" y="305724"/>
                </a:lnTo>
                <a:lnTo>
                  <a:pt x="2076773" y="356578"/>
                </a:lnTo>
                <a:lnTo>
                  <a:pt x="2117312" y="356578"/>
                </a:lnTo>
                <a:lnTo>
                  <a:pt x="2117312" y="369789"/>
                </a:lnTo>
                <a:lnTo>
                  <a:pt x="2076773" y="369789"/>
                </a:lnTo>
                <a:lnTo>
                  <a:pt x="2076773" y="443265"/>
                </a:lnTo>
                <a:lnTo>
                  <a:pt x="2062295" y="443265"/>
                </a:lnTo>
                <a:lnTo>
                  <a:pt x="2062295" y="369789"/>
                </a:lnTo>
                <a:lnTo>
                  <a:pt x="2013613" y="369789"/>
                </a:lnTo>
                <a:cubicBezTo>
                  <a:pt x="2013130" y="378717"/>
                  <a:pt x="2012135" y="386559"/>
                  <a:pt x="2010627" y="393316"/>
                </a:cubicBezTo>
                <a:cubicBezTo>
                  <a:pt x="2009119" y="400072"/>
                  <a:pt x="2006827" y="406346"/>
                  <a:pt x="2003750" y="412137"/>
                </a:cubicBezTo>
                <a:cubicBezTo>
                  <a:pt x="2000673" y="417928"/>
                  <a:pt x="1996722" y="423538"/>
                  <a:pt x="1991896" y="428968"/>
                </a:cubicBezTo>
                <a:cubicBezTo>
                  <a:pt x="1987070" y="434397"/>
                  <a:pt x="1981098" y="440248"/>
                  <a:pt x="1973979" y="446522"/>
                </a:cubicBezTo>
                <a:lnTo>
                  <a:pt x="1963664" y="436388"/>
                </a:lnTo>
                <a:cubicBezTo>
                  <a:pt x="1970300" y="430717"/>
                  <a:pt x="1975819" y="425469"/>
                  <a:pt x="1980223" y="420643"/>
                </a:cubicBezTo>
                <a:cubicBezTo>
                  <a:pt x="1984627" y="415817"/>
                  <a:pt x="1988186" y="410900"/>
                  <a:pt x="1990901" y="405893"/>
                </a:cubicBezTo>
                <a:cubicBezTo>
                  <a:pt x="1993615" y="400886"/>
                  <a:pt x="1995636" y="395487"/>
                  <a:pt x="1996963" y="389696"/>
                </a:cubicBezTo>
                <a:cubicBezTo>
                  <a:pt x="1998291" y="383905"/>
                  <a:pt x="1999135" y="377269"/>
                  <a:pt x="1999497" y="369789"/>
                </a:cubicBezTo>
                <a:lnTo>
                  <a:pt x="1957149" y="369789"/>
                </a:lnTo>
                <a:lnTo>
                  <a:pt x="1957149" y="356578"/>
                </a:lnTo>
                <a:lnTo>
                  <a:pt x="1999859" y="356578"/>
                </a:lnTo>
                <a:lnTo>
                  <a:pt x="1999859" y="352415"/>
                </a:lnTo>
                <a:lnTo>
                  <a:pt x="1999859" y="305724"/>
                </a:lnTo>
                <a:lnTo>
                  <a:pt x="1966559" y="305724"/>
                </a:lnTo>
                <a:close/>
                <a:moveTo>
                  <a:pt x="3901106" y="291608"/>
                </a:moveTo>
                <a:lnTo>
                  <a:pt x="4039552" y="291608"/>
                </a:lnTo>
                <a:lnTo>
                  <a:pt x="4039552" y="304819"/>
                </a:lnTo>
                <a:lnTo>
                  <a:pt x="3914679" y="304819"/>
                </a:lnTo>
                <a:lnTo>
                  <a:pt x="3914679" y="352958"/>
                </a:lnTo>
                <a:cubicBezTo>
                  <a:pt x="3914679" y="362610"/>
                  <a:pt x="3914287" y="371538"/>
                  <a:pt x="3913503" y="379742"/>
                </a:cubicBezTo>
                <a:cubicBezTo>
                  <a:pt x="3912719" y="387947"/>
                  <a:pt x="3911391" y="395759"/>
                  <a:pt x="3909521" y="403179"/>
                </a:cubicBezTo>
                <a:cubicBezTo>
                  <a:pt x="3907651" y="410599"/>
                  <a:pt x="3905178" y="417777"/>
                  <a:pt x="3902101" y="424715"/>
                </a:cubicBezTo>
                <a:cubicBezTo>
                  <a:pt x="3899025" y="431652"/>
                  <a:pt x="3895255" y="438740"/>
                  <a:pt x="3890791" y="445979"/>
                </a:cubicBezTo>
                <a:lnTo>
                  <a:pt x="3877941" y="439826"/>
                </a:lnTo>
                <a:cubicBezTo>
                  <a:pt x="3882043" y="433311"/>
                  <a:pt x="3885542" y="426977"/>
                  <a:pt x="3888438" y="420824"/>
                </a:cubicBezTo>
                <a:cubicBezTo>
                  <a:pt x="3891333" y="414671"/>
                  <a:pt x="3893716" y="408246"/>
                  <a:pt x="3895586" y="401550"/>
                </a:cubicBezTo>
                <a:cubicBezTo>
                  <a:pt x="3897457" y="394854"/>
                  <a:pt x="3898844" y="387675"/>
                  <a:pt x="3899749" y="380014"/>
                </a:cubicBezTo>
                <a:cubicBezTo>
                  <a:pt x="3900653" y="372353"/>
                  <a:pt x="3901106" y="363696"/>
                  <a:pt x="3901106" y="354044"/>
                </a:cubicBezTo>
                <a:close/>
                <a:moveTo>
                  <a:pt x="2486272" y="291427"/>
                </a:moveTo>
                <a:lnTo>
                  <a:pt x="2640825" y="291427"/>
                </a:lnTo>
                <a:lnTo>
                  <a:pt x="2640825" y="304095"/>
                </a:lnTo>
                <a:lnTo>
                  <a:pt x="2617298" y="304095"/>
                </a:lnTo>
                <a:lnTo>
                  <a:pt x="2617298" y="419557"/>
                </a:lnTo>
                <a:cubicBezTo>
                  <a:pt x="2617298" y="423538"/>
                  <a:pt x="2617027" y="426766"/>
                  <a:pt x="2616483" y="429239"/>
                </a:cubicBezTo>
                <a:cubicBezTo>
                  <a:pt x="2615941" y="431712"/>
                  <a:pt x="2614975" y="433643"/>
                  <a:pt x="2613588" y="435030"/>
                </a:cubicBezTo>
                <a:cubicBezTo>
                  <a:pt x="2612201" y="436418"/>
                  <a:pt x="2610270" y="437413"/>
                  <a:pt x="2607797" y="438016"/>
                </a:cubicBezTo>
                <a:cubicBezTo>
                  <a:pt x="2605324" y="438620"/>
                  <a:pt x="2602217" y="439102"/>
                  <a:pt x="2598477" y="439464"/>
                </a:cubicBezTo>
                <a:lnTo>
                  <a:pt x="2581284" y="441093"/>
                </a:lnTo>
                <a:lnTo>
                  <a:pt x="2576579" y="427701"/>
                </a:lnTo>
                <a:lnTo>
                  <a:pt x="2593952" y="426253"/>
                </a:lnTo>
                <a:cubicBezTo>
                  <a:pt x="2596245" y="426132"/>
                  <a:pt x="2598054" y="425891"/>
                  <a:pt x="2599381" y="425529"/>
                </a:cubicBezTo>
                <a:cubicBezTo>
                  <a:pt x="2600709" y="425167"/>
                  <a:pt x="2601674" y="424594"/>
                  <a:pt x="2602277" y="423810"/>
                </a:cubicBezTo>
                <a:cubicBezTo>
                  <a:pt x="2602880" y="423026"/>
                  <a:pt x="2603272" y="421940"/>
                  <a:pt x="2603453" y="420552"/>
                </a:cubicBezTo>
                <a:cubicBezTo>
                  <a:pt x="2603634" y="419165"/>
                  <a:pt x="2603725" y="417265"/>
                  <a:pt x="2603725" y="414852"/>
                </a:cubicBezTo>
                <a:lnTo>
                  <a:pt x="2603725" y="304095"/>
                </a:lnTo>
                <a:lnTo>
                  <a:pt x="2486272" y="304095"/>
                </a:lnTo>
                <a:close/>
                <a:moveTo>
                  <a:pt x="2146334" y="291427"/>
                </a:moveTo>
                <a:lnTo>
                  <a:pt x="2270483" y="291427"/>
                </a:lnTo>
                <a:lnTo>
                  <a:pt x="2270483" y="304457"/>
                </a:lnTo>
                <a:lnTo>
                  <a:pt x="2210943" y="304457"/>
                </a:lnTo>
                <a:cubicBezTo>
                  <a:pt x="2210943" y="306387"/>
                  <a:pt x="2210912" y="308468"/>
                  <a:pt x="2210852" y="310701"/>
                </a:cubicBezTo>
                <a:cubicBezTo>
                  <a:pt x="2210792" y="312933"/>
                  <a:pt x="2210731" y="315104"/>
                  <a:pt x="2210671" y="317216"/>
                </a:cubicBezTo>
                <a:cubicBezTo>
                  <a:pt x="2210611" y="319327"/>
                  <a:pt x="2210550" y="321227"/>
                  <a:pt x="2210490" y="322916"/>
                </a:cubicBezTo>
                <a:cubicBezTo>
                  <a:pt x="2210430" y="324605"/>
                  <a:pt x="2210399" y="325812"/>
                  <a:pt x="2210399" y="326536"/>
                </a:cubicBezTo>
                <a:cubicBezTo>
                  <a:pt x="2210279" y="328949"/>
                  <a:pt x="2210158" y="331301"/>
                  <a:pt x="2210037" y="333594"/>
                </a:cubicBezTo>
                <a:cubicBezTo>
                  <a:pt x="2209917" y="335886"/>
                  <a:pt x="2209736" y="338179"/>
                  <a:pt x="2209495" y="340471"/>
                </a:cubicBezTo>
                <a:lnTo>
                  <a:pt x="2281161" y="340471"/>
                </a:lnTo>
                <a:lnTo>
                  <a:pt x="2281161" y="353501"/>
                </a:lnTo>
                <a:lnTo>
                  <a:pt x="2207685" y="353501"/>
                </a:lnTo>
                <a:cubicBezTo>
                  <a:pt x="2205875" y="363274"/>
                  <a:pt x="2203161" y="372232"/>
                  <a:pt x="2199541" y="380376"/>
                </a:cubicBezTo>
                <a:cubicBezTo>
                  <a:pt x="2195921" y="388520"/>
                  <a:pt x="2191216" y="396181"/>
                  <a:pt x="2185425" y="403360"/>
                </a:cubicBezTo>
                <a:cubicBezTo>
                  <a:pt x="2179634" y="410538"/>
                  <a:pt x="2172697" y="417415"/>
                  <a:pt x="2164613" y="423991"/>
                </a:cubicBezTo>
                <a:cubicBezTo>
                  <a:pt x="2156529" y="430566"/>
                  <a:pt x="2147119" y="437112"/>
                  <a:pt x="2136381" y="443627"/>
                </a:cubicBezTo>
                <a:lnTo>
                  <a:pt x="2127513" y="432044"/>
                </a:lnTo>
                <a:cubicBezTo>
                  <a:pt x="2137286" y="426494"/>
                  <a:pt x="2145852" y="420824"/>
                  <a:pt x="2153211" y="415033"/>
                </a:cubicBezTo>
                <a:cubicBezTo>
                  <a:pt x="2160571" y="409241"/>
                  <a:pt x="2166875" y="403179"/>
                  <a:pt x="2172123" y="396845"/>
                </a:cubicBezTo>
                <a:cubicBezTo>
                  <a:pt x="2177371" y="390510"/>
                  <a:pt x="2181685" y="383784"/>
                  <a:pt x="2185063" y="376666"/>
                </a:cubicBezTo>
                <a:cubicBezTo>
                  <a:pt x="2188441" y="369548"/>
                  <a:pt x="2191035" y="361826"/>
                  <a:pt x="2192845" y="353501"/>
                </a:cubicBezTo>
                <a:lnTo>
                  <a:pt x="2135657" y="353501"/>
                </a:lnTo>
                <a:lnTo>
                  <a:pt x="2135657" y="340471"/>
                </a:lnTo>
                <a:lnTo>
                  <a:pt x="2195017" y="340471"/>
                </a:lnTo>
                <a:cubicBezTo>
                  <a:pt x="2195258" y="338058"/>
                  <a:pt x="2195499" y="335615"/>
                  <a:pt x="2195741" y="333141"/>
                </a:cubicBezTo>
                <a:cubicBezTo>
                  <a:pt x="2195982" y="330668"/>
                  <a:pt x="2196163" y="328104"/>
                  <a:pt x="2196283" y="325450"/>
                </a:cubicBezTo>
                <a:cubicBezTo>
                  <a:pt x="2196283" y="324726"/>
                  <a:pt x="2196313" y="323580"/>
                  <a:pt x="2196374" y="322011"/>
                </a:cubicBezTo>
                <a:cubicBezTo>
                  <a:pt x="2196434" y="320443"/>
                  <a:pt x="2196495" y="318663"/>
                  <a:pt x="2196555" y="316673"/>
                </a:cubicBezTo>
                <a:cubicBezTo>
                  <a:pt x="2196615" y="314682"/>
                  <a:pt x="2196676" y="312601"/>
                  <a:pt x="2196736" y="310429"/>
                </a:cubicBezTo>
                <a:cubicBezTo>
                  <a:pt x="2196796" y="308257"/>
                  <a:pt x="2196826" y="306267"/>
                  <a:pt x="2196826" y="304457"/>
                </a:cubicBezTo>
                <a:lnTo>
                  <a:pt x="2146334" y="304457"/>
                </a:lnTo>
                <a:close/>
                <a:moveTo>
                  <a:pt x="1435512" y="290522"/>
                </a:moveTo>
                <a:lnTo>
                  <a:pt x="1561652" y="290522"/>
                </a:lnTo>
                <a:lnTo>
                  <a:pt x="1561652" y="359654"/>
                </a:lnTo>
                <a:lnTo>
                  <a:pt x="1455963" y="359654"/>
                </a:lnTo>
                <a:lnTo>
                  <a:pt x="1455963" y="405260"/>
                </a:lnTo>
                <a:cubicBezTo>
                  <a:pt x="1455963" y="409121"/>
                  <a:pt x="1456234" y="412227"/>
                  <a:pt x="1456777" y="414580"/>
                </a:cubicBezTo>
                <a:cubicBezTo>
                  <a:pt x="1457320" y="416933"/>
                  <a:pt x="1458285" y="418743"/>
                  <a:pt x="1459673" y="420009"/>
                </a:cubicBezTo>
                <a:cubicBezTo>
                  <a:pt x="1461060" y="421276"/>
                  <a:pt x="1462990" y="422181"/>
                  <a:pt x="1465464" y="422724"/>
                </a:cubicBezTo>
                <a:cubicBezTo>
                  <a:pt x="1467937" y="423267"/>
                  <a:pt x="1471104" y="423599"/>
                  <a:pt x="1474965" y="423719"/>
                </a:cubicBezTo>
                <a:cubicBezTo>
                  <a:pt x="1496923" y="424805"/>
                  <a:pt x="1518942" y="424805"/>
                  <a:pt x="1541021" y="423719"/>
                </a:cubicBezTo>
                <a:cubicBezTo>
                  <a:pt x="1545364" y="423478"/>
                  <a:pt x="1548773" y="423116"/>
                  <a:pt x="1551246" y="422634"/>
                </a:cubicBezTo>
                <a:cubicBezTo>
                  <a:pt x="1553719" y="422151"/>
                  <a:pt x="1555619" y="421367"/>
                  <a:pt x="1556947" y="420281"/>
                </a:cubicBezTo>
                <a:cubicBezTo>
                  <a:pt x="1558274" y="419195"/>
                  <a:pt x="1559269" y="417627"/>
                  <a:pt x="1559933" y="415576"/>
                </a:cubicBezTo>
                <a:cubicBezTo>
                  <a:pt x="1560596" y="413524"/>
                  <a:pt x="1561230" y="410870"/>
                  <a:pt x="1561833" y="407613"/>
                </a:cubicBezTo>
                <a:cubicBezTo>
                  <a:pt x="1562195" y="405682"/>
                  <a:pt x="1562557" y="403088"/>
                  <a:pt x="1562919" y="399831"/>
                </a:cubicBezTo>
                <a:cubicBezTo>
                  <a:pt x="1563281" y="396573"/>
                  <a:pt x="1563462" y="393919"/>
                  <a:pt x="1563462" y="391868"/>
                </a:cubicBezTo>
                <a:lnTo>
                  <a:pt x="1578302" y="396392"/>
                </a:lnTo>
                <a:cubicBezTo>
                  <a:pt x="1578060" y="399167"/>
                  <a:pt x="1577759" y="402002"/>
                  <a:pt x="1577397" y="404898"/>
                </a:cubicBezTo>
                <a:cubicBezTo>
                  <a:pt x="1577035" y="407794"/>
                  <a:pt x="1576613" y="410327"/>
                  <a:pt x="1576130" y="412499"/>
                </a:cubicBezTo>
                <a:cubicBezTo>
                  <a:pt x="1575165" y="417325"/>
                  <a:pt x="1574139" y="421276"/>
                  <a:pt x="1573053" y="424353"/>
                </a:cubicBezTo>
                <a:cubicBezTo>
                  <a:pt x="1571968" y="427429"/>
                  <a:pt x="1570369" y="429903"/>
                  <a:pt x="1568257" y="431773"/>
                </a:cubicBezTo>
                <a:cubicBezTo>
                  <a:pt x="1566146" y="433643"/>
                  <a:pt x="1563341" y="435000"/>
                  <a:pt x="1559842" y="435845"/>
                </a:cubicBezTo>
                <a:cubicBezTo>
                  <a:pt x="1556343" y="436689"/>
                  <a:pt x="1551698" y="437232"/>
                  <a:pt x="1545907" y="437474"/>
                </a:cubicBezTo>
                <a:cubicBezTo>
                  <a:pt x="1520691" y="438680"/>
                  <a:pt x="1495475" y="438680"/>
                  <a:pt x="1470260" y="437474"/>
                </a:cubicBezTo>
                <a:cubicBezTo>
                  <a:pt x="1464830" y="437232"/>
                  <a:pt x="1460276" y="436719"/>
                  <a:pt x="1456596" y="435935"/>
                </a:cubicBezTo>
                <a:cubicBezTo>
                  <a:pt x="1452916" y="435151"/>
                  <a:pt x="1449960" y="433733"/>
                  <a:pt x="1447728" y="431682"/>
                </a:cubicBezTo>
                <a:cubicBezTo>
                  <a:pt x="1445496" y="429631"/>
                  <a:pt x="1443897" y="426826"/>
                  <a:pt x="1442932" y="423267"/>
                </a:cubicBezTo>
                <a:cubicBezTo>
                  <a:pt x="1441967" y="419708"/>
                  <a:pt x="1441485" y="414972"/>
                  <a:pt x="1441485" y="409060"/>
                </a:cubicBezTo>
                <a:lnTo>
                  <a:pt x="1441485" y="346081"/>
                </a:lnTo>
                <a:lnTo>
                  <a:pt x="1546631" y="346081"/>
                </a:lnTo>
                <a:lnTo>
                  <a:pt x="1546631" y="304276"/>
                </a:lnTo>
                <a:lnTo>
                  <a:pt x="1435512" y="304276"/>
                </a:lnTo>
                <a:close/>
                <a:moveTo>
                  <a:pt x="2366829" y="289436"/>
                </a:moveTo>
                <a:lnTo>
                  <a:pt x="2445734" y="289436"/>
                </a:lnTo>
                <a:lnTo>
                  <a:pt x="2445734" y="365807"/>
                </a:lnTo>
                <a:lnTo>
                  <a:pt x="2407005" y="365807"/>
                </a:lnTo>
                <a:cubicBezTo>
                  <a:pt x="2408694" y="370875"/>
                  <a:pt x="2410473" y="375580"/>
                  <a:pt x="2412344" y="379923"/>
                </a:cubicBezTo>
                <a:cubicBezTo>
                  <a:pt x="2414214" y="384267"/>
                  <a:pt x="2416355" y="388309"/>
                  <a:pt x="2418769" y="392049"/>
                </a:cubicBezTo>
                <a:cubicBezTo>
                  <a:pt x="2422991" y="389636"/>
                  <a:pt x="2427666" y="386559"/>
                  <a:pt x="2432794" y="382819"/>
                </a:cubicBezTo>
                <a:cubicBezTo>
                  <a:pt x="2437922" y="379079"/>
                  <a:pt x="2442778" y="374977"/>
                  <a:pt x="2447362" y="370513"/>
                </a:cubicBezTo>
                <a:lnTo>
                  <a:pt x="2455145" y="379742"/>
                </a:lnTo>
                <a:cubicBezTo>
                  <a:pt x="2450198" y="384086"/>
                  <a:pt x="2445221" y="388067"/>
                  <a:pt x="2440214" y="391687"/>
                </a:cubicBezTo>
                <a:cubicBezTo>
                  <a:pt x="2435207" y="395306"/>
                  <a:pt x="2430351" y="398504"/>
                  <a:pt x="2425645" y="401278"/>
                </a:cubicBezTo>
                <a:cubicBezTo>
                  <a:pt x="2430230" y="406466"/>
                  <a:pt x="2435569" y="411081"/>
                  <a:pt x="2441662" y="415123"/>
                </a:cubicBezTo>
                <a:cubicBezTo>
                  <a:pt x="2447755" y="419165"/>
                  <a:pt x="2455024" y="422996"/>
                  <a:pt x="2463469" y="426615"/>
                </a:cubicBezTo>
                <a:lnTo>
                  <a:pt x="2455145" y="438016"/>
                </a:lnTo>
                <a:cubicBezTo>
                  <a:pt x="2446578" y="433673"/>
                  <a:pt x="2439128" y="429179"/>
                  <a:pt x="2432794" y="424534"/>
                </a:cubicBezTo>
                <a:cubicBezTo>
                  <a:pt x="2426460" y="419889"/>
                  <a:pt x="2420910" y="414731"/>
                  <a:pt x="2416144" y="409060"/>
                </a:cubicBezTo>
                <a:cubicBezTo>
                  <a:pt x="2411379" y="403390"/>
                  <a:pt x="2407307" y="397056"/>
                  <a:pt x="2403929" y="390058"/>
                </a:cubicBezTo>
                <a:cubicBezTo>
                  <a:pt x="2400550" y="383060"/>
                  <a:pt x="2397534" y="374977"/>
                  <a:pt x="2394880" y="365807"/>
                </a:cubicBezTo>
                <a:lnTo>
                  <a:pt x="2379497" y="365807"/>
                </a:lnTo>
                <a:lnTo>
                  <a:pt x="2379497" y="425348"/>
                </a:lnTo>
                <a:cubicBezTo>
                  <a:pt x="2381065" y="424745"/>
                  <a:pt x="2383116" y="423900"/>
                  <a:pt x="2385650" y="422815"/>
                </a:cubicBezTo>
                <a:cubicBezTo>
                  <a:pt x="2388184" y="421729"/>
                  <a:pt x="2390868" y="420552"/>
                  <a:pt x="2393703" y="419286"/>
                </a:cubicBezTo>
                <a:cubicBezTo>
                  <a:pt x="2396539" y="418019"/>
                  <a:pt x="2399344" y="416692"/>
                  <a:pt x="2402119" y="415304"/>
                </a:cubicBezTo>
                <a:cubicBezTo>
                  <a:pt x="2404894" y="413917"/>
                  <a:pt x="2407307" y="412620"/>
                  <a:pt x="2409358" y="411413"/>
                </a:cubicBezTo>
                <a:lnTo>
                  <a:pt x="2411349" y="423538"/>
                </a:lnTo>
                <a:cubicBezTo>
                  <a:pt x="2408815" y="424866"/>
                  <a:pt x="2405799" y="426344"/>
                  <a:pt x="2402300" y="427972"/>
                </a:cubicBezTo>
                <a:cubicBezTo>
                  <a:pt x="2398801" y="429601"/>
                  <a:pt x="2395332" y="431170"/>
                  <a:pt x="2391894" y="432678"/>
                </a:cubicBezTo>
                <a:cubicBezTo>
                  <a:pt x="2388455" y="434186"/>
                  <a:pt x="2385258" y="435543"/>
                  <a:pt x="2382302" y="436750"/>
                </a:cubicBezTo>
                <a:cubicBezTo>
                  <a:pt x="2379346" y="437956"/>
                  <a:pt x="2377205" y="438861"/>
                  <a:pt x="2375877" y="439464"/>
                </a:cubicBezTo>
                <a:cubicBezTo>
                  <a:pt x="2374429" y="440067"/>
                  <a:pt x="2372951" y="440731"/>
                  <a:pt x="2371443" y="441455"/>
                </a:cubicBezTo>
                <a:cubicBezTo>
                  <a:pt x="2369935" y="442179"/>
                  <a:pt x="2368337" y="443023"/>
                  <a:pt x="2366647" y="443989"/>
                </a:cubicBezTo>
                <a:lnTo>
                  <a:pt x="2360675" y="432225"/>
                </a:lnTo>
                <a:cubicBezTo>
                  <a:pt x="2363209" y="430898"/>
                  <a:pt x="2364868" y="429722"/>
                  <a:pt x="2365652" y="428696"/>
                </a:cubicBezTo>
                <a:cubicBezTo>
                  <a:pt x="2366437" y="427671"/>
                  <a:pt x="2366829" y="426132"/>
                  <a:pt x="2366829" y="424081"/>
                </a:cubicBezTo>
                <a:close/>
                <a:moveTo>
                  <a:pt x="3770556" y="289074"/>
                </a:moveTo>
                <a:lnTo>
                  <a:pt x="3854167" y="289074"/>
                </a:lnTo>
                <a:lnTo>
                  <a:pt x="3854167" y="366531"/>
                </a:lnTo>
                <a:lnTo>
                  <a:pt x="3810914" y="366531"/>
                </a:lnTo>
                <a:cubicBezTo>
                  <a:pt x="3812603" y="371719"/>
                  <a:pt x="3814503" y="376485"/>
                  <a:pt x="3816615" y="380828"/>
                </a:cubicBezTo>
                <a:cubicBezTo>
                  <a:pt x="3818726" y="385172"/>
                  <a:pt x="3821169" y="389213"/>
                  <a:pt x="3823944" y="392954"/>
                </a:cubicBezTo>
                <a:cubicBezTo>
                  <a:pt x="3829011" y="389817"/>
                  <a:pt x="3834169" y="386318"/>
                  <a:pt x="3839417" y="382457"/>
                </a:cubicBezTo>
                <a:cubicBezTo>
                  <a:pt x="3844666" y="378596"/>
                  <a:pt x="3849703" y="374736"/>
                  <a:pt x="3854529" y="370875"/>
                </a:cubicBezTo>
                <a:lnTo>
                  <a:pt x="3862130" y="380647"/>
                </a:lnTo>
                <a:cubicBezTo>
                  <a:pt x="3857545" y="384026"/>
                  <a:pt x="3852538" y="387615"/>
                  <a:pt x="3847109" y="391415"/>
                </a:cubicBezTo>
                <a:cubicBezTo>
                  <a:pt x="3841679" y="395216"/>
                  <a:pt x="3836431" y="398685"/>
                  <a:pt x="3831364" y="401821"/>
                </a:cubicBezTo>
                <a:cubicBezTo>
                  <a:pt x="3836431" y="406889"/>
                  <a:pt x="3842223" y="411413"/>
                  <a:pt x="3848737" y="415395"/>
                </a:cubicBezTo>
                <a:cubicBezTo>
                  <a:pt x="3855253" y="419376"/>
                  <a:pt x="3863035" y="423176"/>
                  <a:pt x="3872083" y="426796"/>
                </a:cubicBezTo>
                <a:lnTo>
                  <a:pt x="3864845" y="438197"/>
                </a:lnTo>
                <a:cubicBezTo>
                  <a:pt x="3855916" y="434216"/>
                  <a:pt x="3847983" y="429933"/>
                  <a:pt x="3841046" y="425348"/>
                </a:cubicBezTo>
                <a:cubicBezTo>
                  <a:pt x="3834109" y="420763"/>
                  <a:pt x="3827956" y="415606"/>
                  <a:pt x="3822587" y="409875"/>
                </a:cubicBezTo>
                <a:cubicBezTo>
                  <a:pt x="3817218" y="404144"/>
                  <a:pt x="3812543" y="397749"/>
                  <a:pt x="3808561" y="390691"/>
                </a:cubicBezTo>
                <a:cubicBezTo>
                  <a:pt x="3804579" y="383633"/>
                  <a:pt x="3801141" y="375580"/>
                  <a:pt x="3798245" y="366531"/>
                </a:cubicBezTo>
                <a:lnTo>
                  <a:pt x="3783405" y="366531"/>
                </a:lnTo>
                <a:lnTo>
                  <a:pt x="3783405" y="424986"/>
                </a:lnTo>
                <a:cubicBezTo>
                  <a:pt x="3784974" y="424383"/>
                  <a:pt x="3787267" y="423448"/>
                  <a:pt x="3790283" y="422181"/>
                </a:cubicBezTo>
                <a:cubicBezTo>
                  <a:pt x="3793299" y="420914"/>
                  <a:pt x="3796405" y="419587"/>
                  <a:pt x="3799603" y="418200"/>
                </a:cubicBezTo>
                <a:cubicBezTo>
                  <a:pt x="3802800" y="416812"/>
                  <a:pt x="3805786" y="415515"/>
                  <a:pt x="3808561" y="414309"/>
                </a:cubicBezTo>
                <a:cubicBezTo>
                  <a:pt x="3811336" y="413102"/>
                  <a:pt x="3813327" y="412197"/>
                  <a:pt x="3814533" y="411594"/>
                </a:cubicBezTo>
                <a:lnTo>
                  <a:pt x="3816705" y="424805"/>
                </a:lnTo>
                <a:cubicBezTo>
                  <a:pt x="3815499" y="425167"/>
                  <a:pt x="3813146" y="426042"/>
                  <a:pt x="3809647" y="427429"/>
                </a:cubicBezTo>
                <a:cubicBezTo>
                  <a:pt x="3806148" y="428817"/>
                  <a:pt x="3802408" y="430295"/>
                  <a:pt x="3798427" y="431863"/>
                </a:cubicBezTo>
                <a:cubicBezTo>
                  <a:pt x="3794445" y="433432"/>
                  <a:pt x="3790645" y="434970"/>
                  <a:pt x="3787025" y="436478"/>
                </a:cubicBezTo>
                <a:cubicBezTo>
                  <a:pt x="3783405" y="437986"/>
                  <a:pt x="3780933" y="438982"/>
                  <a:pt x="3779605" y="439464"/>
                </a:cubicBezTo>
                <a:cubicBezTo>
                  <a:pt x="3778037" y="440067"/>
                  <a:pt x="3776438" y="440731"/>
                  <a:pt x="3774809" y="441455"/>
                </a:cubicBezTo>
                <a:cubicBezTo>
                  <a:pt x="3773181" y="442179"/>
                  <a:pt x="3771522" y="443023"/>
                  <a:pt x="3769833" y="443989"/>
                </a:cubicBezTo>
                <a:lnTo>
                  <a:pt x="3764041" y="431320"/>
                </a:lnTo>
                <a:cubicBezTo>
                  <a:pt x="3766575" y="429993"/>
                  <a:pt x="3768294" y="428847"/>
                  <a:pt x="3769199" y="427882"/>
                </a:cubicBezTo>
                <a:cubicBezTo>
                  <a:pt x="3770104" y="426917"/>
                  <a:pt x="3770556" y="425409"/>
                  <a:pt x="3770556" y="423357"/>
                </a:cubicBezTo>
                <a:close/>
                <a:moveTo>
                  <a:pt x="2308736" y="288531"/>
                </a:moveTo>
                <a:lnTo>
                  <a:pt x="2357056" y="288531"/>
                </a:lnTo>
                <a:lnTo>
                  <a:pt x="2357056" y="300837"/>
                </a:lnTo>
                <a:cubicBezTo>
                  <a:pt x="2355487" y="309283"/>
                  <a:pt x="2353467" y="316974"/>
                  <a:pt x="2350993" y="323912"/>
                </a:cubicBezTo>
                <a:cubicBezTo>
                  <a:pt x="2348520" y="330849"/>
                  <a:pt x="2345715" y="337877"/>
                  <a:pt x="2342578" y="344995"/>
                </a:cubicBezTo>
                <a:cubicBezTo>
                  <a:pt x="2343905" y="347770"/>
                  <a:pt x="2345353" y="350545"/>
                  <a:pt x="2346921" y="353320"/>
                </a:cubicBezTo>
                <a:cubicBezTo>
                  <a:pt x="2348490" y="356095"/>
                  <a:pt x="2349907" y="359172"/>
                  <a:pt x="2351174" y="362550"/>
                </a:cubicBezTo>
                <a:cubicBezTo>
                  <a:pt x="2352441" y="365928"/>
                  <a:pt x="2353497" y="369668"/>
                  <a:pt x="2354341" y="373770"/>
                </a:cubicBezTo>
                <a:cubicBezTo>
                  <a:pt x="2355186" y="377872"/>
                  <a:pt x="2355608" y="382638"/>
                  <a:pt x="2355608" y="388067"/>
                </a:cubicBezTo>
                <a:cubicBezTo>
                  <a:pt x="2355608" y="391687"/>
                  <a:pt x="2355397" y="394763"/>
                  <a:pt x="2354975" y="397297"/>
                </a:cubicBezTo>
                <a:cubicBezTo>
                  <a:pt x="2354553" y="399831"/>
                  <a:pt x="2353798" y="401972"/>
                  <a:pt x="2352713" y="403722"/>
                </a:cubicBezTo>
                <a:cubicBezTo>
                  <a:pt x="2351627" y="405471"/>
                  <a:pt x="2350088" y="406828"/>
                  <a:pt x="2348098" y="407794"/>
                </a:cubicBezTo>
                <a:cubicBezTo>
                  <a:pt x="2346107" y="408759"/>
                  <a:pt x="2343603" y="409422"/>
                  <a:pt x="2340587" y="409784"/>
                </a:cubicBezTo>
                <a:lnTo>
                  <a:pt x="2329729" y="411232"/>
                </a:lnTo>
                <a:lnTo>
                  <a:pt x="2325566" y="399107"/>
                </a:lnTo>
                <a:lnTo>
                  <a:pt x="2334072" y="398202"/>
                </a:lnTo>
                <a:cubicBezTo>
                  <a:pt x="2335882" y="397840"/>
                  <a:pt x="2337420" y="397448"/>
                  <a:pt x="2338687" y="397026"/>
                </a:cubicBezTo>
                <a:cubicBezTo>
                  <a:pt x="2339954" y="396603"/>
                  <a:pt x="2340949" y="395970"/>
                  <a:pt x="2341673" y="395125"/>
                </a:cubicBezTo>
                <a:cubicBezTo>
                  <a:pt x="2342397" y="394281"/>
                  <a:pt x="2342940" y="393165"/>
                  <a:pt x="2343302" y="391777"/>
                </a:cubicBezTo>
                <a:cubicBezTo>
                  <a:pt x="2343664" y="390390"/>
                  <a:pt x="2343845" y="388610"/>
                  <a:pt x="2343845" y="386439"/>
                </a:cubicBezTo>
                <a:cubicBezTo>
                  <a:pt x="2343845" y="381613"/>
                  <a:pt x="2343423" y="377299"/>
                  <a:pt x="2342578" y="373499"/>
                </a:cubicBezTo>
                <a:cubicBezTo>
                  <a:pt x="2341733" y="369698"/>
                  <a:pt x="2340617" y="366230"/>
                  <a:pt x="2339230" y="363093"/>
                </a:cubicBezTo>
                <a:cubicBezTo>
                  <a:pt x="2337842" y="359956"/>
                  <a:pt x="2336304" y="357060"/>
                  <a:pt x="2334615" y="354406"/>
                </a:cubicBezTo>
                <a:cubicBezTo>
                  <a:pt x="2332926" y="351752"/>
                  <a:pt x="2331237" y="349158"/>
                  <a:pt x="2329548" y="346624"/>
                </a:cubicBezTo>
                <a:cubicBezTo>
                  <a:pt x="2332685" y="339626"/>
                  <a:pt x="2335731" y="332086"/>
                  <a:pt x="2338687" y="324002"/>
                </a:cubicBezTo>
                <a:cubicBezTo>
                  <a:pt x="2341643" y="315919"/>
                  <a:pt x="2343785" y="308197"/>
                  <a:pt x="2345112" y="300837"/>
                </a:cubicBezTo>
                <a:lnTo>
                  <a:pt x="2321042" y="300837"/>
                </a:lnTo>
                <a:lnTo>
                  <a:pt x="2321042" y="441636"/>
                </a:lnTo>
                <a:lnTo>
                  <a:pt x="2308736" y="441636"/>
                </a:lnTo>
                <a:close/>
                <a:moveTo>
                  <a:pt x="963577" y="288531"/>
                </a:moveTo>
                <a:lnTo>
                  <a:pt x="1042663" y="288531"/>
                </a:lnTo>
                <a:lnTo>
                  <a:pt x="1042663" y="348977"/>
                </a:lnTo>
                <a:lnTo>
                  <a:pt x="963577" y="348977"/>
                </a:lnTo>
                <a:close/>
                <a:moveTo>
                  <a:pt x="107556" y="287988"/>
                </a:moveTo>
                <a:lnTo>
                  <a:pt x="123120" y="287988"/>
                </a:lnTo>
                <a:lnTo>
                  <a:pt x="123120" y="401821"/>
                </a:lnTo>
                <a:cubicBezTo>
                  <a:pt x="123120" y="406768"/>
                  <a:pt x="123844" y="409965"/>
                  <a:pt x="125292" y="411413"/>
                </a:cubicBezTo>
                <a:cubicBezTo>
                  <a:pt x="126739" y="412861"/>
                  <a:pt x="129032" y="413585"/>
                  <a:pt x="132169" y="413585"/>
                </a:cubicBezTo>
                <a:cubicBezTo>
                  <a:pt x="133254" y="413585"/>
                  <a:pt x="134431" y="413524"/>
                  <a:pt x="135698" y="413404"/>
                </a:cubicBezTo>
                <a:cubicBezTo>
                  <a:pt x="136964" y="413283"/>
                  <a:pt x="138261" y="413042"/>
                  <a:pt x="139589" y="412680"/>
                </a:cubicBezTo>
                <a:lnTo>
                  <a:pt x="139589" y="425529"/>
                </a:lnTo>
                <a:cubicBezTo>
                  <a:pt x="138141" y="425891"/>
                  <a:pt x="136602" y="426163"/>
                  <a:pt x="134974" y="426344"/>
                </a:cubicBezTo>
                <a:cubicBezTo>
                  <a:pt x="133345" y="426525"/>
                  <a:pt x="131445" y="426615"/>
                  <a:pt x="129273" y="426615"/>
                </a:cubicBezTo>
                <a:cubicBezTo>
                  <a:pt x="122034" y="426615"/>
                  <a:pt x="116605" y="424986"/>
                  <a:pt x="112985" y="421729"/>
                </a:cubicBezTo>
                <a:cubicBezTo>
                  <a:pt x="109366" y="418471"/>
                  <a:pt x="107556" y="413163"/>
                  <a:pt x="107556" y="405803"/>
                </a:cubicBezTo>
                <a:close/>
                <a:moveTo>
                  <a:pt x="694582" y="286721"/>
                </a:moveTo>
                <a:lnTo>
                  <a:pt x="696753" y="299932"/>
                </a:lnTo>
                <a:cubicBezTo>
                  <a:pt x="692048" y="300415"/>
                  <a:pt x="686770" y="300928"/>
                  <a:pt x="680918" y="301471"/>
                </a:cubicBezTo>
                <a:cubicBezTo>
                  <a:pt x="675067" y="302014"/>
                  <a:pt x="668883" y="302526"/>
                  <a:pt x="662368" y="303009"/>
                </a:cubicBezTo>
                <a:cubicBezTo>
                  <a:pt x="655853" y="303492"/>
                  <a:pt x="649127" y="303974"/>
                  <a:pt x="642189" y="304457"/>
                </a:cubicBezTo>
                <a:cubicBezTo>
                  <a:pt x="635252" y="304939"/>
                  <a:pt x="628285" y="305422"/>
                  <a:pt x="621287" y="305905"/>
                </a:cubicBezTo>
                <a:lnTo>
                  <a:pt x="625087" y="310429"/>
                </a:lnTo>
                <a:cubicBezTo>
                  <a:pt x="619537" y="315738"/>
                  <a:pt x="614319" y="320352"/>
                  <a:pt x="609433" y="324274"/>
                </a:cubicBezTo>
                <a:cubicBezTo>
                  <a:pt x="604547" y="328195"/>
                  <a:pt x="599389" y="331844"/>
                  <a:pt x="593960" y="335223"/>
                </a:cubicBezTo>
                <a:cubicBezTo>
                  <a:pt x="595528" y="335223"/>
                  <a:pt x="598243" y="335162"/>
                  <a:pt x="602103" y="335042"/>
                </a:cubicBezTo>
                <a:cubicBezTo>
                  <a:pt x="605964" y="334921"/>
                  <a:pt x="610187" y="334770"/>
                  <a:pt x="614772" y="334589"/>
                </a:cubicBezTo>
                <a:cubicBezTo>
                  <a:pt x="619356" y="334408"/>
                  <a:pt x="623941" y="334227"/>
                  <a:pt x="628526" y="334046"/>
                </a:cubicBezTo>
                <a:cubicBezTo>
                  <a:pt x="633111" y="333865"/>
                  <a:pt x="637032" y="333714"/>
                  <a:pt x="640289" y="333594"/>
                </a:cubicBezTo>
                <a:cubicBezTo>
                  <a:pt x="645357" y="329733"/>
                  <a:pt x="650243" y="325782"/>
                  <a:pt x="654948" y="321740"/>
                </a:cubicBezTo>
                <a:cubicBezTo>
                  <a:pt x="659654" y="317698"/>
                  <a:pt x="664118" y="313626"/>
                  <a:pt x="668340" y="309524"/>
                </a:cubicBezTo>
                <a:lnTo>
                  <a:pt x="677027" y="319659"/>
                </a:lnTo>
                <a:cubicBezTo>
                  <a:pt x="671477" y="324847"/>
                  <a:pt x="665596" y="329944"/>
                  <a:pt x="659382" y="334951"/>
                </a:cubicBezTo>
                <a:cubicBezTo>
                  <a:pt x="653169" y="339958"/>
                  <a:pt x="646804" y="344754"/>
                  <a:pt x="640289" y="349339"/>
                </a:cubicBezTo>
                <a:cubicBezTo>
                  <a:pt x="633774" y="353923"/>
                  <a:pt x="627289" y="358237"/>
                  <a:pt x="620834" y="362278"/>
                </a:cubicBezTo>
                <a:cubicBezTo>
                  <a:pt x="614380" y="366320"/>
                  <a:pt x="608136" y="369909"/>
                  <a:pt x="602103" y="373046"/>
                </a:cubicBezTo>
                <a:cubicBezTo>
                  <a:pt x="606809" y="372926"/>
                  <a:pt x="612057" y="372745"/>
                  <a:pt x="617848" y="372503"/>
                </a:cubicBezTo>
                <a:cubicBezTo>
                  <a:pt x="623640" y="372262"/>
                  <a:pt x="629612" y="372021"/>
                  <a:pt x="635765" y="371780"/>
                </a:cubicBezTo>
                <a:cubicBezTo>
                  <a:pt x="641918" y="371538"/>
                  <a:pt x="648131" y="371297"/>
                  <a:pt x="654405" y="371056"/>
                </a:cubicBezTo>
                <a:cubicBezTo>
                  <a:pt x="660679" y="370814"/>
                  <a:pt x="666591" y="370573"/>
                  <a:pt x="672141" y="370332"/>
                </a:cubicBezTo>
                <a:cubicBezTo>
                  <a:pt x="669125" y="367195"/>
                  <a:pt x="666199" y="364239"/>
                  <a:pt x="663364" y="361464"/>
                </a:cubicBezTo>
                <a:cubicBezTo>
                  <a:pt x="660528" y="358689"/>
                  <a:pt x="658025" y="356336"/>
                  <a:pt x="655853" y="354406"/>
                </a:cubicBezTo>
                <a:lnTo>
                  <a:pt x="665626" y="346081"/>
                </a:lnTo>
                <a:cubicBezTo>
                  <a:pt x="668159" y="348253"/>
                  <a:pt x="671145" y="351028"/>
                  <a:pt x="674584" y="354406"/>
                </a:cubicBezTo>
                <a:cubicBezTo>
                  <a:pt x="678022" y="357784"/>
                  <a:pt x="681491" y="361343"/>
                  <a:pt x="684990" y="365083"/>
                </a:cubicBezTo>
                <a:cubicBezTo>
                  <a:pt x="688489" y="368824"/>
                  <a:pt x="691807" y="372534"/>
                  <a:pt x="694944" y="376213"/>
                </a:cubicBezTo>
                <a:cubicBezTo>
                  <a:pt x="698081" y="379893"/>
                  <a:pt x="700614" y="383060"/>
                  <a:pt x="702545" y="385715"/>
                </a:cubicBezTo>
                <a:lnTo>
                  <a:pt x="693134" y="395849"/>
                </a:lnTo>
                <a:cubicBezTo>
                  <a:pt x="690721" y="392109"/>
                  <a:pt x="687584" y="387947"/>
                  <a:pt x="683723" y="383362"/>
                </a:cubicBezTo>
                <a:cubicBezTo>
                  <a:pt x="676484" y="383603"/>
                  <a:pt x="668944" y="383814"/>
                  <a:pt x="661101" y="383995"/>
                </a:cubicBezTo>
                <a:cubicBezTo>
                  <a:pt x="653259" y="384176"/>
                  <a:pt x="645236" y="384388"/>
                  <a:pt x="637032" y="384629"/>
                </a:cubicBezTo>
                <a:lnTo>
                  <a:pt x="637032" y="421367"/>
                </a:lnTo>
                <a:cubicBezTo>
                  <a:pt x="637032" y="425228"/>
                  <a:pt x="636730" y="428334"/>
                  <a:pt x="636127" y="430687"/>
                </a:cubicBezTo>
                <a:cubicBezTo>
                  <a:pt x="635524" y="433040"/>
                  <a:pt x="634347" y="434910"/>
                  <a:pt x="632598" y="436297"/>
                </a:cubicBezTo>
                <a:cubicBezTo>
                  <a:pt x="630848" y="437685"/>
                  <a:pt x="628435" y="438710"/>
                  <a:pt x="625359" y="439374"/>
                </a:cubicBezTo>
                <a:cubicBezTo>
                  <a:pt x="622282" y="440037"/>
                  <a:pt x="618210" y="440610"/>
                  <a:pt x="613143" y="441093"/>
                </a:cubicBezTo>
                <a:lnTo>
                  <a:pt x="602827" y="441998"/>
                </a:lnTo>
                <a:lnTo>
                  <a:pt x="598303" y="428606"/>
                </a:lnTo>
                <a:lnTo>
                  <a:pt x="610971" y="427520"/>
                </a:lnTo>
                <a:cubicBezTo>
                  <a:pt x="613746" y="427279"/>
                  <a:pt x="615978" y="426977"/>
                  <a:pt x="617667" y="426615"/>
                </a:cubicBezTo>
                <a:cubicBezTo>
                  <a:pt x="619356" y="426253"/>
                  <a:pt x="620623" y="425710"/>
                  <a:pt x="621468" y="424986"/>
                </a:cubicBezTo>
                <a:cubicBezTo>
                  <a:pt x="622312" y="424262"/>
                  <a:pt x="622855" y="423327"/>
                  <a:pt x="623097" y="422181"/>
                </a:cubicBezTo>
                <a:cubicBezTo>
                  <a:pt x="623338" y="421035"/>
                  <a:pt x="623459" y="419497"/>
                  <a:pt x="623459" y="417566"/>
                </a:cubicBezTo>
                <a:lnTo>
                  <a:pt x="623459" y="385172"/>
                </a:lnTo>
                <a:cubicBezTo>
                  <a:pt x="615496" y="385413"/>
                  <a:pt x="607774" y="385684"/>
                  <a:pt x="600294" y="385986"/>
                </a:cubicBezTo>
                <a:cubicBezTo>
                  <a:pt x="592813" y="386288"/>
                  <a:pt x="585695" y="386680"/>
                  <a:pt x="578939" y="387162"/>
                </a:cubicBezTo>
                <a:cubicBezTo>
                  <a:pt x="576888" y="387283"/>
                  <a:pt x="574203" y="387494"/>
                  <a:pt x="570885" y="387796"/>
                </a:cubicBezTo>
                <a:cubicBezTo>
                  <a:pt x="567567" y="388097"/>
                  <a:pt x="564702" y="388369"/>
                  <a:pt x="562289" y="388610"/>
                </a:cubicBezTo>
                <a:lnTo>
                  <a:pt x="559574" y="374856"/>
                </a:lnTo>
                <a:cubicBezTo>
                  <a:pt x="561625" y="374615"/>
                  <a:pt x="563948" y="374253"/>
                  <a:pt x="566542" y="373770"/>
                </a:cubicBezTo>
                <a:cubicBezTo>
                  <a:pt x="569136" y="373288"/>
                  <a:pt x="571277" y="372745"/>
                  <a:pt x="572966" y="372142"/>
                </a:cubicBezTo>
                <a:cubicBezTo>
                  <a:pt x="581291" y="369246"/>
                  <a:pt x="589707" y="365536"/>
                  <a:pt x="598213" y="361012"/>
                </a:cubicBezTo>
                <a:cubicBezTo>
                  <a:pt x="606718" y="356487"/>
                  <a:pt x="615134" y="351450"/>
                  <a:pt x="623459" y="345900"/>
                </a:cubicBezTo>
                <a:cubicBezTo>
                  <a:pt x="619356" y="346021"/>
                  <a:pt x="614983" y="346141"/>
                  <a:pt x="610338" y="346262"/>
                </a:cubicBezTo>
                <a:cubicBezTo>
                  <a:pt x="605693" y="346383"/>
                  <a:pt x="601259" y="346503"/>
                  <a:pt x="597036" y="346624"/>
                </a:cubicBezTo>
                <a:cubicBezTo>
                  <a:pt x="592813" y="346745"/>
                  <a:pt x="588983" y="346865"/>
                  <a:pt x="585544" y="346986"/>
                </a:cubicBezTo>
                <a:cubicBezTo>
                  <a:pt x="582106" y="347107"/>
                  <a:pt x="579602" y="347227"/>
                  <a:pt x="578034" y="347348"/>
                </a:cubicBezTo>
                <a:cubicBezTo>
                  <a:pt x="576465" y="347348"/>
                  <a:pt x="574595" y="347438"/>
                  <a:pt x="572424" y="347619"/>
                </a:cubicBezTo>
                <a:cubicBezTo>
                  <a:pt x="570252" y="347800"/>
                  <a:pt x="567779" y="348012"/>
                  <a:pt x="565004" y="348253"/>
                </a:cubicBezTo>
                <a:lnTo>
                  <a:pt x="562470" y="336308"/>
                </a:lnTo>
                <a:cubicBezTo>
                  <a:pt x="566572" y="335705"/>
                  <a:pt x="569558" y="335162"/>
                  <a:pt x="571428" y="334680"/>
                </a:cubicBezTo>
                <a:cubicBezTo>
                  <a:pt x="573298" y="334197"/>
                  <a:pt x="574957" y="333534"/>
                  <a:pt x="576405" y="332689"/>
                </a:cubicBezTo>
                <a:cubicBezTo>
                  <a:pt x="581714" y="329673"/>
                  <a:pt x="587475" y="325872"/>
                  <a:pt x="593688" y="321288"/>
                </a:cubicBezTo>
                <a:cubicBezTo>
                  <a:pt x="599902" y="316703"/>
                  <a:pt x="605904" y="311756"/>
                  <a:pt x="611695" y="306448"/>
                </a:cubicBezTo>
                <a:cubicBezTo>
                  <a:pt x="601802" y="307051"/>
                  <a:pt x="592391" y="307594"/>
                  <a:pt x="583463" y="308076"/>
                </a:cubicBezTo>
                <a:cubicBezTo>
                  <a:pt x="574535" y="308559"/>
                  <a:pt x="566632" y="308921"/>
                  <a:pt x="559755" y="309162"/>
                </a:cubicBezTo>
                <a:lnTo>
                  <a:pt x="557403" y="295951"/>
                </a:lnTo>
                <a:cubicBezTo>
                  <a:pt x="563435" y="295830"/>
                  <a:pt x="570222" y="295619"/>
                  <a:pt x="577762" y="295318"/>
                </a:cubicBezTo>
                <a:cubicBezTo>
                  <a:pt x="585303" y="295016"/>
                  <a:pt x="593206" y="294624"/>
                  <a:pt x="601470" y="294141"/>
                </a:cubicBezTo>
                <a:cubicBezTo>
                  <a:pt x="609735" y="293659"/>
                  <a:pt x="618150" y="293146"/>
                  <a:pt x="626716" y="292603"/>
                </a:cubicBezTo>
                <a:cubicBezTo>
                  <a:pt x="635282" y="292060"/>
                  <a:pt x="643637" y="291487"/>
                  <a:pt x="651781" y="290884"/>
                </a:cubicBezTo>
                <a:cubicBezTo>
                  <a:pt x="659925" y="290280"/>
                  <a:pt x="667677" y="289617"/>
                  <a:pt x="675036" y="288893"/>
                </a:cubicBezTo>
                <a:cubicBezTo>
                  <a:pt x="682396" y="288169"/>
                  <a:pt x="688911" y="287445"/>
                  <a:pt x="694582" y="286721"/>
                </a:cubicBezTo>
                <a:close/>
                <a:moveTo>
                  <a:pt x="4477825" y="282197"/>
                </a:moveTo>
                <a:lnTo>
                  <a:pt x="4491399" y="282740"/>
                </a:lnTo>
                <a:cubicBezTo>
                  <a:pt x="4491399" y="283222"/>
                  <a:pt x="4491399" y="284429"/>
                  <a:pt x="4491399" y="286359"/>
                </a:cubicBezTo>
                <a:cubicBezTo>
                  <a:pt x="4491399" y="288290"/>
                  <a:pt x="4491369" y="290431"/>
                  <a:pt x="4491309" y="292784"/>
                </a:cubicBezTo>
                <a:cubicBezTo>
                  <a:pt x="4491248" y="295137"/>
                  <a:pt x="4491187" y="297459"/>
                  <a:pt x="4491127" y="299751"/>
                </a:cubicBezTo>
                <a:cubicBezTo>
                  <a:pt x="4491067" y="302044"/>
                  <a:pt x="4491037" y="303733"/>
                  <a:pt x="4491037" y="304819"/>
                </a:cubicBezTo>
                <a:cubicBezTo>
                  <a:pt x="4491037" y="305784"/>
                  <a:pt x="4491037" y="306659"/>
                  <a:pt x="4491037" y="307443"/>
                </a:cubicBezTo>
                <a:cubicBezTo>
                  <a:pt x="4491037" y="308227"/>
                  <a:pt x="4490977" y="309042"/>
                  <a:pt x="4490856" y="309886"/>
                </a:cubicBezTo>
                <a:cubicBezTo>
                  <a:pt x="4492063" y="322916"/>
                  <a:pt x="4494505" y="335042"/>
                  <a:pt x="4498185" y="346262"/>
                </a:cubicBezTo>
                <a:cubicBezTo>
                  <a:pt x="4501865" y="357483"/>
                  <a:pt x="4506781" y="368039"/>
                  <a:pt x="4512935" y="377933"/>
                </a:cubicBezTo>
                <a:cubicBezTo>
                  <a:pt x="4519088" y="387826"/>
                  <a:pt x="4526417" y="397146"/>
                  <a:pt x="4534923" y="405893"/>
                </a:cubicBezTo>
                <a:cubicBezTo>
                  <a:pt x="4543429" y="414640"/>
                  <a:pt x="4553051" y="422996"/>
                  <a:pt x="4563789" y="430958"/>
                </a:cubicBezTo>
                <a:lnTo>
                  <a:pt x="4553654" y="443265"/>
                </a:lnTo>
                <a:cubicBezTo>
                  <a:pt x="4536522" y="429390"/>
                  <a:pt x="4522225" y="414610"/>
                  <a:pt x="4510763" y="398926"/>
                </a:cubicBezTo>
                <a:cubicBezTo>
                  <a:pt x="4499301" y="383241"/>
                  <a:pt x="4490856" y="366169"/>
                  <a:pt x="4485427" y="347710"/>
                </a:cubicBezTo>
                <a:cubicBezTo>
                  <a:pt x="4480721" y="365687"/>
                  <a:pt x="4472759" y="382336"/>
                  <a:pt x="4461538" y="397659"/>
                </a:cubicBezTo>
                <a:cubicBezTo>
                  <a:pt x="4450317" y="412982"/>
                  <a:pt x="4435417" y="427701"/>
                  <a:pt x="4416837" y="441817"/>
                </a:cubicBezTo>
                <a:lnTo>
                  <a:pt x="4406883" y="430054"/>
                </a:lnTo>
                <a:cubicBezTo>
                  <a:pt x="4419552" y="420884"/>
                  <a:pt x="4430320" y="411624"/>
                  <a:pt x="4439187" y="402274"/>
                </a:cubicBezTo>
                <a:cubicBezTo>
                  <a:pt x="4448055" y="392923"/>
                  <a:pt x="4455295" y="383030"/>
                  <a:pt x="4460905" y="372594"/>
                </a:cubicBezTo>
                <a:cubicBezTo>
                  <a:pt x="4466515" y="362158"/>
                  <a:pt x="4470617" y="350967"/>
                  <a:pt x="4473211" y="339023"/>
                </a:cubicBezTo>
                <a:cubicBezTo>
                  <a:pt x="4475805" y="327079"/>
                  <a:pt x="4477223" y="313928"/>
                  <a:pt x="4477464" y="299571"/>
                </a:cubicBezTo>
                <a:cubicBezTo>
                  <a:pt x="4477464" y="298847"/>
                  <a:pt x="4477494" y="297610"/>
                  <a:pt x="4477554" y="295861"/>
                </a:cubicBezTo>
                <a:cubicBezTo>
                  <a:pt x="4477615" y="294111"/>
                  <a:pt x="4477675" y="292301"/>
                  <a:pt x="4477735" y="290431"/>
                </a:cubicBezTo>
                <a:cubicBezTo>
                  <a:pt x="4477795" y="288561"/>
                  <a:pt x="4477825" y="286842"/>
                  <a:pt x="4477825" y="285274"/>
                </a:cubicBezTo>
                <a:cubicBezTo>
                  <a:pt x="4477825" y="283705"/>
                  <a:pt x="4477825" y="282680"/>
                  <a:pt x="4477825" y="282197"/>
                </a:cubicBezTo>
                <a:close/>
                <a:moveTo>
                  <a:pt x="922315" y="281654"/>
                </a:moveTo>
                <a:lnTo>
                  <a:pt x="934983" y="282016"/>
                </a:lnTo>
                <a:lnTo>
                  <a:pt x="934983" y="314049"/>
                </a:lnTo>
                <a:lnTo>
                  <a:pt x="954167" y="314049"/>
                </a:lnTo>
                <a:lnTo>
                  <a:pt x="954167" y="326717"/>
                </a:lnTo>
                <a:lnTo>
                  <a:pt x="934983" y="326717"/>
                </a:lnTo>
                <a:lnTo>
                  <a:pt x="934983" y="354587"/>
                </a:lnTo>
                <a:cubicBezTo>
                  <a:pt x="937276" y="353622"/>
                  <a:pt x="939447" y="352717"/>
                  <a:pt x="941498" y="351872"/>
                </a:cubicBezTo>
                <a:cubicBezTo>
                  <a:pt x="943549" y="351028"/>
                  <a:pt x="945419" y="350244"/>
                  <a:pt x="947109" y="349520"/>
                </a:cubicBezTo>
                <a:lnTo>
                  <a:pt x="947651" y="357664"/>
                </a:lnTo>
                <a:lnTo>
                  <a:pt x="948013" y="362912"/>
                </a:lnTo>
                <a:cubicBezTo>
                  <a:pt x="946204" y="363756"/>
                  <a:pt x="944183" y="364661"/>
                  <a:pt x="941951" y="365626"/>
                </a:cubicBezTo>
                <a:cubicBezTo>
                  <a:pt x="939719" y="366592"/>
                  <a:pt x="937396" y="367557"/>
                  <a:pt x="934983" y="368522"/>
                </a:cubicBezTo>
                <a:lnTo>
                  <a:pt x="934983" y="423538"/>
                </a:lnTo>
                <a:cubicBezTo>
                  <a:pt x="934983" y="426796"/>
                  <a:pt x="934682" y="429511"/>
                  <a:pt x="934078" y="431682"/>
                </a:cubicBezTo>
                <a:cubicBezTo>
                  <a:pt x="933475" y="433854"/>
                  <a:pt x="932419" y="435634"/>
                  <a:pt x="930911" y="437021"/>
                </a:cubicBezTo>
                <a:cubicBezTo>
                  <a:pt x="929403" y="438409"/>
                  <a:pt x="927382" y="439434"/>
                  <a:pt x="924849" y="440098"/>
                </a:cubicBezTo>
                <a:cubicBezTo>
                  <a:pt x="922315" y="440761"/>
                  <a:pt x="919178" y="441214"/>
                  <a:pt x="915438" y="441455"/>
                </a:cubicBezTo>
                <a:lnTo>
                  <a:pt x="908199" y="442179"/>
                </a:lnTo>
                <a:lnTo>
                  <a:pt x="904398" y="429330"/>
                </a:lnTo>
                <a:lnTo>
                  <a:pt x="912180" y="428606"/>
                </a:lnTo>
                <a:cubicBezTo>
                  <a:pt x="916041" y="428244"/>
                  <a:pt x="918695" y="427460"/>
                  <a:pt x="920143" y="426253"/>
                </a:cubicBezTo>
                <a:cubicBezTo>
                  <a:pt x="921591" y="425047"/>
                  <a:pt x="922315" y="422815"/>
                  <a:pt x="922315" y="419557"/>
                </a:cubicBezTo>
                <a:lnTo>
                  <a:pt x="922315" y="373589"/>
                </a:lnTo>
                <a:cubicBezTo>
                  <a:pt x="917610" y="375278"/>
                  <a:pt x="913055" y="376937"/>
                  <a:pt x="908651" y="378566"/>
                </a:cubicBezTo>
                <a:cubicBezTo>
                  <a:pt x="904248" y="380195"/>
                  <a:pt x="900357" y="381492"/>
                  <a:pt x="896978" y="382457"/>
                </a:cubicBezTo>
                <a:lnTo>
                  <a:pt x="895350" y="368703"/>
                </a:lnTo>
                <a:cubicBezTo>
                  <a:pt x="898849" y="367738"/>
                  <a:pt x="902951" y="366441"/>
                  <a:pt x="907656" y="364812"/>
                </a:cubicBezTo>
                <a:cubicBezTo>
                  <a:pt x="912361" y="363183"/>
                  <a:pt x="917248" y="361464"/>
                  <a:pt x="922315" y="359654"/>
                </a:cubicBezTo>
                <a:lnTo>
                  <a:pt x="922315" y="326717"/>
                </a:lnTo>
                <a:lnTo>
                  <a:pt x="901141" y="326717"/>
                </a:lnTo>
                <a:lnTo>
                  <a:pt x="901141" y="314049"/>
                </a:lnTo>
                <a:lnTo>
                  <a:pt x="922315" y="314049"/>
                </a:lnTo>
                <a:close/>
                <a:moveTo>
                  <a:pt x="3206753" y="281473"/>
                </a:moveTo>
                <a:cubicBezTo>
                  <a:pt x="3208442" y="282921"/>
                  <a:pt x="3210463" y="284791"/>
                  <a:pt x="3212815" y="287083"/>
                </a:cubicBezTo>
                <a:cubicBezTo>
                  <a:pt x="3215168" y="289376"/>
                  <a:pt x="3217521" y="291819"/>
                  <a:pt x="3219873" y="294413"/>
                </a:cubicBezTo>
                <a:cubicBezTo>
                  <a:pt x="3222226" y="297007"/>
                  <a:pt x="3224458" y="299601"/>
                  <a:pt x="3226569" y="302195"/>
                </a:cubicBezTo>
                <a:cubicBezTo>
                  <a:pt x="3228681" y="304789"/>
                  <a:pt x="3230400" y="306991"/>
                  <a:pt x="3231727" y="308800"/>
                </a:cubicBezTo>
                <a:lnTo>
                  <a:pt x="3221955" y="319297"/>
                </a:lnTo>
                <a:cubicBezTo>
                  <a:pt x="3220627" y="317125"/>
                  <a:pt x="3218908" y="314652"/>
                  <a:pt x="3216797" y="311877"/>
                </a:cubicBezTo>
                <a:cubicBezTo>
                  <a:pt x="3214685" y="309102"/>
                  <a:pt x="3212483" y="306357"/>
                  <a:pt x="3210191" y="303642"/>
                </a:cubicBezTo>
                <a:cubicBezTo>
                  <a:pt x="3207899" y="300928"/>
                  <a:pt x="3205607" y="298364"/>
                  <a:pt x="3203314" y="295951"/>
                </a:cubicBezTo>
                <a:cubicBezTo>
                  <a:pt x="3201022" y="293538"/>
                  <a:pt x="3198971" y="291547"/>
                  <a:pt x="3197161" y="289979"/>
                </a:cubicBezTo>
                <a:close/>
                <a:moveTo>
                  <a:pt x="3749382" y="281292"/>
                </a:moveTo>
                <a:lnTo>
                  <a:pt x="3759879" y="288893"/>
                </a:lnTo>
                <a:cubicBezTo>
                  <a:pt x="3757707" y="292513"/>
                  <a:pt x="3754993" y="296403"/>
                  <a:pt x="3751735" y="300566"/>
                </a:cubicBezTo>
                <a:cubicBezTo>
                  <a:pt x="3748477" y="304728"/>
                  <a:pt x="3744979" y="308891"/>
                  <a:pt x="3741239" y="313053"/>
                </a:cubicBezTo>
                <a:cubicBezTo>
                  <a:pt x="3737498" y="317216"/>
                  <a:pt x="3733637" y="321288"/>
                  <a:pt x="3729656" y="325269"/>
                </a:cubicBezTo>
                <a:cubicBezTo>
                  <a:pt x="3725675" y="329250"/>
                  <a:pt x="3721814" y="332870"/>
                  <a:pt x="3718074" y="336127"/>
                </a:cubicBezTo>
                <a:lnTo>
                  <a:pt x="3710473" y="324907"/>
                </a:lnTo>
                <a:cubicBezTo>
                  <a:pt x="3713851" y="322011"/>
                  <a:pt x="3717410" y="318694"/>
                  <a:pt x="3721150" y="314953"/>
                </a:cubicBezTo>
                <a:cubicBezTo>
                  <a:pt x="3724891" y="311213"/>
                  <a:pt x="3728510" y="307383"/>
                  <a:pt x="3732009" y="303462"/>
                </a:cubicBezTo>
                <a:cubicBezTo>
                  <a:pt x="3735507" y="299540"/>
                  <a:pt x="3738795" y="295649"/>
                  <a:pt x="3741872" y="291789"/>
                </a:cubicBezTo>
                <a:cubicBezTo>
                  <a:pt x="3744948" y="287928"/>
                  <a:pt x="3747452" y="284429"/>
                  <a:pt x="3749382" y="281292"/>
                </a:cubicBezTo>
                <a:close/>
                <a:moveTo>
                  <a:pt x="1189072" y="281111"/>
                </a:moveTo>
                <a:lnTo>
                  <a:pt x="1203369" y="281654"/>
                </a:lnTo>
                <a:lnTo>
                  <a:pt x="1203369" y="347348"/>
                </a:lnTo>
                <a:lnTo>
                  <a:pt x="1240469" y="347348"/>
                </a:lnTo>
                <a:lnTo>
                  <a:pt x="1240469" y="360559"/>
                </a:lnTo>
                <a:lnTo>
                  <a:pt x="1203369" y="360559"/>
                </a:lnTo>
                <a:lnTo>
                  <a:pt x="1203369" y="442722"/>
                </a:lnTo>
                <a:lnTo>
                  <a:pt x="1189072" y="442722"/>
                </a:lnTo>
                <a:lnTo>
                  <a:pt x="1189072" y="360559"/>
                </a:lnTo>
                <a:lnTo>
                  <a:pt x="1138761" y="360559"/>
                </a:lnTo>
                <a:cubicBezTo>
                  <a:pt x="1138520" y="370694"/>
                  <a:pt x="1137615" y="379501"/>
                  <a:pt x="1136046" y="386981"/>
                </a:cubicBezTo>
                <a:cubicBezTo>
                  <a:pt x="1134478" y="394462"/>
                  <a:pt x="1131974" y="401339"/>
                  <a:pt x="1128536" y="407613"/>
                </a:cubicBezTo>
                <a:cubicBezTo>
                  <a:pt x="1125097" y="413886"/>
                  <a:pt x="1120573" y="419828"/>
                  <a:pt x="1114963" y="425439"/>
                </a:cubicBezTo>
                <a:cubicBezTo>
                  <a:pt x="1109353" y="431049"/>
                  <a:pt x="1102385" y="437051"/>
                  <a:pt x="1094060" y="443446"/>
                </a:cubicBezTo>
                <a:lnTo>
                  <a:pt x="1082840" y="432406"/>
                </a:lnTo>
                <a:cubicBezTo>
                  <a:pt x="1091285" y="426132"/>
                  <a:pt x="1098162" y="420552"/>
                  <a:pt x="1103471" y="415666"/>
                </a:cubicBezTo>
                <a:cubicBezTo>
                  <a:pt x="1108779" y="410780"/>
                  <a:pt x="1112942" y="405743"/>
                  <a:pt x="1115958" y="400555"/>
                </a:cubicBezTo>
                <a:cubicBezTo>
                  <a:pt x="1118974" y="395367"/>
                  <a:pt x="1121056" y="389636"/>
                  <a:pt x="1122202" y="383362"/>
                </a:cubicBezTo>
                <a:cubicBezTo>
                  <a:pt x="1123348" y="377088"/>
                  <a:pt x="1124042" y="369487"/>
                  <a:pt x="1124283" y="360559"/>
                </a:cubicBezTo>
                <a:lnTo>
                  <a:pt x="1083021" y="360559"/>
                </a:lnTo>
                <a:lnTo>
                  <a:pt x="1083021" y="347348"/>
                </a:lnTo>
                <a:lnTo>
                  <a:pt x="1124283" y="347348"/>
                </a:lnTo>
                <a:lnTo>
                  <a:pt x="1124283" y="308981"/>
                </a:lnTo>
                <a:cubicBezTo>
                  <a:pt x="1118733" y="309946"/>
                  <a:pt x="1113244" y="310791"/>
                  <a:pt x="1107814" y="311515"/>
                </a:cubicBezTo>
                <a:cubicBezTo>
                  <a:pt x="1102385" y="312239"/>
                  <a:pt x="1097137" y="312842"/>
                  <a:pt x="1092069" y="313325"/>
                </a:cubicBezTo>
                <a:lnTo>
                  <a:pt x="1088993" y="301018"/>
                </a:lnTo>
                <a:cubicBezTo>
                  <a:pt x="1095870" y="300294"/>
                  <a:pt x="1102988" y="299420"/>
                  <a:pt x="1110348" y="298394"/>
                </a:cubicBezTo>
                <a:cubicBezTo>
                  <a:pt x="1117708" y="297369"/>
                  <a:pt x="1125007" y="296192"/>
                  <a:pt x="1132246" y="294865"/>
                </a:cubicBezTo>
                <a:cubicBezTo>
                  <a:pt x="1139485" y="293538"/>
                  <a:pt x="1146452" y="292120"/>
                  <a:pt x="1153149" y="290612"/>
                </a:cubicBezTo>
                <a:cubicBezTo>
                  <a:pt x="1159845" y="289104"/>
                  <a:pt x="1166028" y="287566"/>
                  <a:pt x="1171698" y="285997"/>
                </a:cubicBezTo>
                <a:lnTo>
                  <a:pt x="1174775" y="298304"/>
                </a:lnTo>
                <a:cubicBezTo>
                  <a:pt x="1169587" y="299631"/>
                  <a:pt x="1163947" y="300988"/>
                  <a:pt x="1157854" y="302376"/>
                </a:cubicBezTo>
                <a:cubicBezTo>
                  <a:pt x="1151761" y="303763"/>
                  <a:pt x="1145457" y="305120"/>
                  <a:pt x="1138942" y="306448"/>
                </a:cubicBezTo>
                <a:lnTo>
                  <a:pt x="1138942" y="347348"/>
                </a:lnTo>
                <a:lnTo>
                  <a:pt x="1189072" y="347348"/>
                </a:lnTo>
                <a:close/>
                <a:moveTo>
                  <a:pt x="2746038" y="280930"/>
                </a:moveTo>
                <a:lnTo>
                  <a:pt x="2758525" y="281292"/>
                </a:lnTo>
                <a:lnTo>
                  <a:pt x="2758525" y="310610"/>
                </a:lnTo>
                <a:cubicBezTo>
                  <a:pt x="2762024" y="309283"/>
                  <a:pt x="2765734" y="307775"/>
                  <a:pt x="2769655" y="306086"/>
                </a:cubicBezTo>
                <a:cubicBezTo>
                  <a:pt x="2773576" y="304397"/>
                  <a:pt x="2777437" y="302617"/>
                  <a:pt x="2781237" y="300747"/>
                </a:cubicBezTo>
                <a:cubicBezTo>
                  <a:pt x="2785038" y="298877"/>
                  <a:pt x="2788657" y="297037"/>
                  <a:pt x="2792096" y="295227"/>
                </a:cubicBezTo>
                <a:cubicBezTo>
                  <a:pt x="2795535" y="293417"/>
                  <a:pt x="2798461" y="291728"/>
                  <a:pt x="2800873" y="290160"/>
                </a:cubicBezTo>
                <a:lnTo>
                  <a:pt x="2806665" y="301923"/>
                </a:lnTo>
                <a:cubicBezTo>
                  <a:pt x="2803889" y="303733"/>
                  <a:pt x="2800511" y="305663"/>
                  <a:pt x="2796530" y="307714"/>
                </a:cubicBezTo>
                <a:cubicBezTo>
                  <a:pt x="2792549" y="309765"/>
                  <a:pt x="2788356" y="311817"/>
                  <a:pt x="2783952" y="313868"/>
                </a:cubicBezTo>
                <a:cubicBezTo>
                  <a:pt x="2779549" y="315919"/>
                  <a:pt x="2775115" y="317819"/>
                  <a:pt x="2770651" y="319568"/>
                </a:cubicBezTo>
                <a:cubicBezTo>
                  <a:pt x="2766187" y="321318"/>
                  <a:pt x="2762145" y="322796"/>
                  <a:pt x="2758525" y="324002"/>
                </a:cubicBezTo>
                <a:lnTo>
                  <a:pt x="2758525" y="333594"/>
                </a:lnTo>
                <a:cubicBezTo>
                  <a:pt x="2758525" y="337455"/>
                  <a:pt x="2759159" y="339958"/>
                  <a:pt x="2760425" y="341104"/>
                </a:cubicBezTo>
                <a:cubicBezTo>
                  <a:pt x="2761692" y="342250"/>
                  <a:pt x="2764015" y="343005"/>
                  <a:pt x="2767393" y="343366"/>
                </a:cubicBezTo>
                <a:cubicBezTo>
                  <a:pt x="2773425" y="344090"/>
                  <a:pt x="2779518" y="344090"/>
                  <a:pt x="2785671" y="343366"/>
                </a:cubicBezTo>
                <a:cubicBezTo>
                  <a:pt x="2789532" y="342884"/>
                  <a:pt x="2792307" y="342341"/>
                  <a:pt x="2793997" y="341738"/>
                </a:cubicBezTo>
                <a:cubicBezTo>
                  <a:pt x="2795685" y="341134"/>
                  <a:pt x="2796831" y="339807"/>
                  <a:pt x="2797435" y="337756"/>
                </a:cubicBezTo>
                <a:cubicBezTo>
                  <a:pt x="2798279" y="335343"/>
                  <a:pt x="2798792" y="332779"/>
                  <a:pt x="2798973" y="330065"/>
                </a:cubicBezTo>
                <a:cubicBezTo>
                  <a:pt x="2799154" y="327350"/>
                  <a:pt x="2799365" y="324666"/>
                  <a:pt x="2799607" y="322011"/>
                </a:cubicBezTo>
                <a:lnTo>
                  <a:pt x="2811913" y="327079"/>
                </a:lnTo>
                <a:cubicBezTo>
                  <a:pt x="2811309" y="330095"/>
                  <a:pt x="2810797" y="333232"/>
                  <a:pt x="2810375" y="336489"/>
                </a:cubicBezTo>
                <a:cubicBezTo>
                  <a:pt x="2809952" y="339747"/>
                  <a:pt x="2809258" y="342884"/>
                  <a:pt x="2808293" y="345900"/>
                </a:cubicBezTo>
                <a:cubicBezTo>
                  <a:pt x="2807569" y="348796"/>
                  <a:pt x="2805820" y="351028"/>
                  <a:pt x="2803045" y="352596"/>
                </a:cubicBezTo>
                <a:cubicBezTo>
                  <a:pt x="2800270" y="354165"/>
                  <a:pt x="2795867" y="355190"/>
                  <a:pt x="2789834" y="355673"/>
                </a:cubicBezTo>
                <a:cubicBezTo>
                  <a:pt x="2780182" y="356397"/>
                  <a:pt x="2770590" y="356397"/>
                  <a:pt x="2761059" y="355673"/>
                </a:cubicBezTo>
                <a:cubicBezTo>
                  <a:pt x="2755991" y="355311"/>
                  <a:pt x="2752221" y="353833"/>
                  <a:pt x="2749748" y="351239"/>
                </a:cubicBezTo>
                <a:cubicBezTo>
                  <a:pt x="2747275" y="348645"/>
                  <a:pt x="2746038" y="344271"/>
                  <a:pt x="2746038" y="338118"/>
                </a:cubicBezTo>
                <a:close/>
                <a:moveTo>
                  <a:pt x="3602973" y="280749"/>
                </a:moveTo>
                <a:lnTo>
                  <a:pt x="3615461" y="280749"/>
                </a:lnTo>
                <a:cubicBezTo>
                  <a:pt x="3624630" y="294503"/>
                  <a:pt x="3635609" y="307322"/>
                  <a:pt x="3648398" y="319206"/>
                </a:cubicBezTo>
                <a:cubicBezTo>
                  <a:pt x="3661187" y="331090"/>
                  <a:pt x="3675907" y="342100"/>
                  <a:pt x="3692556" y="352234"/>
                </a:cubicBezTo>
                <a:lnTo>
                  <a:pt x="3682421" y="364903"/>
                </a:lnTo>
                <a:cubicBezTo>
                  <a:pt x="3676148" y="360438"/>
                  <a:pt x="3669633" y="355492"/>
                  <a:pt x="3662876" y="350063"/>
                </a:cubicBezTo>
                <a:cubicBezTo>
                  <a:pt x="3656120" y="344633"/>
                  <a:pt x="3649484" y="338963"/>
                  <a:pt x="3642969" y="333051"/>
                </a:cubicBezTo>
                <a:cubicBezTo>
                  <a:pt x="3636454" y="327139"/>
                  <a:pt x="3630301" y="321046"/>
                  <a:pt x="3624510" y="314772"/>
                </a:cubicBezTo>
                <a:cubicBezTo>
                  <a:pt x="3618718" y="308499"/>
                  <a:pt x="3613651" y="302165"/>
                  <a:pt x="3609308" y="295770"/>
                </a:cubicBezTo>
                <a:cubicBezTo>
                  <a:pt x="3600259" y="308921"/>
                  <a:pt x="3589310" y="321348"/>
                  <a:pt x="3576461" y="333051"/>
                </a:cubicBezTo>
                <a:cubicBezTo>
                  <a:pt x="3563611" y="344754"/>
                  <a:pt x="3549827" y="355492"/>
                  <a:pt x="3535108" y="365264"/>
                </a:cubicBezTo>
                <a:lnTo>
                  <a:pt x="3525335" y="353139"/>
                </a:lnTo>
                <a:cubicBezTo>
                  <a:pt x="3533660" y="348313"/>
                  <a:pt x="3541623" y="343005"/>
                  <a:pt x="3549224" y="337213"/>
                </a:cubicBezTo>
                <a:cubicBezTo>
                  <a:pt x="3556825" y="331422"/>
                  <a:pt x="3563913" y="325420"/>
                  <a:pt x="3570489" y="319206"/>
                </a:cubicBezTo>
                <a:cubicBezTo>
                  <a:pt x="3577064" y="312993"/>
                  <a:pt x="3583097" y="306629"/>
                  <a:pt x="3588586" y="300113"/>
                </a:cubicBezTo>
                <a:cubicBezTo>
                  <a:pt x="3594075" y="293598"/>
                  <a:pt x="3598871" y="287144"/>
                  <a:pt x="3602973" y="280749"/>
                </a:cubicBezTo>
                <a:close/>
                <a:moveTo>
                  <a:pt x="3247472" y="280749"/>
                </a:moveTo>
                <a:lnTo>
                  <a:pt x="3261045" y="281292"/>
                </a:lnTo>
                <a:cubicBezTo>
                  <a:pt x="3261045" y="283222"/>
                  <a:pt x="3260924" y="285967"/>
                  <a:pt x="3260683" y="289526"/>
                </a:cubicBezTo>
                <a:cubicBezTo>
                  <a:pt x="3260442" y="293086"/>
                  <a:pt x="3260170" y="296856"/>
                  <a:pt x="3259869" y="300837"/>
                </a:cubicBezTo>
                <a:cubicBezTo>
                  <a:pt x="3259567" y="304819"/>
                  <a:pt x="3259265" y="308710"/>
                  <a:pt x="3258964" y="312510"/>
                </a:cubicBezTo>
                <a:cubicBezTo>
                  <a:pt x="3258662" y="316311"/>
                  <a:pt x="3258391" y="319297"/>
                  <a:pt x="3258149" y="321469"/>
                </a:cubicBezTo>
                <a:lnTo>
                  <a:pt x="3323662" y="321469"/>
                </a:lnTo>
                <a:cubicBezTo>
                  <a:pt x="3323542" y="323640"/>
                  <a:pt x="3323361" y="326988"/>
                  <a:pt x="3323120" y="331513"/>
                </a:cubicBezTo>
                <a:cubicBezTo>
                  <a:pt x="3322879" y="336037"/>
                  <a:pt x="3322607" y="341225"/>
                  <a:pt x="3322305" y="347076"/>
                </a:cubicBezTo>
                <a:cubicBezTo>
                  <a:pt x="3322003" y="352928"/>
                  <a:pt x="3321702" y="359111"/>
                  <a:pt x="3321400" y="365626"/>
                </a:cubicBezTo>
                <a:cubicBezTo>
                  <a:pt x="3321099" y="372142"/>
                  <a:pt x="3320767" y="378476"/>
                  <a:pt x="3320405" y="384629"/>
                </a:cubicBezTo>
                <a:cubicBezTo>
                  <a:pt x="3320043" y="390782"/>
                  <a:pt x="3319711" y="396452"/>
                  <a:pt x="3319410" y="401640"/>
                </a:cubicBezTo>
                <a:cubicBezTo>
                  <a:pt x="3319108" y="406828"/>
                  <a:pt x="3318897" y="410991"/>
                  <a:pt x="3318776" y="414128"/>
                </a:cubicBezTo>
                <a:cubicBezTo>
                  <a:pt x="3318535" y="418592"/>
                  <a:pt x="3317781" y="422302"/>
                  <a:pt x="3316514" y="425258"/>
                </a:cubicBezTo>
                <a:cubicBezTo>
                  <a:pt x="3315247" y="428214"/>
                  <a:pt x="3313256" y="430627"/>
                  <a:pt x="3310542" y="432497"/>
                </a:cubicBezTo>
                <a:cubicBezTo>
                  <a:pt x="3307827" y="434367"/>
                  <a:pt x="3304298" y="435754"/>
                  <a:pt x="3299955" y="436659"/>
                </a:cubicBezTo>
                <a:cubicBezTo>
                  <a:pt x="3295611" y="437564"/>
                  <a:pt x="3290182" y="438197"/>
                  <a:pt x="3283667" y="438559"/>
                </a:cubicBezTo>
                <a:lnTo>
                  <a:pt x="3270637" y="439283"/>
                </a:lnTo>
                <a:lnTo>
                  <a:pt x="3264665" y="424986"/>
                </a:lnTo>
                <a:lnTo>
                  <a:pt x="3282762" y="424262"/>
                </a:lnTo>
                <a:cubicBezTo>
                  <a:pt x="3287226" y="424142"/>
                  <a:pt x="3290876" y="423810"/>
                  <a:pt x="3293711" y="423267"/>
                </a:cubicBezTo>
                <a:cubicBezTo>
                  <a:pt x="3296546" y="422724"/>
                  <a:pt x="3298809" y="421849"/>
                  <a:pt x="3300498" y="420643"/>
                </a:cubicBezTo>
                <a:cubicBezTo>
                  <a:pt x="3302187" y="419436"/>
                  <a:pt x="3303393" y="417808"/>
                  <a:pt x="3304117" y="415756"/>
                </a:cubicBezTo>
                <a:cubicBezTo>
                  <a:pt x="3304841" y="413705"/>
                  <a:pt x="3305384" y="410991"/>
                  <a:pt x="3305746" y="407613"/>
                </a:cubicBezTo>
                <a:cubicBezTo>
                  <a:pt x="3305987" y="405200"/>
                  <a:pt x="3306259" y="401972"/>
                  <a:pt x="3306561" y="397930"/>
                </a:cubicBezTo>
                <a:cubicBezTo>
                  <a:pt x="3306862" y="393889"/>
                  <a:pt x="3307133" y="389515"/>
                  <a:pt x="3307375" y="384810"/>
                </a:cubicBezTo>
                <a:cubicBezTo>
                  <a:pt x="3307616" y="380104"/>
                  <a:pt x="3307857" y="375218"/>
                  <a:pt x="3308099" y="370151"/>
                </a:cubicBezTo>
                <a:cubicBezTo>
                  <a:pt x="3308340" y="365083"/>
                  <a:pt x="3308581" y="360288"/>
                  <a:pt x="3308823" y="355763"/>
                </a:cubicBezTo>
                <a:cubicBezTo>
                  <a:pt x="3309064" y="351239"/>
                  <a:pt x="3309245" y="347167"/>
                  <a:pt x="3309365" y="343547"/>
                </a:cubicBezTo>
                <a:cubicBezTo>
                  <a:pt x="3309486" y="339928"/>
                  <a:pt x="3309546" y="337153"/>
                  <a:pt x="3309546" y="335223"/>
                </a:cubicBezTo>
                <a:lnTo>
                  <a:pt x="3256701" y="335223"/>
                </a:lnTo>
                <a:cubicBezTo>
                  <a:pt x="3255133" y="347046"/>
                  <a:pt x="3252781" y="357784"/>
                  <a:pt x="3249643" y="367436"/>
                </a:cubicBezTo>
                <a:cubicBezTo>
                  <a:pt x="3246507" y="377088"/>
                  <a:pt x="3242344" y="386137"/>
                  <a:pt x="3237156" y="394582"/>
                </a:cubicBezTo>
                <a:cubicBezTo>
                  <a:pt x="3231969" y="403028"/>
                  <a:pt x="3225574" y="411142"/>
                  <a:pt x="3217973" y="418924"/>
                </a:cubicBezTo>
                <a:cubicBezTo>
                  <a:pt x="3210372" y="426705"/>
                  <a:pt x="3201263" y="434638"/>
                  <a:pt x="3190646" y="442722"/>
                </a:cubicBezTo>
                <a:lnTo>
                  <a:pt x="3180331" y="431682"/>
                </a:lnTo>
                <a:cubicBezTo>
                  <a:pt x="3190223" y="424323"/>
                  <a:pt x="3198759" y="417144"/>
                  <a:pt x="3205938" y="410146"/>
                </a:cubicBezTo>
                <a:cubicBezTo>
                  <a:pt x="3213117" y="403149"/>
                  <a:pt x="3219179" y="395879"/>
                  <a:pt x="3224126" y="388339"/>
                </a:cubicBezTo>
                <a:cubicBezTo>
                  <a:pt x="3229073" y="380798"/>
                  <a:pt x="3233024" y="372715"/>
                  <a:pt x="3235980" y="364088"/>
                </a:cubicBezTo>
                <a:cubicBezTo>
                  <a:pt x="3238936" y="355462"/>
                  <a:pt x="3241138" y="345840"/>
                  <a:pt x="3242585" y="335223"/>
                </a:cubicBezTo>
                <a:lnTo>
                  <a:pt x="3183769" y="335223"/>
                </a:lnTo>
                <a:lnTo>
                  <a:pt x="3183769" y="321469"/>
                </a:lnTo>
                <a:lnTo>
                  <a:pt x="3244215" y="321469"/>
                </a:lnTo>
                <a:cubicBezTo>
                  <a:pt x="3244456" y="319417"/>
                  <a:pt x="3244727" y="316492"/>
                  <a:pt x="3245029" y="312691"/>
                </a:cubicBezTo>
                <a:cubicBezTo>
                  <a:pt x="3245331" y="308891"/>
                  <a:pt x="3245632" y="304970"/>
                  <a:pt x="3245934" y="300928"/>
                </a:cubicBezTo>
                <a:cubicBezTo>
                  <a:pt x="3246235" y="296886"/>
                  <a:pt x="3246537" y="292995"/>
                  <a:pt x="3246839" y="289255"/>
                </a:cubicBezTo>
                <a:cubicBezTo>
                  <a:pt x="3247140" y="285515"/>
                  <a:pt x="3247351" y="282680"/>
                  <a:pt x="3247472" y="280749"/>
                </a:cubicBezTo>
                <a:close/>
                <a:moveTo>
                  <a:pt x="1807483" y="280206"/>
                </a:moveTo>
                <a:lnTo>
                  <a:pt x="1820694" y="280930"/>
                </a:lnTo>
                <a:lnTo>
                  <a:pt x="1820694" y="313687"/>
                </a:lnTo>
                <a:lnTo>
                  <a:pt x="1845125" y="313687"/>
                </a:lnTo>
                <a:lnTo>
                  <a:pt x="1845125" y="326355"/>
                </a:lnTo>
                <a:lnTo>
                  <a:pt x="1820694" y="326355"/>
                </a:lnTo>
                <a:lnTo>
                  <a:pt x="1820694" y="359473"/>
                </a:lnTo>
                <a:cubicBezTo>
                  <a:pt x="1825399" y="358025"/>
                  <a:pt x="1829833" y="356638"/>
                  <a:pt x="1833995" y="355311"/>
                </a:cubicBezTo>
                <a:cubicBezTo>
                  <a:pt x="1838158" y="353984"/>
                  <a:pt x="1841807" y="352717"/>
                  <a:pt x="1844944" y="351510"/>
                </a:cubicBezTo>
                <a:lnTo>
                  <a:pt x="1846573" y="364360"/>
                </a:lnTo>
                <a:cubicBezTo>
                  <a:pt x="1843315" y="365687"/>
                  <a:pt x="1839455" y="367104"/>
                  <a:pt x="1834991" y="368612"/>
                </a:cubicBezTo>
                <a:cubicBezTo>
                  <a:pt x="1830527" y="370121"/>
                  <a:pt x="1825761" y="371719"/>
                  <a:pt x="1820694" y="373408"/>
                </a:cubicBezTo>
                <a:lnTo>
                  <a:pt x="1820694" y="421186"/>
                </a:lnTo>
                <a:cubicBezTo>
                  <a:pt x="1820694" y="425167"/>
                  <a:pt x="1820392" y="428425"/>
                  <a:pt x="1819789" y="430958"/>
                </a:cubicBezTo>
                <a:cubicBezTo>
                  <a:pt x="1819186" y="433492"/>
                  <a:pt x="1818069" y="435483"/>
                  <a:pt x="1816441" y="436931"/>
                </a:cubicBezTo>
                <a:cubicBezTo>
                  <a:pt x="1814812" y="438378"/>
                  <a:pt x="1812520" y="439464"/>
                  <a:pt x="1809564" y="440188"/>
                </a:cubicBezTo>
                <a:cubicBezTo>
                  <a:pt x="1806608" y="440912"/>
                  <a:pt x="1802837" y="441515"/>
                  <a:pt x="1798253" y="441998"/>
                </a:cubicBezTo>
                <a:lnTo>
                  <a:pt x="1789385" y="442903"/>
                </a:lnTo>
                <a:lnTo>
                  <a:pt x="1785042" y="428787"/>
                </a:lnTo>
                <a:lnTo>
                  <a:pt x="1795357" y="428063"/>
                </a:lnTo>
                <a:cubicBezTo>
                  <a:pt x="1798011" y="427821"/>
                  <a:pt x="1800123" y="427490"/>
                  <a:pt x="1801691" y="427067"/>
                </a:cubicBezTo>
                <a:cubicBezTo>
                  <a:pt x="1803260" y="426645"/>
                  <a:pt x="1804466" y="426012"/>
                  <a:pt x="1805311" y="425167"/>
                </a:cubicBezTo>
                <a:cubicBezTo>
                  <a:pt x="1806155" y="424323"/>
                  <a:pt x="1806729" y="423176"/>
                  <a:pt x="1807030" y="421729"/>
                </a:cubicBezTo>
                <a:cubicBezTo>
                  <a:pt x="1807332" y="420281"/>
                  <a:pt x="1807483" y="418411"/>
                  <a:pt x="1807483" y="416118"/>
                </a:cubicBezTo>
                <a:lnTo>
                  <a:pt x="1807483" y="377571"/>
                </a:lnTo>
                <a:cubicBezTo>
                  <a:pt x="1801933" y="379260"/>
                  <a:pt x="1796624" y="380828"/>
                  <a:pt x="1791557" y="382276"/>
                </a:cubicBezTo>
                <a:cubicBezTo>
                  <a:pt x="1786489" y="383724"/>
                  <a:pt x="1782146" y="384930"/>
                  <a:pt x="1778527" y="385896"/>
                </a:cubicBezTo>
                <a:lnTo>
                  <a:pt x="1774364" y="372323"/>
                </a:lnTo>
                <a:cubicBezTo>
                  <a:pt x="1778587" y="371357"/>
                  <a:pt x="1783624" y="370090"/>
                  <a:pt x="1789475" y="368522"/>
                </a:cubicBezTo>
                <a:cubicBezTo>
                  <a:pt x="1795327" y="366954"/>
                  <a:pt x="1801329" y="365264"/>
                  <a:pt x="1807483" y="363455"/>
                </a:cubicBezTo>
                <a:lnTo>
                  <a:pt x="1807483" y="326355"/>
                </a:lnTo>
                <a:lnTo>
                  <a:pt x="1780517" y="326355"/>
                </a:lnTo>
                <a:lnTo>
                  <a:pt x="1780517" y="313687"/>
                </a:lnTo>
                <a:lnTo>
                  <a:pt x="1807483" y="313687"/>
                </a:lnTo>
                <a:close/>
                <a:moveTo>
                  <a:pt x="760276" y="279663"/>
                </a:moveTo>
                <a:lnTo>
                  <a:pt x="772039" y="284912"/>
                </a:lnTo>
                <a:cubicBezTo>
                  <a:pt x="770350" y="288893"/>
                  <a:pt x="768419" y="293146"/>
                  <a:pt x="766248" y="297670"/>
                </a:cubicBezTo>
                <a:cubicBezTo>
                  <a:pt x="764076" y="302195"/>
                  <a:pt x="761844" y="306659"/>
                  <a:pt x="759552" y="311062"/>
                </a:cubicBezTo>
                <a:cubicBezTo>
                  <a:pt x="757259" y="315466"/>
                  <a:pt x="754997" y="319568"/>
                  <a:pt x="752765" y="323369"/>
                </a:cubicBezTo>
                <a:cubicBezTo>
                  <a:pt x="750533" y="327169"/>
                  <a:pt x="748573" y="330276"/>
                  <a:pt x="746884" y="332689"/>
                </a:cubicBezTo>
                <a:lnTo>
                  <a:pt x="768419" y="331603"/>
                </a:lnTo>
                <a:cubicBezTo>
                  <a:pt x="770229" y="328225"/>
                  <a:pt x="772009" y="324907"/>
                  <a:pt x="773758" y="321650"/>
                </a:cubicBezTo>
                <a:cubicBezTo>
                  <a:pt x="775508" y="318392"/>
                  <a:pt x="777046" y="315255"/>
                  <a:pt x="778373" y="312239"/>
                </a:cubicBezTo>
                <a:lnTo>
                  <a:pt x="789594" y="318030"/>
                </a:lnTo>
                <a:cubicBezTo>
                  <a:pt x="787301" y="322977"/>
                  <a:pt x="784647" y="328255"/>
                  <a:pt x="781631" y="333865"/>
                </a:cubicBezTo>
                <a:cubicBezTo>
                  <a:pt x="778614" y="339476"/>
                  <a:pt x="775568" y="344965"/>
                  <a:pt x="772491" y="350334"/>
                </a:cubicBezTo>
                <a:cubicBezTo>
                  <a:pt x="769415" y="355703"/>
                  <a:pt x="766399" y="360740"/>
                  <a:pt x="763443" y="365445"/>
                </a:cubicBezTo>
                <a:cubicBezTo>
                  <a:pt x="760487" y="370151"/>
                  <a:pt x="757863" y="374072"/>
                  <a:pt x="755570" y="377209"/>
                </a:cubicBezTo>
                <a:lnTo>
                  <a:pt x="785431" y="373046"/>
                </a:lnTo>
                <a:lnTo>
                  <a:pt x="785612" y="385896"/>
                </a:lnTo>
                <a:cubicBezTo>
                  <a:pt x="784888" y="386016"/>
                  <a:pt x="783561" y="386227"/>
                  <a:pt x="781631" y="386529"/>
                </a:cubicBezTo>
                <a:cubicBezTo>
                  <a:pt x="779700" y="386831"/>
                  <a:pt x="777408" y="387162"/>
                  <a:pt x="774754" y="387524"/>
                </a:cubicBezTo>
                <a:cubicBezTo>
                  <a:pt x="772099" y="387886"/>
                  <a:pt x="769294" y="388309"/>
                  <a:pt x="766338" y="388791"/>
                </a:cubicBezTo>
                <a:cubicBezTo>
                  <a:pt x="763382" y="389274"/>
                  <a:pt x="760547" y="389726"/>
                  <a:pt x="757832" y="390149"/>
                </a:cubicBezTo>
                <a:cubicBezTo>
                  <a:pt x="755118" y="390571"/>
                  <a:pt x="752645" y="390963"/>
                  <a:pt x="750413" y="391325"/>
                </a:cubicBezTo>
                <a:cubicBezTo>
                  <a:pt x="748180" y="391687"/>
                  <a:pt x="746582" y="391928"/>
                  <a:pt x="745617" y="392049"/>
                </a:cubicBezTo>
                <a:cubicBezTo>
                  <a:pt x="744410" y="392169"/>
                  <a:pt x="742812" y="392411"/>
                  <a:pt x="740821" y="392773"/>
                </a:cubicBezTo>
                <a:cubicBezTo>
                  <a:pt x="738830" y="393135"/>
                  <a:pt x="736990" y="393557"/>
                  <a:pt x="735301" y="394039"/>
                </a:cubicBezTo>
                <a:lnTo>
                  <a:pt x="732225" y="381552"/>
                </a:lnTo>
                <a:cubicBezTo>
                  <a:pt x="733914" y="381070"/>
                  <a:pt x="735603" y="380316"/>
                  <a:pt x="737292" y="379290"/>
                </a:cubicBezTo>
                <a:cubicBezTo>
                  <a:pt x="738981" y="378265"/>
                  <a:pt x="740308" y="376967"/>
                  <a:pt x="741273" y="375399"/>
                </a:cubicBezTo>
                <a:cubicBezTo>
                  <a:pt x="743928" y="371659"/>
                  <a:pt x="746974" y="367074"/>
                  <a:pt x="750413" y="361645"/>
                </a:cubicBezTo>
                <a:cubicBezTo>
                  <a:pt x="753851" y="356216"/>
                  <a:pt x="757380" y="350425"/>
                  <a:pt x="761000" y="344271"/>
                </a:cubicBezTo>
                <a:cubicBezTo>
                  <a:pt x="758948" y="344392"/>
                  <a:pt x="756777" y="344513"/>
                  <a:pt x="754484" y="344633"/>
                </a:cubicBezTo>
                <a:cubicBezTo>
                  <a:pt x="752192" y="344754"/>
                  <a:pt x="750051" y="344875"/>
                  <a:pt x="748060" y="344995"/>
                </a:cubicBezTo>
                <a:cubicBezTo>
                  <a:pt x="746069" y="345116"/>
                  <a:pt x="744289" y="345237"/>
                  <a:pt x="742721" y="345357"/>
                </a:cubicBezTo>
                <a:cubicBezTo>
                  <a:pt x="741153" y="345478"/>
                  <a:pt x="740006" y="345538"/>
                  <a:pt x="739283" y="345538"/>
                </a:cubicBezTo>
                <a:cubicBezTo>
                  <a:pt x="738076" y="345659"/>
                  <a:pt x="736779" y="345840"/>
                  <a:pt x="735392" y="346081"/>
                </a:cubicBezTo>
                <a:cubicBezTo>
                  <a:pt x="734004" y="346322"/>
                  <a:pt x="732707" y="346624"/>
                  <a:pt x="731501" y="346986"/>
                </a:cubicBezTo>
                <a:lnTo>
                  <a:pt x="728786" y="334137"/>
                </a:lnTo>
                <a:cubicBezTo>
                  <a:pt x="730234" y="333654"/>
                  <a:pt x="731380" y="333111"/>
                  <a:pt x="732225" y="332508"/>
                </a:cubicBezTo>
                <a:cubicBezTo>
                  <a:pt x="733069" y="331905"/>
                  <a:pt x="733974" y="330940"/>
                  <a:pt x="734939" y="329612"/>
                </a:cubicBezTo>
                <a:cubicBezTo>
                  <a:pt x="736508" y="327441"/>
                  <a:pt x="738378" y="324455"/>
                  <a:pt x="740549" y="320654"/>
                </a:cubicBezTo>
                <a:cubicBezTo>
                  <a:pt x="742721" y="316854"/>
                  <a:pt x="744983" y="312661"/>
                  <a:pt x="747336" y="308076"/>
                </a:cubicBezTo>
                <a:cubicBezTo>
                  <a:pt x="749689" y="303492"/>
                  <a:pt x="752011" y="298726"/>
                  <a:pt x="754303" y="293779"/>
                </a:cubicBezTo>
                <a:cubicBezTo>
                  <a:pt x="756596" y="288833"/>
                  <a:pt x="758587" y="284127"/>
                  <a:pt x="760276" y="279663"/>
                </a:cubicBezTo>
                <a:close/>
                <a:moveTo>
                  <a:pt x="4146508" y="278939"/>
                </a:moveTo>
                <a:cubicBezTo>
                  <a:pt x="4147473" y="281111"/>
                  <a:pt x="4148589" y="284037"/>
                  <a:pt x="4149856" y="287717"/>
                </a:cubicBezTo>
                <a:cubicBezTo>
                  <a:pt x="4151123" y="291396"/>
                  <a:pt x="4152239" y="294745"/>
                  <a:pt x="4153204" y="297761"/>
                </a:cubicBezTo>
                <a:lnTo>
                  <a:pt x="4213650" y="297761"/>
                </a:lnTo>
                <a:lnTo>
                  <a:pt x="4213650" y="322011"/>
                </a:lnTo>
                <a:lnTo>
                  <a:pt x="4200620" y="322011"/>
                </a:lnTo>
                <a:lnTo>
                  <a:pt x="4200620" y="308981"/>
                </a:lnTo>
                <a:lnTo>
                  <a:pt x="4084977" y="308981"/>
                </a:lnTo>
                <a:lnTo>
                  <a:pt x="4084977" y="322011"/>
                </a:lnTo>
                <a:lnTo>
                  <a:pt x="4071946" y="322011"/>
                </a:lnTo>
                <a:lnTo>
                  <a:pt x="4071946" y="297761"/>
                </a:lnTo>
                <a:lnTo>
                  <a:pt x="4137821" y="297761"/>
                </a:lnTo>
                <a:cubicBezTo>
                  <a:pt x="4136856" y="294624"/>
                  <a:pt x="4135861" y="291517"/>
                  <a:pt x="4134835" y="288441"/>
                </a:cubicBezTo>
                <a:cubicBezTo>
                  <a:pt x="4133810" y="285364"/>
                  <a:pt x="4132815" y="282861"/>
                  <a:pt x="4131849" y="280930"/>
                </a:cubicBezTo>
                <a:close/>
                <a:moveTo>
                  <a:pt x="2690297" y="278758"/>
                </a:moveTo>
                <a:lnTo>
                  <a:pt x="2702604" y="284731"/>
                </a:lnTo>
                <a:cubicBezTo>
                  <a:pt x="2700915" y="287506"/>
                  <a:pt x="2699045" y="290431"/>
                  <a:pt x="2696994" y="293508"/>
                </a:cubicBezTo>
                <a:cubicBezTo>
                  <a:pt x="2694943" y="296584"/>
                  <a:pt x="2692831" y="299631"/>
                  <a:pt x="2690660" y="302647"/>
                </a:cubicBezTo>
                <a:cubicBezTo>
                  <a:pt x="2688488" y="305663"/>
                  <a:pt x="2686286" y="308529"/>
                  <a:pt x="2684054" y="311243"/>
                </a:cubicBezTo>
                <a:cubicBezTo>
                  <a:pt x="2681822" y="313958"/>
                  <a:pt x="2679801" y="316401"/>
                  <a:pt x="2677991" y="318573"/>
                </a:cubicBezTo>
                <a:cubicBezTo>
                  <a:pt x="2679922" y="318573"/>
                  <a:pt x="2682455" y="318482"/>
                  <a:pt x="2685592" y="318301"/>
                </a:cubicBezTo>
                <a:cubicBezTo>
                  <a:pt x="2688729" y="318120"/>
                  <a:pt x="2692047" y="317939"/>
                  <a:pt x="2695546" y="317759"/>
                </a:cubicBezTo>
                <a:cubicBezTo>
                  <a:pt x="2699045" y="317578"/>
                  <a:pt x="2702604" y="317366"/>
                  <a:pt x="2706223" y="317125"/>
                </a:cubicBezTo>
                <a:cubicBezTo>
                  <a:pt x="2709843" y="316884"/>
                  <a:pt x="2713101" y="316643"/>
                  <a:pt x="2715996" y="316401"/>
                </a:cubicBezTo>
                <a:cubicBezTo>
                  <a:pt x="2713704" y="313264"/>
                  <a:pt x="2711441" y="310278"/>
                  <a:pt x="2709209" y="307443"/>
                </a:cubicBezTo>
                <a:cubicBezTo>
                  <a:pt x="2706977" y="304608"/>
                  <a:pt x="2705017" y="302225"/>
                  <a:pt x="2703328" y="300294"/>
                </a:cubicBezTo>
                <a:lnTo>
                  <a:pt x="2712195" y="293417"/>
                </a:lnTo>
                <a:cubicBezTo>
                  <a:pt x="2714126" y="295468"/>
                  <a:pt x="2716358" y="298032"/>
                  <a:pt x="2718892" y="301109"/>
                </a:cubicBezTo>
                <a:cubicBezTo>
                  <a:pt x="2721425" y="304185"/>
                  <a:pt x="2723989" y="307443"/>
                  <a:pt x="2726583" y="310881"/>
                </a:cubicBezTo>
                <a:cubicBezTo>
                  <a:pt x="2729177" y="314320"/>
                  <a:pt x="2731650" y="317698"/>
                  <a:pt x="2734003" y="321016"/>
                </a:cubicBezTo>
                <a:cubicBezTo>
                  <a:pt x="2736356" y="324334"/>
                  <a:pt x="2738256" y="327199"/>
                  <a:pt x="2739704" y="329612"/>
                </a:cubicBezTo>
                <a:lnTo>
                  <a:pt x="2729931" y="338480"/>
                </a:lnTo>
                <a:cubicBezTo>
                  <a:pt x="2729087" y="336791"/>
                  <a:pt x="2728121" y="335011"/>
                  <a:pt x="2727035" y="333141"/>
                </a:cubicBezTo>
                <a:cubicBezTo>
                  <a:pt x="2725950" y="331271"/>
                  <a:pt x="2724743" y="329311"/>
                  <a:pt x="2723416" y="327260"/>
                </a:cubicBezTo>
                <a:cubicBezTo>
                  <a:pt x="2720279" y="327380"/>
                  <a:pt x="2716087" y="327561"/>
                  <a:pt x="2710838" y="327803"/>
                </a:cubicBezTo>
                <a:cubicBezTo>
                  <a:pt x="2705590" y="328044"/>
                  <a:pt x="2700281" y="328315"/>
                  <a:pt x="2694912" y="328617"/>
                </a:cubicBezTo>
                <a:cubicBezTo>
                  <a:pt x="2689543" y="328919"/>
                  <a:pt x="2684567" y="329190"/>
                  <a:pt x="2679982" y="329431"/>
                </a:cubicBezTo>
                <a:cubicBezTo>
                  <a:pt x="2675397" y="329673"/>
                  <a:pt x="2672140" y="329854"/>
                  <a:pt x="2670209" y="329974"/>
                </a:cubicBezTo>
                <a:cubicBezTo>
                  <a:pt x="2668641" y="330095"/>
                  <a:pt x="2667073" y="330246"/>
                  <a:pt x="2665504" y="330427"/>
                </a:cubicBezTo>
                <a:cubicBezTo>
                  <a:pt x="2663935" y="330608"/>
                  <a:pt x="2661945" y="331000"/>
                  <a:pt x="2659532" y="331603"/>
                </a:cubicBezTo>
                <a:lnTo>
                  <a:pt x="2656455" y="319116"/>
                </a:lnTo>
                <a:cubicBezTo>
                  <a:pt x="2658385" y="318633"/>
                  <a:pt x="2659894" y="318090"/>
                  <a:pt x="2660979" y="317487"/>
                </a:cubicBezTo>
                <a:cubicBezTo>
                  <a:pt x="2662065" y="316884"/>
                  <a:pt x="2662910" y="316220"/>
                  <a:pt x="2663513" y="315496"/>
                </a:cubicBezTo>
                <a:cubicBezTo>
                  <a:pt x="2665564" y="313566"/>
                  <a:pt x="2667827" y="311123"/>
                  <a:pt x="2670300" y="308167"/>
                </a:cubicBezTo>
                <a:cubicBezTo>
                  <a:pt x="2672773" y="305211"/>
                  <a:pt x="2675247" y="302074"/>
                  <a:pt x="2677720" y="298756"/>
                </a:cubicBezTo>
                <a:cubicBezTo>
                  <a:pt x="2680193" y="295438"/>
                  <a:pt x="2682546" y="292060"/>
                  <a:pt x="2684778" y="288622"/>
                </a:cubicBezTo>
                <a:cubicBezTo>
                  <a:pt x="2687010" y="285183"/>
                  <a:pt x="2688850" y="281895"/>
                  <a:pt x="2690297" y="278758"/>
                </a:cubicBezTo>
                <a:close/>
                <a:moveTo>
                  <a:pt x="3122895" y="278577"/>
                </a:moveTo>
                <a:cubicBezTo>
                  <a:pt x="3124342" y="279784"/>
                  <a:pt x="3126092" y="281292"/>
                  <a:pt x="3128143" y="283102"/>
                </a:cubicBezTo>
                <a:cubicBezTo>
                  <a:pt x="3130194" y="284912"/>
                  <a:pt x="3132245" y="286812"/>
                  <a:pt x="3134296" y="288803"/>
                </a:cubicBezTo>
                <a:cubicBezTo>
                  <a:pt x="3136347" y="290793"/>
                  <a:pt x="3138308" y="292754"/>
                  <a:pt x="3140178" y="294684"/>
                </a:cubicBezTo>
                <a:cubicBezTo>
                  <a:pt x="3142047" y="296615"/>
                  <a:pt x="3143526" y="298304"/>
                  <a:pt x="3144612" y="299751"/>
                </a:cubicBezTo>
                <a:lnTo>
                  <a:pt x="3137373" y="307352"/>
                </a:lnTo>
                <a:lnTo>
                  <a:pt x="3159633" y="307352"/>
                </a:lnTo>
                <a:lnTo>
                  <a:pt x="3159633" y="319840"/>
                </a:lnTo>
                <a:lnTo>
                  <a:pt x="3104797" y="319840"/>
                </a:lnTo>
                <a:cubicBezTo>
                  <a:pt x="3106003" y="332991"/>
                  <a:pt x="3107451" y="344995"/>
                  <a:pt x="3109140" y="355854"/>
                </a:cubicBezTo>
                <a:cubicBezTo>
                  <a:pt x="3110829" y="366712"/>
                  <a:pt x="3112881" y="376485"/>
                  <a:pt x="3115294" y="385172"/>
                </a:cubicBezTo>
                <a:cubicBezTo>
                  <a:pt x="3120602" y="377450"/>
                  <a:pt x="3125127" y="369367"/>
                  <a:pt x="3128867" y="360921"/>
                </a:cubicBezTo>
                <a:cubicBezTo>
                  <a:pt x="3132607" y="352476"/>
                  <a:pt x="3136106" y="343186"/>
                  <a:pt x="3139363" y="333051"/>
                </a:cubicBezTo>
                <a:lnTo>
                  <a:pt x="3151670" y="337394"/>
                </a:lnTo>
                <a:cubicBezTo>
                  <a:pt x="3147205" y="349942"/>
                  <a:pt x="3142591" y="361253"/>
                  <a:pt x="3137825" y="371327"/>
                </a:cubicBezTo>
                <a:cubicBezTo>
                  <a:pt x="3133059" y="381401"/>
                  <a:pt x="3127177" y="390963"/>
                  <a:pt x="3120180" y="400012"/>
                </a:cubicBezTo>
                <a:cubicBezTo>
                  <a:pt x="3121386" y="403149"/>
                  <a:pt x="3122653" y="406074"/>
                  <a:pt x="3123980" y="408789"/>
                </a:cubicBezTo>
                <a:cubicBezTo>
                  <a:pt x="3125307" y="411504"/>
                  <a:pt x="3126695" y="414067"/>
                  <a:pt x="3128143" y="416480"/>
                </a:cubicBezTo>
                <a:cubicBezTo>
                  <a:pt x="3130677" y="420582"/>
                  <a:pt x="3132969" y="423418"/>
                  <a:pt x="3135020" y="424986"/>
                </a:cubicBezTo>
                <a:cubicBezTo>
                  <a:pt x="3137071" y="426555"/>
                  <a:pt x="3138881" y="427339"/>
                  <a:pt x="3140449" y="427339"/>
                </a:cubicBezTo>
                <a:cubicBezTo>
                  <a:pt x="3142862" y="427339"/>
                  <a:pt x="3144672" y="426645"/>
                  <a:pt x="3145879" y="425258"/>
                </a:cubicBezTo>
                <a:cubicBezTo>
                  <a:pt x="3147085" y="423870"/>
                  <a:pt x="3148231" y="421608"/>
                  <a:pt x="3149317" y="418471"/>
                </a:cubicBezTo>
                <a:cubicBezTo>
                  <a:pt x="3150403" y="415334"/>
                  <a:pt x="3151247" y="412197"/>
                  <a:pt x="3151851" y="409060"/>
                </a:cubicBezTo>
                <a:cubicBezTo>
                  <a:pt x="3152454" y="405924"/>
                  <a:pt x="3153057" y="402425"/>
                  <a:pt x="3153660" y="398564"/>
                </a:cubicBezTo>
                <a:lnTo>
                  <a:pt x="3165424" y="405260"/>
                </a:lnTo>
                <a:cubicBezTo>
                  <a:pt x="3164459" y="409965"/>
                  <a:pt x="3163463" y="414218"/>
                  <a:pt x="3162437" y="418019"/>
                </a:cubicBezTo>
                <a:cubicBezTo>
                  <a:pt x="3161412" y="421819"/>
                  <a:pt x="3160115" y="425650"/>
                  <a:pt x="3158547" y="429511"/>
                </a:cubicBezTo>
                <a:cubicBezTo>
                  <a:pt x="3157461" y="432165"/>
                  <a:pt x="3156315" y="434276"/>
                  <a:pt x="3155108" y="435845"/>
                </a:cubicBezTo>
                <a:cubicBezTo>
                  <a:pt x="3153901" y="437413"/>
                  <a:pt x="3152605" y="438650"/>
                  <a:pt x="3151217" y="439555"/>
                </a:cubicBezTo>
                <a:cubicBezTo>
                  <a:pt x="3149830" y="440460"/>
                  <a:pt x="3148291" y="441063"/>
                  <a:pt x="3146602" y="441364"/>
                </a:cubicBezTo>
                <a:cubicBezTo>
                  <a:pt x="3144913" y="441666"/>
                  <a:pt x="3143103" y="441817"/>
                  <a:pt x="3141173" y="441817"/>
                </a:cubicBezTo>
                <a:cubicBezTo>
                  <a:pt x="3136950" y="441817"/>
                  <a:pt x="3132788" y="440279"/>
                  <a:pt x="3128685" y="437202"/>
                </a:cubicBezTo>
                <a:cubicBezTo>
                  <a:pt x="3124583" y="434125"/>
                  <a:pt x="3120301" y="428787"/>
                  <a:pt x="3115837" y="421186"/>
                </a:cubicBezTo>
                <a:cubicBezTo>
                  <a:pt x="3114871" y="419617"/>
                  <a:pt x="3113967" y="418019"/>
                  <a:pt x="3113122" y="416390"/>
                </a:cubicBezTo>
                <a:cubicBezTo>
                  <a:pt x="3112277" y="414761"/>
                  <a:pt x="3111493" y="412982"/>
                  <a:pt x="3110769" y="411051"/>
                </a:cubicBezTo>
                <a:cubicBezTo>
                  <a:pt x="3106547" y="415515"/>
                  <a:pt x="3101992" y="419979"/>
                  <a:pt x="3097105" y="424443"/>
                </a:cubicBezTo>
                <a:cubicBezTo>
                  <a:pt x="3092219" y="428907"/>
                  <a:pt x="3086699" y="433432"/>
                  <a:pt x="3080547" y="438016"/>
                </a:cubicBezTo>
                <a:lnTo>
                  <a:pt x="3071497" y="428244"/>
                </a:lnTo>
                <a:cubicBezTo>
                  <a:pt x="3085372" y="418109"/>
                  <a:pt x="3096713" y="407914"/>
                  <a:pt x="3105521" y="397659"/>
                </a:cubicBezTo>
                <a:cubicBezTo>
                  <a:pt x="3102384" y="387886"/>
                  <a:pt x="3099669" y="376545"/>
                  <a:pt x="3097377" y="363636"/>
                </a:cubicBezTo>
                <a:cubicBezTo>
                  <a:pt x="3095085" y="350726"/>
                  <a:pt x="3093154" y="336127"/>
                  <a:pt x="3091586" y="319840"/>
                </a:cubicBezTo>
                <a:lnTo>
                  <a:pt x="3035484" y="319840"/>
                </a:lnTo>
                <a:lnTo>
                  <a:pt x="3035484" y="345900"/>
                </a:lnTo>
                <a:lnTo>
                  <a:pt x="3079823" y="345900"/>
                </a:lnTo>
                <a:cubicBezTo>
                  <a:pt x="3079823" y="346986"/>
                  <a:pt x="3079762" y="348947"/>
                  <a:pt x="3079641" y="351782"/>
                </a:cubicBezTo>
                <a:cubicBezTo>
                  <a:pt x="3079521" y="354617"/>
                  <a:pt x="3079400" y="357875"/>
                  <a:pt x="3079279" y="361554"/>
                </a:cubicBezTo>
                <a:cubicBezTo>
                  <a:pt x="3079159" y="365234"/>
                  <a:pt x="3079008" y="369155"/>
                  <a:pt x="3078827" y="373318"/>
                </a:cubicBezTo>
                <a:cubicBezTo>
                  <a:pt x="3078646" y="377480"/>
                  <a:pt x="3078465" y="381432"/>
                  <a:pt x="3078284" y="385172"/>
                </a:cubicBezTo>
                <a:cubicBezTo>
                  <a:pt x="3078103" y="388912"/>
                  <a:pt x="3077922" y="392230"/>
                  <a:pt x="3077741" y="395125"/>
                </a:cubicBezTo>
                <a:cubicBezTo>
                  <a:pt x="3077560" y="398021"/>
                  <a:pt x="3077409" y="400072"/>
                  <a:pt x="3077289" y="401278"/>
                </a:cubicBezTo>
                <a:cubicBezTo>
                  <a:pt x="3076927" y="405501"/>
                  <a:pt x="3076354" y="408970"/>
                  <a:pt x="3075570" y="411685"/>
                </a:cubicBezTo>
                <a:cubicBezTo>
                  <a:pt x="3074785" y="414399"/>
                  <a:pt x="3073579" y="416631"/>
                  <a:pt x="3071950" y="418381"/>
                </a:cubicBezTo>
                <a:cubicBezTo>
                  <a:pt x="3070321" y="420130"/>
                  <a:pt x="3068089" y="421487"/>
                  <a:pt x="3065254" y="422453"/>
                </a:cubicBezTo>
                <a:cubicBezTo>
                  <a:pt x="3062419" y="423418"/>
                  <a:pt x="3058769" y="424142"/>
                  <a:pt x="3054305" y="424624"/>
                </a:cubicBezTo>
                <a:lnTo>
                  <a:pt x="3044171" y="425710"/>
                </a:lnTo>
                <a:lnTo>
                  <a:pt x="3040370" y="412318"/>
                </a:lnTo>
                <a:lnTo>
                  <a:pt x="3052315" y="411232"/>
                </a:lnTo>
                <a:cubicBezTo>
                  <a:pt x="3054848" y="410991"/>
                  <a:pt x="3056869" y="410659"/>
                  <a:pt x="3058377" y="410237"/>
                </a:cubicBezTo>
                <a:cubicBezTo>
                  <a:pt x="3059885" y="409814"/>
                  <a:pt x="3061031" y="409121"/>
                  <a:pt x="3061815" y="408156"/>
                </a:cubicBezTo>
                <a:cubicBezTo>
                  <a:pt x="3062600" y="407190"/>
                  <a:pt x="3063173" y="405893"/>
                  <a:pt x="3063535" y="404265"/>
                </a:cubicBezTo>
                <a:cubicBezTo>
                  <a:pt x="3063897" y="402636"/>
                  <a:pt x="3064198" y="400434"/>
                  <a:pt x="3064439" y="397659"/>
                </a:cubicBezTo>
                <a:cubicBezTo>
                  <a:pt x="3064560" y="396211"/>
                  <a:pt x="3064741" y="393587"/>
                  <a:pt x="3064983" y="389787"/>
                </a:cubicBezTo>
                <a:cubicBezTo>
                  <a:pt x="3065224" y="385986"/>
                  <a:pt x="3065435" y="381974"/>
                  <a:pt x="3065616" y="377752"/>
                </a:cubicBezTo>
                <a:cubicBezTo>
                  <a:pt x="3065797" y="373529"/>
                  <a:pt x="3065948" y="369578"/>
                  <a:pt x="3066069" y="365898"/>
                </a:cubicBezTo>
                <a:cubicBezTo>
                  <a:pt x="3066189" y="362218"/>
                  <a:pt x="3066249" y="359835"/>
                  <a:pt x="3066249" y="358749"/>
                </a:cubicBezTo>
                <a:lnTo>
                  <a:pt x="3035484" y="358749"/>
                </a:lnTo>
                <a:cubicBezTo>
                  <a:pt x="3035363" y="368522"/>
                  <a:pt x="3034880" y="377299"/>
                  <a:pt x="3034036" y="385081"/>
                </a:cubicBezTo>
                <a:cubicBezTo>
                  <a:pt x="3033191" y="392863"/>
                  <a:pt x="3031924" y="400102"/>
                  <a:pt x="3030235" y="406798"/>
                </a:cubicBezTo>
                <a:cubicBezTo>
                  <a:pt x="3028546" y="413494"/>
                  <a:pt x="3026405" y="419889"/>
                  <a:pt x="3023811" y="425982"/>
                </a:cubicBezTo>
                <a:cubicBezTo>
                  <a:pt x="3021217" y="432074"/>
                  <a:pt x="3018110" y="438378"/>
                  <a:pt x="3014491" y="444893"/>
                </a:cubicBezTo>
                <a:lnTo>
                  <a:pt x="3001098" y="438378"/>
                </a:lnTo>
                <a:cubicBezTo>
                  <a:pt x="3005201" y="432105"/>
                  <a:pt x="3008639" y="426132"/>
                  <a:pt x="3011414" y="420462"/>
                </a:cubicBezTo>
                <a:cubicBezTo>
                  <a:pt x="3014189" y="414791"/>
                  <a:pt x="3016421" y="408789"/>
                  <a:pt x="3018110" y="402455"/>
                </a:cubicBezTo>
                <a:cubicBezTo>
                  <a:pt x="3019799" y="396121"/>
                  <a:pt x="3021036" y="389093"/>
                  <a:pt x="3021820" y="381371"/>
                </a:cubicBezTo>
                <a:cubicBezTo>
                  <a:pt x="3022604" y="373650"/>
                  <a:pt x="3022997" y="364601"/>
                  <a:pt x="3022997" y="354225"/>
                </a:cubicBezTo>
                <a:lnTo>
                  <a:pt x="3022997" y="307352"/>
                </a:lnTo>
                <a:lnTo>
                  <a:pt x="3090500" y="307352"/>
                </a:lnTo>
                <a:cubicBezTo>
                  <a:pt x="3090259" y="304216"/>
                  <a:pt x="3090017" y="301079"/>
                  <a:pt x="3089776" y="297942"/>
                </a:cubicBezTo>
                <a:cubicBezTo>
                  <a:pt x="3089535" y="294805"/>
                  <a:pt x="3089293" y="291849"/>
                  <a:pt x="3089052" y="289074"/>
                </a:cubicBezTo>
                <a:cubicBezTo>
                  <a:pt x="3088811" y="285937"/>
                  <a:pt x="3088570" y="282861"/>
                  <a:pt x="3088328" y="279844"/>
                </a:cubicBezTo>
                <a:lnTo>
                  <a:pt x="3101721" y="279844"/>
                </a:lnTo>
                <a:lnTo>
                  <a:pt x="3103711" y="307352"/>
                </a:lnTo>
                <a:lnTo>
                  <a:pt x="3133934" y="307352"/>
                </a:lnTo>
                <a:cubicBezTo>
                  <a:pt x="3132486" y="305663"/>
                  <a:pt x="3130887" y="303823"/>
                  <a:pt x="3129138" y="301833"/>
                </a:cubicBezTo>
                <a:cubicBezTo>
                  <a:pt x="3127389" y="299842"/>
                  <a:pt x="3125639" y="297942"/>
                  <a:pt x="3123890" y="296132"/>
                </a:cubicBezTo>
                <a:cubicBezTo>
                  <a:pt x="3122140" y="294322"/>
                  <a:pt x="3120451" y="292603"/>
                  <a:pt x="3118823" y="290974"/>
                </a:cubicBezTo>
                <a:cubicBezTo>
                  <a:pt x="3117194" y="289345"/>
                  <a:pt x="3115837" y="288048"/>
                  <a:pt x="3114751" y="287083"/>
                </a:cubicBezTo>
                <a:close/>
                <a:moveTo>
                  <a:pt x="4270361" y="277854"/>
                </a:moveTo>
                <a:lnTo>
                  <a:pt x="4285021" y="280930"/>
                </a:lnTo>
                <a:cubicBezTo>
                  <a:pt x="4284055" y="284912"/>
                  <a:pt x="4282909" y="289285"/>
                  <a:pt x="4281583" y="294051"/>
                </a:cubicBezTo>
                <a:cubicBezTo>
                  <a:pt x="4280255" y="298816"/>
                  <a:pt x="4278687" y="303733"/>
                  <a:pt x="4276877" y="308800"/>
                </a:cubicBezTo>
                <a:lnTo>
                  <a:pt x="4304928" y="308800"/>
                </a:lnTo>
                <a:lnTo>
                  <a:pt x="4304928" y="436207"/>
                </a:lnTo>
                <a:lnTo>
                  <a:pt x="4243215" y="436207"/>
                </a:lnTo>
                <a:lnTo>
                  <a:pt x="4243215" y="308800"/>
                </a:lnTo>
                <a:lnTo>
                  <a:pt x="4261855" y="308800"/>
                </a:lnTo>
                <a:cubicBezTo>
                  <a:pt x="4263665" y="303974"/>
                  <a:pt x="4265234" y="298967"/>
                  <a:pt x="4266561" y="293779"/>
                </a:cubicBezTo>
                <a:cubicBezTo>
                  <a:pt x="4267889" y="288591"/>
                  <a:pt x="4269155" y="283283"/>
                  <a:pt x="4270361" y="277854"/>
                </a:cubicBezTo>
                <a:close/>
                <a:moveTo>
                  <a:pt x="834656" y="277854"/>
                </a:moveTo>
                <a:cubicBezTo>
                  <a:pt x="835260" y="279301"/>
                  <a:pt x="835923" y="281021"/>
                  <a:pt x="836647" y="283011"/>
                </a:cubicBezTo>
                <a:cubicBezTo>
                  <a:pt x="837371" y="285002"/>
                  <a:pt x="838125" y="287113"/>
                  <a:pt x="838909" y="289345"/>
                </a:cubicBezTo>
                <a:cubicBezTo>
                  <a:pt x="839693" y="291577"/>
                  <a:pt x="840448" y="293779"/>
                  <a:pt x="841171" y="295951"/>
                </a:cubicBezTo>
                <a:cubicBezTo>
                  <a:pt x="841895" y="298123"/>
                  <a:pt x="842499" y="300113"/>
                  <a:pt x="842981" y="301923"/>
                </a:cubicBezTo>
                <a:lnTo>
                  <a:pt x="884425" y="301923"/>
                </a:lnTo>
                <a:lnTo>
                  <a:pt x="884425" y="314410"/>
                </a:lnTo>
                <a:lnTo>
                  <a:pt x="833209" y="314410"/>
                </a:lnTo>
                <a:cubicBezTo>
                  <a:pt x="831158" y="317668"/>
                  <a:pt x="828925" y="321167"/>
                  <a:pt x="826512" y="324907"/>
                </a:cubicBezTo>
                <a:cubicBezTo>
                  <a:pt x="824100" y="328647"/>
                  <a:pt x="821656" y="332267"/>
                  <a:pt x="819183" y="335766"/>
                </a:cubicBezTo>
                <a:cubicBezTo>
                  <a:pt x="816710" y="339264"/>
                  <a:pt x="814327" y="342552"/>
                  <a:pt x="812034" y="345629"/>
                </a:cubicBezTo>
                <a:cubicBezTo>
                  <a:pt x="809742" y="348705"/>
                  <a:pt x="807691" y="351209"/>
                  <a:pt x="805881" y="353139"/>
                </a:cubicBezTo>
                <a:cubicBezTo>
                  <a:pt x="807450" y="353139"/>
                  <a:pt x="810376" y="353049"/>
                  <a:pt x="814659" y="352868"/>
                </a:cubicBezTo>
                <a:cubicBezTo>
                  <a:pt x="818942" y="352687"/>
                  <a:pt x="823738" y="352476"/>
                  <a:pt x="829046" y="352234"/>
                </a:cubicBezTo>
                <a:cubicBezTo>
                  <a:pt x="834355" y="351993"/>
                  <a:pt x="839754" y="351752"/>
                  <a:pt x="845243" y="351510"/>
                </a:cubicBezTo>
                <a:cubicBezTo>
                  <a:pt x="850733" y="351269"/>
                  <a:pt x="855529" y="351028"/>
                  <a:pt x="859631" y="350786"/>
                </a:cubicBezTo>
                <a:cubicBezTo>
                  <a:pt x="856856" y="346684"/>
                  <a:pt x="854051" y="342793"/>
                  <a:pt x="851216" y="339114"/>
                </a:cubicBezTo>
                <a:cubicBezTo>
                  <a:pt x="848380" y="335434"/>
                  <a:pt x="845937" y="332387"/>
                  <a:pt x="843886" y="329974"/>
                </a:cubicBezTo>
                <a:lnTo>
                  <a:pt x="853659" y="323278"/>
                </a:lnTo>
                <a:cubicBezTo>
                  <a:pt x="855830" y="325691"/>
                  <a:pt x="858304" y="328708"/>
                  <a:pt x="861079" y="332327"/>
                </a:cubicBezTo>
                <a:cubicBezTo>
                  <a:pt x="863854" y="335947"/>
                  <a:pt x="866659" y="339717"/>
                  <a:pt x="869494" y="343638"/>
                </a:cubicBezTo>
                <a:cubicBezTo>
                  <a:pt x="872329" y="347559"/>
                  <a:pt x="874984" y="351420"/>
                  <a:pt x="877457" y="355220"/>
                </a:cubicBezTo>
                <a:cubicBezTo>
                  <a:pt x="879930" y="359021"/>
                  <a:pt x="881891" y="362309"/>
                  <a:pt x="883339" y="365083"/>
                </a:cubicBezTo>
                <a:lnTo>
                  <a:pt x="873747" y="374856"/>
                </a:lnTo>
                <a:cubicBezTo>
                  <a:pt x="872902" y="373046"/>
                  <a:pt x="871907" y="371116"/>
                  <a:pt x="870761" y="369065"/>
                </a:cubicBezTo>
                <a:cubicBezTo>
                  <a:pt x="869615" y="367014"/>
                  <a:pt x="868378" y="364842"/>
                  <a:pt x="867051" y="362550"/>
                </a:cubicBezTo>
                <a:cubicBezTo>
                  <a:pt x="865362" y="362550"/>
                  <a:pt x="863250" y="362610"/>
                  <a:pt x="860717" y="362731"/>
                </a:cubicBezTo>
                <a:cubicBezTo>
                  <a:pt x="858183" y="362851"/>
                  <a:pt x="855348" y="362972"/>
                  <a:pt x="852211" y="363093"/>
                </a:cubicBezTo>
                <a:lnTo>
                  <a:pt x="852211" y="418290"/>
                </a:lnTo>
                <a:cubicBezTo>
                  <a:pt x="852211" y="420221"/>
                  <a:pt x="852332" y="421729"/>
                  <a:pt x="852573" y="422815"/>
                </a:cubicBezTo>
                <a:cubicBezTo>
                  <a:pt x="852814" y="423900"/>
                  <a:pt x="853236" y="424745"/>
                  <a:pt x="853840" y="425348"/>
                </a:cubicBezTo>
                <a:cubicBezTo>
                  <a:pt x="854443" y="425951"/>
                  <a:pt x="855257" y="426374"/>
                  <a:pt x="856283" y="426615"/>
                </a:cubicBezTo>
                <a:cubicBezTo>
                  <a:pt x="857308" y="426856"/>
                  <a:pt x="858605" y="427037"/>
                  <a:pt x="860174" y="427158"/>
                </a:cubicBezTo>
                <a:cubicBezTo>
                  <a:pt x="862104" y="427399"/>
                  <a:pt x="864095" y="427399"/>
                  <a:pt x="866146" y="427158"/>
                </a:cubicBezTo>
                <a:cubicBezTo>
                  <a:pt x="869283" y="426917"/>
                  <a:pt x="871545" y="426313"/>
                  <a:pt x="872933" y="425348"/>
                </a:cubicBezTo>
                <a:cubicBezTo>
                  <a:pt x="874320" y="424383"/>
                  <a:pt x="875315" y="422513"/>
                  <a:pt x="875919" y="419738"/>
                </a:cubicBezTo>
                <a:cubicBezTo>
                  <a:pt x="876643" y="416239"/>
                  <a:pt x="877095" y="413193"/>
                  <a:pt x="877276" y="410599"/>
                </a:cubicBezTo>
                <a:cubicBezTo>
                  <a:pt x="877457" y="408005"/>
                  <a:pt x="877608" y="404958"/>
                  <a:pt x="877728" y="401459"/>
                </a:cubicBezTo>
                <a:lnTo>
                  <a:pt x="888949" y="405441"/>
                </a:lnTo>
                <a:cubicBezTo>
                  <a:pt x="888708" y="409302"/>
                  <a:pt x="888436" y="413102"/>
                  <a:pt x="888134" y="416842"/>
                </a:cubicBezTo>
                <a:cubicBezTo>
                  <a:pt x="887833" y="420582"/>
                  <a:pt x="887260" y="424202"/>
                  <a:pt x="886415" y="427701"/>
                </a:cubicBezTo>
                <a:cubicBezTo>
                  <a:pt x="885571" y="431320"/>
                  <a:pt x="883821" y="434065"/>
                  <a:pt x="881167" y="435935"/>
                </a:cubicBezTo>
                <a:cubicBezTo>
                  <a:pt x="878513" y="437805"/>
                  <a:pt x="873988" y="438921"/>
                  <a:pt x="867594" y="439283"/>
                </a:cubicBezTo>
                <a:cubicBezTo>
                  <a:pt x="864216" y="439525"/>
                  <a:pt x="860898" y="439525"/>
                  <a:pt x="857640" y="439283"/>
                </a:cubicBezTo>
                <a:cubicBezTo>
                  <a:pt x="854503" y="439163"/>
                  <a:pt x="851849" y="438801"/>
                  <a:pt x="849677" y="438197"/>
                </a:cubicBezTo>
                <a:cubicBezTo>
                  <a:pt x="847506" y="437594"/>
                  <a:pt x="845696" y="436629"/>
                  <a:pt x="844248" y="435302"/>
                </a:cubicBezTo>
                <a:cubicBezTo>
                  <a:pt x="842800" y="433975"/>
                  <a:pt x="841745" y="432135"/>
                  <a:pt x="841081" y="429782"/>
                </a:cubicBezTo>
                <a:cubicBezTo>
                  <a:pt x="840417" y="427429"/>
                  <a:pt x="840086" y="424383"/>
                  <a:pt x="840086" y="420643"/>
                </a:cubicBezTo>
                <a:lnTo>
                  <a:pt x="840086" y="363636"/>
                </a:lnTo>
                <a:lnTo>
                  <a:pt x="820178" y="364722"/>
                </a:lnTo>
                <a:cubicBezTo>
                  <a:pt x="820178" y="366773"/>
                  <a:pt x="820178" y="368854"/>
                  <a:pt x="820178" y="370965"/>
                </a:cubicBezTo>
                <a:cubicBezTo>
                  <a:pt x="820178" y="373077"/>
                  <a:pt x="820118" y="374856"/>
                  <a:pt x="819997" y="376304"/>
                </a:cubicBezTo>
                <a:cubicBezTo>
                  <a:pt x="819756" y="384870"/>
                  <a:pt x="818972" y="392441"/>
                  <a:pt x="817645" y="399016"/>
                </a:cubicBezTo>
                <a:cubicBezTo>
                  <a:pt x="816318" y="405592"/>
                  <a:pt x="814146" y="411594"/>
                  <a:pt x="811130" y="417023"/>
                </a:cubicBezTo>
                <a:cubicBezTo>
                  <a:pt x="808113" y="422453"/>
                  <a:pt x="804072" y="427490"/>
                  <a:pt x="799004" y="432135"/>
                </a:cubicBezTo>
                <a:cubicBezTo>
                  <a:pt x="793937" y="436780"/>
                  <a:pt x="787543" y="441455"/>
                  <a:pt x="779821" y="446160"/>
                </a:cubicBezTo>
                <a:lnTo>
                  <a:pt x="771677" y="435121"/>
                </a:lnTo>
                <a:cubicBezTo>
                  <a:pt x="778916" y="430898"/>
                  <a:pt x="784798" y="426917"/>
                  <a:pt x="789322" y="423176"/>
                </a:cubicBezTo>
                <a:cubicBezTo>
                  <a:pt x="793847" y="419436"/>
                  <a:pt x="797436" y="415395"/>
                  <a:pt x="800090" y="411051"/>
                </a:cubicBezTo>
                <a:cubicBezTo>
                  <a:pt x="802744" y="406708"/>
                  <a:pt x="804584" y="401671"/>
                  <a:pt x="805610" y="395940"/>
                </a:cubicBezTo>
                <a:cubicBezTo>
                  <a:pt x="806635" y="390209"/>
                  <a:pt x="807269" y="383241"/>
                  <a:pt x="807510" y="375037"/>
                </a:cubicBezTo>
                <a:cubicBezTo>
                  <a:pt x="807631" y="374072"/>
                  <a:pt x="807691" y="372684"/>
                  <a:pt x="807691" y="370875"/>
                </a:cubicBezTo>
                <a:cubicBezTo>
                  <a:pt x="807691" y="369065"/>
                  <a:pt x="807691" y="367195"/>
                  <a:pt x="807691" y="365264"/>
                </a:cubicBezTo>
                <a:cubicBezTo>
                  <a:pt x="803830" y="365506"/>
                  <a:pt x="801297" y="365687"/>
                  <a:pt x="800090" y="365807"/>
                </a:cubicBezTo>
                <a:cubicBezTo>
                  <a:pt x="799487" y="365807"/>
                  <a:pt x="798612" y="365868"/>
                  <a:pt x="797466" y="365988"/>
                </a:cubicBezTo>
                <a:cubicBezTo>
                  <a:pt x="796320" y="366109"/>
                  <a:pt x="795144" y="366230"/>
                  <a:pt x="793937" y="366350"/>
                </a:cubicBezTo>
                <a:cubicBezTo>
                  <a:pt x="792731" y="366471"/>
                  <a:pt x="791524" y="366622"/>
                  <a:pt x="790318" y="366803"/>
                </a:cubicBezTo>
                <a:cubicBezTo>
                  <a:pt x="789111" y="366984"/>
                  <a:pt x="788146" y="367135"/>
                  <a:pt x="787422" y="367255"/>
                </a:cubicBezTo>
                <a:lnTo>
                  <a:pt x="783983" y="355492"/>
                </a:lnTo>
                <a:cubicBezTo>
                  <a:pt x="785672" y="355009"/>
                  <a:pt x="787241" y="354406"/>
                  <a:pt x="788689" y="353682"/>
                </a:cubicBezTo>
                <a:cubicBezTo>
                  <a:pt x="790137" y="352958"/>
                  <a:pt x="791222" y="352114"/>
                  <a:pt x="791946" y="351148"/>
                </a:cubicBezTo>
                <a:cubicBezTo>
                  <a:pt x="793635" y="349339"/>
                  <a:pt x="795596" y="347046"/>
                  <a:pt x="797828" y="344271"/>
                </a:cubicBezTo>
                <a:cubicBezTo>
                  <a:pt x="800060" y="341496"/>
                  <a:pt x="802382" y="338420"/>
                  <a:pt x="804795" y="335042"/>
                </a:cubicBezTo>
                <a:cubicBezTo>
                  <a:pt x="807208" y="331663"/>
                  <a:pt x="809621" y="328195"/>
                  <a:pt x="812034" y="324636"/>
                </a:cubicBezTo>
                <a:cubicBezTo>
                  <a:pt x="814447" y="321076"/>
                  <a:pt x="816740" y="317668"/>
                  <a:pt x="818912" y="314410"/>
                </a:cubicBezTo>
                <a:lnTo>
                  <a:pt x="786698" y="314410"/>
                </a:lnTo>
                <a:lnTo>
                  <a:pt x="786698" y="301923"/>
                </a:lnTo>
                <a:lnTo>
                  <a:pt x="829227" y="301923"/>
                </a:lnTo>
                <a:cubicBezTo>
                  <a:pt x="828262" y="298062"/>
                  <a:pt x="827025" y="294081"/>
                  <a:pt x="825517" y="289979"/>
                </a:cubicBezTo>
                <a:cubicBezTo>
                  <a:pt x="824009" y="285877"/>
                  <a:pt x="822712" y="282619"/>
                  <a:pt x="821626" y="280206"/>
                </a:cubicBezTo>
                <a:close/>
                <a:moveTo>
                  <a:pt x="1323603" y="277492"/>
                </a:moveTo>
                <a:lnTo>
                  <a:pt x="1339167" y="279844"/>
                </a:lnTo>
                <a:cubicBezTo>
                  <a:pt x="1338202" y="282981"/>
                  <a:pt x="1336935" y="286540"/>
                  <a:pt x="1335366" y="290522"/>
                </a:cubicBezTo>
                <a:cubicBezTo>
                  <a:pt x="1333798" y="294503"/>
                  <a:pt x="1332290" y="298183"/>
                  <a:pt x="1330842" y="301561"/>
                </a:cubicBezTo>
                <a:lnTo>
                  <a:pt x="1393459" y="301561"/>
                </a:lnTo>
                <a:lnTo>
                  <a:pt x="1393459" y="442541"/>
                </a:lnTo>
                <a:lnTo>
                  <a:pt x="1379162" y="442541"/>
                </a:lnTo>
                <a:lnTo>
                  <a:pt x="1379162" y="431320"/>
                </a:lnTo>
                <a:lnTo>
                  <a:pt x="1286503" y="431320"/>
                </a:lnTo>
                <a:lnTo>
                  <a:pt x="1286503" y="443084"/>
                </a:lnTo>
                <a:lnTo>
                  <a:pt x="1272387" y="443084"/>
                </a:lnTo>
                <a:lnTo>
                  <a:pt x="1272387" y="301561"/>
                </a:lnTo>
                <a:lnTo>
                  <a:pt x="1314916" y="301561"/>
                </a:lnTo>
                <a:cubicBezTo>
                  <a:pt x="1316605" y="297700"/>
                  <a:pt x="1318234" y="293508"/>
                  <a:pt x="1319803" y="288984"/>
                </a:cubicBezTo>
                <a:cubicBezTo>
                  <a:pt x="1321371" y="284459"/>
                  <a:pt x="1322638" y="280628"/>
                  <a:pt x="1323603" y="277492"/>
                </a:cubicBezTo>
                <a:close/>
                <a:moveTo>
                  <a:pt x="4332074" y="276225"/>
                </a:moveTo>
                <a:lnTo>
                  <a:pt x="4345285" y="278939"/>
                </a:lnTo>
                <a:cubicBezTo>
                  <a:pt x="4343837" y="284007"/>
                  <a:pt x="4342329" y="288984"/>
                  <a:pt x="4340761" y="293870"/>
                </a:cubicBezTo>
                <a:cubicBezTo>
                  <a:pt x="4339193" y="298756"/>
                  <a:pt x="4337503" y="303612"/>
                  <a:pt x="4335693" y="308438"/>
                </a:cubicBezTo>
                <a:lnTo>
                  <a:pt x="4386005" y="308438"/>
                </a:lnTo>
                <a:cubicBezTo>
                  <a:pt x="4385763" y="323278"/>
                  <a:pt x="4385462" y="337575"/>
                  <a:pt x="4385100" y="351329"/>
                </a:cubicBezTo>
                <a:cubicBezTo>
                  <a:pt x="4384979" y="357241"/>
                  <a:pt x="4384829" y="363274"/>
                  <a:pt x="4384647" y="369427"/>
                </a:cubicBezTo>
                <a:cubicBezTo>
                  <a:pt x="4384467" y="375580"/>
                  <a:pt x="4384285" y="381613"/>
                  <a:pt x="4384105" y="387524"/>
                </a:cubicBezTo>
                <a:cubicBezTo>
                  <a:pt x="4383923" y="393436"/>
                  <a:pt x="4383743" y="398986"/>
                  <a:pt x="4383561" y="404174"/>
                </a:cubicBezTo>
                <a:cubicBezTo>
                  <a:pt x="4383381" y="409362"/>
                  <a:pt x="4383169" y="413947"/>
                  <a:pt x="4382928" y="417928"/>
                </a:cubicBezTo>
                <a:cubicBezTo>
                  <a:pt x="4382687" y="421789"/>
                  <a:pt x="4382204" y="424986"/>
                  <a:pt x="4381481" y="427520"/>
                </a:cubicBezTo>
                <a:cubicBezTo>
                  <a:pt x="4380757" y="430054"/>
                  <a:pt x="4379580" y="432135"/>
                  <a:pt x="4377951" y="433764"/>
                </a:cubicBezTo>
                <a:cubicBezTo>
                  <a:pt x="4376323" y="435392"/>
                  <a:pt x="4374211" y="436599"/>
                  <a:pt x="4371617" y="437383"/>
                </a:cubicBezTo>
                <a:cubicBezTo>
                  <a:pt x="4369023" y="438167"/>
                  <a:pt x="4365735" y="438740"/>
                  <a:pt x="4361754" y="439102"/>
                </a:cubicBezTo>
                <a:lnTo>
                  <a:pt x="4346190" y="440369"/>
                </a:lnTo>
                <a:lnTo>
                  <a:pt x="4341847" y="426615"/>
                </a:lnTo>
                <a:lnTo>
                  <a:pt x="4359401" y="425529"/>
                </a:lnTo>
                <a:cubicBezTo>
                  <a:pt x="4362417" y="425288"/>
                  <a:pt x="4364710" y="424443"/>
                  <a:pt x="4366279" y="422996"/>
                </a:cubicBezTo>
                <a:cubicBezTo>
                  <a:pt x="4367847" y="421548"/>
                  <a:pt x="4368812" y="418471"/>
                  <a:pt x="4369174" y="413766"/>
                </a:cubicBezTo>
                <a:cubicBezTo>
                  <a:pt x="4369536" y="407371"/>
                  <a:pt x="4369867" y="399981"/>
                  <a:pt x="4370169" y="391596"/>
                </a:cubicBezTo>
                <a:cubicBezTo>
                  <a:pt x="4370471" y="383211"/>
                  <a:pt x="4370743" y="374705"/>
                  <a:pt x="4370984" y="366079"/>
                </a:cubicBezTo>
                <a:cubicBezTo>
                  <a:pt x="4371225" y="357452"/>
                  <a:pt x="4371406" y="349188"/>
                  <a:pt x="4371527" y="341285"/>
                </a:cubicBezTo>
                <a:cubicBezTo>
                  <a:pt x="4371647" y="333383"/>
                  <a:pt x="4371768" y="326717"/>
                  <a:pt x="4371889" y="321288"/>
                </a:cubicBezTo>
                <a:lnTo>
                  <a:pt x="4330627" y="321469"/>
                </a:lnTo>
                <a:cubicBezTo>
                  <a:pt x="4328937" y="325450"/>
                  <a:pt x="4327187" y="329371"/>
                  <a:pt x="4325378" y="333232"/>
                </a:cubicBezTo>
                <a:cubicBezTo>
                  <a:pt x="4323568" y="337093"/>
                  <a:pt x="4321638" y="340953"/>
                  <a:pt x="4319587" y="344814"/>
                </a:cubicBezTo>
                <a:lnTo>
                  <a:pt x="4307281" y="338299"/>
                </a:lnTo>
                <a:cubicBezTo>
                  <a:pt x="4312589" y="329371"/>
                  <a:pt x="4317385" y="319448"/>
                  <a:pt x="4321669" y="308529"/>
                </a:cubicBezTo>
                <a:cubicBezTo>
                  <a:pt x="4325951" y="297610"/>
                  <a:pt x="4329420" y="286842"/>
                  <a:pt x="4332074" y="276225"/>
                </a:cubicBezTo>
                <a:close/>
                <a:moveTo>
                  <a:pt x="3444668" y="127768"/>
                </a:moveTo>
                <a:lnTo>
                  <a:pt x="3444668" y="146409"/>
                </a:lnTo>
                <a:lnTo>
                  <a:pt x="3500227" y="146409"/>
                </a:lnTo>
                <a:lnTo>
                  <a:pt x="3500227" y="127768"/>
                </a:lnTo>
                <a:close/>
                <a:moveTo>
                  <a:pt x="1161411" y="126320"/>
                </a:moveTo>
                <a:lnTo>
                  <a:pt x="1176432" y="126320"/>
                </a:lnTo>
                <a:cubicBezTo>
                  <a:pt x="1176432" y="130181"/>
                  <a:pt x="1175829" y="134313"/>
                  <a:pt x="1174623" y="138717"/>
                </a:cubicBezTo>
                <a:cubicBezTo>
                  <a:pt x="1173416" y="143121"/>
                  <a:pt x="1171908" y="147434"/>
                  <a:pt x="1170098" y="151657"/>
                </a:cubicBezTo>
                <a:cubicBezTo>
                  <a:pt x="1168289" y="155880"/>
                  <a:pt x="1166237" y="159921"/>
                  <a:pt x="1163945" y="163782"/>
                </a:cubicBezTo>
                <a:cubicBezTo>
                  <a:pt x="1161653" y="167643"/>
                  <a:pt x="1159421" y="171021"/>
                  <a:pt x="1157249" y="173917"/>
                </a:cubicBezTo>
                <a:lnTo>
                  <a:pt x="1144400" y="173917"/>
                </a:lnTo>
                <a:cubicBezTo>
                  <a:pt x="1146813" y="170177"/>
                  <a:pt x="1149075" y="166225"/>
                  <a:pt x="1151186" y="162063"/>
                </a:cubicBezTo>
                <a:cubicBezTo>
                  <a:pt x="1153298" y="157900"/>
                  <a:pt x="1155107" y="153738"/>
                  <a:pt x="1156616" y="149576"/>
                </a:cubicBezTo>
                <a:cubicBezTo>
                  <a:pt x="1158124" y="145413"/>
                  <a:pt x="1159300" y="141341"/>
                  <a:pt x="1160145" y="137360"/>
                </a:cubicBezTo>
                <a:cubicBezTo>
                  <a:pt x="1160989" y="133378"/>
                  <a:pt x="1161411" y="129698"/>
                  <a:pt x="1161411" y="126320"/>
                </a:cubicBezTo>
                <a:close/>
                <a:moveTo>
                  <a:pt x="2664799" y="125053"/>
                </a:moveTo>
                <a:lnTo>
                  <a:pt x="2664799" y="145866"/>
                </a:lnTo>
                <a:lnTo>
                  <a:pt x="2747505" y="145866"/>
                </a:lnTo>
                <a:lnTo>
                  <a:pt x="2747505" y="125053"/>
                </a:lnTo>
                <a:close/>
                <a:moveTo>
                  <a:pt x="787584" y="116186"/>
                </a:moveTo>
                <a:lnTo>
                  <a:pt x="787584" y="145866"/>
                </a:lnTo>
                <a:lnTo>
                  <a:pt x="819616" y="145866"/>
                </a:lnTo>
                <a:lnTo>
                  <a:pt x="819616" y="116186"/>
                </a:lnTo>
                <a:close/>
                <a:moveTo>
                  <a:pt x="998601" y="106051"/>
                </a:moveTo>
                <a:lnTo>
                  <a:pt x="998601" y="142427"/>
                </a:lnTo>
                <a:lnTo>
                  <a:pt x="1066104" y="142427"/>
                </a:lnTo>
                <a:lnTo>
                  <a:pt x="1066104" y="106051"/>
                </a:lnTo>
                <a:close/>
                <a:moveTo>
                  <a:pt x="3198609" y="101708"/>
                </a:moveTo>
                <a:lnTo>
                  <a:pt x="3198609" y="147313"/>
                </a:lnTo>
                <a:lnTo>
                  <a:pt x="3234985" y="147313"/>
                </a:lnTo>
                <a:lnTo>
                  <a:pt x="3234985" y="101708"/>
                </a:lnTo>
                <a:close/>
                <a:moveTo>
                  <a:pt x="3660209" y="96821"/>
                </a:moveTo>
                <a:lnTo>
                  <a:pt x="3673782" y="97364"/>
                </a:lnTo>
                <a:lnTo>
                  <a:pt x="3673782" y="109671"/>
                </a:lnTo>
                <a:lnTo>
                  <a:pt x="3707806" y="109671"/>
                </a:lnTo>
                <a:lnTo>
                  <a:pt x="3707806" y="122158"/>
                </a:lnTo>
                <a:lnTo>
                  <a:pt x="3673782" y="122158"/>
                </a:lnTo>
                <a:lnTo>
                  <a:pt x="3673782" y="142970"/>
                </a:lnTo>
                <a:cubicBezTo>
                  <a:pt x="3673782" y="147434"/>
                  <a:pt x="3673391" y="151084"/>
                  <a:pt x="3672606" y="153919"/>
                </a:cubicBezTo>
                <a:cubicBezTo>
                  <a:pt x="3671822" y="156754"/>
                  <a:pt x="3670434" y="159047"/>
                  <a:pt x="3668444" y="160796"/>
                </a:cubicBezTo>
                <a:cubicBezTo>
                  <a:pt x="3666453" y="162545"/>
                  <a:pt x="3663678" y="163812"/>
                  <a:pt x="3660119" y="164597"/>
                </a:cubicBezTo>
                <a:cubicBezTo>
                  <a:pt x="3656559" y="165381"/>
                  <a:pt x="3652065" y="165954"/>
                  <a:pt x="3646636" y="166316"/>
                </a:cubicBezTo>
                <a:lnTo>
                  <a:pt x="3636139" y="167040"/>
                </a:lnTo>
                <a:lnTo>
                  <a:pt x="3631253" y="153829"/>
                </a:lnTo>
                <a:lnTo>
                  <a:pt x="3644464" y="153105"/>
                </a:lnTo>
                <a:cubicBezTo>
                  <a:pt x="3647843" y="152984"/>
                  <a:pt x="3650587" y="152652"/>
                  <a:pt x="3652699" y="152109"/>
                </a:cubicBezTo>
                <a:cubicBezTo>
                  <a:pt x="3654810" y="151566"/>
                  <a:pt x="3656409" y="150782"/>
                  <a:pt x="3657495" y="149757"/>
                </a:cubicBezTo>
                <a:cubicBezTo>
                  <a:pt x="3658580" y="148731"/>
                  <a:pt x="3659304" y="147344"/>
                  <a:pt x="3659666" y="145594"/>
                </a:cubicBezTo>
                <a:cubicBezTo>
                  <a:pt x="3660028" y="143845"/>
                  <a:pt x="3660209" y="141703"/>
                  <a:pt x="3660209" y="139170"/>
                </a:cubicBezTo>
                <a:lnTo>
                  <a:pt x="3660209" y="122158"/>
                </a:lnTo>
                <a:lnTo>
                  <a:pt x="3586009" y="122158"/>
                </a:lnTo>
                <a:cubicBezTo>
                  <a:pt x="3590594" y="124933"/>
                  <a:pt x="3595782" y="128251"/>
                  <a:pt x="3601573" y="132112"/>
                </a:cubicBezTo>
                <a:cubicBezTo>
                  <a:pt x="3607365" y="135972"/>
                  <a:pt x="3612793" y="140014"/>
                  <a:pt x="3617861" y="144237"/>
                </a:cubicBezTo>
                <a:lnTo>
                  <a:pt x="3611889" y="157086"/>
                </a:lnTo>
                <a:cubicBezTo>
                  <a:pt x="3609355" y="154673"/>
                  <a:pt x="3606490" y="152200"/>
                  <a:pt x="3603293" y="149666"/>
                </a:cubicBezTo>
                <a:cubicBezTo>
                  <a:pt x="3600095" y="147132"/>
                  <a:pt x="3596868" y="144689"/>
                  <a:pt x="3593611" y="142337"/>
                </a:cubicBezTo>
                <a:cubicBezTo>
                  <a:pt x="3590353" y="139984"/>
                  <a:pt x="3587186" y="137782"/>
                  <a:pt x="3584109" y="135731"/>
                </a:cubicBezTo>
                <a:cubicBezTo>
                  <a:pt x="3581033" y="133680"/>
                  <a:pt x="3578348" y="131931"/>
                  <a:pt x="3576056" y="130483"/>
                </a:cubicBezTo>
                <a:lnTo>
                  <a:pt x="3582571" y="122158"/>
                </a:lnTo>
                <a:lnTo>
                  <a:pt x="3548186" y="122158"/>
                </a:lnTo>
                <a:lnTo>
                  <a:pt x="3548186" y="109671"/>
                </a:lnTo>
                <a:lnTo>
                  <a:pt x="3660209" y="109671"/>
                </a:lnTo>
                <a:close/>
                <a:moveTo>
                  <a:pt x="3444668" y="96640"/>
                </a:moveTo>
                <a:lnTo>
                  <a:pt x="3444668" y="116186"/>
                </a:lnTo>
                <a:lnTo>
                  <a:pt x="3500227" y="116186"/>
                </a:lnTo>
                <a:lnTo>
                  <a:pt x="3500227" y="96640"/>
                </a:lnTo>
                <a:close/>
                <a:moveTo>
                  <a:pt x="1325489" y="96278"/>
                </a:moveTo>
                <a:lnTo>
                  <a:pt x="1473346" y="96278"/>
                </a:lnTo>
                <a:lnTo>
                  <a:pt x="1473346" y="108947"/>
                </a:lnTo>
                <a:lnTo>
                  <a:pt x="1395526" y="108947"/>
                </a:lnTo>
                <a:cubicBezTo>
                  <a:pt x="1390580" y="115703"/>
                  <a:pt x="1385271" y="122309"/>
                  <a:pt x="1379601" y="128763"/>
                </a:cubicBezTo>
                <a:cubicBezTo>
                  <a:pt x="1373930" y="135218"/>
                  <a:pt x="1368561" y="140798"/>
                  <a:pt x="1363494" y="145504"/>
                </a:cubicBezTo>
                <a:cubicBezTo>
                  <a:pt x="1366269" y="145504"/>
                  <a:pt x="1370552" y="145413"/>
                  <a:pt x="1376343" y="145232"/>
                </a:cubicBezTo>
                <a:cubicBezTo>
                  <a:pt x="1382134" y="145051"/>
                  <a:pt x="1388468" y="144810"/>
                  <a:pt x="1395346" y="144508"/>
                </a:cubicBezTo>
                <a:cubicBezTo>
                  <a:pt x="1402223" y="144207"/>
                  <a:pt x="1409190" y="143935"/>
                  <a:pt x="1416248" y="143694"/>
                </a:cubicBezTo>
                <a:cubicBezTo>
                  <a:pt x="1423306" y="143453"/>
                  <a:pt x="1429490" y="143211"/>
                  <a:pt x="1434798" y="142970"/>
                </a:cubicBezTo>
                <a:cubicBezTo>
                  <a:pt x="1431420" y="138868"/>
                  <a:pt x="1428102" y="135067"/>
                  <a:pt x="1424844" y="131569"/>
                </a:cubicBezTo>
                <a:cubicBezTo>
                  <a:pt x="1421587" y="128070"/>
                  <a:pt x="1418691" y="125114"/>
                  <a:pt x="1416158" y="122701"/>
                </a:cubicBezTo>
                <a:lnTo>
                  <a:pt x="1426111" y="114738"/>
                </a:lnTo>
                <a:cubicBezTo>
                  <a:pt x="1428645" y="117151"/>
                  <a:pt x="1431661" y="120197"/>
                  <a:pt x="1435160" y="123877"/>
                </a:cubicBezTo>
                <a:cubicBezTo>
                  <a:pt x="1438659" y="127557"/>
                  <a:pt x="1442158" y="131448"/>
                  <a:pt x="1445657" y="135550"/>
                </a:cubicBezTo>
                <a:cubicBezTo>
                  <a:pt x="1449155" y="139652"/>
                  <a:pt x="1452503" y="143724"/>
                  <a:pt x="1455701" y="147766"/>
                </a:cubicBezTo>
                <a:cubicBezTo>
                  <a:pt x="1458898" y="151808"/>
                  <a:pt x="1461522" y="155337"/>
                  <a:pt x="1463573" y="158353"/>
                </a:cubicBezTo>
                <a:lnTo>
                  <a:pt x="1453619" y="169030"/>
                </a:lnTo>
                <a:cubicBezTo>
                  <a:pt x="1452413" y="166979"/>
                  <a:pt x="1451025" y="164777"/>
                  <a:pt x="1449457" y="162425"/>
                </a:cubicBezTo>
                <a:cubicBezTo>
                  <a:pt x="1447889" y="160072"/>
                  <a:pt x="1446139" y="157629"/>
                  <a:pt x="1444209" y="155095"/>
                </a:cubicBezTo>
                <a:cubicBezTo>
                  <a:pt x="1440831" y="155216"/>
                  <a:pt x="1436638" y="155367"/>
                  <a:pt x="1431631" y="155548"/>
                </a:cubicBezTo>
                <a:cubicBezTo>
                  <a:pt x="1426624" y="155729"/>
                  <a:pt x="1421225" y="155910"/>
                  <a:pt x="1415434" y="156091"/>
                </a:cubicBezTo>
                <a:cubicBezTo>
                  <a:pt x="1409642" y="156272"/>
                  <a:pt x="1403731" y="156483"/>
                  <a:pt x="1397698" y="156724"/>
                </a:cubicBezTo>
                <a:cubicBezTo>
                  <a:pt x="1391666" y="156965"/>
                  <a:pt x="1386025" y="157207"/>
                  <a:pt x="1380777" y="157448"/>
                </a:cubicBezTo>
                <a:cubicBezTo>
                  <a:pt x="1375529" y="157689"/>
                  <a:pt x="1370854" y="157931"/>
                  <a:pt x="1366751" y="158172"/>
                </a:cubicBezTo>
                <a:cubicBezTo>
                  <a:pt x="1362649" y="158413"/>
                  <a:pt x="1359633" y="158594"/>
                  <a:pt x="1357703" y="158715"/>
                </a:cubicBezTo>
                <a:cubicBezTo>
                  <a:pt x="1354204" y="158956"/>
                  <a:pt x="1351007" y="159228"/>
                  <a:pt x="1348111" y="159529"/>
                </a:cubicBezTo>
                <a:cubicBezTo>
                  <a:pt x="1345215" y="159831"/>
                  <a:pt x="1342501" y="160223"/>
                  <a:pt x="1339967" y="160706"/>
                </a:cubicBezTo>
                <a:lnTo>
                  <a:pt x="1337253" y="148218"/>
                </a:lnTo>
                <a:cubicBezTo>
                  <a:pt x="1340028" y="147253"/>
                  <a:pt x="1342109" y="146318"/>
                  <a:pt x="1343496" y="145413"/>
                </a:cubicBezTo>
                <a:cubicBezTo>
                  <a:pt x="1344884" y="144508"/>
                  <a:pt x="1346603" y="143332"/>
                  <a:pt x="1348654" y="141884"/>
                </a:cubicBezTo>
                <a:cubicBezTo>
                  <a:pt x="1350946" y="139954"/>
                  <a:pt x="1353389" y="137692"/>
                  <a:pt x="1355983" y="135098"/>
                </a:cubicBezTo>
                <a:cubicBezTo>
                  <a:pt x="1358577" y="132504"/>
                  <a:pt x="1361171" y="129759"/>
                  <a:pt x="1363765" y="126863"/>
                </a:cubicBezTo>
                <a:cubicBezTo>
                  <a:pt x="1366359" y="123968"/>
                  <a:pt x="1368923" y="120982"/>
                  <a:pt x="1371457" y="117905"/>
                </a:cubicBezTo>
                <a:cubicBezTo>
                  <a:pt x="1373990" y="114828"/>
                  <a:pt x="1376343" y="111842"/>
                  <a:pt x="1378515" y="108947"/>
                </a:cubicBezTo>
                <a:lnTo>
                  <a:pt x="1325489" y="108947"/>
                </a:lnTo>
                <a:close/>
                <a:moveTo>
                  <a:pt x="3934796" y="94107"/>
                </a:moveTo>
                <a:lnTo>
                  <a:pt x="4083377" y="94107"/>
                </a:lnTo>
                <a:lnTo>
                  <a:pt x="4083377" y="106594"/>
                </a:lnTo>
                <a:lnTo>
                  <a:pt x="4034694" y="106594"/>
                </a:lnTo>
                <a:lnTo>
                  <a:pt x="4034694" y="138446"/>
                </a:lnTo>
                <a:cubicBezTo>
                  <a:pt x="4034694" y="143151"/>
                  <a:pt x="4035599" y="146318"/>
                  <a:pt x="4037409" y="147947"/>
                </a:cubicBezTo>
                <a:cubicBezTo>
                  <a:pt x="4039219" y="149576"/>
                  <a:pt x="4042235" y="150511"/>
                  <a:pt x="4046457" y="150752"/>
                </a:cubicBezTo>
                <a:cubicBezTo>
                  <a:pt x="4050077" y="150993"/>
                  <a:pt x="4053697" y="150993"/>
                  <a:pt x="4057316" y="150752"/>
                </a:cubicBezTo>
                <a:cubicBezTo>
                  <a:pt x="4061780" y="150511"/>
                  <a:pt x="4065068" y="149877"/>
                  <a:pt x="4067179" y="148852"/>
                </a:cubicBezTo>
                <a:cubicBezTo>
                  <a:pt x="4069291" y="147826"/>
                  <a:pt x="4070648" y="145926"/>
                  <a:pt x="4071251" y="143151"/>
                </a:cubicBezTo>
                <a:cubicBezTo>
                  <a:pt x="4071854" y="140376"/>
                  <a:pt x="4072307" y="137661"/>
                  <a:pt x="4072609" y="135007"/>
                </a:cubicBezTo>
                <a:cubicBezTo>
                  <a:pt x="4072910" y="132353"/>
                  <a:pt x="4073182" y="129518"/>
                  <a:pt x="4073423" y="126501"/>
                </a:cubicBezTo>
                <a:lnTo>
                  <a:pt x="4085910" y="130845"/>
                </a:lnTo>
                <a:cubicBezTo>
                  <a:pt x="4085669" y="134344"/>
                  <a:pt x="4085337" y="137812"/>
                  <a:pt x="4084915" y="141251"/>
                </a:cubicBezTo>
                <a:cubicBezTo>
                  <a:pt x="4084493" y="144689"/>
                  <a:pt x="4083799" y="148158"/>
                  <a:pt x="4082833" y="151657"/>
                </a:cubicBezTo>
                <a:cubicBezTo>
                  <a:pt x="4082351" y="153467"/>
                  <a:pt x="4081597" y="155035"/>
                  <a:pt x="4080571" y="156362"/>
                </a:cubicBezTo>
                <a:cubicBezTo>
                  <a:pt x="4079546" y="157689"/>
                  <a:pt x="4078098" y="158835"/>
                  <a:pt x="4076228" y="159801"/>
                </a:cubicBezTo>
                <a:cubicBezTo>
                  <a:pt x="4074358" y="160766"/>
                  <a:pt x="4071975" y="161520"/>
                  <a:pt x="4069079" y="162063"/>
                </a:cubicBezTo>
                <a:cubicBezTo>
                  <a:pt x="4066184" y="162606"/>
                  <a:pt x="4062685" y="162938"/>
                  <a:pt x="4058583" y="163058"/>
                </a:cubicBezTo>
                <a:cubicBezTo>
                  <a:pt x="4055929" y="163179"/>
                  <a:pt x="4053274" y="163209"/>
                  <a:pt x="4050620" y="163149"/>
                </a:cubicBezTo>
                <a:cubicBezTo>
                  <a:pt x="4047965" y="163088"/>
                  <a:pt x="4045311" y="163058"/>
                  <a:pt x="4042657" y="163058"/>
                </a:cubicBezTo>
                <a:cubicBezTo>
                  <a:pt x="4035056" y="163058"/>
                  <a:pt x="4029537" y="161429"/>
                  <a:pt x="4026098" y="158172"/>
                </a:cubicBezTo>
                <a:cubicBezTo>
                  <a:pt x="4022659" y="154914"/>
                  <a:pt x="4020940" y="149304"/>
                  <a:pt x="4020940" y="141341"/>
                </a:cubicBezTo>
                <a:lnTo>
                  <a:pt x="4020940" y="106594"/>
                </a:lnTo>
                <a:lnTo>
                  <a:pt x="3991803" y="106594"/>
                </a:lnTo>
                <a:cubicBezTo>
                  <a:pt x="3991803" y="107439"/>
                  <a:pt x="3991773" y="108193"/>
                  <a:pt x="3991713" y="108856"/>
                </a:cubicBezTo>
                <a:cubicBezTo>
                  <a:pt x="3991653" y="109520"/>
                  <a:pt x="3991622" y="110093"/>
                  <a:pt x="3991622" y="110575"/>
                </a:cubicBezTo>
                <a:cubicBezTo>
                  <a:pt x="3991139" y="118056"/>
                  <a:pt x="3989903" y="124692"/>
                  <a:pt x="3987912" y="130483"/>
                </a:cubicBezTo>
                <a:cubicBezTo>
                  <a:pt x="3985921" y="136274"/>
                  <a:pt x="3982905" y="141492"/>
                  <a:pt x="3978863" y="146137"/>
                </a:cubicBezTo>
                <a:cubicBezTo>
                  <a:pt x="3974822" y="150782"/>
                  <a:pt x="3969603" y="154945"/>
                  <a:pt x="3963209" y="158624"/>
                </a:cubicBezTo>
                <a:cubicBezTo>
                  <a:pt x="3956815" y="162304"/>
                  <a:pt x="3948912" y="165773"/>
                  <a:pt x="3939501" y="169030"/>
                </a:cubicBezTo>
                <a:lnTo>
                  <a:pt x="3931538" y="157267"/>
                </a:lnTo>
                <a:cubicBezTo>
                  <a:pt x="3940346" y="154371"/>
                  <a:pt x="3947615" y="151416"/>
                  <a:pt x="3953346" y="148399"/>
                </a:cubicBezTo>
                <a:cubicBezTo>
                  <a:pt x="3959077" y="145383"/>
                  <a:pt x="3963661" y="142035"/>
                  <a:pt x="3967100" y="138355"/>
                </a:cubicBezTo>
                <a:cubicBezTo>
                  <a:pt x="3970539" y="134675"/>
                  <a:pt x="3973042" y="130483"/>
                  <a:pt x="3974611" y="125777"/>
                </a:cubicBezTo>
                <a:cubicBezTo>
                  <a:pt x="3976179" y="121072"/>
                  <a:pt x="3977205" y="115643"/>
                  <a:pt x="3977687" y="109490"/>
                </a:cubicBezTo>
                <a:cubicBezTo>
                  <a:pt x="3977687" y="109128"/>
                  <a:pt x="3977717" y="108705"/>
                  <a:pt x="3977778" y="108223"/>
                </a:cubicBezTo>
                <a:cubicBezTo>
                  <a:pt x="3977838" y="107740"/>
                  <a:pt x="3977868" y="107197"/>
                  <a:pt x="3977868" y="106594"/>
                </a:cubicBezTo>
                <a:lnTo>
                  <a:pt x="3934796" y="106594"/>
                </a:lnTo>
                <a:close/>
                <a:moveTo>
                  <a:pt x="985208" y="93745"/>
                </a:moveTo>
                <a:lnTo>
                  <a:pt x="1079496" y="93745"/>
                </a:lnTo>
                <a:lnTo>
                  <a:pt x="1079496" y="166678"/>
                </a:lnTo>
                <a:lnTo>
                  <a:pt x="1066104" y="166678"/>
                </a:lnTo>
                <a:lnTo>
                  <a:pt x="1066104" y="154733"/>
                </a:lnTo>
                <a:lnTo>
                  <a:pt x="998601" y="154733"/>
                </a:lnTo>
                <a:lnTo>
                  <a:pt x="998601" y="166678"/>
                </a:lnTo>
                <a:lnTo>
                  <a:pt x="985208" y="166678"/>
                </a:lnTo>
                <a:close/>
                <a:moveTo>
                  <a:pt x="1796500" y="89401"/>
                </a:moveTo>
                <a:lnTo>
                  <a:pt x="1797767" y="99898"/>
                </a:lnTo>
                <a:cubicBezTo>
                  <a:pt x="1795233" y="100501"/>
                  <a:pt x="1792097" y="101044"/>
                  <a:pt x="1788356" y="101527"/>
                </a:cubicBezTo>
                <a:cubicBezTo>
                  <a:pt x="1784616" y="102009"/>
                  <a:pt x="1780574" y="102492"/>
                  <a:pt x="1776231" y="102975"/>
                </a:cubicBezTo>
                <a:lnTo>
                  <a:pt x="1776231" y="116005"/>
                </a:lnTo>
                <a:lnTo>
                  <a:pt x="1823285" y="116005"/>
                </a:lnTo>
                <a:lnTo>
                  <a:pt x="1823285" y="126863"/>
                </a:lnTo>
                <a:lnTo>
                  <a:pt x="1776231" y="126863"/>
                </a:lnTo>
                <a:lnTo>
                  <a:pt x="1776231" y="138627"/>
                </a:lnTo>
                <a:lnTo>
                  <a:pt x="1778946" y="130845"/>
                </a:lnTo>
                <a:cubicBezTo>
                  <a:pt x="1782927" y="131810"/>
                  <a:pt x="1787663" y="133167"/>
                  <a:pt x="1793152" y="134917"/>
                </a:cubicBezTo>
                <a:cubicBezTo>
                  <a:pt x="1798642" y="136666"/>
                  <a:pt x="1804222" y="138566"/>
                  <a:pt x="1809892" y="140617"/>
                </a:cubicBezTo>
                <a:cubicBezTo>
                  <a:pt x="1815563" y="142668"/>
                  <a:pt x="1821053" y="144750"/>
                  <a:pt x="1826361" y="146861"/>
                </a:cubicBezTo>
                <a:cubicBezTo>
                  <a:pt x="1831670" y="148972"/>
                  <a:pt x="1836134" y="150812"/>
                  <a:pt x="1839753" y="152381"/>
                </a:cubicBezTo>
                <a:lnTo>
                  <a:pt x="1835591" y="164144"/>
                </a:lnTo>
                <a:cubicBezTo>
                  <a:pt x="1831730" y="161972"/>
                  <a:pt x="1827206" y="159771"/>
                  <a:pt x="1822018" y="157538"/>
                </a:cubicBezTo>
                <a:cubicBezTo>
                  <a:pt x="1816830" y="155306"/>
                  <a:pt x="1811491" y="153165"/>
                  <a:pt x="1806001" y="151114"/>
                </a:cubicBezTo>
                <a:cubicBezTo>
                  <a:pt x="1800512" y="149063"/>
                  <a:pt x="1795143" y="147193"/>
                  <a:pt x="1789895" y="145504"/>
                </a:cubicBezTo>
                <a:cubicBezTo>
                  <a:pt x="1784646" y="143815"/>
                  <a:pt x="1780092" y="142427"/>
                  <a:pt x="1776231" y="141341"/>
                </a:cubicBezTo>
                <a:lnTo>
                  <a:pt x="1776231" y="167402"/>
                </a:lnTo>
                <a:lnTo>
                  <a:pt x="1763201" y="167402"/>
                </a:lnTo>
                <a:lnTo>
                  <a:pt x="1763201" y="136817"/>
                </a:lnTo>
                <a:cubicBezTo>
                  <a:pt x="1755721" y="142005"/>
                  <a:pt x="1747124" y="146831"/>
                  <a:pt x="1737412" y="151295"/>
                </a:cubicBezTo>
                <a:cubicBezTo>
                  <a:pt x="1727700" y="155759"/>
                  <a:pt x="1716389" y="160102"/>
                  <a:pt x="1703479" y="164325"/>
                </a:cubicBezTo>
                <a:lnTo>
                  <a:pt x="1698955" y="152743"/>
                </a:lnTo>
                <a:cubicBezTo>
                  <a:pt x="1712709" y="148641"/>
                  <a:pt x="1724351" y="144508"/>
                  <a:pt x="1733883" y="140346"/>
                </a:cubicBezTo>
                <a:cubicBezTo>
                  <a:pt x="1743414" y="136183"/>
                  <a:pt x="1751618" y="131689"/>
                  <a:pt x="1758495" y="126863"/>
                </a:cubicBezTo>
                <a:lnTo>
                  <a:pt x="1715242" y="126863"/>
                </a:lnTo>
                <a:lnTo>
                  <a:pt x="1715242" y="116005"/>
                </a:lnTo>
                <a:lnTo>
                  <a:pt x="1763201" y="116005"/>
                </a:lnTo>
                <a:lnTo>
                  <a:pt x="1763201" y="104241"/>
                </a:lnTo>
                <a:cubicBezTo>
                  <a:pt x="1758375" y="104603"/>
                  <a:pt x="1753700" y="104935"/>
                  <a:pt x="1749175" y="105237"/>
                </a:cubicBezTo>
                <a:cubicBezTo>
                  <a:pt x="1744651" y="105538"/>
                  <a:pt x="1740458" y="105749"/>
                  <a:pt x="1736597" y="105870"/>
                </a:cubicBezTo>
                <a:lnTo>
                  <a:pt x="1735873" y="95193"/>
                </a:lnTo>
                <a:cubicBezTo>
                  <a:pt x="1740217" y="95193"/>
                  <a:pt x="1745194" y="95042"/>
                  <a:pt x="1750804" y="94740"/>
                </a:cubicBezTo>
                <a:cubicBezTo>
                  <a:pt x="1756414" y="94439"/>
                  <a:pt x="1762055" y="94016"/>
                  <a:pt x="1767725" y="93473"/>
                </a:cubicBezTo>
                <a:cubicBezTo>
                  <a:pt x="1773396" y="92930"/>
                  <a:pt x="1778765" y="92297"/>
                  <a:pt x="1783832" y="91573"/>
                </a:cubicBezTo>
                <a:cubicBezTo>
                  <a:pt x="1788899" y="90849"/>
                  <a:pt x="1793122" y="90125"/>
                  <a:pt x="1796500" y="89401"/>
                </a:cubicBezTo>
                <a:close/>
                <a:moveTo>
                  <a:pt x="3431819" y="84877"/>
                </a:moveTo>
                <a:lnTo>
                  <a:pt x="3513619" y="84877"/>
                </a:lnTo>
                <a:lnTo>
                  <a:pt x="3513619" y="166859"/>
                </a:lnTo>
                <a:lnTo>
                  <a:pt x="3500227" y="166859"/>
                </a:lnTo>
                <a:lnTo>
                  <a:pt x="3500227" y="158172"/>
                </a:lnTo>
                <a:lnTo>
                  <a:pt x="3444668" y="158172"/>
                </a:lnTo>
                <a:lnTo>
                  <a:pt x="3444668" y="167221"/>
                </a:lnTo>
                <a:lnTo>
                  <a:pt x="3431819" y="167221"/>
                </a:lnTo>
                <a:close/>
                <a:moveTo>
                  <a:pt x="525961" y="79448"/>
                </a:moveTo>
                <a:lnTo>
                  <a:pt x="536457" y="86325"/>
                </a:lnTo>
                <a:cubicBezTo>
                  <a:pt x="531511" y="93564"/>
                  <a:pt x="526504" y="100471"/>
                  <a:pt x="521436" y="107046"/>
                </a:cubicBezTo>
                <a:cubicBezTo>
                  <a:pt x="516369" y="113622"/>
                  <a:pt x="510879" y="119866"/>
                  <a:pt x="504968" y="125777"/>
                </a:cubicBezTo>
                <a:cubicBezTo>
                  <a:pt x="507622" y="127708"/>
                  <a:pt x="510668" y="130000"/>
                  <a:pt x="514107" y="132654"/>
                </a:cubicBezTo>
                <a:cubicBezTo>
                  <a:pt x="517545" y="135309"/>
                  <a:pt x="521014" y="138054"/>
                  <a:pt x="524513" y="140889"/>
                </a:cubicBezTo>
                <a:cubicBezTo>
                  <a:pt x="528012" y="143724"/>
                  <a:pt x="531360" y="146559"/>
                  <a:pt x="534557" y="149395"/>
                </a:cubicBezTo>
                <a:cubicBezTo>
                  <a:pt x="537754" y="152230"/>
                  <a:pt x="540499" y="154794"/>
                  <a:pt x="542791" y="157086"/>
                </a:cubicBezTo>
                <a:lnTo>
                  <a:pt x="533924" y="169030"/>
                </a:lnTo>
                <a:cubicBezTo>
                  <a:pt x="531390" y="166376"/>
                  <a:pt x="528434" y="163481"/>
                  <a:pt x="525056" y="160344"/>
                </a:cubicBezTo>
                <a:cubicBezTo>
                  <a:pt x="521678" y="157207"/>
                  <a:pt x="518239" y="154100"/>
                  <a:pt x="514740" y="151023"/>
                </a:cubicBezTo>
                <a:cubicBezTo>
                  <a:pt x="511241" y="147947"/>
                  <a:pt x="507803" y="144991"/>
                  <a:pt x="504425" y="142156"/>
                </a:cubicBezTo>
                <a:cubicBezTo>
                  <a:pt x="501046" y="139320"/>
                  <a:pt x="498030" y="136877"/>
                  <a:pt x="495376" y="134826"/>
                </a:cubicBezTo>
                <a:cubicBezTo>
                  <a:pt x="488137" y="141221"/>
                  <a:pt x="480114" y="147223"/>
                  <a:pt x="471306" y="152833"/>
                </a:cubicBezTo>
                <a:cubicBezTo>
                  <a:pt x="462499" y="158443"/>
                  <a:pt x="452364" y="163842"/>
                  <a:pt x="440902" y="169030"/>
                </a:cubicBezTo>
                <a:lnTo>
                  <a:pt x="432578" y="157629"/>
                </a:lnTo>
                <a:cubicBezTo>
                  <a:pt x="444160" y="152682"/>
                  <a:pt x="454566" y="147464"/>
                  <a:pt x="463796" y="141975"/>
                </a:cubicBezTo>
                <a:cubicBezTo>
                  <a:pt x="473025" y="136485"/>
                  <a:pt x="481350" y="130543"/>
                  <a:pt x="488770" y="124149"/>
                </a:cubicBezTo>
                <a:cubicBezTo>
                  <a:pt x="496190" y="117754"/>
                  <a:pt x="502916" y="110877"/>
                  <a:pt x="508949" y="103517"/>
                </a:cubicBezTo>
                <a:cubicBezTo>
                  <a:pt x="514982" y="96158"/>
                  <a:pt x="520652" y="88135"/>
                  <a:pt x="525961" y="79448"/>
                </a:cubicBezTo>
                <a:close/>
                <a:moveTo>
                  <a:pt x="3274075" y="66960"/>
                </a:moveTo>
                <a:cubicBezTo>
                  <a:pt x="3278177" y="72390"/>
                  <a:pt x="3282551" y="78814"/>
                  <a:pt x="3287196" y="86234"/>
                </a:cubicBezTo>
                <a:cubicBezTo>
                  <a:pt x="3291841" y="93654"/>
                  <a:pt x="3296154" y="101346"/>
                  <a:pt x="3300136" y="109309"/>
                </a:cubicBezTo>
                <a:lnTo>
                  <a:pt x="3288553" y="117091"/>
                </a:lnTo>
                <a:cubicBezTo>
                  <a:pt x="3284331" y="108404"/>
                  <a:pt x="3279957" y="100350"/>
                  <a:pt x="3275433" y="92930"/>
                </a:cubicBezTo>
                <a:cubicBezTo>
                  <a:pt x="3270908" y="85510"/>
                  <a:pt x="3266897" y="79267"/>
                  <a:pt x="3263398" y="74200"/>
                </a:cubicBezTo>
                <a:close/>
                <a:moveTo>
                  <a:pt x="2664799" y="64427"/>
                </a:moveTo>
                <a:lnTo>
                  <a:pt x="2664799" y="82886"/>
                </a:lnTo>
                <a:lnTo>
                  <a:pt x="2742437" y="82886"/>
                </a:lnTo>
                <a:lnTo>
                  <a:pt x="2742437" y="64427"/>
                </a:lnTo>
                <a:close/>
                <a:moveTo>
                  <a:pt x="385343" y="61893"/>
                </a:moveTo>
                <a:lnTo>
                  <a:pt x="420452" y="61893"/>
                </a:lnTo>
                <a:lnTo>
                  <a:pt x="420452" y="132654"/>
                </a:lnTo>
                <a:cubicBezTo>
                  <a:pt x="421176" y="132051"/>
                  <a:pt x="422171" y="131146"/>
                  <a:pt x="423438" y="129940"/>
                </a:cubicBezTo>
                <a:cubicBezTo>
                  <a:pt x="424705" y="128733"/>
                  <a:pt x="426062" y="127376"/>
                  <a:pt x="427510" y="125868"/>
                </a:cubicBezTo>
                <a:cubicBezTo>
                  <a:pt x="428958" y="124360"/>
                  <a:pt x="430406" y="122821"/>
                  <a:pt x="431854" y="121253"/>
                </a:cubicBezTo>
                <a:cubicBezTo>
                  <a:pt x="433301" y="119685"/>
                  <a:pt x="434568" y="118176"/>
                  <a:pt x="435654" y="116729"/>
                </a:cubicBezTo>
                <a:lnTo>
                  <a:pt x="441807" y="129397"/>
                </a:lnTo>
                <a:cubicBezTo>
                  <a:pt x="440963" y="130121"/>
                  <a:pt x="439455" y="131508"/>
                  <a:pt x="437283" y="133559"/>
                </a:cubicBezTo>
                <a:cubicBezTo>
                  <a:pt x="435111" y="135610"/>
                  <a:pt x="432819" y="137812"/>
                  <a:pt x="430406" y="140165"/>
                </a:cubicBezTo>
                <a:cubicBezTo>
                  <a:pt x="427993" y="142518"/>
                  <a:pt x="425700" y="144750"/>
                  <a:pt x="423529" y="146861"/>
                </a:cubicBezTo>
                <a:cubicBezTo>
                  <a:pt x="421357" y="148972"/>
                  <a:pt x="419849" y="150450"/>
                  <a:pt x="419004" y="151295"/>
                </a:cubicBezTo>
                <a:cubicBezTo>
                  <a:pt x="418039" y="152260"/>
                  <a:pt x="416803" y="153527"/>
                  <a:pt x="415294" y="155095"/>
                </a:cubicBezTo>
                <a:cubicBezTo>
                  <a:pt x="413786" y="156664"/>
                  <a:pt x="412429" y="158172"/>
                  <a:pt x="411223" y="159620"/>
                </a:cubicBezTo>
                <a:lnTo>
                  <a:pt x="402174" y="149123"/>
                </a:lnTo>
                <a:cubicBezTo>
                  <a:pt x="403863" y="146951"/>
                  <a:pt x="405130" y="145051"/>
                  <a:pt x="405974" y="143422"/>
                </a:cubicBezTo>
                <a:cubicBezTo>
                  <a:pt x="406819" y="141794"/>
                  <a:pt x="407241" y="139893"/>
                  <a:pt x="407241" y="137722"/>
                </a:cubicBezTo>
                <a:lnTo>
                  <a:pt x="407241" y="75466"/>
                </a:lnTo>
                <a:lnTo>
                  <a:pt x="385343" y="75466"/>
                </a:lnTo>
                <a:close/>
                <a:moveTo>
                  <a:pt x="1353902" y="60445"/>
                </a:moveTo>
                <a:lnTo>
                  <a:pt x="1445295" y="60445"/>
                </a:lnTo>
                <a:lnTo>
                  <a:pt x="1445295" y="72752"/>
                </a:lnTo>
                <a:lnTo>
                  <a:pt x="1353902" y="72752"/>
                </a:lnTo>
                <a:close/>
                <a:moveTo>
                  <a:pt x="3957237" y="58817"/>
                </a:moveTo>
                <a:lnTo>
                  <a:pt x="4060573" y="58817"/>
                </a:lnTo>
                <a:lnTo>
                  <a:pt x="4060573" y="70942"/>
                </a:lnTo>
                <a:lnTo>
                  <a:pt x="3957237" y="70942"/>
                </a:lnTo>
                <a:close/>
                <a:moveTo>
                  <a:pt x="793194" y="56102"/>
                </a:moveTo>
                <a:cubicBezTo>
                  <a:pt x="792953" y="59601"/>
                  <a:pt x="792651" y="62919"/>
                  <a:pt x="792289" y="66056"/>
                </a:cubicBezTo>
                <a:cubicBezTo>
                  <a:pt x="791927" y="69193"/>
                  <a:pt x="791445" y="72209"/>
                  <a:pt x="790841" y="75104"/>
                </a:cubicBezTo>
                <a:lnTo>
                  <a:pt x="817988" y="75104"/>
                </a:lnTo>
                <a:lnTo>
                  <a:pt x="817988" y="56102"/>
                </a:lnTo>
                <a:close/>
                <a:moveTo>
                  <a:pt x="3833335" y="55197"/>
                </a:moveTo>
                <a:cubicBezTo>
                  <a:pt x="3837076" y="57972"/>
                  <a:pt x="3841329" y="61230"/>
                  <a:pt x="3846095" y="64970"/>
                </a:cubicBezTo>
                <a:cubicBezTo>
                  <a:pt x="3850860" y="68710"/>
                  <a:pt x="3855595" y="72571"/>
                  <a:pt x="3860301" y="76552"/>
                </a:cubicBezTo>
                <a:cubicBezTo>
                  <a:pt x="3865006" y="80534"/>
                  <a:pt x="3869470" y="84455"/>
                  <a:pt x="3873693" y="88316"/>
                </a:cubicBezTo>
                <a:cubicBezTo>
                  <a:pt x="3877916" y="92176"/>
                  <a:pt x="3881415" y="95555"/>
                  <a:pt x="3884189" y="98450"/>
                </a:cubicBezTo>
                <a:lnTo>
                  <a:pt x="3875503" y="111118"/>
                </a:lnTo>
                <a:cubicBezTo>
                  <a:pt x="3872245" y="107499"/>
                  <a:pt x="3868415" y="103578"/>
                  <a:pt x="3864011" y="99355"/>
                </a:cubicBezTo>
                <a:cubicBezTo>
                  <a:pt x="3859607" y="95132"/>
                  <a:pt x="3855083" y="90940"/>
                  <a:pt x="3850438" y="86777"/>
                </a:cubicBezTo>
                <a:cubicBezTo>
                  <a:pt x="3845793" y="82615"/>
                  <a:pt x="3841238" y="78664"/>
                  <a:pt x="3836774" y="74923"/>
                </a:cubicBezTo>
                <a:cubicBezTo>
                  <a:pt x="3832310" y="71183"/>
                  <a:pt x="3828269" y="68046"/>
                  <a:pt x="3824649" y="65513"/>
                </a:cubicBezTo>
                <a:close/>
                <a:moveTo>
                  <a:pt x="2650864" y="52663"/>
                </a:moveTo>
                <a:lnTo>
                  <a:pt x="2756553" y="52663"/>
                </a:lnTo>
                <a:lnTo>
                  <a:pt x="2756553" y="95012"/>
                </a:lnTo>
                <a:lnTo>
                  <a:pt x="2664799" y="95012"/>
                </a:lnTo>
                <a:lnTo>
                  <a:pt x="2664799" y="112928"/>
                </a:lnTo>
                <a:lnTo>
                  <a:pt x="2761440" y="112928"/>
                </a:lnTo>
                <a:lnTo>
                  <a:pt x="2761440" y="167402"/>
                </a:lnTo>
                <a:lnTo>
                  <a:pt x="2747505" y="167402"/>
                </a:lnTo>
                <a:lnTo>
                  <a:pt x="2747505" y="157991"/>
                </a:lnTo>
                <a:lnTo>
                  <a:pt x="2664799" y="157991"/>
                </a:lnTo>
                <a:lnTo>
                  <a:pt x="2664799" y="168306"/>
                </a:lnTo>
                <a:lnTo>
                  <a:pt x="2650864" y="168306"/>
                </a:lnTo>
                <a:close/>
                <a:moveTo>
                  <a:pt x="1593332" y="51397"/>
                </a:moveTo>
                <a:lnTo>
                  <a:pt x="1606905" y="51940"/>
                </a:lnTo>
                <a:lnTo>
                  <a:pt x="1606905" y="81800"/>
                </a:lnTo>
                <a:lnTo>
                  <a:pt x="1649072" y="81800"/>
                </a:lnTo>
                <a:lnTo>
                  <a:pt x="1649072" y="94831"/>
                </a:lnTo>
                <a:lnTo>
                  <a:pt x="1606905" y="94831"/>
                </a:lnTo>
                <a:lnTo>
                  <a:pt x="1606905" y="141703"/>
                </a:lnTo>
                <a:lnTo>
                  <a:pt x="1657397" y="141703"/>
                </a:lnTo>
                <a:lnTo>
                  <a:pt x="1657397" y="154552"/>
                </a:lnTo>
                <a:lnTo>
                  <a:pt x="1545374" y="154552"/>
                </a:lnTo>
                <a:lnTo>
                  <a:pt x="1545374" y="141703"/>
                </a:lnTo>
                <a:lnTo>
                  <a:pt x="1593332" y="141703"/>
                </a:lnTo>
                <a:lnTo>
                  <a:pt x="1593332" y="94831"/>
                </a:lnTo>
                <a:lnTo>
                  <a:pt x="1552975" y="94831"/>
                </a:lnTo>
                <a:lnTo>
                  <a:pt x="1552975" y="81800"/>
                </a:lnTo>
                <a:lnTo>
                  <a:pt x="1593332" y="81800"/>
                </a:lnTo>
                <a:close/>
                <a:moveTo>
                  <a:pt x="2539812" y="45967"/>
                </a:moveTo>
                <a:cubicBezTo>
                  <a:pt x="2539088" y="47898"/>
                  <a:pt x="2538334" y="49798"/>
                  <a:pt x="2537550" y="51668"/>
                </a:cubicBezTo>
                <a:cubicBezTo>
                  <a:pt x="2536766" y="53538"/>
                  <a:pt x="2535951" y="55378"/>
                  <a:pt x="2535107" y="57188"/>
                </a:cubicBezTo>
                <a:cubicBezTo>
                  <a:pt x="2536796" y="65995"/>
                  <a:pt x="2538907" y="74290"/>
                  <a:pt x="2541441" y="82072"/>
                </a:cubicBezTo>
                <a:cubicBezTo>
                  <a:pt x="2543975" y="89854"/>
                  <a:pt x="2547172" y="97304"/>
                  <a:pt x="2551033" y="104422"/>
                </a:cubicBezTo>
                <a:cubicBezTo>
                  <a:pt x="2555135" y="96459"/>
                  <a:pt x="2558423" y="87742"/>
                  <a:pt x="2560895" y="78271"/>
                </a:cubicBezTo>
                <a:cubicBezTo>
                  <a:pt x="2563369" y="68800"/>
                  <a:pt x="2565450" y="58032"/>
                  <a:pt x="2567139" y="45967"/>
                </a:cubicBezTo>
                <a:close/>
                <a:moveTo>
                  <a:pt x="3198609" y="45605"/>
                </a:moveTo>
                <a:lnTo>
                  <a:pt x="3198609" y="88497"/>
                </a:lnTo>
                <a:lnTo>
                  <a:pt x="3234985" y="88497"/>
                </a:lnTo>
                <a:lnTo>
                  <a:pt x="3234985" y="45605"/>
                </a:lnTo>
                <a:close/>
                <a:moveTo>
                  <a:pt x="110213" y="38004"/>
                </a:moveTo>
                <a:lnTo>
                  <a:pt x="110213" y="135912"/>
                </a:lnTo>
                <a:lnTo>
                  <a:pt x="142246" y="135912"/>
                </a:lnTo>
                <a:lnTo>
                  <a:pt x="142246" y="38004"/>
                </a:lnTo>
                <a:close/>
                <a:moveTo>
                  <a:pt x="2340445" y="35652"/>
                </a:moveTo>
                <a:lnTo>
                  <a:pt x="2340445" y="133740"/>
                </a:lnTo>
                <a:lnTo>
                  <a:pt x="2379897" y="133740"/>
                </a:lnTo>
                <a:lnTo>
                  <a:pt x="2379897" y="35652"/>
                </a:lnTo>
                <a:close/>
                <a:moveTo>
                  <a:pt x="4343009" y="35290"/>
                </a:moveTo>
                <a:cubicBezTo>
                  <a:pt x="4334443" y="35290"/>
                  <a:pt x="4327988" y="37914"/>
                  <a:pt x="4323645" y="43162"/>
                </a:cubicBezTo>
                <a:cubicBezTo>
                  <a:pt x="4319301" y="48411"/>
                  <a:pt x="4317129" y="55981"/>
                  <a:pt x="4317129" y="65875"/>
                </a:cubicBezTo>
                <a:cubicBezTo>
                  <a:pt x="4317129" y="75285"/>
                  <a:pt x="4319361" y="82193"/>
                  <a:pt x="4323825" y="86596"/>
                </a:cubicBezTo>
                <a:cubicBezTo>
                  <a:pt x="4328289" y="91000"/>
                  <a:pt x="4334021" y="93202"/>
                  <a:pt x="4341019" y="93202"/>
                </a:cubicBezTo>
                <a:cubicBezTo>
                  <a:pt x="4350791" y="93202"/>
                  <a:pt x="4357939" y="90940"/>
                  <a:pt x="4362464" y="86415"/>
                </a:cubicBezTo>
                <a:cubicBezTo>
                  <a:pt x="4366988" y="81891"/>
                  <a:pt x="4369251" y="75828"/>
                  <a:pt x="4369251" y="68227"/>
                </a:cubicBezTo>
                <a:cubicBezTo>
                  <a:pt x="4369251" y="57610"/>
                  <a:pt x="4367018" y="49466"/>
                  <a:pt x="4362554" y="43796"/>
                </a:cubicBezTo>
                <a:cubicBezTo>
                  <a:pt x="4358090" y="38125"/>
                  <a:pt x="4351575" y="35290"/>
                  <a:pt x="4343009" y="35290"/>
                </a:cubicBezTo>
                <a:close/>
                <a:moveTo>
                  <a:pt x="2898257" y="31670"/>
                </a:moveTo>
                <a:lnTo>
                  <a:pt x="2911468" y="32213"/>
                </a:lnTo>
                <a:lnTo>
                  <a:pt x="2911468" y="51578"/>
                </a:lnTo>
                <a:lnTo>
                  <a:pt x="2933004" y="51578"/>
                </a:lnTo>
                <a:lnTo>
                  <a:pt x="2933004" y="63703"/>
                </a:lnTo>
                <a:lnTo>
                  <a:pt x="2911468" y="63703"/>
                </a:lnTo>
                <a:lnTo>
                  <a:pt x="2911468" y="116548"/>
                </a:lnTo>
                <a:cubicBezTo>
                  <a:pt x="2911468" y="120047"/>
                  <a:pt x="2911167" y="122942"/>
                  <a:pt x="2910563" y="125234"/>
                </a:cubicBezTo>
                <a:cubicBezTo>
                  <a:pt x="2909960" y="127527"/>
                  <a:pt x="2908874" y="129367"/>
                  <a:pt x="2907306" y="130754"/>
                </a:cubicBezTo>
                <a:cubicBezTo>
                  <a:pt x="2905737" y="132142"/>
                  <a:pt x="2903595" y="133167"/>
                  <a:pt x="2900881" y="133831"/>
                </a:cubicBezTo>
                <a:cubicBezTo>
                  <a:pt x="2898166" y="134494"/>
                  <a:pt x="2894698" y="135007"/>
                  <a:pt x="2890475" y="135369"/>
                </a:cubicBezTo>
                <a:lnTo>
                  <a:pt x="2877626" y="136455"/>
                </a:lnTo>
                <a:lnTo>
                  <a:pt x="2873463" y="123787"/>
                </a:lnTo>
                <a:lnTo>
                  <a:pt x="2888123" y="122701"/>
                </a:lnTo>
                <a:cubicBezTo>
                  <a:pt x="2890294" y="122580"/>
                  <a:pt x="2892043" y="122369"/>
                  <a:pt x="2893371" y="122067"/>
                </a:cubicBezTo>
                <a:cubicBezTo>
                  <a:pt x="2894698" y="121766"/>
                  <a:pt x="2895723" y="121253"/>
                  <a:pt x="2896447" y="120529"/>
                </a:cubicBezTo>
                <a:cubicBezTo>
                  <a:pt x="2897171" y="119805"/>
                  <a:pt x="2897654" y="118780"/>
                  <a:pt x="2897895" y="117453"/>
                </a:cubicBezTo>
                <a:cubicBezTo>
                  <a:pt x="2898136" y="116125"/>
                  <a:pt x="2898257" y="114376"/>
                  <a:pt x="2898257" y="112204"/>
                </a:cubicBezTo>
                <a:lnTo>
                  <a:pt x="2898257" y="69494"/>
                </a:lnTo>
                <a:cubicBezTo>
                  <a:pt x="2894396" y="75527"/>
                  <a:pt x="2889992" y="81197"/>
                  <a:pt x="2885045" y="86506"/>
                </a:cubicBezTo>
                <a:cubicBezTo>
                  <a:pt x="2880099" y="91814"/>
                  <a:pt x="2875032" y="96761"/>
                  <a:pt x="2869844" y="101346"/>
                </a:cubicBezTo>
                <a:cubicBezTo>
                  <a:pt x="2864656" y="105930"/>
                  <a:pt x="2859559" y="110093"/>
                  <a:pt x="2854551" y="113833"/>
                </a:cubicBezTo>
                <a:cubicBezTo>
                  <a:pt x="2849544" y="117573"/>
                  <a:pt x="2844990" y="120770"/>
                  <a:pt x="2840888" y="123425"/>
                </a:cubicBezTo>
                <a:lnTo>
                  <a:pt x="2832563" y="113109"/>
                </a:lnTo>
                <a:cubicBezTo>
                  <a:pt x="2837389" y="110334"/>
                  <a:pt x="2842336" y="107167"/>
                  <a:pt x="2847403" y="103608"/>
                </a:cubicBezTo>
                <a:cubicBezTo>
                  <a:pt x="2852470" y="100049"/>
                  <a:pt x="2857417" y="96158"/>
                  <a:pt x="2862243" y="91935"/>
                </a:cubicBezTo>
                <a:cubicBezTo>
                  <a:pt x="2867069" y="87712"/>
                  <a:pt x="2871653" y="83248"/>
                  <a:pt x="2875997" y="78543"/>
                </a:cubicBezTo>
                <a:cubicBezTo>
                  <a:pt x="2880341" y="73838"/>
                  <a:pt x="2884261" y="68891"/>
                  <a:pt x="2887761" y="63703"/>
                </a:cubicBezTo>
                <a:lnTo>
                  <a:pt x="2840526" y="63703"/>
                </a:lnTo>
                <a:lnTo>
                  <a:pt x="2840526" y="51578"/>
                </a:lnTo>
                <a:lnTo>
                  <a:pt x="2898257" y="51578"/>
                </a:lnTo>
                <a:close/>
                <a:moveTo>
                  <a:pt x="794461" y="24974"/>
                </a:moveTo>
                <a:lnTo>
                  <a:pt x="793737" y="44339"/>
                </a:lnTo>
                <a:lnTo>
                  <a:pt x="817988" y="44339"/>
                </a:lnTo>
                <a:lnTo>
                  <a:pt x="817988" y="24974"/>
                </a:lnTo>
                <a:close/>
                <a:moveTo>
                  <a:pt x="3580761" y="24612"/>
                </a:moveTo>
                <a:lnTo>
                  <a:pt x="3580761" y="44882"/>
                </a:lnTo>
                <a:lnTo>
                  <a:pt x="3668172" y="44882"/>
                </a:lnTo>
                <a:lnTo>
                  <a:pt x="3668172" y="24612"/>
                </a:lnTo>
                <a:close/>
                <a:moveTo>
                  <a:pt x="96821" y="24612"/>
                </a:moveTo>
                <a:lnTo>
                  <a:pt x="155819" y="24612"/>
                </a:lnTo>
                <a:lnTo>
                  <a:pt x="155819" y="164144"/>
                </a:lnTo>
                <a:lnTo>
                  <a:pt x="142246" y="164144"/>
                </a:lnTo>
                <a:lnTo>
                  <a:pt x="142246" y="149123"/>
                </a:lnTo>
                <a:lnTo>
                  <a:pt x="110213" y="149123"/>
                </a:lnTo>
                <a:lnTo>
                  <a:pt x="110213" y="164144"/>
                </a:lnTo>
                <a:lnTo>
                  <a:pt x="96821" y="164144"/>
                </a:lnTo>
                <a:close/>
                <a:moveTo>
                  <a:pt x="2830029" y="24431"/>
                </a:moveTo>
                <a:lnTo>
                  <a:pt x="2830029" y="145323"/>
                </a:lnTo>
                <a:lnTo>
                  <a:pt x="2941148" y="145323"/>
                </a:lnTo>
                <a:lnTo>
                  <a:pt x="2941148" y="24431"/>
                </a:lnTo>
                <a:close/>
                <a:moveTo>
                  <a:pt x="4343009" y="21898"/>
                </a:moveTo>
                <a:cubicBezTo>
                  <a:pt x="4348800" y="21898"/>
                  <a:pt x="4354199" y="22742"/>
                  <a:pt x="4359206" y="24431"/>
                </a:cubicBezTo>
                <a:cubicBezTo>
                  <a:pt x="4364213" y="26120"/>
                  <a:pt x="4368587" y="28956"/>
                  <a:pt x="4372327" y="32937"/>
                </a:cubicBezTo>
                <a:cubicBezTo>
                  <a:pt x="4376067" y="36919"/>
                  <a:pt x="4379023" y="42167"/>
                  <a:pt x="4381195" y="48682"/>
                </a:cubicBezTo>
                <a:cubicBezTo>
                  <a:pt x="4383367" y="55197"/>
                  <a:pt x="4384453" y="63281"/>
                  <a:pt x="4384453" y="72933"/>
                </a:cubicBezTo>
                <a:cubicBezTo>
                  <a:pt x="4384453" y="84636"/>
                  <a:pt x="4383185" y="95313"/>
                  <a:pt x="4380651" y="104965"/>
                </a:cubicBezTo>
                <a:cubicBezTo>
                  <a:pt x="4378118" y="114617"/>
                  <a:pt x="4374137" y="122882"/>
                  <a:pt x="4368707" y="129759"/>
                </a:cubicBezTo>
                <a:cubicBezTo>
                  <a:pt x="4363278" y="136636"/>
                  <a:pt x="4356341" y="141975"/>
                  <a:pt x="4347895" y="145775"/>
                </a:cubicBezTo>
                <a:cubicBezTo>
                  <a:pt x="4339450" y="149576"/>
                  <a:pt x="4329315" y="151476"/>
                  <a:pt x="4317491" y="151476"/>
                </a:cubicBezTo>
                <a:lnTo>
                  <a:pt x="4317673" y="137903"/>
                </a:lnTo>
                <a:cubicBezTo>
                  <a:pt x="4325635" y="137903"/>
                  <a:pt x="4332603" y="136817"/>
                  <a:pt x="4338575" y="134645"/>
                </a:cubicBezTo>
                <a:cubicBezTo>
                  <a:pt x="4344547" y="132473"/>
                  <a:pt x="4349615" y="129457"/>
                  <a:pt x="4353777" y="125596"/>
                </a:cubicBezTo>
                <a:cubicBezTo>
                  <a:pt x="4357939" y="121736"/>
                  <a:pt x="4361197" y="117211"/>
                  <a:pt x="4363549" y="112023"/>
                </a:cubicBezTo>
                <a:cubicBezTo>
                  <a:pt x="4365902" y="106835"/>
                  <a:pt x="4367381" y="101225"/>
                  <a:pt x="4367983" y="95193"/>
                </a:cubicBezTo>
                <a:lnTo>
                  <a:pt x="4367259" y="95193"/>
                </a:lnTo>
                <a:cubicBezTo>
                  <a:pt x="4364967" y="97726"/>
                  <a:pt x="4361469" y="100079"/>
                  <a:pt x="4356763" y="102251"/>
                </a:cubicBezTo>
                <a:cubicBezTo>
                  <a:pt x="4352057" y="104422"/>
                  <a:pt x="4346629" y="105508"/>
                  <a:pt x="4340475" y="105508"/>
                </a:cubicBezTo>
                <a:cubicBezTo>
                  <a:pt x="4334684" y="105508"/>
                  <a:pt x="4329405" y="104724"/>
                  <a:pt x="4324640" y="103156"/>
                </a:cubicBezTo>
                <a:cubicBezTo>
                  <a:pt x="4319874" y="101587"/>
                  <a:pt x="4315833" y="99204"/>
                  <a:pt x="4312515" y="96007"/>
                </a:cubicBezTo>
                <a:cubicBezTo>
                  <a:pt x="4309197" y="92810"/>
                  <a:pt x="4306603" y="88708"/>
                  <a:pt x="4304733" y="83701"/>
                </a:cubicBezTo>
                <a:cubicBezTo>
                  <a:pt x="4302863" y="78694"/>
                  <a:pt x="4301927" y="72752"/>
                  <a:pt x="4301927" y="65875"/>
                </a:cubicBezTo>
                <a:cubicBezTo>
                  <a:pt x="4301927" y="59722"/>
                  <a:pt x="4302742" y="53960"/>
                  <a:pt x="4304371" y="48592"/>
                </a:cubicBezTo>
                <a:cubicBezTo>
                  <a:pt x="4305999" y="43223"/>
                  <a:pt x="4308503" y="38578"/>
                  <a:pt x="4311881" y="34656"/>
                </a:cubicBezTo>
                <a:cubicBezTo>
                  <a:pt x="4315259" y="30735"/>
                  <a:pt x="4319543" y="27629"/>
                  <a:pt x="4324731" y="25336"/>
                </a:cubicBezTo>
                <a:cubicBezTo>
                  <a:pt x="4329919" y="23044"/>
                  <a:pt x="4336011" y="21898"/>
                  <a:pt x="4343009" y="21898"/>
                </a:cubicBezTo>
                <a:close/>
                <a:moveTo>
                  <a:pt x="2327233" y="21717"/>
                </a:moveTo>
                <a:lnTo>
                  <a:pt x="2393108" y="21717"/>
                </a:lnTo>
                <a:lnTo>
                  <a:pt x="2393108" y="161972"/>
                </a:lnTo>
                <a:lnTo>
                  <a:pt x="2379897" y="161972"/>
                </a:lnTo>
                <a:lnTo>
                  <a:pt x="2379897" y="148037"/>
                </a:lnTo>
                <a:lnTo>
                  <a:pt x="2340445" y="148037"/>
                </a:lnTo>
                <a:lnTo>
                  <a:pt x="2340445" y="163058"/>
                </a:lnTo>
                <a:lnTo>
                  <a:pt x="2327233" y="163058"/>
                </a:lnTo>
                <a:close/>
                <a:moveTo>
                  <a:pt x="3740133" y="16830"/>
                </a:moveTo>
                <a:lnTo>
                  <a:pt x="3897220" y="16830"/>
                </a:lnTo>
                <a:lnTo>
                  <a:pt x="3897220" y="30404"/>
                </a:lnTo>
                <a:lnTo>
                  <a:pt x="3821573" y="30404"/>
                </a:lnTo>
                <a:lnTo>
                  <a:pt x="3821573" y="166497"/>
                </a:lnTo>
                <a:lnTo>
                  <a:pt x="3807094" y="166497"/>
                </a:lnTo>
                <a:lnTo>
                  <a:pt x="3807094" y="30404"/>
                </a:lnTo>
                <a:lnTo>
                  <a:pt x="3740133" y="30404"/>
                </a:lnTo>
                <a:close/>
                <a:moveTo>
                  <a:pt x="2071515" y="16649"/>
                </a:moveTo>
                <a:lnTo>
                  <a:pt x="2084003" y="17011"/>
                </a:lnTo>
                <a:lnTo>
                  <a:pt x="2084003" y="125234"/>
                </a:lnTo>
                <a:lnTo>
                  <a:pt x="2071515" y="125234"/>
                </a:lnTo>
                <a:close/>
                <a:moveTo>
                  <a:pt x="3007680" y="15202"/>
                </a:moveTo>
                <a:lnTo>
                  <a:pt x="3063239" y="15202"/>
                </a:lnTo>
                <a:lnTo>
                  <a:pt x="3063239" y="28413"/>
                </a:lnTo>
                <a:cubicBezTo>
                  <a:pt x="3061068" y="35049"/>
                  <a:pt x="3058775" y="41564"/>
                  <a:pt x="3056363" y="47958"/>
                </a:cubicBezTo>
                <a:cubicBezTo>
                  <a:pt x="3053949" y="54353"/>
                  <a:pt x="3051174" y="60566"/>
                  <a:pt x="3048037" y="66599"/>
                </a:cubicBezTo>
                <a:cubicBezTo>
                  <a:pt x="3053829" y="73476"/>
                  <a:pt x="3057961" y="80081"/>
                  <a:pt x="3060434" y="86415"/>
                </a:cubicBezTo>
                <a:cubicBezTo>
                  <a:pt x="3062908" y="92749"/>
                  <a:pt x="3064145" y="99053"/>
                  <a:pt x="3064145" y="105327"/>
                </a:cubicBezTo>
                <a:cubicBezTo>
                  <a:pt x="3064145" y="110153"/>
                  <a:pt x="3063692" y="114195"/>
                  <a:pt x="3062787" y="117453"/>
                </a:cubicBezTo>
                <a:cubicBezTo>
                  <a:pt x="3061882" y="120710"/>
                  <a:pt x="3060434" y="123364"/>
                  <a:pt x="3058444" y="125415"/>
                </a:cubicBezTo>
                <a:cubicBezTo>
                  <a:pt x="3056453" y="127466"/>
                  <a:pt x="3053919" y="129035"/>
                  <a:pt x="3050843" y="130121"/>
                </a:cubicBezTo>
                <a:cubicBezTo>
                  <a:pt x="3047766" y="131207"/>
                  <a:pt x="3044056" y="131991"/>
                  <a:pt x="3039713" y="132473"/>
                </a:cubicBezTo>
                <a:lnTo>
                  <a:pt x="3031750" y="133378"/>
                </a:lnTo>
                <a:lnTo>
                  <a:pt x="3027587" y="120529"/>
                </a:lnTo>
                <a:lnTo>
                  <a:pt x="3038446" y="119805"/>
                </a:lnTo>
                <a:cubicBezTo>
                  <a:pt x="3041100" y="119564"/>
                  <a:pt x="3043302" y="119142"/>
                  <a:pt x="3045051" y="118538"/>
                </a:cubicBezTo>
                <a:cubicBezTo>
                  <a:pt x="3046801" y="117935"/>
                  <a:pt x="3048128" y="117030"/>
                  <a:pt x="3049033" y="115824"/>
                </a:cubicBezTo>
                <a:cubicBezTo>
                  <a:pt x="3049938" y="114617"/>
                  <a:pt x="3050571" y="113049"/>
                  <a:pt x="3050933" y="111118"/>
                </a:cubicBezTo>
                <a:cubicBezTo>
                  <a:pt x="3051295" y="109188"/>
                  <a:pt x="3051476" y="106775"/>
                  <a:pt x="3051476" y="103879"/>
                </a:cubicBezTo>
                <a:cubicBezTo>
                  <a:pt x="3051476" y="99174"/>
                  <a:pt x="3050149" y="93775"/>
                  <a:pt x="3047495" y="87682"/>
                </a:cubicBezTo>
                <a:cubicBezTo>
                  <a:pt x="3044841" y="81589"/>
                  <a:pt x="3040437" y="75285"/>
                  <a:pt x="3034283" y="68770"/>
                </a:cubicBezTo>
                <a:cubicBezTo>
                  <a:pt x="3037421" y="62376"/>
                  <a:pt x="3040225" y="55800"/>
                  <a:pt x="3042699" y="49044"/>
                </a:cubicBezTo>
                <a:cubicBezTo>
                  <a:pt x="3045172" y="42288"/>
                  <a:pt x="3047495" y="35411"/>
                  <a:pt x="3049666" y="28413"/>
                </a:cubicBezTo>
                <a:lnTo>
                  <a:pt x="3020348" y="28413"/>
                </a:lnTo>
                <a:lnTo>
                  <a:pt x="3020348" y="169030"/>
                </a:lnTo>
                <a:lnTo>
                  <a:pt x="3007680" y="169030"/>
                </a:lnTo>
                <a:close/>
                <a:moveTo>
                  <a:pt x="2123455" y="14659"/>
                </a:moveTo>
                <a:lnTo>
                  <a:pt x="2221001" y="14659"/>
                </a:lnTo>
                <a:lnTo>
                  <a:pt x="2221001" y="26784"/>
                </a:lnTo>
                <a:lnTo>
                  <a:pt x="2176119" y="26784"/>
                </a:lnTo>
                <a:lnTo>
                  <a:pt x="2176119" y="51397"/>
                </a:lnTo>
                <a:lnTo>
                  <a:pt x="2212133" y="51397"/>
                </a:lnTo>
                <a:lnTo>
                  <a:pt x="2212133" y="123244"/>
                </a:lnTo>
                <a:cubicBezTo>
                  <a:pt x="2212133" y="126863"/>
                  <a:pt x="2211861" y="129789"/>
                  <a:pt x="2211319" y="132021"/>
                </a:cubicBezTo>
                <a:cubicBezTo>
                  <a:pt x="2210776" y="134253"/>
                  <a:pt x="2209841" y="136063"/>
                  <a:pt x="2208513" y="137450"/>
                </a:cubicBezTo>
                <a:cubicBezTo>
                  <a:pt x="2207187" y="138838"/>
                  <a:pt x="2205377" y="139893"/>
                  <a:pt x="2203085" y="140617"/>
                </a:cubicBezTo>
                <a:cubicBezTo>
                  <a:pt x="2200792" y="141341"/>
                  <a:pt x="2197897" y="141884"/>
                  <a:pt x="2194397" y="142246"/>
                </a:cubicBezTo>
                <a:lnTo>
                  <a:pt x="2186435" y="143151"/>
                </a:lnTo>
                <a:lnTo>
                  <a:pt x="2182453" y="129940"/>
                </a:lnTo>
                <a:lnTo>
                  <a:pt x="2190416" y="129216"/>
                </a:lnTo>
                <a:cubicBezTo>
                  <a:pt x="2192467" y="129095"/>
                  <a:pt x="2194096" y="128854"/>
                  <a:pt x="2195303" y="128492"/>
                </a:cubicBezTo>
                <a:cubicBezTo>
                  <a:pt x="2196509" y="128130"/>
                  <a:pt x="2197444" y="127587"/>
                  <a:pt x="2198107" y="126863"/>
                </a:cubicBezTo>
                <a:cubicBezTo>
                  <a:pt x="2198771" y="126139"/>
                  <a:pt x="2199193" y="125084"/>
                  <a:pt x="2199374" y="123696"/>
                </a:cubicBezTo>
                <a:cubicBezTo>
                  <a:pt x="2199555" y="122309"/>
                  <a:pt x="2199646" y="120529"/>
                  <a:pt x="2199646" y="118357"/>
                </a:cubicBezTo>
                <a:lnTo>
                  <a:pt x="2199646" y="64065"/>
                </a:lnTo>
                <a:lnTo>
                  <a:pt x="2176119" y="64065"/>
                </a:lnTo>
                <a:lnTo>
                  <a:pt x="2176119" y="166678"/>
                </a:lnTo>
                <a:lnTo>
                  <a:pt x="2163632" y="166678"/>
                </a:lnTo>
                <a:lnTo>
                  <a:pt x="2163632" y="64065"/>
                </a:lnTo>
                <a:lnTo>
                  <a:pt x="2141915" y="64065"/>
                </a:lnTo>
                <a:lnTo>
                  <a:pt x="2141915" y="141522"/>
                </a:lnTo>
                <a:lnTo>
                  <a:pt x="2129427" y="141522"/>
                </a:lnTo>
                <a:lnTo>
                  <a:pt x="2129427" y="51397"/>
                </a:lnTo>
                <a:lnTo>
                  <a:pt x="2163632" y="51397"/>
                </a:lnTo>
                <a:lnTo>
                  <a:pt x="2163632" y="26784"/>
                </a:lnTo>
                <a:lnTo>
                  <a:pt x="2123455" y="26784"/>
                </a:lnTo>
                <a:close/>
                <a:moveTo>
                  <a:pt x="762247" y="13392"/>
                </a:moveTo>
                <a:lnTo>
                  <a:pt x="829570" y="13392"/>
                </a:lnTo>
                <a:lnTo>
                  <a:pt x="829570" y="44339"/>
                </a:lnTo>
                <a:lnTo>
                  <a:pt x="839705" y="44339"/>
                </a:lnTo>
                <a:lnTo>
                  <a:pt x="839705" y="56102"/>
                </a:lnTo>
                <a:lnTo>
                  <a:pt x="829570" y="56102"/>
                </a:lnTo>
                <a:lnTo>
                  <a:pt x="829570" y="87049"/>
                </a:lnTo>
                <a:lnTo>
                  <a:pt x="788308" y="87049"/>
                </a:lnTo>
                <a:cubicBezTo>
                  <a:pt x="786739" y="93081"/>
                  <a:pt x="784749" y="98933"/>
                  <a:pt x="782336" y="104603"/>
                </a:cubicBezTo>
                <a:lnTo>
                  <a:pt x="831199" y="104603"/>
                </a:lnTo>
                <a:lnTo>
                  <a:pt x="831199" y="157448"/>
                </a:lnTo>
                <a:lnTo>
                  <a:pt x="776182" y="157448"/>
                </a:lnTo>
                <a:lnTo>
                  <a:pt x="776182" y="116910"/>
                </a:lnTo>
                <a:cubicBezTo>
                  <a:pt x="774131" y="120529"/>
                  <a:pt x="771869" y="124239"/>
                  <a:pt x="769396" y="128040"/>
                </a:cubicBezTo>
                <a:cubicBezTo>
                  <a:pt x="766922" y="131840"/>
                  <a:pt x="764178" y="135791"/>
                  <a:pt x="761161" y="139893"/>
                </a:cubicBezTo>
                <a:lnTo>
                  <a:pt x="751389" y="131569"/>
                </a:lnTo>
                <a:cubicBezTo>
                  <a:pt x="756697" y="124933"/>
                  <a:pt x="761342" y="118026"/>
                  <a:pt x="765324" y="110847"/>
                </a:cubicBezTo>
                <a:cubicBezTo>
                  <a:pt x="769305" y="103668"/>
                  <a:pt x="772563" y="95736"/>
                  <a:pt x="775096" y="87049"/>
                </a:cubicBezTo>
                <a:lnTo>
                  <a:pt x="761342" y="87049"/>
                </a:lnTo>
                <a:lnTo>
                  <a:pt x="761342" y="75104"/>
                </a:lnTo>
                <a:lnTo>
                  <a:pt x="777992" y="75104"/>
                </a:lnTo>
                <a:cubicBezTo>
                  <a:pt x="779199" y="69193"/>
                  <a:pt x="780104" y="62858"/>
                  <a:pt x="780707" y="56102"/>
                </a:cubicBezTo>
                <a:lnTo>
                  <a:pt x="758085" y="56102"/>
                </a:lnTo>
                <a:lnTo>
                  <a:pt x="758085" y="44339"/>
                </a:lnTo>
                <a:lnTo>
                  <a:pt x="781250" y="44339"/>
                </a:lnTo>
                <a:cubicBezTo>
                  <a:pt x="781491" y="40116"/>
                  <a:pt x="781672" y="36346"/>
                  <a:pt x="781793" y="33028"/>
                </a:cubicBezTo>
                <a:cubicBezTo>
                  <a:pt x="781913" y="29710"/>
                  <a:pt x="782034" y="27025"/>
                  <a:pt x="782154" y="24974"/>
                </a:cubicBezTo>
                <a:lnTo>
                  <a:pt x="762247" y="24974"/>
                </a:lnTo>
                <a:close/>
                <a:moveTo>
                  <a:pt x="3567188" y="12306"/>
                </a:moveTo>
                <a:lnTo>
                  <a:pt x="3682107" y="12306"/>
                </a:lnTo>
                <a:lnTo>
                  <a:pt x="3682107" y="57188"/>
                </a:lnTo>
                <a:lnTo>
                  <a:pt x="3580761" y="57188"/>
                </a:lnTo>
                <a:lnTo>
                  <a:pt x="3580761" y="66056"/>
                </a:lnTo>
                <a:cubicBezTo>
                  <a:pt x="3580761" y="68589"/>
                  <a:pt x="3580942" y="70640"/>
                  <a:pt x="3581304" y="72209"/>
                </a:cubicBezTo>
                <a:cubicBezTo>
                  <a:pt x="3581666" y="73777"/>
                  <a:pt x="3582390" y="74984"/>
                  <a:pt x="3583476" y="75828"/>
                </a:cubicBezTo>
                <a:cubicBezTo>
                  <a:pt x="3584561" y="76673"/>
                  <a:pt x="3586040" y="77276"/>
                  <a:pt x="3587909" y="77638"/>
                </a:cubicBezTo>
                <a:cubicBezTo>
                  <a:pt x="3589780" y="78000"/>
                  <a:pt x="3592283" y="78241"/>
                  <a:pt x="3595420" y="78362"/>
                </a:cubicBezTo>
                <a:cubicBezTo>
                  <a:pt x="3618947" y="79327"/>
                  <a:pt x="3642474" y="79327"/>
                  <a:pt x="3666000" y="78362"/>
                </a:cubicBezTo>
                <a:cubicBezTo>
                  <a:pt x="3671912" y="78121"/>
                  <a:pt x="3676015" y="77638"/>
                  <a:pt x="3678307" y="76914"/>
                </a:cubicBezTo>
                <a:cubicBezTo>
                  <a:pt x="3680599" y="76190"/>
                  <a:pt x="3681987" y="75044"/>
                  <a:pt x="3682469" y="73476"/>
                </a:cubicBezTo>
                <a:cubicBezTo>
                  <a:pt x="3683073" y="71787"/>
                  <a:pt x="3683555" y="69947"/>
                  <a:pt x="3683917" y="67956"/>
                </a:cubicBezTo>
                <a:cubicBezTo>
                  <a:pt x="3684279" y="65965"/>
                  <a:pt x="3684581" y="64005"/>
                  <a:pt x="3684822" y="62074"/>
                </a:cubicBezTo>
                <a:lnTo>
                  <a:pt x="3699300" y="68951"/>
                </a:lnTo>
                <a:cubicBezTo>
                  <a:pt x="3698817" y="71726"/>
                  <a:pt x="3698335" y="74019"/>
                  <a:pt x="3697852" y="75828"/>
                </a:cubicBezTo>
                <a:cubicBezTo>
                  <a:pt x="3697369" y="77638"/>
                  <a:pt x="3696706" y="79749"/>
                  <a:pt x="3695861" y="82162"/>
                </a:cubicBezTo>
                <a:cubicBezTo>
                  <a:pt x="3695499" y="83369"/>
                  <a:pt x="3694836" y="84455"/>
                  <a:pt x="3693871" y="85420"/>
                </a:cubicBezTo>
                <a:cubicBezTo>
                  <a:pt x="3692905" y="86385"/>
                  <a:pt x="3691518" y="87260"/>
                  <a:pt x="3689708" y="88044"/>
                </a:cubicBezTo>
                <a:cubicBezTo>
                  <a:pt x="3687898" y="88828"/>
                  <a:pt x="3685545" y="89462"/>
                  <a:pt x="3682650" y="89944"/>
                </a:cubicBezTo>
                <a:cubicBezTo>
                  <a:pt x="3679755" y="90427"/>
                  <a:pt x="3676195" y="90729"/>
                  <a:pt x="3671973" y="90849"/>
                </a:cubicBezTo>
                <a:cubicBezTo>
                  <a:pt x="3645068" y="91814"/>
                  <a:pt x="3618223" y="91814"/>
                  <a:pt x="3591439" y="90849"/>
                </a:cubicBezTo>
                <a:cubicBezTo>
                  <a:pt x="3586854" y="90729"/>
                  <a:pt x="3582993" y="90336"/>
                  <a:pt x="3579856" y="89673"/>
                </a:cubicBezTo>
                <a:cubicBezTo>
                  <a:pt x="3576719" y="89009"/>
                  <a:pt x="3574216" y="87863"/>
                  <a:pt x="3572346" y="86234"/>
                </a:cubicBezTo>
                <a:cubicBezTo>
                  <a:pt x="3570476" y="84606"/>
                  <a:pt x="3569149" y="82404"/>
                  <a:pt x="3568364" y="79629"/>
                </a:cubicBezTo>
                <a:cubicBezTo>
                  <a:pt x="3567580" y="76854"/>
                  <a:pt x="3567188" y="73295"/>
                  <a:pt x="3567188" y="68951"/>
                </a:cubicBezTo>
                <a:close/>
                <a:moveTo>
                  <a:pt x="2816275" y="12306"/>
                </a:moveTo>
                <a:lnTo>
                  <a:pt x="2955083" y="12306"/>
                </a:lnTo>
                <a:lnTo>
                  <a:pt x="2955083" y="167764"/>
                </a:lnTo>
                <a:lnTo>
                  <a:pt x="2941148" y="167764"/>
                </a:lnTo>
                <a:lnTo>
                  <a:pt x="2941148" y="157448"/>
                </a:lnTo>
                <a:lnTo>
                  <a:pt x="2830029" y="157448"/>
                </a:lnTo>
                <a:lnTo>
                  <a:pt x="2830029" y="167764"/>
                </a:lnTo>
                <a:lnTo>
                  <a:pt x="2816275" y="167764"/>
                </a:lnTo>
                <a:close/>
                <a:moveTo>
                  <a:pt x="405069" y="9229"/>
                </a:moveTo>
                <a:cubicBezTo>
                  <a:pt x="406758" y="11039"/>
                  <a:pt x="408568" y="13060"/>
                  <a:pt x="410499" y="15292"/>
                </a:cubicBezTo>
                <a:cubicBezTo>
                  <a:pt x="412429" y="17524"/>
                  <a:pt x="414359" y="19847"/>
                  <a:pt x="416290" y="22260"/>
                </a:cubicBezTo>
                <a:cubicBezTo>
                  <a:pt x="418220" y="24673"/>
                  <a:pt x="420090" y="27116"/>
                  <a:pt x="421900" y="29589"/>
                </a:cubicBezTo>
                <a:cubicBezTo>
                  <a:pt x="423710" y="32062"/>
                  <a:pt x="425459" y="34445"/>
                  <a:pt x="427148" y="36738"/>
                </a:cubicBezTo>
                <a:lnTo>
                  <a:pt x="417195" y="46872"/>
                </a:lnTo>
                <a:cubicBezTo>
                  <a:pt x="415506" y="44459"/>
                  <a:pt x="413666" y="41835"/>
                  <a:pt x="411675" y="39000"/>
                </a:cubicBezTo>
                <a:cubicBezTo>
                  <a:pt x="409684" y="36165"/>
                  <a:pt x="407663" y="33390"/>
                  <a:pt x="405612" y="30675"/>
                </a:cubicBezTo>
                <a:cubicBezTo>
                  <a:pt x="403561" y="27960"/>
                  <a:pt x="401510" y="25397"/>
                  <a:pt x="399459" y="22984"/>
                </a:cubicBezTo>
                <a:cubicBezTo>
                  <a:pt x="397408" y="20571"/>
                  <a:pt x="395598" y="18580"/>
                  <a:pt x="394030" y="17011"/>
                </a:cubicBezTo>
                <a:close/>
                <a:moveTo>
                  <a:pt x="250764" y="8868"/>
                </a:moveTo>
                <a:cubicBezTo>
                  <a:pt x="255228" y="11642"/>
                  <a:pt x="259150" y="14417"/>
                  <a:pt x="262528" y="17192"/>
                </a:cubicBezTo>
                <a:cubicBezTo>
                  <a:pt x="265906" y="19967"/>
                  <a:pt x="269013" y="23285"/>
                  <a:pt x="271848" y="27146"/>
                </a:cubicBezTo>
                <a:cubicBezTo>
                  <a:pt x="274683" y="31007"/>
                  <a:pt x="277458" y="35682"/>
                  <a:pt x="280173" y="41172"/>
                </a:cubicBezTo>
                <a:cubicBezTo>
                  <a:pt x="282887" y="46661"/>
                  <a:pt x="285813" y="53568"/>
                  <a:pt x="288950" y="61893"/>
                </a:cubicBezTo>
                <a:cubicBezTo>
                  <a:pt x="292208" y="70459"/>
                  <a:pt x="296129" y="78995"/>
                  <a:pt x="300713" y="87501"/>
                </a:cubicBezTo>
                <a:cubicBezTo>
                  <a:pt x="305298" y="96007"/>
                  <a:pt x="310486" y="104211"/>
                  <a:pt x="316277" y="112114"/>
                </a:cubicBezTo>
                <a:cubicBezTo>
                  <a:pt x="322069" y="120016"/>
                  <a:pt x="328372" y="127497"/>
                  <a:pt x="335189" y="134555"/>
                </a:cubicBezTo>
                <a:cubicBezTo>
                  <a:pt x="342006" y="141613"/>
                  <a:pt x="349275" y="147856"/>
                  <a:pt x="356997" y="153286"/>
                </a:cubicBezTo>
                <a:lnTo>
                  <a:pt x="346319" y="165411"/>
                </a:lnTo>
                <a:cubicBezTo>
                  <a:pt x="337994" y="159137"/>
                  <a:pt x="330454" y="152381"/>
                  <a:pt x="323697" y="145142"/>
                </a:cubicBezTo>
                <a:cubicBezTo>
                  <a:pt x="316941" y="137903"/>
                  <a:pt x="310758" y="130121"/>
                  <a:pt x="305147" y="121796"/>
                </a:cubicBezTo>
                <a:cubicBezTo>
                  <a:pt x="299537" y="113471"/>
                  <a:pt x="294409" y="104603"/>
                  <a:pt x="289764" y="95193"/>
                </a:cubicBezTo>
                <a:cubicBezTo>
                  <a:pt x="285119" y="85782"/>
                  <a:pt x="280686" y="75768"/>
                  <a:pt x="276463" y="65151"/>
                </a:cubicBezTo>
                <a:cubicBezTo>
                  <a:pt x="270310" y="83852"/>
                  <a:pt x="261201" y="101708"/>
                  <a:pt x="249136" y="118719"/>
                </a:cubicBezTo>
                <a:cubicBezTo>
                  <a:pt x="237071" y="135731"/>
                  <a:pt x="222291" y="150873"/>
                  <a:pt x="204797" y="164144"/>
                </a:cubicBezTo>
                <a:lnTo>
                  <a:pt x="194481" y="153286"/>
                </a:lnTo>
                <a:cubicBezTo>
                  <a:pt x="214026" y="138687"/>
                  <a:pt x="229922" y="121947"/>
                  <a:pt x="242168" y="103065"/>
                </a:cubicBezTo>
                <a:cubicBezTo>
                  <a:pt x="254414" y="84183"/>
                  <a:pt x="262829" y="64668"/>
                  <a:pt x="267414" y="44520"/>
                </a:cubicBezTo>
                <a:cubicBezTo>
                  <a:pt x="265966" y="41865"/>
                  <a:pt x="264428" y="39422"/>
                  <a:pt x="262799" y="37190"/>
                </a:cubicBezTo>
                <a:cubicBezTo>
                  <a:pt x="261170" y="34958"/>
                  <a:pt x="259361" y="32847"/>
                  <a:pt x="257370" y="30856"/>
                </a:cubicBezTo>
                <a:cubicBezTo>
                  <a:pt x="255379" y="28865"/>
                  <a:pt x="253147" y="26905"/>
                  <a:pt x="250674" y="24974"/>
                </a:cubicBezTo>
                <a:cubicBezTo>
                  <a:pt x="248201" y="23044"/>
                  <a:pt x="245395" y="20993"/>
                  <a:pt x="242259" y="18821"/>
                </a:cubicBezTo>
                <a:close/>
                <a:moveTo>
                  <a:pt x="1078772" y="8687"/>
                </a:moveTo>
                <a:lnTo>
                  <a:pt x="1082211" y="22079"/>
                </a:lnTo>
                <a:cubicBezTo>
                  <a:pt x="1073283" y="23406"/>
                  <a:pt x="1064083" y="24612"/>
                  <a:pt x="1054612" y="25698"/>
                </a:cubicBezTo>
                <a:cubicBezTo>
                  <a:pt x="1045141" y="26784"/>
                  <a:pt x="1035700" y="27689"/>
                  <a:pt x="1026290" y="28413"/>
                </a:cubicBezTo>
                <a:cubicBezTo>
                  <a:pt x="1016879" y="29137"/>
                  <a:pt x="1007710" y="29740"/>
                  <a:pt x="998782" y="30223"/>
                </a:cubicBezTo>
                <a:cubicBezTo>
                  <a:pt x="989854" y="30705"/>
                  <a:pt x="981408" y="31067"/>
                  <a:pt x="973445" y="31308"/>
                </a:cubicBezTo>
                <a:lnTo>
                  <a:pt x="973445" y="55921"/>
                </a:lnTo>
                <a:lnTo>
                  <a:pt x="1095784" y="55921"/>
                </a:lnTo>
                <a:lnTo>
                  <a:pt x="1095784" y="68408"/>
                </a:lnTo>
                <a:lnTo>
                  <a:pt x="973445" y="68408"/>
                </a:lnTo>
                <a:cubicBezTo>
                  <a:pt x="973445" y="79146"/>
                  <a:pt x="972932" y="88647"/>
                  <a:pt x="971907" y="96912"/>
                </a:cubicBezTo>
                <a:cubicBezTo>
                  <a:pt x="970881" y="105176"/>
                  <a:pt x="969253" y="112928"/>
                  <a:pt x="967020" y="120167"/>
                </a:cubicBezTo>
                <a:cubicBezTo>
                  <a:pt x="964788" y="127406"/>
                  <a:pt x="961893" y="134464"/>
                  <a:pt x="958334" y="141341"/>
                </a:cubicBezTo>
                <a:cubicBezTo>
                  <a:pt x="954775" y="148218"/>
                  <a:pt x="950401" y="155518"/>
                  <a:pt x="945213" y="163239"/>
                </a:cubicBezTo>
                <a:lnTo>
                  <a:pt x="933993" y="157448"/>
                </a:lnTo>
                <a:cubicBezTo>
                  <a:pt x="939060" y="150088"/>
                  <a:pt x="943313" y="143151"/>
                  <a:pt x="946751" y="136636"/>
                </a:cubicBezTo>
                <a:cubicBezTo>
                  <a:pt x="950190" y="130121"/>
                  <a:pt x="952904" y="123304"/>
                  <a:pt x="954895" y="116186"/>
                </a:cubicBezTo>
                <a:cubicBezTo>
                  <a:pt x="956886" y="109067"/>
                  <a:pt x="958304" y="101285"/>
                  <a:pt x="959148" y="92840"/>
                </a:cubicBezTo>
                <a:cubicBezTo>
                  <a:pt x="959993" y="84394"/>
                  <a:pt x="960415" y="74561"/>
                  <a:pt x="960415" y="63341"/>
                </a:cubicBezTo>
                <a:lnTo>
                  <a:pt x="960415" y="18459"/>
                </a:lnTo>
                <a:cubicBezTo>
                  <a:pt x="979598" y="18218"/>
                  <a:pt x="999144" y="17373"/>
                  <a:pt x="1019051" y="15926"/>
                </a:cubicBezTo>
                <a:cubicBezTo>
                  <a:pt x="1038958" y="14478"/>
                  <a:pt x="1058865" y="12065"/>
                  <a:pt x="1078772" y="8687"/>
                </a:cubicBezTo>
                <a:close/>
                <a:moveTo>
                  <a:pt x="2314203" y="7963"/>
                </a:moveTo>
                <a:lnTo>
                  <a:pt x="2316737" y="20450"/>
                </a:lnTo>
                <a:cubicBezTo>
                  <a:pt x="2312997" y="21536"/>
                  <a:pt x="2308774" y="22622"/>
                  <a:pt x="2304069" y="23707"/>
                </a:cubicBezTo>
                <a:cubicBezTo>
                  <a:pt x="2299363" y="24793"/>
                  <a:pt x="2294477" y="25819"/>
                  <a:pt x="2289409" y="26784"/>
                </a:cubicBezTo>
                <a:lnTo>
                  <a:pt x="2289409" y="53206"/>
                </a:lnTo>
                <a:lnTo>
                  <a:pt x="2320175" y="53206"/>
                </a:lnTo>
                <a:lnTo>
                  <a:pt x="2320175" y="66418"/>
                </a:lnTo>
                <a:lnTo>
                  <a:pt x="2289409" y="66418"/>
                </a:lnTo>
                <a:lnTo>
                  <a:pt x="2289409" y="85420"/>
                </a:lnTo>
                <a:lnTo>
                  <a:pt x="2294839" y="80172"/>
                </a:lnTo>
                <a:cubicBezTo>
                  <a:pt x="2296649" y="81740"/>
                  <a:pt x="2298820" y="83761"/>
                  <a:pt x="2301354" y="86234"/>
                </a:cubicBezTo>
                <a:cubicBezTo>
                  <a:pt x="2303887" y="88708"/>
                  <a:pt x="2306451" y="91302"/>
                  <a:pt x="2309045" y="94016"/>
                </a:cubicBezTo>
                <a:cubicBezTo>
                  <a:pt x="2311639" y="96731"/>
                  <a:pt x="2314113" y="99385"/>
                  <a:pt x="2316465" y="101979"/>
                </a:cubicBezTo>
                <a:cubicBezTo>
                  <a:pt x="2318818" y="104573"/>
                  <a:pt x="2320718" y="106835"/>
                  <a:pt x="2322166" y="108766"/>
                </a:cubicBezTo>
                <a:lnTo>
                  <a:pt x="2313117" y="119986"/>
                </a:lnTo>
                <a:cubicBezTo>
                  <a:pt x="2311790" y="117935"/>
                  <a:pt x="2310161" y="115673"/>
                  <a:pt x="2308231" y="113200"/>
                </a:cubicBezTo>
                <a:cubicBezTo>
                  <a:pt x="2306301" y="110726"/>
                  <a:pt x="2304249" y="108223"/>
                  <a:pt x="2302077" y="105689"/>
                </a:cubicBezTo>
                <a:cubicBezTo>
                  <a:pt x="2299906" y="103156"/>
                  <a:pt x="2297734" y="100682"/>
                  <a:pt x="2295563" y="98269"/>
                </a:cubicBezTo>
                <a:cubicBezTo>
                  <a:pt x="2293391" y="95856"/>
                  <a:pt x="2291340" y="93684"/>
                  <a:pt x="2289409" y="91754"/>
                </a:cubicBezTo>
                <a:lnTo>
                  <a:pt x="2289409" y="168126"/>
                </a:lnTo>
                <a:lnTo>
                  <a:pt x="2276741" y="168126"/>
                </a:lnTo>
                <a:lnTo>
                  <a:pt x="2276741" y="88678"/>
                </a:lnTo>
                <a:cubicBezTo>
                  <a:pt x="2272277" y="97123"/>
                  <a:pt x="2267542" y="105086"/>
                  <a:pt x="2262535" y="112566"/>
                </a:cubicBezTo>
                <a:cubicBezTo>
                  <a:pt x="2257528" y="120047"/>
                  <a:pt x="2252551" y="126803"/>
                  <a:pt x="2247604" y="132835"/>
                </a:cubicBezTo>
                <a:lnTo>
                  <a:pt x="2239098" y="122520"/>
                </a:lnTo>
                <a:cubicBezTo>
                  <a:pt x="2242597" y="118659"/>
                  <a:pt x="2246036" y="114466"/>
                  <a:pt x="2249414" y="109942"/>
                </a:cubicBezTo>
                <a:cubicBezTo>
                  <a:pt x="2252792" y="105418"/>
                  <a:pt x="2256080" y="100743"/>
                  <a:pt x="2259277" y="95917"/>
                </a:cubicBezTo>
                <a:cubicBezTo>
                  <a:pt x="2262474" y="91091"/>
                  <a:pt x="2265461" y="86174"/>
                  <a:pt x="2268235" y="81167"/>
                </a:cubicBezTo>
                <a:cubicBezTo>
                  <a:pt x="2271010" y="76160"/>
                  <a:pt x="2273484" y="71244"/>
                  <a:pt x="2275655" y="66418"/>
                </a:cubicBezTo>
                <a:lnTo>
                  <a:pt x="2245433" y="66418"/>
                </a:lnTo>
                <a:lnTo>
                  <a:pt x="2245433" y="53206"/>
                </a:lnTo>
                <a:lnTo>
                  <a:pt x="2276741" y="53206"/>
                </a:lnTo>
                <a:lnTo>
                  <a:pt x="2276741" y="29137"/>
                </a:lnTo>
                <a:cubicBezTo>
                  <a:pt x="2271674" y="29981"/>
                  <a:pt x="2266787" y="30735"/>
                  <a:pt x="2262082" y="31399"/>
                </a:cubicBezTo>
                <a:cubicBezTo>
                  <a:pt x="2257377" y="32062"/>
                  <a:pt x="2253094" y="32575"/>
                  <a:pt x="2249233" y="32937"/>
                </a:cubicBezTo>
                <a:lnTo>
                  <a:pt x="2246518" y="20450"/>
                </a:lnTo>
                <a:cubicBezTo>
                  <a:pt x="2251344" y="19967"/>
                  <a:pt x="2256773" y="19304"/>
                  <a:pt x="2262806" y="18459"/>
                </a:cubicBezTo>
                <a:cubicBezTo>
                  <a:pt x="2268839" y="17615"/>
                  <a:pt x="2274931" y="16619"/>
                  <a:pt x="2281085" y="15473"/>
                </a:cubicBezTo>
                <a:cubicBezTo>
                  <a:pt x="2287238" y="14327"/>
                  <a:pt x="2293180" y="13120"/>
                  <a:pt x="2298911" y="11854"/>
                </a:cubicBezTo>
                <a:cubicBezTo>
                  <a:pt x="2304641" y="10587"/>
                  <a:pt x="2309739" y="9290"/>
                  <a:pt x="2314203" y="7963"/>
                </a:cubicBezTo>
                <a:close/>
                <a:moveTo>
                  <a:pt x="3091833" y="5972"/>
                </a:moveTo>
                <a:lnTo>
                  <a:pt x="3105226" y="6515"/>
                </a:lnTo>
                <a:lnTo>
                  <a:pt x="3105226" y="30766"/>
                </a:lnTo>
                <a:cubicBezTo>
                  <a:pt x="3105226" y="32093"/>
                  <a:pt x="3105226" y="33329"/>
                  <a:pt x="3105226" y="34475"/>
                </a:cubicBezTo>
                <a:cubicBezTo>
                  <a:pt x="3105226" y="35622"/>
                  <a:pt x="3105165" y="36798"/>
                  <a:pt x="3105045" y="38004"/>
                </a:cubicBezTo>
                <a:cubicBezTo>
                  <a:pt x="3105769" y="51879"/>
                  <a:pt x="3107337" y="64306"/>
                  <a:pt x="3109750" y="75285"/>
                </a:cubicBezTo>
                <a:cubicBezTo>
                  <a:pt x="3112163" y="86265"/>
                  <a:pt x="3115571" y="96429"/>
                  <a:pt x="3119975" y="105780"/>
                </a:cubicBezTo>
                <a:cubicBezTo>
                  <a:pt x="3124379" y="115130"/>
                  <a:pt x="3129899" y="123968"/>
                  <a:pt x="3136534" y="132292"/>
                </a:cubicBezTo>
                <a:cubicBezTo>
                  <a:pt x="3143170" y="140617"/>
                  <a:pt x="3151013" y="149063"/>
                  <a:pt x="3160061" y="157629"/>
                </a:cubicBezTo>
                <a:lnTo>
                  <a:pt x="3149021" y="167764"/>
                </a:lnTo>
                <a:cubicBezTo>
                  <a:pt x="3142627" y="161248"/>
                  <a:pt x="3136806" y="154764"/>
                  <a:pt x="3131557" y="148309"/>
                </a:cubicBezTo>
                <a:cubicBezTo>
                  <a:pt x="3126309" y="141854"/>
                  <a:pt x="3121664" y="135279"/>
                  <a:pt x="3117623" y="128583"/>
                </a:cubicBezTo>
                <a:cubicBezTo>
                  <a:pt x="3113581" y="121886"/>
                  <a:pt x="3110051" y="114949"/>
                  <a:pt x="3107035" y="107770"/>
                </a:cubicBezTo>
                <a:cubicBezTo>
                  <a:pt x="3104019" y="100592"/>
                  <a:pt x="3101546" y="93021"/>
                  <a:pt x="3099615" y="85058"/>
                </a:cubicBezTo>
                <a:cubicBezTo>
                  <a:pt x="3097926" y="92297"/>
                  <a:pt x="3095725" y="99415"/>
                  <a:pt x="3093010" y="106413"/>
                </a:cubicBezTo>
                <a:cubicBezTo>
                  <a:pt x="3090295" y="113411"/>
                  <a:pt x="3086917" y="120348"/>
                  <a:pt x="3082875" y="127225"/>
                </a:cubicBezTo>
                <a:cubicBezTo>
                  <a:pt x="3078833" y="134102"/>
                  <a:pt x="3074037" y="141009"/>
                  <a:pt x="3068488" y="147947"/>
                </a:cubicBezTo>
                <a:cubicBezTo>
                  <a:pt x="3062938" y="154884"/>
                  <a:pt x="3056543" y="161912"/>
                  <a:pt x="3049305" y="169030"/>
                </a:cubicBezTo>
                <a:lnTo>
                  <a:pt x="3038265" y="159258"/>
                </a:lnTo>
                <a:cubicBezTo>
                  <a:pt x="3048641" y="149726"/>
                  <a:pt x="3057267" y="140436"/>
                  <a:pt x="3064145" y="131388"/>
                </a:cubicBezTo>
                <a:cubicBezTo>
                  <a:pt x="3071021" y="122339"/>
                  <a:pt x="3076511" y="112717"/>
                  <a:pt x="3080613" y="102522"/>
                </a:cubicBezTo>
                <a:cubicBezTo>
                  <a:pt x="3084715" y="92327"/>
                  <a:pt x="3087611" y="81258"/>
                  <a:pt x="3089300" y="69313"/>
                </a:cubicBezTo>
                <a:cubicBezTo>
                  <a:pt x="3090989" y="57369"/>
                  <a:pt x="3091833" y="43735"/>
                  <a:pt x="3091833" y="28413"/>
                </a:cubicBezTo>
                <a:close/>
                <a:moveTo>
                  <a:pt x="3431457" y="5429"/>
                </a:moveTo>
                <a:lnTo>
                  <a:pt x="3444487" y="5972"/>
                </a:lnTo>
                <a:lnTo>
                  <a:pt x="3444487" y="30766"/>
                </a:lnTo>
                <a:cubicBezTo>
                  <a:pt x="3449554" y="29680"/>
                  <a:pt x="3455135" y="28383"/>
                  <a:pt x="3461227" y="26875"/>
                </a:cubicBezTo>
                <a:cubicBezTo>
                  <a:pt x="3467320" y="25366"/>
                  <a:pt x="3473443" y="23768"/>
                  <a:pt x="3479596" y="22079"/>
                </a:cubicBezTo>
                <a:cubicBezTo>
                  <a:pt x="3485749" y="20390"/>
                  <a:pt x="3491721" y="18701"/>
                  <a:pt x="3497513" y="17011"/>
                </a:cubicBezTo>
                <a:cubicBezTo>
                  <a:pt x="3503304" y="15322"/>
                  <a:pt x="3508431" y="13754"/>
                  <a:pt x="3512895" y="12306"/>
                </a:cubicBezTo>
                <a:lnTo>
                  <a:pt x="3516334" y="24793"/>
                </a:lnTo>
                <a:cubicBezTo>
                  <a:pt x="3511508" y="26241"/>
                  <a:pt x="3506079" y="27810"/>
                  <a:pt x="3500046" y="29499"/>
                </a:cubicBezTo>
                <a:cubicBezTo>
                  <a:pt x="3494014" y="31188"/>
                  <a:pt x="3487801" y="32847"/>
                  <a:pt x="3481406" y="34475"/>
                </a:cubicBezTo>
                <a:cubicBezTo>
                  <a:pt x="3475011" y="36104"/>
                  <a:pt x="3468647" y="37643"/>
                  <a:pt x="3462313" y="39090"/>
                </a:cubicBezTo>
                <a:cubicBezTo>
                  <a:pt x="3455979" y="40538"/>
                  <a:pt x="3450037" y="41865"/>
                  <a:pt x="3444487" y="43072"/>
                </a:cubicBezTo>
                <a:lnTo>
                  <a:pt x="3444487" y="47596"/>
                </a:lnTo>
                <a:cubicBezTo>
                  <a:pt x="3444487" y="51940"/>
                  <a:pt x="3445211" y="54835"/>
                  <a:pt x="3446659" y="56283"/>
                </a:cubicBezTo>
                <a:cubicBezTo>
                  <a:pt x="3448107" y="57731"/>
                  <a:pt x="3451002" y="58575"/>
                  <a:pt x="3455345" y="58817"/>
                </a:cubicBezTo>
                <a:cubicBezTo>
                  <a:pt x="3462102" y="59299"/>
                  <a:pt x="3469130" y="59541"/>
                  <a:pt x="3476429" y="59541"/>
                </a:cubicBezTo>
                <a:cubicBezTo>
                  <a:pt x="3483729" y="59541"/>
                  <a:pt x="3490756" y="59299"/>
                  <a:pt x="3497513" y="58817"/>
                </a:cubicBezTo>
                <a:cubicBezTo>
                  <a:pt x="3500046" y="58696"/>
                  <a:pt x="3502128" y="58455"/>
                  <a:pt x="3503756" y="58093"/>
                </a:cubicBezTo>
                <a:cubicBezTo>
                  <a:pt x="3505385" y="57731"/>
                  <a:pt x="3506682" y="57158"/>
                  <a:pt x="3507647" y="56373"/>
                </a:cubicBezTo>
                <a:cubicBezTo>
                  <a:pt x="3508613" y="55589"/>
                  <a:pt x="3509306" y="54534"/>
                  <a:pt x="3509728" y="53206"/>
                </a:cubicBezTo>
                <a:cubicBezTo>
                  <a:pt x="3510151" y="51879"/>
                  <a:pt x="3510543" y="50130"/>
                  <a:pt x="3510905" y="47958"/>
                </a:cubicBezTo>
                <a:cubicBezTo>
                  <a:pt x="3511146" y="46148"/>
                  <a:pt x="3511357" y="44308"/>
                  <a:pt x="3511538" y="42438"/>
                </a:cubicBezTo>
                <a:cubicBezTo>
                  <a:pt x="3511719" y="40568"/>
                  <a:pt x="3511870" y="38789"/>
                  <a:pt x="3511991" y="37100"/>
                </a:cubicBezTo>
                <a:lnTo>
                  <a:pt x="3524659" y="41262"/>
                </a:lnTo>
                <a:cubicBezTo>
                  <a:pt x="3524539" y="42710"/>
                  <a:pt x="3524357" y="44429"/>
                  <a:pt x="3524116" y="46420"/>
                </a:cubicBezTo>
                <a:cubicBezTo>
                  <a:pt x="3523875" y="48411"/>
                  <a:pt x="3523513" y="50793"/>
                  <a:pt x="3523030" y="53568"/>
                </a:cubicBezTo>
                <a:cubicBezTo>
                  <a:pt x="3522427" y="56947"/>
                  <a:pt x="3521733" y="59691"/>
                  <a:pt x="3520949" y="61803"/>
                </a:cubicBezTo>
                <a:cubicBezTo>
                  <a:pt x="3520165" y="63914"/>
                  <a:pt x="3518988" y="65603"/>
                  <a:pt x="3517420" y="66870"/>
                </a:cubicBezTo>
                <a:cubicBezTo>
                  <a:pt x="3515852" y="68137"/>
                  <a:pt x="3513861" y="69042"/>
                  <a:pt x="3511448" y="69585"/>
                </a:cubicBezTo>
                <a:cubicBezTo>
                  <a:pt x="3509035" y="70128"/>
                  <a:pt x="3505958" y="70520"/>
                  <a:pt x="3502218" y="70761"/>
                </a:cubicBezTo>
                <a:cubicBezTo>
                  <a:pt x="3494135" y="71244"/>
                  <a:pt x="3485810" y="71485"/>
                  <a:pt x="3477244" y="71485"/>
                </a:cubicBezTo>
                <a:cubicBezTo>
                  <a:pt x="3468677" y="71485"/>
                  <a:pt x="3460353" y="71244"/>
                  <a:pt x="3452269" y="70761"/>
                </a:cubicBezTo>
                <a:cubicBezTo>
                  <a:pt x="3448408" y="70520"/>
                  <a:pt x="3445181" y="70067"/>
                  <a:pt x="3442587" y="69404"/>
                </a:cubicBezTo>
                <a:cubicBezTo>
                  <a:pt x="3439993" y="68740"/>
                  <a:pt x="3437851" y="67624"/>
                  <a:pt x="3436162" y="66056"/>
                </a:cubicBezTo>
                <a:cubicBezTo>
                  <a:pt x="3434473" y="64487"/>
                  <a:pt x="3433267" y="62406"/>
                  <a:pt x="3432543" y="59812"/>
                </a:cubicBezTo>
                <a:cubicBezTo>
                  <a:pt x="3431819" y="57218"/>
                  <a:pt x="3431457" y="53930"/>
                  <a:pt x="3431457" y="49949"/>
                </a:cubicBezTo>
                <a:close/>
                <a:moveTo>
                  <a:pt x="2101739" y="4886"/>
                </a:moveTo>
                <a:lnTo>
                  <a:pt x="2114045" y="5248"/>
                </a:lnTo>
                <a:lnTo>
                  <a:pt x="2114045" y="73114"/>
                </a:lnTo>
                <a:cubicBezTo>
                  <a:pt x="2114045" y="85782"/>
                  <a:pt x="2113562" y="96610"/>
                  <a:pt x="2112597" y="105599"/>
                </a:cubicBezTo>
                <a:cubicBezTo>
                  <a:pt x="2111631" y="114587"/>
                  <a:pt x="2109822" y="122640"/>
                  <a:pt x="2107168" y="129759"/>
                </a:cubicBezTo>
                <a:cubicBezTo>
                  <a:pt x="2104513" y="136877"/>
                  <a:pt x="2100864" y="143483"/>
                  <a:pt x="2096219" y="149576"/>
                </a:cubicBezTo>
                <a:cubicBezTo>
                  <a:pt x="2091574" y="155668"/>
                  <a:pt x="2085571" y="162033"/>
                  <a:pt x="2078212" y="168668"/>
                </a:cubicBezTo>
                <a:lnTo>
                  <a:pt x="2068258" y="159439"/>
                </a:lnTo>
                <a:cubicBezTo>
                  <a:pt x="2073084" y="155216"/>
                  <a:pt x="2077277" y="151265"/>
                  <a:pt x="2080836" y="147585"/>
                </a:cubicBezTo>
                <a:cubicBezTo>
                  <a:pt x="2084395" y="143905"/>
                  <a:pt x="2087441" y="140195"/>
                  <a:pt x="2089975" y="136455"/>
                </a:cubicBezTo>
                <a:cubicBezTo>
                  <a:pt x="2092509" y="132715"/>
                  <a:pt x="2094529" y="128824"/>
                  <a:pt x="2096037" y="124782"/>
                </a:cubicBezTo>
                <a:cubicBezTo>
                  <a:pt x="2097546" y="120740"/>
                  <a:pt x="2098722" y="116276"/>
                  <a:pt x="2099567" y="111390"/>
                </a:cubicBezTo>
                <a:cubicBezTo>
                  <a:pt x="2100411" y="106504"/>
                  <a:pt x="2100985" y="101014"/>
                  <a:pt x="2101286" y="94921"/>
                </a:cubicBezTo>
                <a:cubicBezTo>
                  <a:pt x="2101587" y="88828"/>
                  <a:pt x="2101739" y="81921"/>
                  <a:pt x="2101739" y="74200"/>
                </a:cubicBezTo>
                <a:close/>
                <a:moveTo>
                  <a:pt x="4477825" y="4705"/>
                </a:moveTo>
                <a:lnTo>
                  <a:pt x="4492485" y="5429"/>
                </a:lnTo>
                <a:lnTo>
                  <a:pt x="4492485" y="47234"/>
                </a:lnTo>
                <a:lnTo>
                  <a:pt x="4559989" y="47234"/>
                </a:lnTo>
                <a:lnTo>
                  <a:pt x="4559989" y="60988"/>
                </a:lnTo>
                <a:lnTo>
                  <a:pt x="4491399" y="60988"/>
                </a:lnTo>
                <a:lnTo>
                  <a:pt x="4491399" y="62436"/>
                </a:lnTo>
                <a:cubicBezTo>
                  <a:pt x="4493571" y="74260"/>
                  <a:pt x="4497221" y="84907"/>
                  <a:pt x="4502348" y="94378"/>
                </a:cubicBezTo>
                <a:cubicBezTo>
                  <a:pt x="4507475" y="103849"/>
                  <a:pt x="4513478" y="112295"/>
                  <a:pt x="4520355" y="119715"/>
                </a:cubicBezTo>
                <a:cubicBezTo>
                  <a:pt x="4527232" y="127135"/>
                  <a:pt x="4534621" y="133680"/>
                  <a:pt x="4542525" y="139351"/>
                </a:cubicBezTo>
                <a:cubicBezTo>
                  <a:pt x="4550427" y="145021"/>
                  <a:pt x="4558239" y="149907"/>
                  <a:pt x="4565961" y="154009"/>
                </a:cubicBezTo>
                <a:lnTo>
                  <a:pt x="4556550" y="167040"/>
                </a:lnTo>
                <a:cubicBezTo>
                  <a:pt x="4538573" y="156181"/>
                  <a:pt x="4523613" y="143965"/>
                  <a:pt x="4511668" y="130392"/>
                </a:cubicBezTo>
                <a:cubicBezTo>
                  <a:pt x="4499723" y="116819"/>
                  <a:pt x="4491218" y="103276"/>
                  <a:pt x="4486151" y="89763"/>
                </a:cubicBezTo>
                <a:cubicBezTo>
                  <a:pt x="4483375" y="97364"/>
                  <a:pt x="4479696" y="104694"/>
                  <a:pt x="4475111" y="111752"/>
                </a:cubicBezTo>
                <a:cubicBezTo>
                  <a:pt x="4470527" y="118810"/>
                  <a:pt x="4465217" y="125536"/>
                  <a:pt x="4459185" y="131931"/>
                </a:cubicBezTo>
                <a:cubicBezTo>
                  <a:pt x="4453153" y="138325"/>
                  <a:pt x="4446517" y="144448"/>
                  <a:pt x="4439278" y="150299"/>
                </a:cubicBezTo>
                <a:cubicBezTo>
                  <a:pt x="4432039" y="156151"/>
                  <a:pt x="4424438" y="161731"/>
                  <a:pt x="4416475" y="167040"/>
                </a:cubicBezTo>
                <a:lnTo>
                  <a:pt x="4406341" y="154009"/>
                </a:lnTo>
                <a:cubicBezTo>
                  <a:pt x="4415389" y="148822"/>
                  <a:pt x="4424106" y="142970"/>
                  <a:pt x="4432491" y="136455"/>
                </a:cubicBezTo>
                <a:cubicBezTo>
                  <a:pt x="4440877" y="129940"/>
                  <a:pt x="4448357" y="122821"/>
                  <a:pt x="4454933" y="115100"/>
                </a:cubicBezTo>
                <a:cubicBezTo>
                  <a:pt x="4461507" y="107378"/>
                  <a:pt x="4466847" y="98993"/>
                  <a:pt x="4470949" y="89944"/>
                </a:cubicBezTo>
                <a:cubicBezTo>
                  <a:pt x="4475051" y="80896"/>
                  <a:pt x="4477343" y="71244"/>
                  <a:pt x="4477825" y="60988"/>
                </a:cubicBezTo>
                <a:lnTo>
                  <a:pt x="4412675" y="60988"/>
                </a:lnTo>
                <a:lnTo>
                  <a:pt x="4412675" y="47234"/>
                </a:lnTo>
                <a:lnTo>
                  <a:pt x="4477825" y="47234"/>
                </a:lnTo>
                <a:close/>
                <a:moveTo>
                  <a:pt x="3391643" y="4705"/>
                </a:moveTo>
                <a:lnTo>
                  <a:pt x="3405396" y="5248"/>
                </a:lnTo>
                <a:lnTo>
                  <a:pt x="3405396" y="36557"/>
                </a:lnTo>
                <a:lnTo>
                  <a:pt x="3426027" y="36557"/>
                </a:lnTo>
                <a:lnTo>
                  <a:pt x="3426027" y="49406"/>
                </a:lnTo>
                <a:lnTo>
                  <a:pt x="3405396" y="49406"/>
                </a:lnTo>
                <a:lnTo>
                  <a:pt x="3405396" y="81439"/>
                </a:lnTo>
                <a:cubicBezTo>
                  <a:pt x="3408533" y="80353"/>
                  <a:pt x="3411549" y="79297"/>
                  <a:pt x="3414445" y="78271"/>
                </a:cubicBezTo>
                <a:cubicBezTo>
                  <a:pt x="3417341" y="77246"/>
                  <a:pt x="3419875" y="76251"/>
                  <a:pt x="3422046" y="75285"/>
                </a:cubicBezTo>
                <a:lnTo>
                  <a:pt x="3423494" y="81077"/>
                </a:lnTo>
                <a:lnTo>
                  <a:pt x="3425123" y="88135"/>
                </a:lnTo>
                <a:cubicBezTo>
                  <a:pt x="3422589" y="89220"/>
                  <a:pt x="3419633" y="90397"/>
                  <a:pt x="3416255" y="91664"/>
                </a:cubicBezTo>
                <a:cubicBezTo>
                  <a:pt x="3412877" y="92930"/>
                  <a:pt x="3409257" y="94227"/>
                  <a:pt x="3405396" y="95555"/>
                </a:cubicBezTo>
                <a:lnTo>
                  <a:pt x="3405396" y="146409"/>
                </a:lnTo>
                <a:cubicBezTo>
                  <a:pt x="3405396" y="149907"/>
                  <a:pt x="3405065" y="152713"/>
                  <a:pt x="3404401" y="154824"/>
                </a:cubicBezTo>
                <a:cubicBezTo>
                  <a:pt x="3403738" y="156935"/>
                  <a:pt x="3402591" y="158594"/>
                  <a:pt x="3400963" y="159801"/>
                </a:cubicBezTo>
                <a:cubicBezTo>
                  <a:pt x="3399334" y="161007"/>
                  <a:pt x="3397192" y="161912"/>
                  <a:pt x="3394538" y="162515"/>
                </a:cubicBezTo>
                <a:cubicBezTo>
                  <a:pt x="3391884" y="163119"/>
                  <a:pt x="3388566" y="163601"/>
                  <a:pt x="3384584" y="163963"/>
                </a:cubicBezTo>
                <a:lnTo>
                  <a:pt x="3376078" y="164868"/>
                </a:lnTo>
                <a:lnTo>
                  <a:pt x="3371735" y="152200"/>
                </a:lnTo>
                <a:lnTo>
                  <a:pt x="3380784" y="151476"/>
                </a:lnTo>
                <a:cubicBezTo>
                  <a:pt x="3383076" y="151235"/>
                  <a:pt x="3384916" y="150963"/>
                  <a:pt x="3386303" y="150661"/>
                </a:cubicBezTo>
                <a:cubicBezTo>
                  <a:pt x="3387691" y="150360"/>
                  <a:pt x="3388777" y="149907"/>
                  <a:pt x="3389561" y="149304"/>
                </a:cubicBezTo>
                <a:cubicBezTo>
                  <a:pt x="3390345" y="148701"/>
                  <a:pt x="3390889" y="147826"/>
                  <a:pt x="3391190" y="146680"/>
                </a:cubicBezTo>
                <a:cubicBezTo>
                  <a:pt x="3391491" y="145534"/>
                  <a:pt x="3391643" y="144056"/>
                  <a:pt x="3391643" y="142246"/>
                </a:cubicBezTo>
                <a:lnTo>
                  <a:pt x="3391643" y="100079"/>
                </a:lnTo>
                <a:cubicBezTo>
                  <a:pt x="3387178" y="101527"/>
                  <a:pt x="3382925" y="102854"/>
                  <a:pt x="3378883" y="104060"/>
                </a:cubicBezTo>
                <a:cubicBezTo>
                  <a:pt x="3374842" y="105267"/>
                  <a:pt x="3371313" y="106232"/>
                  <a:pt x="3368297" y="106956"/>
                </a:cubicBezTo>
                <a:lnTo>
                  <a:pt x="3365401" y="93745"/>
                </a:lnTo>
                <a:cubicBezTo>
                  <a:pt x="3368779" y="92900"/>
                  <a:pt x="3372730" y="91814"/>
                  <a:pt x="3377255" y="90487"/>
                </a:cubicBezTo>
                <a:cubicBezTo>
                  <a:pt x="3381779" y="89160"/>
                  <a:pt x="3386575" y="87652"/>
                  <a:pt x="3391643" y="85963"/>
                </a:cubicBezTo>
                <a:lnTo>
                  <a:pt x="3391643" y="49406"/>
                </a:lnTo>
                <a:lnTo>
                  <a:pt x="3369745" y="49406"/>
                </a:lnTo>
                <a:lnTo>
                  <a:pt x="3369745" y="36557"/>
                </a:lnTo>
                <a:lnTo>
                  <a:pt x="3391643" y="36557"/>
                </a:lnTo>
                <a:close/>
                <a:moveTo>
                  <a:pt x="1932412" y="4343"/>
                </a:moveTo>
                <a:lnTo>
                  <a:pt x="1946890" y="4886"/>
                </a:lnTo>
                <a:lnTo>
                  <a:pt x="1946890" y="26422"/>
                </a:lnTo>
                <a:lnTo>
                  <a:pt x="1986343" y="26422"/>
                </a:lnTo>
                <a:lnTo>
                  <a:pt x="1986343" y="38728"/>
                </a:lnTo>
                <a:lnTo>
                  <a:pt x="1946890" y="38728"/>
                </a:lnTo>
                <a:lnTo>
                  <a:pt x="1946890" y="63884"/>
                </a:lnTo>
                <a:lnTo>
                  <a:pt x="1965531" y="63884"/>
                </a:lnTo>
                <a:cubicBezTo>
                  <a:pt x="1974218" y="56283"/>
                  <a:pt x="1982090" y="48350"/>
                  <a:pt x="1989148" y="40086"/>
                </a:cubicBezTo>
                <a:cubicBezTo>
                  <a:pt x="1996206" y="31821"/>
                  <a:pt x="2002510" y="23044"/>
                  <a:pt x="2008060" y="13754"/>
                </a:cubicBezTo>
                <a:lnTo>
                  <a:pt x="2019280" y="21717"/>
                </a:lnTo>
                <a:cubicBezTo>
                  <a:pt x="2009870" y="37160"/>
                  <a:pt x="1998770" y="51216"/>
                  <a:pt x="1985981" y="63884"/>
                </a:cubicBezTo>
                <a:lnTo>
                  <a:pt x="2031406" y="63884"/>
                </a:lnTo>
                <a:lnTo>
                  <a:pt x="2031406" y="77095"/>
                </a:lnTo>
                <a:lnTo>
                  <a:pt x="1971503" y="77095"/>
                </a:lnTo>
                <a:cubicBezTo>
                  <a:pt x="1957508" y="88919"/>
                  <a:pt x="1941642" y="99838"/>
                  <a:pt x="1923907" y="109852"/>
                </a:cubicBezTo>
                <a:lnTo>
                  <a:pt x="1923907" y="121977"/>
                </a:lnTo>
                <a:cubicBezTo>
                  <a:pt x="1930422" y="120167"/>
                  <a:pt x="1937118" y="118146"/>
                  <a:pt x="1943995" y="115914"/>
                </a:cubicBezTo>
                <a:cubicBezTo>
                  <a:pt x="1950872" y="113682"/>
                  <a:pt x="1957749" y="111299"/>
                  <a:pt x="1964626" y="108766"/>
                </a:cubicBezTo>
                <a:cubicBezTo>
                  <a:pt x="1971503" y="106232"/>
                  <a:pt x="1978229" y="103638"/>
                  <a:pt x="1984805" y="100984"/>
                </a:cubicBezTo>
                <a:cubicBezTo>
                  <a:pt x="1991380" y="98330"/>
                  <a:pt x="1997503" y="95615"/>
                  <a:pt x="2003174" y="92840"/>
                </a:cubicBezTo>
                <a:lnTo>
                  <a:pt x="2008241" y="105508"/>
                </a:lnTo>
                <a:cubicBezTo>
                  <a:pt x="2002088" y="108283"/>
                  <a:pt x="1995452" y="111058"/>
                  <a:pt x="1988334" y="113833"/>
                </a:cubicBezTo>
                <a:cubicBezTo>
                  <a:pt x="1981215" y="116608"/>
                  <a:pt x="1973946" y="119292"/>
                  <a:pt x="1966526" y="121886"/>
                </a:cubicBezTo>
                <a:cubicBezTo>
                  <a:pt x="1959106" y="124480"/>
                  <a:pt x="1951747" y="126924"/>
                  <a:pt x="1944447" y="129216"/>
                </a:cubicBezTo>
                <a:cubicBezTo>
                  <a:pt x="1937148" y="131508"/>
                  <a:pt x="1930301" y="133499"/>
                  <a:pt x="1923907" y="135188"/>
                </a:cubicBezTo>
                <a:lnTo>
                  <a:pt x="1923907" y="136274"/>
                </a:lnTo>
                <a:cubicBezTo>
                  <a:pt x="1923907" y="139170"/>
                  <a:pt x="1924057" y="141552"/>
                  <a:pt x="1924359" y="143422"/>
                </a:cubicBezTo>
                <a:cubicBezTo>
                  <a:pt x="1924661" y="145293"/>
                  <a:pt x="1925294" y="146740"/>
                  <a:pt x="1926259" y="147766"/>
                </a:cubicBezTo>
                <a:cubicBezTo>
                  <a:pt x="1927225" y="148791"/>
                  <a:pt x="1928552" y="149515"/>
                  <a:pt x="1930241" y="149938"/>
                </a:cubicBezTo>
                <a:cubicBezTo>
                  <a:pt x="1931930" y="150360"/>
                  <a:pt x="1934222" y="150631"/>
                  <a:pt x="1937118" y="150752"/>
                </a:cubicBezTo>
                <a:cubicBezTo>
                  <a:pt x="1953526" y="151717"/>
                  <a:pt x="1969995" y="151717"/>
                  <a:pt x="1986524" y="150752"/>
                </a:cubicBezTo>
                <a:cubicBezTo>
                  <a:pt x="1991591" y="150511"/>
                  <a:pt x="1995271" y="149847"/>
                  <a:pt x="1997563" y="148761"/>
                </a:cubicBezTo>
                <a:cubicBezTo>
                  <a:pt x="1999856" y="147675"/>
                  <a:pt x="2001364" y="145866"/>
                  <a:pt x="2002088" y="143332"/>
                </a:cubicBezTo>
                <a:cubicBezTo>
                  <a:pt x="2002812" y="140678"/>
                  <a:pt x="2003355" y="137963"/>
                  <a:pt x="2003717" y="135188"/>
                </a:cubicBezTo>
                <a:cubicBezTo>
                  <a:pt x="2004078" y="132413"/>
                  <a:pt x="2004380" y="129638"/>
                  <a:pt x="2004621" y="126863"/>
                </a:cubicBezTo>
                <a:lnTo>
                  <a:pt x="2017471" y="132654"/>
                </a:lnTo>
                <a:cubicBezTo>
                  <a:pt x="2017109" y="136395"/>
                  <a:pt x="2016626" y="139803"/>
                  <a:pt x="2016023" y="142880"/>
                </a:cubicBezTo>
                <a:cubicBezTo>
                  <a:pt x="2015419" y="145956"/>
                  <a:pt x="2014635" y="149123"/>
                  <a:pt x="2013670" y="152381"/>
                </a:cubicBezTo>
                <a:cubicBezTo>
                  <a:pt x="2013067" y="154070"/>
                  <a:pt x="2012313" y="155578"/>
                  <a:pt x="2011408" y="156905"/>
                </a:cubicBezTo>
                <a:cubicBezTo>
                  <a:pt x="2010503" y="158232"/>
                  <a:pt x="2009146" y="159378"/>
                  <a:pt x="2007336" y="160344"/>
                </a:cubicBezTo>
                <a:cubicBezTo>
                  <a:pt x="2005526" y="161309"/>
                  <a:pt x="2003204" y="162063"/>
                  <a:pt x="2000368" y="162606"/>
                </a:cubicBezTo>
                <a:cubicBezTo>
                  <a:pt x="1997533" y="163149"/>
                  <a:pt x="1993884" y="163541"/>
                  <a:pt x="1989420" y="163782"/>
                </a:cubicBezTo>
                <a:cubicBezTo>
                  <a:pt x="1970598" y="164627"/>
                  <a:pt x="1951837" y="164627"/>
                  <a:pt x="1933136" y="163782"/>
                </a:cubicBezTo>
                <a:cubicBezTo>
                  <a:pt x="1928914" y="163661"/>
                  <a:pt x="1925385" y="163179"/>
                  <a:pt x="1922549" y="162334"/>
                </a:cubicBezTo>
                <a:cubicBezTo>
                  <a:pt x="1919714" y="161490"/>
                  <a:pt x="1917422" y="160193"/>
                  <a:pt x="1915672" y="158443"/>
                </a:cubicBezTo>
                <a:cubicBezTo>
                  <a:pt x="1913923" y="156694"/>
                  <a:pt x="1912656" y="154371"/>
                  <a:pt x="1911872" y="151476"/>
                </a:cubicBezTo>
                <a:cubicBezTo>
                  <a:pt x="1911087" y="148580"/>
                  <a:pt x="1910695" y="144961"/>
                  <a:pt x="1910695" y="140617"/>
                </a:cubicBezTo>
                <a:lnTo>
                  <a:pt x="1910695" y="116910"/>
                </a:lnTo>
                <a:cubicBezTo>
                  <a:pt x="1905025" y="119926"/>
                  <a:pt x="1899203" y="122821"/>
                  <a:pt x="1893231" y="125596"/>
                </a:cubicBezTo>
                <a:cubicBezTo>
                  <a:pt x="1887259" y="128371"/>
                  <a:pt x="1881015" y="131146"/>
                  <a:pt x="1874500" y="133921"/>
                </a:cubicBezTo>
                <a:lnTo>
                  <a:pt x="1867442" y="120891"/>
                </a:lnTo>
                <a:cubicBezTo>
                  <a:pt x="1898691" y="108705"/>
                  <a:pt x="1925897" y="94107"/>
                  <a:pt x="1949062" y="77095"/>
                </a:cubicBezTo>
                <a:lnTo>
                  <a:pt x="1873415" y="77095"/>
                </a:lnTo>
                <a:lnTo>
                  <a:pt x="1873415" y="63884"/>
                </a:lnTo>
                <a:lnTo>
                  <a:pt x="1932412" y="63884"/>
                </a:lnTo>
                <a:lnTo>
                  <a:pt x="1932412" y="38728"/>
                </a:lnTo>
                <a:lnTo>
                  <a:pt x="1892960" y="38728"/>
                </a:lnTo>
                <a:lnTo>
                  <a:pt x="1892960" y="26422"/>
                </a:lnTo>
                <a:lnTo>
                  <a:pt x="1932412" y="26422"/>
                </a:lnTo>
                <a:close/>
                <a:moveTo>
                  <a:pt x="603780" y="4343"/>
                </a:moveTo>
                <a:cubicBezTo>
                  <a:pt x="604262" y="5791"/>
                  <a:pt x="604836" y="7752"/>
                  <a:pt x="605499" y="10225"/>
                </a:cubicBezTo>
                <a:cubicBezTo>
                  <a:pt x="606163" y="12698"/>
                  <a:pt x="606856" y="15413"/>
                  <a:pt x="607580" y="18369"/>
                </a:cubicBezTo>
                <a:cubicBezTo>
                  <a:pt x="608304" y="21325"/>
                  <a:pt x="608998" y="24371"/>
                  <a:pt x="609662" y="27508"/>
                </a:cubicBezTo>
                <a:cubicBezTo>
                  <a:pt x="610325" y="30645"/>
                  <a:pt x="610898" y="33540"/>
                  <a:pt x="611381" y="36195"/>
                </a:cubicBezTo>
                <a:lnTo>
                  <a:pt x="626221" y="36195"/>
                </a:lnTo>
                <a:lnTo>
                  <a:pt x="626221" y="49587"/>
                </a:lnTo>
                <a:cubicBezTo>
                  <a:pt x="621757" y="59239"/>
                  <a:pt x="616267" y="68710"/>
                  <a:pt x="609752" y="78000"/>
                </a:cubicBezTo>
                <a:cubicBezTo>
                  <a:pt x="611803" y="79448"/>
                  <a:pt x="614337" y="81318"/>
                  <a:pt x="617353" y="83610"/>
                </a:cubicBezTo>
                <a:cubicBezTo>
                  <a:pt x="620369" y="85903"/>
                  <a:pt x="623446" y="88285"/>
                  <a:pt x="626583" y="90759"/>
                </a:cubicBezTo>
                <a:cubicBezTo>
                  <a:pt x="629720" y="93232"/>
                  <a:pt x="632706" y="95705"/>
                  <a:pt x="635541" y="98179"/>
                </a:cubicBezTo>
                <a:cubicBezTo>
                  <a:pt x="638376" y="100652"/>
                  <a:pt x="640699" y="102854"/>
                  <a:pt x="642509" y="104784"/>
                </a:cubicBezTo>
                <a:lnTo>
                  <a:pt x="634727" y="116005"/>
                </a:lnTo>
                <a:cubicBezTo>
                  <a:pt x="633279" y="114195"/>
                  <a:pt x="631529" y="112204"/>
                  <a:pt x="629478" y="110033"/>
                </a:cubicBezTo>
                <a:cubicBezTo>
                  <a:pt x="627427" y="107861"/>
                  <a:pt x="625225" y="105659"/>
                  <a:pt x="622873" y="103427"/>
                </a:cubicBezTo>
                <a:cubicBezTo>
                  <a:pt x="620520" y="101195"/>
                  <a:pt x="618137" y="99023"/>
                  <a:pt x="615724" y="96912"/>
                </a:cubicBezTo>
                <a:cubicBezTo>
                  <a:pt x="613311" y="94801"/>
                  <a:pt x="611019" y="92900"/>
                  <a:pt x="608847" y="91211"/>
                </a:cubicBezTo>
                <a:lnTo>
                  <a:pt x="608847" y="166316"/>
                </a:lnTo>
                <a:lnTo>
                  <a:pt x="595636" y="166316"/>
                </a:lnTo>
                <a:lnTo>
                  <a:pt x="595636" y="95917"/>
                </a:lnTo>
                <a:cubicBezTo>
                  <a:pt x="587794" y="104965"/>
                  <a:pt x="578986" y="113471"/>
                  <a:pt x="569214" y="121434"/>
                </a:cubicBezTo>
                <a:lnTo>
                  <a:pt x="561432" y="109852"/>
                </a:lnTo>
                <a:cubicBezTo>
                  <a:pt x="572532" y="100079"/>
                  <a:pt x="582214" y="90367"/>
                  <a:pt x="590478" y="80715"/>
                </a:cubicBezTo>
                <a:cubicBezTo>
                  <a:pt x="598743" y="71063"/>
                  <a:pt x="605771" y="60687"/>
                  <a:pt x="611562" y="49587"/>
                </a:cubicBezTo>
                <a:lnTo>
                  <a:pt x="571385" y="49587"/>
                </a:lnTo>
                <a:lnTo>
                  <a:pt x="571385" y="36195"/>
                </a:lnTo>
                <a:lnTo>
                  <a:pt x="598532" y="36195"/>
                </a:lnTo>
                <a:cubicBezTo>
                  <a:pt x="598049" y="33540"/>
                  <a:pt x="597476" y="30766"/>
                  <a:pt x="596812" y="27870"/>
                </a:cubicBezTo>
                <a:cubicBezTo>
                  <a:pt x="596149" y="24974"/>
                  <a:pt x="595485" y="22169"/>
                  <a:pt x="594822" y="19455"/>
                </a:cubicBezTo>
                <a:cubicBezTo>
                  <a:pt x="594158" y="16740"/>
                  <a:pt x="593494" y="14206"/>
                  <a:pt x="592831" y="11854"/>
                </a:cubicBezTo>
                <a:cubicBezTo>
                  <a:pt x="592167" y="9501"/>
                  <a:pt x="591655" y="7601"/>
                  <a:pt x="591293" y="6153"/>
                </a:cubicBezTo>
                <a:close/>
                <a:moveTo>
                  <a:pt x="1393355" y="4162"/>
                </a:moveTo>
                <a:lnTo>
                  <a:pt x="1406204" y="4162"/>
                </a:lnTo>
                <a:cubicBezTo>
                  <a:pt x="1414046" y="15383"/>
                  <a:pt x="1424422" y="26030"/>
                  <a:pt x="1437332" y="36104"/>
                </a:cubicBezTo>
                <a:cubicBezTo>
                  <a:pt x="1450241" y="46179"/>
                  <a:pt x="1465142" y="55257"/>
                  <a:pt x="1482033" y="63341"/>
                </a:cubicBezTo>
                <a:lnTo>
                  <a:pt x="1474975" y="75828"/>
                </a:lnTo>
                <a:cubicBezTo>
                  <a:pt x="1468701" y="72450"/>
                  <a:pt x="1462005" y="68499"/>
                  <a:pt x="1454886" y="63974"/>
                </a:cubicBezTo>
                <a:cubicBezTo>
                  <a:pt x="1447768" y="59450"/>
                  <a:pt x="1440800" y="54624"/>
                  <a:pt x="1433984" y="49496"/>
                </a:cubicBezTo>
                <a:cubicBezTo>
                  <a:pt x="1427167" y="44369"/>
                  <a:pt x="1420742" y="39060"/>
                  <a:pt x="1414710" y="33571"/>
                </a:cubicBezTo>
                <a:cubicBezTo>
                  <a:pt x="1408677" y="28081"/>
                  <a:pt x="1403670" y="22622"/>
                  <a:pt x="1399689" y="17192"/>
                </a:cubicBezTo>
                <a:cubicBezTo>
                  <a:pt x="1391726" y="28051"/>
                  <a:pt x="1381169" y="38578"/>
                  <a:pt x="1368018" y="48773"/>
                </a:cubicBezTo>
                <a:cubicBezTo>
                  <a:pt x="1354867" y="58967"/>
                  <a:pt x="1340269" y="68227"/>
                  <a:pt x="1324222" y="76552"/>
                </a:cubicBezTo>
                <a:lnTo>
                  <a:pt x="1316802" y="64789"/>
                </a:lnTo>
                <a:cubicBezTo>
                  <a:pt x="1334055" y="56585"/>
                  <a:pt x="1349137" y="47264"/>
                  <a:pt x="1362046" y="36828"/>
                </a:cubicBezTo>
                <a:cubicBezTo>
                  <a:pt x="1374956" y="26392"/>
                  <a:pt x="1385392" y="15503"/>
                  <a:pt x="1393355" y="4162"/>
                </a:cubicBezTo>
                <a:close/>
                <a:moveTo>
                  <a:pt x="2465069" y="3800"/>
                </a:moveTo>
                <a:lnTo>
                  <a:pt x="2476833" y="4162"/>
                </a:lnTo>
                <a:lnTo>
                  <a:pt x="2476833" y="25155"/>
                </a:lnTo>
                <a:lnTo>
                  <a:pt x="2496378" y="25155"/>
                </a:lnTo>
                <a:lnTo>
                  <a:pt x="2496378" y="36376"/>
                </a:lnTo>
                <a:lnTo>
                  <a:pt x="2476833" y="36376"/>
                </a:lnTo>
                <a:lnTo>
                  <a:pt x="2476833" y="56645"/>
                </a:lnTo>
                <a:lnTo>
                  <a:pt x="2482986" y="56645"/>
                </a:lnTo>
                <a:cubicBezTo>
                  <a:pt x="2488657" y="50009"/>
                  <a:pt x="2493754" y="43102"/>
                  <a:pt x="2498279" y="35923"/>
                </a:cubicBezTo>
                <a:cubicBezTo>
                  <a:pt x="2502803" y="28745"/>
                  <a:pt x="2506995" y="21114"/>
                  <a:pt x="2510856" y="13030"/>
                </a:cubicBezTo>
                <a:lnTo>
                  <a:pt x="2521715" y="17735"/>
                </a:lnTo>
                <a:cubicBezTo>
                  <a:pt x="2518095" y="25336"/>
                  <a:pt x="2514325" y="32274"/>
                  <a:pt x="2510404" y="38547"/>
                </a:cubicBezTo>
                <a:cubicBezTo>
                  <a:pt x="2506483" y="44821"/>
                  <a:pt x="2502290" y="50854"/>
                  <a:pt x="2497826" y="56645"/>
                </a:cubicBezTo>
                <a:lnTo>
                  <a:pt x="2515381" y="56645"/>
                </a:lnTo>
                <a:lnTo>
                  <a:pt x="2515381" y="67910"/>
                </a:lnTo>
                <a:lnTo>
                  <a:pt x="2517914" y="63612"/>
                </a:lnTo>
                <a:cubicBezTo>
                  <a:pt x="2521051" y="57399"/>
                  <a:pt x="2524007" y="50854"/>
                  <a:pt x="2526782" y="43977"/>
                </a:cubicBezTo>
                <a:cubicBezTo>
                  <a:pt x="2529557" y="37100"/>
                  <a:pt x="2532000" y="30162"/>
                  <a:pt x="2534111" y="23165"/>
                </a:cubicBezTo>
                <a:cubicBezTo>
                  <a:pt x="2536223" y="16167"/>
                  <a:pt x="2537761" y="9772"/>
                  <a:pt x="2538726" y="3981"/>
                </a:cubicBezTo>
                <a:lnTo>
                  <a:pt x="2551757" y="6877"/>
                </a:lnTo>
                <a:cubicBezTo>
                  <a:pt x="2550671" y="11461"/>
                  <a:pt x="2549494" y="15986"/>
                  <a:pt x="2548227" y="20450"/>
                </a:cubicBezTo>
                <a:cubicBezTo>
                  <a:pt x="2546961" y="24914"/>
                  <a:pt x="2545603" y="29318"/>
                  <a:pt x="2544155" y="33661"/>
                </a:cubicBezTo>
                <a:lnTo>
                  <a:pt x="2592838" y="33661"/>
                </a:lnTo>
                <a:lnTo>
                  <a:pt x="2592838" y="45967"/>
                </a:lnTo>
                <a:lnTo>
                  <a:pt x="2579445" y="45967"/>
                </a:lnTo>
                <a:cubicBezTo>
                  <a:pt x="2577636" y="60807"/>
                  <a:pt x="2575133" y="73898"/>
                  <a:pt x="2571935" y="85239"/>
                </a:cubicBezTo>
                <a:cubicBezTo>
                  <a:pt x="2568738" y="96580"/>
                  <a:pt x="2564304" y="107077"/>
                  <a:pt x="2558633" y="116729"/>
                </a:cubicBezTo>
                <a:cubicBezTo>
                  <a:pt x="2563459" y="123726"/>
                  <a:pt x="2569039" y="130362"/>
                  <a:pt x="2575374" y="136636"/>
                </a:cubicBezTo>
                <a:cubicBezTo>
                  <a:pt x="2581708" y="142910"/>
                  <a:pt x="2589037" y="149063"/>
                  <a:pt x="2597362" y="155095"/>
                </a:cubicBezTo>
                <a:lnTo>
                  <a:pt x="2588495" y="165954"/>
                </a:lnTo>
                <a:cubicBezTo>
                  <a:pt x="2573896" y="154733"/>
                  <a:pt x="2561529" y="142005"/>
                  <a:pt x="2551395" y="127768"/>
                </a:cubicBezTo>
                <a:cubicBezTo>
                  <a:pt x="2546327" y="134766"/>
                  <a:pt x="2540325" y="141492"/>
                  <a:pt x="2533387" y="147947"/>
                </a:cubicBezTo>
                <a:cubicBezTo>
                  <a:pt x="2526450" y="154402"/>
                  <a:pt x="2518337" y="161068"/>
                  <a:pt x="2509047" y="167945"/>
                </a:cubicBezTo>
                <a:lnTo>
                  <a:pt x="2499274" y="157448"/>
                </a:lnTo>
                <a:cubicBezTo>
                  <a:pt x="2509408" y="150692"/>
                  <a:pt x="2518095" y="143996"/>
                  <a:pt x="2525334" y="137360"/>
                </a:cubicBezTo>
                <a:cubicBezTo>
                  <a:pt x="2532573" y="130724"/>
                  <a:pt x="2538787" y="123726"/>
                  <a:pt x="2543975" y="116367"/>
                </a:cubicBezTo>
                <a:cubicBezTo>
                  <a:pt x="2536132" y="103336"/>
                  <a:pt x="2530341" y="89401"/>
                  <a:pt x="2526601" y="74561"/>
                </a:cubicBezTo>
                <a:cubicBezTo>
                  <a:pt x="2525274" y="76854"/>
                  <a:pt x="2523917" y="79116"/>
                  <a:pt x="2522529" y="81348"/>
                </a:cubicBezTo>
                <a:cubicBezTo>
                  <a:pt x="2521141" y="83580"/>
                  <a:pt x="2519724" y="85722"/>
                  <a:pt x="2518276" y="87773"/>
                </a:cubicBezTo>
                <a:lnTo>
                  <a:pt x="2508684" y="79267"/>
                </a:lnTo>
                <a:lnTo>
                  <a:pt x="2515087" y="68408"/>
                </a:lnTo>
                <a:lnTo>
                  <a:pt x="2487873" y="68408"/>
                </a:lnTo>
                <a:cubicBezTo>
                  <a:pt x="2485580" y="70821"/>
                  <a:pt x="2483227" y="73204"/>
                  <a:pt x="2480815" y="75557"/>
                </a:cubicBezTo>
                <a:cubicBezTo>
                  <a:pt x="2478401" y="77909"/>
                  <a:pt x="2475867" y="80292"/>
                  <a:pt x="2473213" y="82705"/>
                </a:cubicBezTo>
                <a:lnTo>
                  <a:pt x="2507418" y="82705"/>
                </a:lnTo>
                <a:lnTo>
                  <a:pt x="2507418" y="93745"/>
                </a:lnTo>
                <a:lnTo>
                  <a:pt x="2485339" y="113290"/>
                </a:lnTo>
                <a:lnTo>
                  <a:pt x="2485339" y="117272"/>
                </a:lnTo>
                <a:cubicBezTo>
                  <a:pt x="2491492" y="116427"/>
                  <a:pt x="2497373" y="115613"/>
                  <a:pt x="2502984" y="114828"/>
                </a:cubicBezTo>
                <a:cubicBezTo>
                  <a:pt x="2508594" y="114044"/>
                  <a:pt x="2513511" y="113290"/>
                  <a:pt x="2517733" y="112566"/>
                </a:cubicBezTo>
                <a:lnTo>
                  <a:pt x="2518095" y="120348"/>
                </a:lnTo>
                <a:lnTo>
                  <a:pt x="2518095" y="124873"/>
                </a:lnTo>
                <a:cubicBezTo>
                  <a:pt x="2513993" y="125476"/>
                  <a:pt x="2509107" y="126169"/>
                  <a:pt x="2503436" y="126954"/>
                </a:cubicBezTo>
                <a:cubicBezTo>
                  <a:pt x="2497766" y="127738"/>
                  <a:pt x="2491733" y="128552"/>
                  <a:pt x="2485339" y="129397"/>
                </a:cubicBezTo>
                <a:lnTo>
                  <a:pt x="2485339" y="148037"/>
                </a:lnTo>
                <a:cubicBezTo>
                  <a:pt x="2485339" y="151416"/>
                  <a:pt x="2485037" y="154190"/>
                  <a:pt x="2484434" y="156362"/>
                </a:cubicBezTo>
                <a:cubicBezTo>
                  <a:pt x="2483831" y="158534"/>
                  <a:pt x="2482745" y="160283"/>
                  <a:pt x="2481176" y="161610"/>
                </a:cubicBezTo>
                <a:cubicBezTo>
                  <a:pt x="2479608" y="162938"/>
                  <a:pt x="2477436" y="163933"/>
                  <a:pt x="2474661" y="164597"/>
                </a:cubicBezTo>
                <a:cubicBezTo>
                  <a:pt x="2471886" y="165260"/>
                  <a:pt x="2468267" y="165773"/>
                  <a:pt x="2463803" y="166135"/>
                </a:cubicBezTo>
                <a:lnTo>
                  <a:pt x="2455297" y="166859"/>
                </a:lnTo>
                <a:lnTo>
                  <a:pt x="2451134" y="154552"/>
                </a:lnTo>
                <a:lnTo>
                  <a:pt x="2460907" y="153648"/>
                </a:lnTo>
                <a:cubicBezTo>
                  <a:pt x="2463561" y="153406"/>
                  <a:pt x="2465673" y="153105"/>
                  <a:pt x="2467241" y="152743"/>
                </a:cubicBezTo>
                <a:cubicBezTo>
                  <a:pt x="2468809" y="152381"/>
                  <a:pt x="2470047" y="151838"/>
                  <a:pt x="2470951" y="151114"/>
                </a:cubicBezTo>
                <a:cubicBezTo>
                  <a:pt x="2471856" y="150390"/>
                  <a:pt x="2472459" y="149364"/>
                  <a:pt x="2472761" y="148037"/>
                </a:cubicBezTo>
                <a:cubicBezTo>
                  <a:pt x="2473063" y="146710"/>
                  <a:pt x="2473213" y="144961"/>
                  <a:pt x="2473213" y="142789"/>
                </a:cubicBezTo>
                <a:lnTo>
                  <a:pt x="2473213" y="130845"/>
                </a:lnTo>
                <a:cubicBezTo>
                  <a:pt x="2466577" y="131689"/>
                  <a:pt x="2460183" y="132473"/>
                  <a:pt x="2454030" y="133197"/>
                </a:cubicBezTo>
                <a:cubicBezTo>
                  <a:pt x="2447877" y="133921"/>
                  <a:pt x="2442508" y="134525"/>
                  <a:pt x="2437923" y="135007"/>
                </a:cubicBezTo>
                <a:lnTo>
                  <a:pt x="2435571" y="122701"/>
                </a:lnTo>
                <a:cubicBezTo>
                  <a:pt x="2440517" y="122339"/>
                  <a:pt x="2446278" y="121826"/>
                  <a:pt x="2452853" y="121163"/>
                </a:cubicBezTo>
                <a:cubicBezTo>
                  <a:pt x="2459429" y="120499"/>
                  <a:pt x="2466215" y="119745"/>
                  <a:pt x="2473213" y="118900"/>
                </a:cubicBezTo>
                <a:lnTo>
                  <a:pt x="2473213" y="109852"/>
                </a:lnTo>
                <a:lnTo>
                  <a:pt x="2490044" y="93926"/>
                </a:lnTo>
                <a:lnTo>
                  <a:pt x="2459821" y="93926"/>
                </a:lnTo>
                <a:cubicBezTo>
                  <a:pt x="2455961" y="96821"/>
                  <a:pt x="2452009" y="99747"/>
                  <a:pt x="2447967" y="102703"/>
                </a:cubicBezTo>
                <a:cubicBezTo>
                  <a:pt x="2443926" y="105659"/>
                  <a:pt x="2439612" y="108645"/>
                  <a:pt x="2435028" y="111661"/>
                </a:cubicBezTo>
                <a:lnTo>
                  <a:pt x="2428513" y="101889"/>
                </a:lnTo>
                <a:cubicBezTo>
                  <a:pt x="2437199" y="96580"/>
                  <a:pt x="2445102" y="91181"/>
                  <a:pt x="2452220" y="85691"/>
                </a:cubicBezTo>
                <a:cubicBezTo>
                  <a:pt x="2459339" y="80202"/>
                  <a:pt x="2465974" y="74441"/>
                  <a:pt x="2472127" y="68408"/>
                </a:cubicBezTo>
                <a:lnTo>
                  <a:pt x="2435209" y="68408"/>
                </a:lnTo>
                <a:lnTo>
                  <a:pt x="2435209" y="56645"/>
                </a:lnTo>
                <a:lnTo>
                  <a:pt x="2465069" y="56645"/>
                </a:lnTo>
                <a:lnTo>
                  <a:pt x="2465069" y="36376"/>
                </a:lnTo>
                <a:lnTo>
                  <a:pt x="2441724" y="36376"/>
                </a:lnTo>
                <a:lnTo>
                  <a:pt x="2441724" y="25155"/>
                </a:lnTo>
                <a:lnTo>
                  <a:pt x="2465069" y="25155"/>
                </a:lnTo>
                <a:close/>
                <a:moveTo>
                  <a:pt x="1762477" y="3800"/>
                </a:moveTo>
                <a:lnTo>
                  <a:pt x="1775869" y="4886"/>
                </a:lnTo>
                <a:cubicBezTo>
                  <a:pt x="1775628" y="6937"/>
                  <a:pt x="1775296" y="9350"/>
                  <a:pt x="1774874" y="12125"/>
                </a:cubicBezTo>
                <a:cubicBezTo>
                  <a:pt x="1774451" y="14900"/>
                  <a:pt x="1773999" y="17675"/>
                  <a:pt x="1773516" y="20450"/>
                </a:cubicBezTo>
                <a:lnTo>
                  <a:pt x="1839210" y="20450"/>
                </a:lnTo>
                <a:lnTo>
                  <a:pt x="1839391" y="31851"/>
                </a:lnTo>
                <a:lnTo>
                  <a:pt x="1771164" y="31851"/>
                </a:lnTo>
                <a:lnTo>
                  <a:pt x="1767906" y="43977"/>
                </a:lnTo>
                <a:lnTo>
                  <a:pt x="1831971" y="43977"/>
                </a:lnTo>
                <a:lnTo>
                  <a:pt x="1831971" y="55016"/>
                </a:lnTo>
                <a:lnTo>
                  <a:pt x="1764106" y="55016"/>
                </a:lnTo>
                <a:cubicBezTo>
                  <a:pt x="1763141" y="57067"/>
                  <a:pt x="1762205" y="59118"/>
                  <a:pt x="1761301" y="61169"/>
                </a:cubicBezTo>
                <a:cubicBezTo>
                  <a:pt x="1760396" y="63220"/>
                  <a:pt x="1759400" y="65211"/>
                  <a:pt x="1758315" y="67141"/>
                </a:cubicBezTo>
                <a:lnTo>
                  <a:pt x="1845183" y="67141"/>
                </a:lnTo>
                <a:lnTo>
                  <a:pt x="1845183" y="78543"/>
                </a:lnTo>
                <a:lnTo>
                  <a:pt x="1803739" y="78543"/>
                </a:lnTo>
                <a:cubicBezTo>
                  <a:pt x="1810254" y="85541"/>
                  <a:pt x="1817735" y="91664"/>
                  <a:pt x="1826180" y="96912"/>
                </a:cubicBezTo>
                <a:cubicBezTo>
                  <a:pt x="1834626" y="102160"/>
                  <a:pt x="1843916" y="106594"/>
                  <a:pt x="1854050" y="110214"/>
                </a:cubicBezTo>
                <a:lnTo>
                  <a:pt x="1848621" y="121796"/>
                </a:lnTo>
                <a:cubicBezTo>
                  <a:pt x="1842950" y="119383"/>
                  <a:pt x="1837310" y="116668"/>
                  <a:pt x="1831700" y="113652"/>
                </a:cubicBezTo>
                <a:cubicBezTo>
                  <a:pt x="1826090" y="110636"/>
                  <a:pt x="1820721" y="107318"/>
                  <a:pt x="1815593" y="103698"/>
                </a:cubicBezTo>
                <a:cubicBezTo>
                  <a:pt x="1810465" y="100079"/>
                  <a:pt x="1805639" y="96158"/>
                  <a:pt x="1801115" y="91935"/>
                </a:cubicBezTo>
                <a:cubicBezTo>
                  <a:pt x="1796591" y="87712"/>
                  <a:pt x="1792519" y="83248"/>
                  <a:pt x="1788899" y="78543"/>
                </a:cubicBezTo>
                <a:lnTo>
                  <a:pt x="1751257" y="78543"/>
                </a:lnTo>
                <a:cubicBezTo>
                  <a:pt x="1745224" y="86747"/>
                  <a:pt x="1737472" y="94408"/>
                  <a:pt x="1728001" y="101527"/>
                </a:cubicBezTo>
                <a:cubicBezTo>
                  <a:pt x="1718530" y="108645"/>
                  <a:pt x="1706676" y="115522"/>
                  <a:pt x="1692439" y="122158"/>
                </a:cubicBezTo>
                <a:lnTo>
                  <a:pt x="1685020" y="112023"/>
                </a:lnTo>
                <a:cubicBezTo>
                  <a:pt x="1696723" y="106715"/>
                  <a:pt x="1706586" y="101346"/>
                  <a:pt x="1714609" y="95917"/>
                </a:cubicBezTo>
                <a:cubicBezTo>
                  <a:pt x="1722632" y="90487"/>
                  <a:pt x="1729419" y="84696"/>
                  <a:pt x="1734969" y="78543"/>
                </a:cubicBezTo>
                <a:lnTo>
                  <a:pt x="1693887" y="78543"/>
                </a:lnTo>
                <a:lnTo>
                  <a:pt x="1693887" y="67141"/>
                </a:lnTo>
                <a:lnTo>
                  <a:pt x="1743475" y="67141"/>
                </a:lnTo>
                <a:cubicBezTo>
                  <a:pt x="1745887" y="63522"/>
                  <a:pt x="1748059" y="59480"/>
                  <a:pt x="1749990" y="55016"/>
                </a:cubicBezTo>
                <a:lnTo>
                  <a:pt x="1707279" y="55016"/>
                </a:lnTo>
                <a:lnTo>
                  <a:pt x="1707279" y="43977"/>
                </a:lnTo>
                <a:lnTo>
                  <a:pt x="1754152" y="43977"/>
                </a:lnTo>
                <a:cubicBezTo>
                  <a:pt x="1755359" y="40357"/>
                  <a:pt x="1756444" y="36315"/>
                  <a:pt x="1757410" y="31851"/>
                </a:cubicBezTo>
                <a:lnTo>
                  <a:pt x="1700221" y="31851"/>
                </a:lnTo>
                <a:lnTo>
                  <a:pt x="1700041" y="20450"/>
                </a:lnTo>
                <a:lnTo>
                  <a:pt x="1759762" y="20450"/>
                </a:lnTo>
                <a:cubicBezTo>
                  <a:pt x="1760365" y="17796"/>
                  <a:pt x="1760909" y="14840"/>
                  <a:pt x="1761391" y="11582"/>
                </a:cubicBezTo>
                <a:cubicBezTo>
                  <a:pt x="1761874" y="8325"/>
                  <a:pt x="1762236" y="5731"/>
                  <a:pt x="1762477" y="3800"/>
                </a:cubicBezTo>
                <a:close/>
                <a:moveTo>
                  <a:pt x="31670" y="3438"/>
                </a:moveTo>
                <a:lnTo>
                  <a:pt x="45243" y="4162"/>
                </a:lnTo>
                <a:cubicBezTo>
                  <a:pt x="45243" y="5369"/>
                  <a:pt x="45243" y="7058"/>
                  <a:pt x="45243" y="9229"/>
                </a:cubicBezTo>
                <a:cubicBezTo>
                  <a:pt x="45243" y="11401"/>
                  <a:pt x="45213" y="13875"/>
                  <a:pt x="45153" y="16649"/>
                </a:cubicBezTo>
                <a:cubicBezTo>
                  <a:pt x="45093" y="19424"/>
                  <a:pt x="45032" y="22350"/>
                  <a:pt x="44972" y="25427"/>
                </a:cubicBezTo>
                <a:cubicBezTo>
                  <a:pt x="44912" y="28503"/>
                  <a:pt x="44821" y="31489"/>
                  <a:pt x="44701" y="34385"/>
                </a:cubicBezTo>
                <a:lnTo>
                  <a:pt x="81981" y="34385"/>
                </a:lnTo>
                <a:cubicBezTo>
                  <a:pt x="81981" y="35712"/>
                  <a:pt x="81921" y="39090"/>
                  <a:pt x="81800" y="44520"/>
                </a:cubicBezTo>
                <a:cubicBezTo>
                  <a:pt x="81680" y="49949"/>
                  <a:pt x="81529" y="56434"/>
                  <a:pt x="81348" y="63974"/>
                </a:cubicBezTo>
                <a:cubicBezTo>
                  <a:pt x="81167" y="71515"/>
                  <a:pt x="80986" y="79568"/>
                  <a:pt x="80805" y="88135"/>
                </a:cubicBezTo>
                <a:cubicBezTo>
                  <a:pt x="80624" y="96701"/>
                  <a:pt x="80443" y="104694"/>
                  <a:pt x="80262" y="112114"/>
                </a:cubicBezTo>
                <a:cubicBezTo>
                  <a:pt x="80081" y="119534"/>
                  <a:pt x="79930" y="125898"/>
                  <a:pt x="79810" y="131207"/>
                </a:cubicBezTo>
                <a:cubicBezTo>
                  <a:pt x="79689" y="136515"/>
                  <a:pt x="79629" y="139712"/>
                  <a:pt x="79629" y="140798"/>
                </a:cubicBezTo>
                <a:cubicBezTo>
                  <a:pt x="79629" y="147555"/>
                  <a:pt x="78422" y="152562"/>
                  <a:pt x="76009" y="155819"/>
                </a:cubicBezTo>
                <a:cubicBezTo>
                  <a:pt x="73596" y="159077"/>
                  <a:pt x="68831" y="161068"/>
                  <a:pt x="61712" y="161791"/>
                </a:cubicBezTo>
                <a:lnTo>
                  <a:pt x="47053" y="163239"/>
                </a:lnTo>
                <a:lnTo>
                  <a:pt x="42529" y="148942"/>
                </a:lnTo>
                <a:lnTo>
                  <a:pt x="58455" y="147494"/>
                </a:lnTo>
                <a:cubicBezTo>
                  <a:pt x="61230" y="147253"/>
                  <a:pt x="63160" y="146258"/>
                  <a:pt x="64246" y="144508"/>
                </a:cubicBezTo>
                <a:cubicBezTo>
                  <a:pt x="65332" y="142759"/>
                  <a:pt x="65875" y="140135"/>
                  <a:pt x="65875" y="136636"/>
                </a:cubicBezTo>
                <a:cubicBezTo>
                  <a:pt x="65875" y="135309"/>
                  <a:pt x="65965" y="132353"/>
                  <a:pt x="66146" y="127768"/>
                </a:cubicBezTo>
                <a:cubicBezTo>
                  <a:pt x="66327" y="123183"/>
                  <a:pt x="66478" y="117814"/>
                  <a:pt x="66598" y="111661"/>
                </a:cubicBezTo>
                <a:cubicBezTo>
                  <a:pt x="66719" y="105508"/>
                  <a:pt x="66870" y="98933"/>
                  <a:pt x="67051" y="91935"/>
                </a:cubicBezTo>
                <a:cubicBezTo>
                  <a:pt x="67232" y="84937"/>
                  <a:pt x="67383" y="78362"/>
                  <a:pt x="67503" y="72209"/>
                </a:cubicBezTo>
                <a:cubicBezTo>
                  <a:pt x="67624" y="66056"/>
                  <a:pt x="67745" y="60747"/>
                  <a:pt x="67865" y="56283"/>
                </a:cubicBezTo>
                <a:cubicBezTo>
                  <a:pt x="67986" y="51819"/>
                  <a:pt x="68046" y="48984"/>
                  <a:pt x="68046" y="47777"/>
                </a:cubicBezTo>
                <a:lnTo>
                  <a:pt x="44339" y="47777"/>
                </a:lnTo>
                <a:lnTo>
                  <a:pt x="44339" y="47958"/>
                </a:lnTo>
                <a:cubicBezTo>
                  <a:pt x="43735" y="63522"/>
                  <a:pt x="42740" y="77005"/>
                  <a:pt x="41352" y="88406"/>
                </a:cubicBezTo>
                <a:cubicBezTo>
                  <a:pt x="39965" y="99807"/>
                  <a:pt x="38004" y="110002"/>
                  <a:pt x="35471" y="118991"/>
                </a:cubicBezTo>
                <a:cubicBezTo>
                  <a:pt x="32937" y="127979"/>
                  <a:pt x="29770" y="136244"/>
                  <a:pt x="25970" y="143784"/>
                </a:cubicBezTo>
                <a:cubicBezTo>
                  <a:pt x="22169" y="151325"/>
                  <a:pt x="17675" y="158956"/>
                  <a:pt x="12487" y="166678"/>
                </a:cubicBezTo>
                <a:lnTo>
                  <a:pt x="0" y="159982"/>
                </a:lnTo>
                <a:cubicBezTo>
                  <a:pt x="5067" y="153105"/>
                  <a:pt x="9410" y="146197"/>
                  <a:pt x="13030" y="139260"/>
                </a:cubicBezTo>
                <a:cubicBezTo>
                  <a:pt x="16649" y="132323"/>
                  <a:pt x="19696" y="124601"/>
                  <a:pt x="22169" y="116095"/>
                </a:cubicBezTo>
                <a:cubicBezTo>
                  <a:pt x="24642" y="107589"/>
                  <a:pt x="26573" y="97937"/>
                  <a:pt x="27960" y="87139"/>
                </a:cubicBezTo>
                <a:cubicBezTo>
                  <a:pt x="29348" y="76341"/>
                  <a:pt x="30343" y="63522"/>
                  <a:pt x="30946" y="48682"/>
                </a:cubicBezTo>
                <a:lnTo>
                  <a:pt x="30946" y="47777"/>
                </a:lnTo>
                <a:lnTo>
                  <a:pt x="9229" y="47777"/>
                </a:lnTo>
                <a:lnTo>
                  <a:pt x="9229" y="34385"/>
                </a:lnTo>
                <a:lnTo>
                  <a:pt x="31308" y="34385"/>
                </a:lnTo>
                <a:cubicBezTo>
                  <a:pt x="31308" y="31489"/>
                  <a:pt x="31339" y="28473"/>
                  <a:pt x="31399" y="25336"/>
                </a:cubicBezTo>
                <a:cubicBezTo>
                  <a:pt x="31459" y="22199"/>
                  <a:pt x="31520" y="19213"/>
                  <a:pt x="31580" y="16378"/>
                </a:cubicBezTo>
                <a:cubicBezTo>
                  <a:pt x="31640" y="13543"/>
                  <a:pt x="31670" y="10979"/>
                  <a:pt x="31670" y="8687"/>
                </a:cubicBezTo>
                <a:cubicBezTo>
                  <a:pt x="31670" y="6394"/>
                  <a:pt x="31670" y="4645"/>
                  <a:pt x="31670" y="3438"/>
                </a:cubicBezTo>
                <a:close/>
                <a:moveTo>
                  <a:pt x="669655" y="3257"/>
                </a:moveTo>
                <a:lnTo>
                  <a:pt x="683952" y="3981"/>
                </a:lnTo>
                <a:lnTo>
                  <a:pt x="683952" y="57550"/>
                </a:lnTo>
                <a:lnTo>
                  <a:pt x="720509" y="57550"/>
                </a:lnTo>
                <a:lnTo>
                  <a:pt x="720509" y="71123"/>
                </a:lnTo>
                <a:lnTo>
                  <a:pt x="683952" y="71123"/>
                </a:lnTo>
                <a:lnTo>
                  <a:pt x="683952" y="144599"/>
                </a:lnTo>
                <a:lnTo>
                  <a:pt x="727929" y="144599"/>
                </a:lnTo>
                <a:lnTo>
                  <a:pt x="727929" y="157629"/>
                </a:lnTo>
                <a:lnTo>
                  <a:pt x="624954" y="157629"/>
                </a:lnTo>
                <a:lnTo>
                  <a:pt x="624954" y="144599"/>
                </a:lnTo>
                <a:lnTo>
                  <a:pt x="669655" y="144599"/>
                </a:lnTo>
                <a:lnTo>
                  <a:pt x="669655" y="71123"/>
                </a:lnTo>
                <a:lnTo>
                  <a:pt x="635631" y="71123"/>
                </a:lnTo>
                <a:lnTo>
                  <a:pt x="635631" y="57550"/>
                </a:lnTo>
                <a:lnTo>
                  <a:pt x="669655" y="57550"/>
                </a:lnTo>
                <a:close/>
                <a:moveTo>
                  <a:pt x="487956" y="3257"/>
                </a:moveTo>
                <a:cubicBezTo>
                  <a:pt x="488318" y="3981"/>
                  <a:pt x="488981" y="5369"/>
                  <a:pt x="489947" y="7420"/>
                </a:cubicBezTo>
                <a:cubicBezTo>
                  <a:pt x="490912" y="9471"/>
                  <a:pt x="491937" y="11763"/>
                  <a:pt x="493023" y="14297"/>
                </a:cubicBezTo>
                <a:cubicBezTo>
                  <a:pt x="494109" y="16830"/>
                  <a:pt x="495135" y="19364"/>
                  <a:pt x="496100" y="21898"/>
                </a:cubicBezTo>
                <a:cubicBezTo>
                  <a:pt x="497065" y="24431"/>
                  <a:pt x="497789" y="26422"/>
                  <a:pt x="498272" y="27870"/>
                </a:cubicBezTo>
                <a:lnTo>
                  <a:pt x="546592" y="27870"/>
                </a:lnTo>
                <a:lnTo>
                  <a:pt x="546592" y="39995"/>
                </a:lnTo>
                <a:lnTo>
                  <a:pt x="488680" y="39995"/>
                </a:lnTo>
                <a:cubicBezTo>
                  <a:pt x="486870" y="42891"/>
                  <a:pt x="484909" y="45847"/>
                  <a:pt x="482798" y="48863"/>
                </a:cubicBezTo>
                <a:cubicBezTo>
                  <a:pt x="480687" y="51879"/>
                  <a:pt x="478545" y="54865"/>
                  <a:pt x="476373" y="57821"/>
                </a:cubicBezTo>
                <a:cubicBezTo>
                  <a:pt x="474202" y="60777"/>
                  <a:pt x="472000" y="63582"/>
                  <a:pt x="469768" y="66237"/>
                </a:cubicBezTo>
                <a:cubicBezTo>
                  <a:pt x="467536" y="68891"/>
                  <a:pt x="465455" y="71183"/>
                  <a:pt x="463524" y="73114"/>
                </a:cubicBezTo>
                <a:cubicBezTo>
                  <a:pt x="464972" y="72993"/>
                  <a:pt x="467174" y="72842"/>
                  <a:pt x="470130" y="72661"/>
                </a:cubicBezTo>
                <a:cubicBezTo>
                  <a:pt x="473086" y="72480"/>
                  <a:pt x="476283" y="72269"/>
                  <a:pt x="479722" y="72028"/>
                </a:cubicBezTo>
                <a:cubicBezTo>
                  <a:pt x="483160" y="71787"/>
                  <a:pt x="486689" y="71485"/>
                  <a:pt x="490309" y="71123"/>
                </a:cubicBezTo>
                <a:cubicBezTo>
                  <a:pt x="493928" y="70761"/>
                  <a:pt x="497125" y="70399"/>
                  <a:pt x="499900" y="70037"/>
                </a:cubicBezTo>
                <a:cubicBezTo>
                  <a:pt x="502313" y="66538"/>
                  <a:pt x="504696" y="62919"/>
                  <a:pt x="507049" y="59179"/>
                </a:cubicBezTo>
                <a:cubicBezTo>
                  <a:pt x="509401" y="55438"/>
                  <a:pt x="511784" y="51457"/>
                  <a:pt x="514197" y="47234"/>
                </a:cubicBezTo>
                <a:lnTo>
                  <a:pt x="525780" y="53387"/>
                </a:lnTo>
                <a:cubicBezTo>
                  <a:pt x="521436" y="61350"/>
                  <a:pt x="516731" y="68831"/>
                  <a:pt x="511664" y="75828"/>
                </a:cubicBezTo>
                <a:cubicBezTo>
                  <a:pt x="506596" y="82826"/>
                  <a:pt x="500986" y="89462"/>
                  <a:pt x="494833" y="95736"/>
                </a:cubicBezTo>
                <a:cubicBezTo>
                  <a:pt x="488680" y="102009"/>
                  <a:pt x="481893" y="107982"/>
                  <a:pt x="474473" y="113652"/>
                </a:cubicBezTo>
                <a:cubicBezTo>
                  <a:pt x="467053" y="119323"/>
                  <a:pt x="458819" y="124752"/>
                  <a:pt x="449770" y="129940"/>
                </a:cubicBezTo>
                <a:lnTo>
                  <a:pt x="441807" y="119443"/>
                </a:lnTo>
                <a:cubicBezTo>
                  <a:pt x="447237" y="116186"/>
                  <a:pt x="452213" y="113049"/>
                  <a:pt x="456738" y="110033"/>
                </a:cubicBezTo>
                <a:cubicBezTo>
                  <a:pt x="461262" y="107016"/>
                  <a:pt x="465485" y="104000"/>
                  <a:pt x="469406" y="100984"/>
                </a:cubicBezTo>
                <a:cubicBezTo>
                  <a:pt x="473327" y="97968"/>
                  <a:pt x="476977" y="94921"/>
                  <a:pt x="480355" y="91845"/>
                </a:cubicBezTo>
                <a:cubicBezTo>
                  <a:pt x="483733" y="88768"/>
                  <a:pt x="486930" y="85601"/>
                  <a:pt x="489947" y="82343"/>
                </a:cubicBezTo>
                <a:cubicBezTo>
                  <a:pt x="486448" y="82705"/>
                  <a:pt x="482798" y="83067"/>
                  <a:pt x="478998" y="83429"/>
                </a:cubicBezTo>
                <a:cubicBezTo>
                  <a:pt x="475197" y="83791"/>
                  <a:pt x="471608" y="84153"/>
                  <a:pt x="468230" y="84515"/>
                </a:cubicBezTo>
                <a:cubicBezTo>
                  <a:pt x="464851" y="84877"/>
                  <a:pt x="461835" y="85179"/>
                  <a:pt x="459181" y="85420"/>
                </a:cubicBezTo>
                <a:cubicBezTo>
                  <a:pt x="456527" y="85661"/>
                  <a:pt x="454657" y="85842"/>
                  <a:pt x="453571" y="85963"/>
                </a:cubicBezTo>
                <a:cubicBezTo>
                  <a:pt x="451158" y="86204"/>
                  <a:pt x="449288" y="86445"/>
                  <a:pt x="447960" y="86687"/>
                </a:cubicBezTo>
                <a:cubicBezTo>
                  <a:pt x="446633" y="86928"/>
                  <a:pt x="445125" y="87230"/>
                  <a:pt x="443436" y="87592"/>
                </a:cubicBezTo>
                <a:lnTo>
                  <a:pt x="439817" y="75285"/>
                </a:lnTo>
                <a:cubicBezTo>
                  <a:pt x="442350" y="74682"/>
                  <a:pt x="444220" y="74019"/>
                  <a:pt x="445427" y="73295"/>
                </a:cubicBezTo>
                <a:cubicBezTo>
                  <a:pt x="446633" y="72571"/>
                  <a:pt x="447719" y="71726"/>
                  <a:pt x="448684" y="70761"/>
                </a:cubicBezTo>
                <a:cubicBezTo>
                  <a:pt x="450373" y="69072"/>
                  <a:pt x="452243" y="67051"/>
                  <a:pt x="454295" y="64698"/>
                </a:cubicBezTo>
                <a:cubicBezTo>
                  <a:pt x="456346" y="62346"/>
                  <a:pt x="458457" y="59812"/>
                  <a:pt x="460629" y="57097"/>
                </a:cubicBezTo>
                <a:cubicBezTo>
                  <a:pt x="462800" y="54383"/>
                  <a:pt x="464912" y="51578"/>
                  <a:pt x="466963" y="48682"/>
                </a:cubicBezTo>
                <a:cubicBezTo>
                  <a:pt x="469014" y="45786"/>
                  <a:pt x="470944" y="42891"/>
                  <a:pt x="472754" y="39995"/>
                </a:cubicBezTo>
                <a:lnTo>
                  <a:pt x="433301" y="39995"/>
                </a:lnTo>
                <a:lnTo>
                  <a:pt x="433301" y="27870"/>
                </a:lnTo>
                <a:lnTo>
                  <a:pt x="482889" y="27870"/>
                </a:lnTo>
                <a:cubicBezTo>
                  <a:pt x="482285" y="26422"/>
                  <a:pt x="481652" y="24763"/>
                  <a:pt x="480988" y="22893"/>
                </a:cubicBezTo>
                <a:cubicBezTo>
                  <a:pt x="480325" y="21023"/>
                  <a:pt x="479631" y="19183"/>
                  <a:pt x="478907" y="17373"/>
                </a:cubicBezTo>
                <a:cubicBezTo>
                  <a:pt x="478183" y="15564"/>
                  <a:pt x="477459" y="13814"/>
                  <a:pt x="476735" y="12125"/>
                </a:cubicBezTo>
                <a:cubicBezTo>
                  <a:pt x="476012" y="10436"/>
                  <a:pt x="475348" y="8988"/>
                  <a:pt x="474745" y="7782"/>
                </a:cubicBezTo>
                <a:close/>
                <a:moveTo>
                  <a:pt x="4012796" y="2714"/>
                </a:moveTo>
                <a:cubicBezTo>
                  <a:pt x="4013761" y="5127"/>
                  <a:pt x="4014968" y="8415"/>
                  <a:pt x="4016416" y="12578"/>
                </a:cubicBezTo>
                <a:cubicBezTo>
                  <a:pt x="4017863" y="16740"/>
                  <a:pt x="4019131" y="20510"/>
                  <a:pt x="4020216" y="23888"/>
                </a:cubicBezTo>
                <a:lnTo>
                  <a:pt x="4079757" y="23888"/>
                </a:lnTo>
                <a:lnTo>
                  <a:pt x="4079757" y="60626"/>
                </a:lnTo>
                <a:lnTo>
                  <a:pt x="4066546" y="60626"/>
                </a:lnTo>
                <a:lnTo>
                  <a:pt x="4066546" y="36376"/>
                </a:lnTo>
                <a:lnTo>
                  <a:pt x="3951265" y="36376"/>
                </a:lnTo>
                <a:lnTo>
                  <a:pt x="3951265" y="60807"/>
                </a:lnTo>
                <a:lnTo>
                  <a:pt x="3938054" y="60807"/>
                </a:lnTo>
                <a:lnTo>
                  <a:pt x="3938054" y="23888"/>
                </a:lnTo>
                <a:lnTo>
                  <a:pt x="4005557" y="23888"/>
                </a:lnTo>
                <a:cubicBezTo>
                  <a:pt x="4004592" y="20510"/>
                  <a:pt x="4003536" y="17102"/>
                  <a:pt x="4002390" y="13663"/>
                </a:cubicBezTo>
                <a:cubicBezTo>
                  <a:pt x="4001244" y="10225"/>
                  <a:pt x="4000249" y="7420"/>
                  <a:pt x="3999404" y="5248"/>
                </a:cubicBezTo>
                <a:close/>
                <a:moveTo>
                  <a:pt x="4227795" y="2352"/>
                </a:moveTo>
                <a:cubicBezTo>
                  <a:pt x="4229243" y="3559"/>
                  <a:pt x="4230992" y="5067"/>
                  <a:pt x="4233043" y="6877"/>
                </a:cubicBezTo>
                <a:cubicBezTo>
                  <a:pt x="4235093" y="8687"/>
                  <a:pt x="4237145" y="10587"/>
                  <a:pt x="4239196" y="12578"/>
                </a:cubicBezTo>
                <a:cubicBezTo>
                  <a:pt x="4241247" y="14568"/>
                  <a:pt x="4243207" y="16529"/>
                  <a:pt x="4245077" y="18459"/>
                </a:cubicBezTo>
                <a:cubicBezTo>
                  <a:pt x="4246947" y="20390"/>
                  <a:pt x="4248425" y="22079"/>
                  <a:pt x="4249511" y="23527"/>
                </a:cubicBezTo>
                <a:lnTo>
                  <a:pt x="4242273" y="31127"/>
                </a:lnTo>
                <a:lnTo>
                  <a:pt x="4264533" y="31127"/>
                </a:lnTo>
                <a:lnTo>
                  <a:pt x="4264533" y="43615"/>
                </a:lnTo>
                <a:lnTo>
                  <a:pt x="4209697" y="43615"/>
                </a:lnTo>
                <a:cubicBezTo>
                  <a:pt x="4210903" y="56766"/>
                  <a:pt x="4212351" y="68770"/>
                  <a:pt x="4214041" y="79629"/>
                </a:cubicBezTo>
                <a:cubicBezTo>
                  <a:pt x="4215729" y="90487"/>
                  <a:pt x="4217781" y="100260"/>
                  <a:pt x="4220193" y="108947"/>
                </a:cubicBezTo>
                <a:cubicBezTo>
                  <a:pt x="4225502" y="101225"/>
                  <a:pt x="4230027" y="93142"/>
                  <a:pt x="4233767" y="84696"/>
                </a:cubicBezTo>
                <a:cubicBezTo>
                  <a:pt x="4237507" y="76251"/>
                  <a:pt x="4241006" y="66960"/>
                  <a:pt x="4244263" y="56826"/>
                </a:cubicBezTo>
                <a:lnTo>
                  <a:pt x="4256569" y="61169"/>
                </a:lnTo>
                <a:cubicBezTo>
                  <a:pt x="4252105" y="73717"/>
                  <a:pt x="4247491" y="85028"/>
                  <a:pt x="4242725" y="95102"/>
                </a:cubicBezTo>
                <a:cubicBezTo>
                  <a:pt x="4237959" y="105176"/>
                  <a:pt x="4232077" y="114738"/>
                  <a:pt x="4225080" y="123787"/>
                </a:cubicBezTo>
                <a:cubicBezTo>
                  <a:pt x="4226287" y="126924"/>
                  <a:pt x="4227553" y="129849"/>
                  <a:pt x="4228881" y="132564"/>
                </a:cubicBezTo>
                <a:cubicBezTo>
                  <a:pt x="4230207" y="135279"/>
                  <a:pt x="4231595" y="137842"/>
                  <a:pt x="4233043" y="140255"/>
                </a:cubicBezTo>
                <a:cubicBezTo>
                  <a:pt x="4235577" y="144357"/>
                  <a:pt x="4237869" y="147193"/>
                  <a:pt x="4239920" y="148761"/>
                </a:cubicBezTo>
                <a:cubicBezTo>
                  <a:pt x="4241971" y="150330"/>
                  <a:pt x="4243781" y="151114"/>
                  <a:pt x="4245349" y="151114"/>
                </a:cubicBezTo>
                <a:cubicBezTo>
                  <a:pt x="4247762" y="151114"/>
                  <a:pt x="4249572" y="150420"/>
                  <a:pt x="4250779" y="149033"/>
                </a:cubicBezTo>
                <a:cubicBezTo>
                  <a:pt x="4251985" y="147645"/>
                  <a:pt x="4253131" y="145383"/>
                  <a:pt x="4254217" y="142246"/>
                </a:cubicBezTo>
                <a:cubicBezTo>
                  <a:pt x="4255303" y="139109"/>
                  <a:pt x="4256147" y="135972"/>
                  <a:pt x="4256751" y="132835"/>
                </a:cubicBezTo>
                <a:cubicBezTo>
                  <a:pt x="4257353" y="129698"/>
                  <a:pt x="4257957" y="126200"/>
                  <a:pt x="4258560" y="122339"/>
                </a:cubicBezTo>
                <a:lnTo>
                  <a:pt x="4270324" y="129035"/>
                </a:lnTo>
                <a:cubicBezTo>
                  <a:pt x="4269359" y="133740"/>
                  <a:pt x="4268363" y="137993"/>
                  <a:pt x="4267337" y="141794"/>
                </a:cubicBezTo>
                <a:cubicBezTo>
                  <a:pt x="4266312" y="145594"/>
                  <a:pt x="4265015" y="149425"/>
                  <a:pt x="4263447" y="153286"/>
                </a:cubicBezTo>
                <a:cubicBezTo>
                  <a:pt x="4262361" y="155940"/>
                  <a:pt x="4261215" y="158051"/>
                  <a:pt x="4260008" y="159620"/>
                </a:cubicBezTo>
                <a:cubicBezTo>
                  <a:pt x="4258801" y="161188"/>
                  <a:pt x="4257505" y="162425"/>
                  <a:pt x="4256117" y="163330"/>
                </a:cubicBezTo>
                <a:cubicBezTo>
                  <a:pt x="4254729" y="164235"/>
                  <a:pt x="4253191" y="164838"/>
                  <a:pt x="4251502" y="165139"/>
                </a:cubicBezTo>
                <a:cubicBezTo>
                  <a:pt x="4249813" y="165441"/>
                  <a:pt x="4248003" y="165592"/>
                  <a:pt x="4246073" y="165592"/>
                </a:cubicBezTo>
                <a:cubicBezTo>
                  <a:pt x="4241850" y="165592"/>
                  <a:pt x="4237688" y="164054"/>
                  <a:pt x="4233585" y="160977"/>
                </a:cubicBezTo>
                <a:cubicBezTo>
                  <a:pt x="4229483" y="157900"/>
                  <a:pt x="4225201" y="152562"/>
                  <a:pt x="4220737" y="144961"/>
                </a:cubicBezTo>
                <a:cubicBezTo>
                  <a:pt x="4219771" y="143392"/>
                  <a:pt x="4218867" y="141794"/>
                  <a:pt x="4218021" y="140165"/>
                </a:cubicBezTo>
                <a:cubicBezTo>
                  <a:pt x="4217177" y="138536"/>
                  <a:pt x="4216393" y="136757"/>
                  <a:pt x="4215669" y="134826"/>
                </a:cubicBezTo>
                <a:cubicBezTo>
                  <a:pt x="4211447" y="139290"/>
                  <a:pt x="4206892" y="143754"/>
                  <a:pt x="4202005" y="148218"/>
                </a:cubicBezTo>
                <a:cubicBezTo>
                  <a:pt x="4197119" y="152682"/>
                  <a:pt x="4191599" y="157207"/>
                  <a:pt x="4185447" y="161791"/>
                </a:cubicBezTo>
                <a:lnTo>
                  <a:pt x="4176397" y="152019"/>
                </a:lnTo>
                <a:cubicBezTo>
                  <a:pt x="4190273" y="141884"/>
                  <a:pt x="4201613" y="131689"/>
                  <a:pt x="4210421" y="121434"/>
                </a:cubicBezTo>
                <a:cubicBezTo>
                  <a:pt x="4207284" y="111661"/>
                  <a:pt x="4204569" y="100320"/>
                  <a:pt x="4202277" y="87411"/>
                </a:cubicBezTo>
                <a:cubicBezTo>
                  <a:pt x="4199985" y="74501"/>
                  <a:pt x="4198055" y="59902"/>
                  <a:pt x="4196486" y="43615"/>
                </a:cubicBezTo>
                <a:lnTo>
                  <a:pt x="4140384" y="43615"/>
                </a:lnTo>
                <a:lnTo>
                  <a:pt x="4140384" y="69675"/>
                </a:lnTo>
                <a:lnTo>
                  <a:pt x="4184723" y="69675"/>
                </a:lnTo>
                <a:cubicBezTo>
                  <a:pt x="4184723" y="70761"/>
                  <a:pt x="4184662" y="72722"/>
                  <a:pt x="4184541" y="75557"/>
                </a:cubicBezTo>
                <a:cubicBezTo>
                  <a:pt x="4184421" y="78392"/>
                  <a:pt x="4184300" y="81650"/>
                  <a:pt x="4184179" y="85329"/>
                </a:cubicBezTo>
                <a:cubicBezTo>
                  <a:pt x="4184059" y="89009"/>
                  <a:pt x="4183908" y="92930"/>
                  <a:pt x="4183727" y="97093"/>
                </a:cubicBezTo>
                <a:cubicBezTo>
                  <a:pt x="4183546" y="101255"/>
                  <a:pt x="4183365" y="105207"/>
                  <a:pt x="4183184" y="108947"/>
                </a:cubicBezTo>
                <a:cubicBezTo>
                  <a:pt x="4183003" y="112687"/>
                  <a:pt x="4182822" y="116005"/>
                  <a:pt x="4182641" y="118900"/>
                </a:cubicBezTo>
                <a:cubicBezTo>
                  <a:pt x="4182460" y="121796"/>
                  <a:pt x="4182310" y="123847"/>
                  <a:pt x="4182189" y="125053"/>
                </a:cubicBezTo>
                <a:cubicBezTo>
                  <a:pt x="4181827" y="129276"/>
                  <a:pt x="4181253" y="132745"/>
                  <a:pt x="4180470" y="135460"/>
                </a:cubicBezTo>
                <a:cubicBezTo>
                  <a:pt x="4179685" y="138174"/>
                  <a:pt x="4178479" y="140406"/>
                  <a:pt x="4176850" y="142156"/>
                </a:cubicBezTo>
                <a:cubicBezTo>
                  <a:pt x="4175221" y="143905"/>
                  <a:pt x="4172989" y="145262"/>
                  <a:pt x="4170154" y="146228"/>
                </a:cubicBezTo>
                <a:cubicBezTo>
                  <a:pt x="4167319" y="147193"/>
                  <a:pt x="4163669" y="147917"/>
                  <a:pt x="4159205" y="148399"/>
                </a:cubicBezTo>
                <a:lnTo>
                  <a:pt x="4149071" y="149485"/>
                </a:lnTo>
                <a:lnTo>
                  <a:pt x="4145270" y="136093"/>
                </a:lnTo>
                <a:lnTo>
                  <a:pt x="4157215" y="135007"/>
                </a:lnTo>
                <a:cubicBezTo>
                  <a:pt x="4159748" y="134766"/>
                  <a:pt x="4161769" y="134434"/>
                  <a:pt x="4163277" y="134012"/>
                </a:cubicBezTo>
                <a:cubicBezTo>
                  <a:pt x="4164785" y="133589"/>
                  <a:pt x="4165931" y="132896"/>
                  <a:pt x="4166715" y="131931"/>
                </a:cubicBezTo>
                <a:cubicBezTo>
                  <a:pt x="4167499" y="130965"/>
                  <a:pt x="4168073" y="129668"/>
                  <a:pt x="4168435" y="128040"/>
                </a:cubicBezTo>
                <a:cubicBezTo>
                  <a:pt x="4168797" y="126411"/>
                  <a:pt x="4169098" y="124209"/>
                  <a:pt x="4169339" y="121434"/>
                </a:cubicBezTo>
                <a:cubicBezTo>
                  <a:pt x="4169461" y="119986"/>
                  <a:pt x="4169641" y="117362"/>
                  <a:pt x="4169883" y="113562"/>
                </a:cubicBezTo>
                <a:cubicBezTo>
                  <a:pt x="4170124" y="109761"/>
                  <a:pt x="4170335" y="105749"/>
                  <a:pt x="4170516" y="101527"/>
                </a:cubicBezTo>
                <a:cubicBezTo>
                  <a:pt x="4170697" y="97304"/>
                  <a:pt x="4170847" y="93353"/>
                  <a:pt x="4170969" y="89673"/>
                </a:cubicBezTo>
                <a:cubicBezTo>
                  <a:pt x="4171089" y="85993"/>
                  <a:pt x="4171149" y="83610"/>
                  <a:pt x="4171149" y="82524"/>
                </a:cubicBezTo>
                <a:lnTo>
                  <a:pt x="4140384" y="82524"/>
                </a:lnTo>
                <a:cubicBezTo>
                  <a:pt x="4140263" y="92297"/>
                  <a:pt x="4139780" y="101074"/>
                  <a:pt x="4138936" y="108856"/>
                </a:cubicBezTo>
                <a:cubicBezTo>
                  <a:pt x="4138091" y="116638"/>
                  <a:pt x="4136824" y="123877"/>
                  <a:pt x="4135135" y="130573"/>
                </a:cubicBezTo>
                <a:cubicBezTo>
                  <a:pt x="4133446" y="137269"/>
                  <a:pt x="4131305" y="143664"/>
                  <a:pt x="4128711" y="149757"/>
                </a:cubicBezTo>
                <a:cubicBezTo>
                  <a:pt x="4126117" y="155849"/>
                  <a:pt x="4123010" y="162153"/>
                  <a:pt x="4119391" y="168668"/>
                </a:cubicBezTo>
                <a:lnTo>
                  <a:pt x="4105998" y="162153"/>
                </a:lnTo>
                <a:cubicBezTo>
                  <a:pt x="4110101" y="155880"/>
                  <a:pt x="4113539" y="149907"/>
                  <a:pt x="4116314" y="144237"/>
                </a:cubicBezTo>
                <a:cubicBezTo>
                  <a:pt x="4119089" y="138566"/>
                  <a:pt x="4121321" y="132564"/>
                  <a:pt x="4123010" y="126230"/>
                </a:cubicBezTo>
                <a:cubicBezTo>
                  <a:pt x="4124699" y="119896"/>
                  <a:pt x="4125936" y="112868"/>
                  <a:pt x="4126720" y="105146"/>
                </a:cubicBezTo>
                <a:cubicBezTo>
                  <a:pt x="4127504" y="97425"/>
                  <a:pt x="4127897" y="88376"/>
                  <a:pt x="4127897" y="78000"/>
                </a:cubicBezTo>
                <a:lnTo>
                  <a:pt x="4127897" y="31127"/>
                </a:lnTo>
                <a:lnTo>
                  <a:pt x="4195400" y="31127"/>
                </a:lnTo>
                <a:cubicBezTo>
                  <a:pt x="4195159" y="27991"/>
                  <a:pt x="4194917" y="24854"/>
                  <a:pt x="4194676" y="21717"/>
                </a:cubicBezTo>
                <a:cubicBezTo>
                  <a:pt x="4194435" y="18580"/>
                  <a:pt x="4194193" y="15624"/>
                  <a:pt x="4193953" y="12849"/>
                </a:cubicBezTo>
                <a:cubicBezTo>
                  <a:pt x="4193711" y="9712"/>
                  <a:pt x="4193469" y="6636"/>
                  <a:pt x="4193228" y="3619"/>
                </a:cubicBezTo>
                <a:lnTo>
                  <a:pt x="4206621" y="3619"/>
                </a:lnTo>
                <a:lnTo>
                  <a:pt x="4208611" y="31127"/>
                </a:lnTo>
                <a:lnTo>
                  <a:pt x="4238834" y="31127"/>
                </a:lnTo>
                <a:cubicBezTo>
                  <a:pt x="4237386" y="29438"/>
                  <a:pt x="4235787" y="27598"/>
                  <a:pt x="4234038" y="25608"/>
                </a:cubicBezTo>
                <a:cubicBezTo>
                  <a:pt x="4232289" y="23617"/>
                  <a:pt x="4230539" y="21717"/>
                  <a:pt x="4228790" y="19907"/>
                </a:cubicBezTo>
                <a:cubicBezTo>
                  <a:pt x="4227041" y="18097"/>
                  <a:pt x="4225351" y="16378"/>
                  <a:pt x="4223723" y="14749"/>
                </a:cubicBezTo>
                <a:cubicBezTo>
                  <a:pt x="4222094" y="13120"/>
                  <a:pt x="4220737" y="11823"/>
                  <a:pt x="4219651" y="10858"/>
                </a:cubicBezTo>
                <a:close/>
                <a:moveTo>
                  <a:pt x="857259" y="2171"/>
                </a:moveTo>
                <a:cubicBezTo>
                  <a:pt x="858345" y="3740"/>
                  <a:pt x="859552" y="5670"/>
                  <a:pt x="860879" y="7963"/>
                </a:cubicBezTo>
                <a:cubicBezTo>
                  <a:pt x="862206" y="10255"/>
                  <a:pt x="863563" y="12668"/>
                  <a:pt x="864951" y="15202"/>
                </a:cubicBezTo>
                <a:cubicBezTo>
                  <a:pt x="866338" y="17735"/>
                  <a:pt x="867635" y="20209"/>
                  <a:pt x="868842" y="22622"/>
                </a:cubicBezTo>
                <a:cubicBezTo>
                  <a:pt x="870048" y="25035"/>
                  <a:pt x="871013" y="27086"/>
                  <a:pt x="871737" y="28775"/>
                </a:cubicBezTo>
                <a:lnTo>
                  <a:pt x="860517" y="35290"/>
                </a:lnTo>
                <a:cubicBezTo>
                  <a:pt x="859913" y="33359"/>
                  <a:pt x="859039" y="31127"/>
                  <a:pt x="857893" y="28594"/>
                </a:cubicBezTo>
                <a:cubicBezTo>
                  <a:pt x="856746" y="26060"/>
                  <a:pt x="855510" y="23527"/>
                  <a:pt x="854183" y="20993"/>
                </a:cubicBezTo>
                <a:cubicBezTo>
                  <a:pt x="852855" y="18459"/>
                  <a:pt x="851528" y="16076"/>
                  <a:pt x="850201" y="13844"/>
                </a:cubicBezTo>
                <a:cubicBezTo>
                  <a:pt x="848874" y="11612"/>
                  <a:pt x="847728" y="9712"/>
                  <a:pt x="846763" y="8144"/>
                </a:cubicBezTo>
                <a:close/>
                <a:moveTo>
                  <a:pt x="2707147" y="1990"/>
                </a:moveTo>
                <a:cubicBezTo>
                  <a:pt x="2708113" y="4645"/>
                  <a:pt x="2709259" y="7872"/>
                  <a:pt x="2710586" y="11673"/>
                </a:cubicBezTo>
                <a:cubicBezTo>
                  <a:pt x="2711913" y="15473"/>
                  <a:pt x="2713059" y="19123"/>
                  <a:pt x="2714025" y="22622"/>
                </a:cubicBezTo>
                <a:lnTo>
                  <a:pt x="2776642" y="22622"/>
                </a:lnTo>
                <a:lnTo>
                  <a:pt x="2776642" y="54654"/>
                </a:lnTo>
                <a:lnTo>
                  <a:pt x="2762526" y="54654"/>
                </a:lnTo>
                <a:lnTo>
                  <a:pt x="2762526" y="34928"/>
                </a:lnTo>
                <a:lnTo>
                  <a:pt x="2646702" y="34928"/>
                </a:lnTo>
                <a:lnTo>
                  <a:pt x="2646702" y="54654"/>
                </a:lnTo>
                <a:lnTo>
                  <a:pt x="2632405" y="54654"/>
                </a:lnTo>
                <a:lnTo>
                  <a:pt x="2632405" y="22622"/>
                </a:lnTo>
                <a:lnTo>
                  <a:pt x="2699003" y="22622"/>
                </a:lnTo>
                <a:cubicBezTo>
                  <a:pt x="2698038" y="19485"/>
                  <a:pt x="2697073" y="16378"/>
                  <a:pt x="2696108" y="13301"/>
                </a:cubicBezTo>
                <a:cubicBezTo>
                  <a:pt x="2695143" y="10225"/>
                  <a:pt x="2694177" y="7661"/>
                  <a:pt x="2693212" y="5610"/>
                </a:cubicBezTo>
                <a:close/>
                <a:moveTo>
                  <a:pt x="893816" y="1810"/>
                </a:moveTo>
                <a:lnTo>
                  <a:pt x="907208" y="5248"/>
                </a:lnTo>
                <a:cubicBezTo>
                  <a:pt x="906364" y="7178"/>
                  <a:pt x="905338" y="9410"/>
                  <a:pt x="904132" y="11944"/>
                </a:cubicBezTo>
                <a:cubicBezTo>
                  <a:pt x="902925" y="14478"/>
                  <a:pt x="901598" y="17132"/>
                  <a:pt x="900150" y="19907"/>
                </a:cubicBezTo>
                <a:cubicBezTo>
                  <a:pt x="898702" y="22682"/>
                  <a:pt x="897224" y="25457"/>
                  <a:pt x="895716" y="28232"/>
                </a:cubicBezTo>
                <a:cubicBezTo>
                  <a:pt x="894208" y="31007"/>
                  <a:pt x="892730" y="33601"/>
                  <a:pt x="891282" y="36014"/>
                </a:cubicBezTo>
                <a:lnTo>
                  <a:pt x="913361" y="36014"/>
                </a:lnTo>
                <a:lnTo>
                  <a:pt x="913361" y="48501"/>
                </a:lnTo>
                <a:lnTo>
                  <a:pt x="881872" y="48501"/>
                </a:lnTo>
                <a:lnTo>
                  <a:pt x="881872" y="74742"/>
                </a:lnTo>
                <a:lnTo>
                  <a:pt x="910466" y="74742"/>
                </a:lnTo>
                <a:lnTo>
                  <a:pt x="910466" y="87411"/>
                </a:lnTo>
                <a:lnTo>
                  <a:pt x="881872" y="87411"/>
                </a:lnTo>
                <a:lnTo>
                  <a:pt x="881872" y="113833"/>
                </a:lnTo>
                <a:lnTo>
                  <a:pt x="918972" y="113833"/>
                </a:lnTo>
                <a:lnTo>
                  <a:pt x="918972" y="126320"/>
                </a:lnTo>
                <a:lnTo>
                  <a:pt x="881872" y="126320"/>
                </a:lnTo>
                <a:lnTo>
                  <a:pt x="881872" y="167583"/>
                </a:lnTo>
                <a:lnTo>
                  <a:pt x="869023" y="167583"/>
                </a:lnTo>
                <a:lnTo>
                  <a:pt x="869023" y="126320"/>
                </a:lnTo>
                <a:lnTo>
                  <a:pt x="837352" y="126320"/>
                </a:lnTo>
                <a:lnTo>
                  <a:pt x="837352" y="113833"/>
                </a:lnTo>
                <a:lnTo>
                  <a:pt x="869023" y="113833"/>
                </a:lnTo>
                <a:lnTo>
                  <a:pt x="869023" y="87411"/>
                </a:lnTo>
                <a:lnTo>
                  <a:pt x="843686" y="87411"/>
                </a:lnTo>
                <a:lnTo>
                  <a:pt x="843686" y="74742"/>
                </a:lnTo>
                <a:lnTo>
                  <a:pt x="869023" y="74742"/>
                </a:lnTo>
                <a:lnTo>
                  <a:pt x="869023" y="48501"/>
                </a:lnTo>
                <a:lnTo>
                  <a:pt x="841876" y="48501"/>
                </a:lnTo>
                <a:lnTo>
                  <a:pt x="841876" y="36014"/>
                </a:lnTo>
                <a:lnTo>
                  <a:pt x="877347" y="36014"/>
                </a:lnTo>
                <a:cubicBezTo>
                  <a:pt x="878795" y="33480"/>
                  <a:pt x="880333" y="30705"/>
                  <a:pt x="881962" y="27689"/>
                </a:cubicBezTo>
                <a:cubicBezTo>
                  <a:pt x="883591" y="24673"/>
                  <a:pt x="885160" y="21626"/>
                  <a:pt x="886668" y="18550"/>
                </a:cubicBezTo>
                <a:cubicBezTo>
                  <a:pt x="888176" y="15473"/>
                  <a:pt x="889563" y="12457"/>
                  <a:pt x="890830" y="9501"/>
                </a:cubicBezTo>
                <a:cubicBezTo>
                  <a:pt x="892097" y="6545"/>
                  <a:pt x="893092" y="3981"/>
                  <a:pt x="893816" y="1810"/>
                </a:cubicBezTo>
                <a:close/>
                <a:moveTo>
                  <a:pt x="3213087" y="1629"/>
                </a:moveTo>
                <a:lnTo>
                  <a:pt x="3227745" y="4705"/>
                </a:lnTo>
                <a:cubicBezTo>
                  <a:pt x="3226781" y="8687"/>
                  <a:pt x="3225634" y="13060"/>
                  <a:pt x="3224307" y="17826"/>
                </a:cubicBezTo>
                <a:cubicBezTo>
                  <a:pt x="3222980" y="22591"/>
                  <a:pt x="3221412" y="27508"/>
                  <a:pt x="3219602" y="32575"/>
                </a:cubicBezTo>
                <a:lnTo>
                  <a:pt x="3247653" y="32575"/>
                </a:lnTo>
                <a:lnTo>
                  <a:pt x="3247653" y="159982"/>
                </a:lnTo>
                <a:lnTo>
                  <a:pt x="3185941" y="159982"/>
                </a:lnTo>
                <a:lnTo>
                  <a:pt x="3185941" y="32575"/>
                </a:lnTo>
                <a:lnTo>
                  <a:pt x="3204581" y="32575"/>
                </a:lnTo>
                <a:cubicBezTo>
                  <a:pt x="3206391" y="27749"/>
                  <a:pt x="3207959" y="22742"/>
                  <a:pt x="3209286" y="17554"/>
                </a:cubicBezTo>
                <a:cubicBezTo>
                  <a:pt x="3210613" y="12366"/>
                  <a:pt x="3211880" y="7058"/>
                  <a:pt x="3213087" y="1629"/>
                </a:cubicBezTo>
                <a:close/>
                <a:moveTo>
                  <a:pt x="1561842" y="1267"/>
                </a:moveTo>
                <a:lnTo>
                  <a:pt x="1574873" y="4524"/>
                </a:lnTo>
                <a:cubicBezTo>
                  <a:pt x="1572822" y="11522"/>
                  <a:pt x="1570469" y="18459"/>
                  <a:pt x="1567815" y="25336"/>
                </a:cubicBezTo>
                <a:lnTo>
                  <a:pt x="1655768" y="25336"/>
                </a:lnTo>
                <a:lnTo>
                  <a:pt x="1655768" y="38366"/>
                </a:lnTo>
                <a:lnTo>
                  <a:pt x="1562204" y="38366"/>
                </a:lnTo>
                <a:cubicBezTo>
                  <a:pt x="1555931" y="52483"/>
                  <a:pt x="1548390" y="65513"/>
                  <a:pt x="1539582" y="77457"/>
                </a:cubicBezTo>
                <a:lnTo>
                  <a:pt x="1539582" y="166859"/>
                </a:lnTo>
                <a:lnTo>
                  <a:pt x="1526190" y="166859"/>
                </a:lnTo>
                <a:lnTo>
                  <a:pt x="1526190" y="94288"/>
                </a:lnTo>
                <a:cubicBezTo>
                  <a:pt x="1522812" y="98149"/>
                  <a:pt x="1519313" y="101889"/>
                  <a:pt x="1515694" y="105508"/>
                </a:cubicBezTo>
                <a:cubicBezTo>
                  <a:pt x="1512074" y="109128"/>
                  <a:pt x="1508274" y="112747"/>
                  <a:pt x="1504292" y="116367"/>
                </a:cubicBezTo>
                <a:lnTo>
                  <a:pt x="1494882" y="105689"/>
                </a:lnTo>
                <a:cubicBezTo>
                  <a:pt x="1506223" y="96399"/>
                  <a:pt x="1516237" y="86084"/>
                  <a:pt x="1524924" y="74742"/>
                </a:cubicBezTo>
                <a:cubicBezTo>
                  <a:pt x="1533610" y="63401"/>
                  <a:pt x="1541091" y="51276"/>
                  <a:pt x="1547364" y="38366"/>
                </a:cubicBezTo>
                <a:lnTo>
                  <a:pt x="1501940" y="38366"/>
                </a:lnTo>
                <a:lnTo>
                  <a:pt x="1501940" y="25336"/>
                </a:lnTo>
                <a:lnTo>
                  <a:pt x="1553337" y="25336"/>
                </a:lnTo>
                <a:cubicBezTo>
                  <a:pt x="1556715" y="17373"/>
                  <a:pt x="1559550" y="9350"/>
                  <a:pt x="1561842" y="1267"/>
                </a:cubicBezTo>
                <a:close/>
                <a:moveTo>
                  <a:pt x="3274799" y="0"/>
                </a:moveTo>
                <a:lnTo>
                  <a:pt x="3288011" y="2714"/>
                </a:lnTo>
                <a:cubicBezTo>
                  <a:pt x="3286563" y="7782"/>
                  <a:pt x="3285054" y="12758"/>
                  <a:pt x="3283486" y="17645"/>
                </a:cubicBezTo>
                <a:cubicBezTo>
                  <a:pt x="3281917" y="22531"/>
                  <a:pt x="3280229" y="27387"/>
                  <a:pt x="3278419" y="32213"/>
                </a:cubicBezTo>
                <a:lnTo>
                  <a:pt x="3328730" y="32213"/>
                </a:lnTo>
                <a:cubicBezTo>
                  <a:pt x="3328488" y="47053"/>
                  <a:pt x="3328187" y="61350"/>
                  <a:pt x="3327825" y="75104"/>
                </a:cubicBezTo>
                <a:cubicBezTo>
                  <a:pt x="3327704" y="81016"/>
                  <a:pt x="3327553" y="87049"/>
                  <a:pt x="3327373" y="93202"/>
                </a:cubicBezTo>
                <a:cubicBezTo>
                  <a:pt x="3327191" y="99355"/>
                  <a:pt x="3327011" y="105388"/>
                  <a:pt x="3326829" y="111299"/>
                </a:cubicBezTo>
                <a:cubicBezTo>
                  <a:pt x="3326649" y="117211"/>
                  <a:pt x="3326467" y="122761"/>
                  <a:pt x="3326287" y="127949"/>
                </a:cubicBezTo>
                <a:cubicBezTo>
                  <a:pt x="3326106" y="133137"/>
                  <a:pt x="3325895" y="137722"/>
                  <a:pt x="3325653" y="141703"/>
                </a:cubicBezTo>
                <a:cubicBezTo>
                  <a:pt x="3325412" y="145564"/>
                  <a:pt x="3324929" y="148761"/>
                  <a:pt x="3324205" y="151295"/>
                </a:cubicBezTo>
                <a:cubicBezTo>
                  <a:pt x="3323481" y="153829"/>
                  <a:pt x="3322305" y="155910"/>
                  <a:pt x="3320677" y="157538"/>
                </a:cubicBezTo>
                <a:cubicBezTo>
                  <a:pt x="3319047" y="159167"/>
                  <a:pt x="3316936" y="160374"/>
                  <a:pt x="3314342" y="161158"/>
                </a:cubicBezTo>
                <a:cubicBezTo>
                  <a:pt x="3311748" y="161942"/>
                  <a:pt x="3308461" y="162515"/>
                  <a:pt x="3304479" y="162877"/>
                </a:cubicBezTo>
                <a:lnTo>
                  <a:pt x="3288915" y="164144"/>
                </a:lnTo>
                <a:lnTo>
                  <a:pt x="3284572" y="150390"/>
                </a:lnTo>
                <a:lnTo>
                  <a:pt x="3302127" y="149304"/>
                </a:lnTo>
                <a:cubicBezTo>
                  <a:pt x="3305143" y="149063"/>
                  <a:pt x="3307435" y="148218"/>
                  <a:pt x="3309003" y="146770"/>
                </a:cubicBezTo>
                <a:cubicBezTo>
                  <a:pt x="3310572" y="145323"/>
                  <a:pt x="3311537" y="142246"/>
                  <a:pt x="3311899" y="137541"/>
                </a:cubicBezTo>
                <a:cubicBezTo>
                  <a:pt x="3312261" y="131146"/>
                  <a:pt x="3312593" y="123756"/>
                  <a:pt x="3312895" y="115371"/>
                </a:cubicBezTo>
                <a:cubicBezTo>
                  <a:pt x="3313196" y="106986"/>
                  <a:pt x="3313468" y="98480"/>
                  <a:pt x="3313709" y="89854"/>
                </a:cubicBezTo>
                <a:cubicBezTo>
                  <a:pt x="3313950" y="81227"/>
                  <a:pt x="3314131" y="72963"/>
                  <a:pt x="3314252" y="65060"/>
                </a:cubicBezTo>
                <a:cubicBezTo>
                  <a:pt x="3314372" y="57158"/>
                  <a:pt x="3314493" y="50492"/>
                  <a:pt x="3314614" y="45063"/>
                </a:cubicBezTo>
                <a:lnTo>
                  <a:pt x="3273351" y="45244"/>
                </a:lnTo>
                <a:cubicBezTo>
                  <a:pt x="3271662" y="49225"/>
                  <a:pt x="3269913" y="53146"/>
                  <a:pt x="3268103" y="57007"/>
                </a:cubicBezTo>
                <a:cubicBezTo>
                  <a:pt x="3266293" y="60868"/>
                  <a:pt x="3264363" y="64728"/>
                  <a:pt x="3262312" y="68589"/>
                </a:cubicBezTo>
                <a:lnTo>
                  <a:pt x="3250006" y="62074"/>
                </a:lnTo>
                <a:cubicBezTo>
                  <a:pt x="3255314" y="53146"/>
                  <a:pt x="3260110" y="43223"/>
                  <a:pt x="3264393" y="32304"/>
                </a:cubicBezTo>
                <a:cubicBezTo>
                  <a:pt x="3268676" y="21385"/>
                  <a:pt x="3272145" y="10617"/>
                  <a:pt x="3274799"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任意多边形: 形状 78">
            <a:extLst>
              <a:ext uri="{FF2B5EF4-FFF2-40B4-BE49-F238E27FC236}">
                <a16:creationId xmlns:a16="http://schemas.microsoft.com/office/drawing/2014/main" xmlns="" id="{18D8A172-4F31-49C5-9458-8513377C3103}"/>
              </a:ext>
            </a:extLst>
          </p:cNvPr>
          <p:cNvSpPr/>
          <p:nvPr/>
        </p:nvSpPr>
        <p:spPr>
          <a:xfrm>
            <a:off x="6751966" y="3681071"/>
            <a:ext cx="4554560" cy="448152"/>
          </a:xfrm>
          <a:custGeom>
            <a:avLst/>
            <a:gdLst/>
            <a:ahLst/>
            <a:cxnLst/>
            <a:rect l="l" t="t" r="r" b="b"/>
            <a:pathLst>
              <a:path w="4554560" h="448152">
                <a:moveTo>
                  <a:pt x="2116741" y="407613"/>
                </a:moveTo>
                <a:cubicBezTo>
                  <a:pt x="2112880" y="407613"/>
                  <a:pt x="2109652" y="408729"/>
                  <a:pt x="2107058" y="410961"/>
                </a:cubicBezTo>
                <a:cubicBezTo>
                  <a:pt x="2104464" y="413193"/>
                  <a:pt x="2103168" y="416481"/>
                  <a:pt x="2103168" y="420825"/>
                </a:cubicBezTo>
                <a:cubicBezTo>
                  <a:pt x="2103168" y="425168"/>
                  <a:pt x="2104464" y="428456"/>
                  <a:pt x="2107058" y="430688"/>
                </a:cubicBezTo>
                <a:cubicBezTo>
                  <a:pt x="2109652" y="432920"/>
                  <a:pt x="2112880" y="434036"/>
                  <a:pt x="2116741" y="434036"/>
                </a:cubicBezTo>
                <a:cubicBezTo>
                  <a:pt x="2120602" y="434036"/>
                  <a:pt x="2123829" y="432920"/>
                  <a:pt x="2126423" y="430688"/>
                </a:cubicBezTo>
                <a:cubicBezTo>
                  <a:pt x="2129017" y="428456"/>
                  <a:pt x="2130314" y="425168"/>
                  <a:pt x="2130314" y="420825"/>
                </a:cubicBezTo>
                <a:cubicBezTo>
                  <a:pt x="2130314" y="416481"/>
                  <a:pt x="2129017" y="413193"/>
                  <a:pt x="2126423" y="410961"/>
                </a:cubicBezTo>
                <a:cubicBezTo>
                  <a:pt x="2123829" y="408729"/>
                  <a:pt x="2120602" y="407613"/>
                  <a:pt x="2116741" y="407613"/>
                </a:cubicBezTo>
                <a:close/>
                <a:moveTo>
                  <a:pt x="3360353" y="400555"/>
                </a:moveTo>
                <a:lnTo>
                  <a:pt x="3375374" y="400555"/>
                </a:lnTo>
                <a:cubicBezTo>
                  <a:pt x="3375374" y="404416"/>
                  <a:pt x="3374771" y="408548"/>
                  <a:pt x="3373564" y="412952"/>
                </a:cubicBezTo>
                <a:cubicBezTo>
                  <a:pt x="3372358" y="417356"/>
                  <a:pt x="3370850" y="421669"/>
                  <a:pt x="3369040" y="425892"/>
                </a:cubicBezTo>
                <a:cubicBezTo>
                  <a:pt x="3367230" y="430115"/>
                  <a:pt x="3365179" y="434156"/>
                  <a:pt x="3362887" y="438017"/>
                </a:cubicBezTo>
                <a:cubicBezTo>
                  <a:pt x="3360594" y="441878"/>
                  <a:pt x="3358363" y="445256"/>
                  <a:pt x="3356191" y="448152"/>
                </a:cubicBezTo>
                <a:lnTo>
                  <a:pt x="3343342" y="448152"/>
                </a:lnTo>
                <a:cubicBezTo>
                  <a:pt x="3345755" y="444412"/>
                  <a:pt x="3348017" y="440460"/>
                  <a:pt x="3350128" y="436298"/>
                </a:cubicBezTo>
                <a:cubicBezTo>
                  <a:pt x="3352240" y="432135"/>
                  <a:pt x="3354049" y="427973"/>
                  <a:pt x="3355557" y="423811"/>
                </a:cubicBezTo>
                <a:cubicBezTo>
                  <a:pt x="3357066" y="419648"/>
                  <a:pt x="3358242" y="415576"/>
                  <a:pt x="3359086" y="411595"/>
                </a:cubicBezTo>
                <a:cubicBezTo>
                  <a:pt x="3359931" y="407613"/>
                  <a:pt x="3360353" y="403934"/>
                  <a:pt x="3360353" y="400555"/>
                </a:cubicBezTo>
                <a:close/>
                <a:moveTo>
                  <a:pt x="1045778" y="400555"/>
                </a:moveTo>
                <a:lnTo>
                  <a:pt x="1060799" y="400555"/>
                </a:lnTo>
                <a:cubicBezTo>
                  <a:pt x="1060799" y="404416"/>
                  <a:pt x="1060196" y="408548"/>
                  <a:pt x="1058990" y="412952"/>
                </a:cubicBezTo>
                <a:cubicBezTo>
                  <a:pt x="1057783" y="417356"/>
                  <a:pt x="1056275" y="421669"/>
                  <a:pt x="1054465" y="425892"/>
                </a:cubicBezTo>
                <a:cubicBezTo>
                  <a:pt x="1052656" y="430115"/>
                  <a:pt x="1050604" y="434156"/>
                  <a:pt x="1048312" y="438017"/>
                </a:cubicBezTo>
                <a:cubicBezTo>
                  <a:pt x="1046020" y="441878"/>
                  <a:pt x="1043788" y="445256"/>
                  <a:pt x="1041616" y="448152"/>
                </a:cubicBezTo>
                <a:lnTo>
                  <a:pt x="1028767" y="448152"/>
                </a:lnTo>
                <a:cubicBezTo>
                  <a:pt x="1031180" y="444412"/>
                  <a:pt x="1033442" y="440460"/>
                  <a:pt x="1035553" y="436298"/>
                </a:cubicBezTo>
                <a:cubicBezTo>
                  <a:pt x="1037665" y="432135"/>
                  <a:pt x="1039474" y="427973"/>
                  <a:pt x="1040983" y="423811"/>
                </a:cubicBezTo>
                <a:cubicBezTo>
                  <a:pt x="1042491" y="419648"/>
                  <a:pt x="1043667" y="415576"/>
                  <a:pt x="1044512" y="411595"/>
                </a:cubicBezTo>
                <a:cubicBezTo>
                  <a:pt x="1045356" y="407613"/>
                  <a:pt x="1045778" y="403934"/>
                  <a:pt x="1045778" y="400555"/>
                </a:cubicBezTo>
                <a:close/>
                <a:moveTo>
                  <a:pt x="2290839" y="399288"/>
                </a:moveTo>
                <a:lnTo>
                  <a:pt x="2300792" y="406889"/>
                </a:lnTo>
                <a:cubicBezTo>
                  <a:pt x="2296449" y="413043"/>
                  <a:pt x="2291804" y="418924"/>
                  <a:pt x="2286857" y="424535"/>
                </a:cubicBezTo>
                <a:cubicBezTo>
                  <a:pt x="2281910" y="430145"/>
                  <a:pt x="2277145" y="435303"/>
                  <a:pt x="2272560" y="440008"/>
                </a:cubicBezTo>
                <a:lnTo>
                  <a:pt x="2262245" y="431140"/>
                </a:lnTo>
                <a:cubicBezTo>
                  <a:pt x="2264537" y="429210"/>
                  <a:pt x="2266980" y="427038"/>
                  <a:pt x="2269574" y="424625"/>
                </a:cubicBezTo>
                <a:cubicBezTo>
                  <a:pt x="2272168" y="422212"/>
                  <a:pt x="2274732" y="419648"/>
                  <a:pt x="2277266" y="416934"/>
                </a:cubicBezTo>
                <a:cubicBezTo>
                  <a:pt x="2279799" y="414219"/>
                  <a:pt x="2282242" y="411384"/>
                  <a:pt x="2284595" y="408428"/>
                </a:cubicBezTo>
                <a:cubicBezTo>
                  <a:pt x="2286948" y="405472"/>
                  <a:pt x="2289029" y="402425"/>
                  <a:pt x="2290839" y="399288"/>
                </a:cubicBezTo>
                <a:close/>
                <a:moveTo>
                  <a:pt x="2319614" y="398746"/>
                </a:moveTo>
                <a:cubicBezTo>
                  <a:pt x="2323595" y="402124"/>
                  <a:pt x="2327275" y="405411"/>
                  <a:pt x="2330653" y="408609"/>
                </a:cubicBezTo>
                <a:cubicBezTo>
                  <a:pt x="2334032" y="411806"/>
                  <a:pt x="2337410" y="415154"/>
                  <a:pt x="2340788" y="418653"/>
                </a:cubicBezTo>
                <a:lnTo>
                  <a:pt x="2332825" y="428425"/>
                </a:lnTo>
                <a:cubicBezTo>
                  <a:pt x="2331618" y="426978"/>
                  <a:pt x="2330110" y="425289"/>
                  <a:pt x="2328300" y="423358"/>
                </a:cubicBezTo>
                <a:cubicBezTo>
                  <a:pt x="2326491" y="421428"/>
                  <a:pt x="2324590" y="419467"/>
                  <a:pt x="2322600" y="417476"/>
                </a:cubicBezTo>
                <a:cubicBezTo>
                  <a:pt x="2320609" y="415486"/>
                  <a:pt x="2318588" y="413586"/>
                  <a:pt x="2316537" y="411776"/>
                </a:cubicBezTo>
                <a:cubicBezTo>
                  <a:pt x="2314486" y="409966"/>
                  <a:pt x="2312676" y="408398"/>
                  <a:pt x="2311108" y="407070"/>
                </a:cubicBezTo>
                <a:close/>
                <a:moveTo>
                  <a:pt x="2116741" y="398022"/>
                </a:moveTo>
                <a:cubicBezTo>
                  <a:pt x="2119998" y="398022"/>
                  <a:pt x="2123075" y="398504"/>
                  <a:pt x="2125970" y="399469"/>
                </a:cubicBezTo>
                <a:cubicBezTo>
                  <a:pt x="2128866" y="400435"/>
                  <a:pt x="2131430" y="401852"/>
                  <a:pt x="2133662" y="403722"/>
                </a:cubicBezTo>
                <a:cubicBezTo>
                  <a:pt x="2135894" y="405592"/>
                  <a:pt x="2137643" y="407975"/>
                  <a:pt x="2138910" y="410871"/>
                </a:cubicBezTo>
                <a:cubicBezTo>
                  <a:pt x="2140177" y="413766"/>
                  <a:pt x="2140810" y="417084"/>
                  <a:pt x="2140810" y="420825"/>
                </a:cubicBezTo>
                <a:cubicBezTo>
                  <a:pt x="2140810" y="424685"/>
                  <a:pt x="2140147" y="428033"/>
                  <a:pt x="2138820" y="430869"/>
                </a:cubicBezTo>
                <a:cubicBezTo>
                  <a:pt x="2137492" y="433704"/>
                  <a:pt x="2135743" y="436057"/>
                  <a:pt x="2133572" y="437927"/>
                </a:cubicBezTo>
                <a:cubicBezTo>
                  <a:pt x="2131400" y="439797"/>
                  <a:pt x="2128866" y="441214"/>
                  <a:pt x="2125970" y="442180"/>
                </a:cubicBezTo>
                <a:cubicBezTo>
                  <a:pt x="2123075" y="443145"/>
                  <a:pt x="2119998" y="443627"/>
                  <a:pt x="2116741" y="443627"/>
                </a:cubicBezTo>
                <a:cubicBezTo>
                  <a:pt x="2113483" y="443627"/>
                  <a:pt x="2110406" y="443145"/>
                  <a:pt x="2107511" y="442180"/>
                </a:cubicBezTo>
                <a:cubicBezTo>
                  <a:pt x="2104615" y="441214"/>
                  <a:pt x="2102052" y="439797"/>
                  <a:pt x="2099820" y="437927"/>
                </a:cubicBezTo>
                <a:cubicBezTo>
                  <a:pt x="2097588" y="436057"/>
                  <a:pt x="2095838" y="433704"/>
                  <a:pt x="2094571" y="430869"/>
                </a:cubicBezTo>
                <a:cubicBezTo>
                  <a:pt x="2093304" y="428033"/>
                  <a:pt x="2092671" y="424685"/>
                  <a:pt x="2092671" y="420825"/>
                </a:cubicBezTo>
                <a:cubicBezTo>
                  <a:pt x="2092671" y="417084"/>
                  <a:pt x="2093304" y="413766"/>
                  <a:pt x="2094571" y="410871"/>
                </a:cubicBezTo>
                <a:cubicBezTo>
                  <a:pt x="2095838" y="407975"/>
                  <a:pt x="2097588" y="405592"/>
                  <a:pt x="2099820" y="403722"/>
                </a:cubicBezTo>
                <a:cubicBezTo>
                  <a:pt x="2102052" y="401852"/>
                  <a:pt x="2104615" y="400435"/>
                  <a:pt x="2107511" y="399469"/>
                </a:cubicBezTo>
                <a:cubicBezTo>
                  <a:pt x="2110406" y="398504"/>
                  <a:pt x="2113483" y="398022"/>
                  <a:pt x="2116741" y="398022"/>
                </a:cubicBezTo>
                <a:close/>
                <a:moveTo>
                  <a:pt x="2510724" y="384991"/>
                </a:moveTo>
                <a:cubicBezTo>
                  <a:pt x="2512292" y="386439"/>
                  <a:pt x="2514192" y="388279"/>
                  <a:pt x="2516424" y="390511"/>
                </a:cubicBezTo>
                <a:cubicBezTo>
                  <a:pt x="2518656" y="392743"/>
                  <a:pt x="2520918" y="395066"/>
                  <a:pt x="2523211" y="397479"/>
                </a:cubicBezTo>
                <a:cubicBezTo>
                  <a:pt x="2525503" y="399892"/>
                  <a:pt x="2527675" y="402244"/>
                  <a:pt x="2529726" y="404537"/>
                </a:cubicBezTo>
                <a:cubicBezTo>
                  <a:pt x="2531777" y="406829"/>
                  <a:pt x="2533466" y="408880"/>
                  <a:pt x="2534793" y="410690"/>
                </a:cubicBezTo>
                <a:lnTo>
                  <a:pt x="2525563" y="421729"/>
                </a:lnTo>
                <a:cubicBezTo>
                  <a:pt x="2524115" y="419558"/>
                  <a:pt x="2522366" y="417175"/>
                  <a:pt x="2520315" y="414581"/>
                </a:cubicBezTo>
                <a:cubicBezTo>
                  <a:pt x="2518264" y="411987"/>
                  <a:pt x="2516152" y="409393"/>
                  <a:pt x="2513981" y="406799"/>
                </a:cubicBezTo>
                <a:cubicBezTo>
                  <a:pt x="2511809" y="404205"/>
                  <a:pt x="2509638" y="401762"/>
                  <a:pt x="2507466" y="399469"/>
                </a:cubicBezTo>
                <a:cubicBezTo>
                  <a:pt x="2505294" y="397177"/>
                  <a:pt x="2503424" y="395307"/>
                  <a:pt x="2501856" y="393859"/>
                </a:cubicBezTo>
                <a:close/>
                <a:moveTo>
                  <a:pt x="4293165" y="382458"/>
                </a:moveTo>
                <a:lnTo>
                  <a:pt x="4293165" y="396755"/>
                </a:lnTo>
                <a:lnTo>
                  <a:pt x="4352344" y="396755"/>
                </a:lnTo>
                <a:lnTo>
                  <a:pt x="4352344" y="382458"/>
                </a:lnTo>
                <a:close/>
                <a:moveTo>
                  <a:pt x="492176" y="375943"/>
                </a:moveTo>
                <a:lnTo>
                  <a:pt x="492176" y="421548"/>
                </a:lnTo>
                <a:lnTo>
                  <a:pt x="528552" y="421548"/>
                </a:lnTo>
                <a:lnTo>
                  <a:pt x="528552" y="375943"/>
                </a:lnTo>
                <a:close/>
                <a:moveTo>
                  <a:pt x="905161" y="369247"/>
                </a:moveTo>
                <a:lnTo>
                  <a:pt x="919277" y="369790"/>
                </a:lnTo>
                <a:lnTo>
                  <a:pt x="919277" y="389697"/>
                </a:lnTo>
                <a:lnTo>
                  <a:pt x="991124" y="389697"/>
                </a:lnTo>
                <a:lnTo>
                  <a:pt x="991124" y="403089"/>
                </a:lnTo>
                <a:lnTo>
                  <a:pt x="919277" y="403089"/>
                </a:lnTo>
                <a:lnTo>
                  <a:pt x="919277" y="442361"/>
                </a:lnTo>
                <a:lnTo>
                  <a:pt x="905161" y="442361"/>
                </a:lnTo>
                <a:lnTo>
                  <a:pt x="905161" y="403089"/>
                </a:lnTo>
                <a:lnTo>
                  <a:pt x="833676" y="403089"/>
                </a:lnTo>
                <a:lnTo>
                  <a:pt x="833676" y="389697"/>
                </a:lnTo>
                <a:lnTo>
                  <a:pt x="905161" y="389697"/>
                </a:lnTo>
                <a:close/>
                <a:moveTo>
                  <a:pt x="2291200" y="365989"/>
                </a:moveTo>
                <a:lnTo>
                  <a:pt x="2291200" y="384630"/>
                </a:lnTo>
                <a:lnTo>
                  <a:pt x="2322690" y="384630"/>
                </a:lnTo>
                <a:lnTo>
                  <a:pt x="2322690" y="365989"/>
                </a:lnTo>
                <a:close/>
                <a:moveTo>
                  <a:pt x="1792005" y="361284"/>
                </a:moveTo>
                <a:cubicBezTo>
                  <a:pt x="1795624" y="368281"/>
                  <a:pt x="1799757" y="374706"/>
                  <a:pt x="1804402" y="380558"/>
                </a:cubicBezTo>
                <a:cubicBezTo>
                  <a:pt x="1809047" y="386409"/>
                  <a:pt x="1814385" y="391808"/>
                  <a:pt x="1820418" y="396755"/>
                </a:cubicBezTo>
                <a:cubicBezTo>
                  <a:pt x="1826571" y="391688"/>
                  <a:pt x="1831880" y="386288"/>
                  <a:pt x="1836344" y="380558"/>
                </a:cubicBezTo>
                <a:cubicBezTo>
                  <a:pt x="1840808" y="374827"/>
                  <a:pt x="1844789" y="368402"/>
                  <a:pt x="1848288" y="361284"/>
                </a:cubicBezTo>
                <a:close/>
                <a:moveTo>
                  <a:pt x="4293165" y="358388"/>
                </a:moveTo>
                <a:lnTo>
                  <a:pt x="4293165" y="372323"/>
                </a:lnTo>
                <a:lnTo>
                  <a:pt x="4352344" y="372323"/>
                </a:lnTo>
                <a:lnTo>
                  <a:pt x="4352344" y="358388"/>
                </a:lnTo>
                <a:close/>
                <a:moveTo>
                  <a:pt x="2746420" y="356035"/>
                </a:moveTo>
                <a:cubicBezTo>
                  <a:pt x="2748712" y="359776"/>
                  <a:pt x="2751245" y="364421"/>
                  <a:pt x="2754020" y="369971"/>
                </a:cubicBezTo>
                <a:cubicBezTo>
                  <a:pt x="2756795" y="375520"/>
                  <a:pt x="2759540" y="381312"/>
                  <a:pt x="2762255" y="387344"/>
                </a:cubicBezTo>
                <a:cubicBezTo>
                  <a:pt x="2764969" y="393377"/>
                  <a:pt x="2767503" y="399288"/>
                  <a:pt x="2769856" y="405080"/>
                </a:cubicBezTo>
                <a:cubicBezTo>
                  <a:pt x="2772208" y="410871"/>
                  <a:pt x="2774048" y="415878"/>
                  <a:pt x="2775375" y="420101"/>
                </a:cubicBezTo>
                <a:lnTo>
                  <a:pt x="2764155" y="427159"/>
                </a:lnTo>
                <a:cubicBezTo>
                  <a:pt x="2762828" y="422695"/>
                  <a:pt x="2761018" y="417446"/>
                  <a:pt x="2758726" y="411414"/>
                </a:cubicBezTo>
                <a:cubicBezTo>
                  <a:pt x="2756434" y="405381"/>
                  <a:pt x="2753960" y="399288"/>
                  <a:pt x="2751306" y="393135"/>
                </a:cubicBezTo>
                <a:cubicBezTo>
                  <a:pt x="2748651" y="386982"/>
                  <a:pt x="2745937" y="381070"/>
                  <a:pt x="2743162" y="375400"/>
                </a:cubicBezTo>
                <a:cubicBezTo>
                  <a:pt x="2740387" y="369729"/>
                  <a:pt x="2737914" y="365024"/>
                  <a:pt x="2735742" y="361284"/>
                </a:cubicBezTo>
                <a:close/>
                <a:moveTo>
                  <a:pt x="2681630" y="356035"/>
                </a:moveTo>
                <a:lnTo>
                  <a:pt x="2693213" y="359293"/>
                </a:lnTo>
                <a:cubicBezTo>
                  <a:pt x="2689714" y="370634"/>
                  <a:pt x="2685340" y="382036"/>
                  <a:pt x="2680092" y="393497"/>
                </a:cubicBezTo>
                <a:cubicBezTo>
                  <a:pt x="2674844" y="404959"/>
                  <a:pt x="2669384" y="415516"/>
                  <a:pt x="2663714" y="425168"/>
                </a:cubicBezTo>
                <a:lnTo>
                  <a:pt x="2652131" y="419920"/>
                </a:lnTo>
                <a:cubicBezTo>
                  <a:pt x="2654786" y="415576"/>
                  <a:pt x="2657530" y="410811"/>
                  <a:pt x="2660366" y="405623"/>
                </a:cubicBezTo>
                <a:cubicBezTo>
                  <a:pt x="2663201" y="400435"/>
                  <a:pt x="2665916" y="395036"/>
                  <a:pt x="2668510" y="389425"/>
                </a:cubicBezTo>
                <a:cubicBezTo>
                  <a:pt x="2671104" y="383815"/>
                  <a:pt x="2673547" y="378145"/>
                  <a:pt x="2675839" y="372414"/>
                </a:cubicBezTo>
                <a:cubicBezTo>
                  <a:pt x="2678132" y="366683"/>
                  <a:pt x="2680062" y="361223"/>
                  <a:pt x="2681630" y="356035"/>
                </a:cubicBezTo>
                <a:close/>
                <a:moveTo>
                  <a:pt x="2559948" y="354769"/>
                </a:moveTo>
                <a:lnTo>
                  <a:pt x="2573703" y="355312"/>
                </a:lnTo>
                <a:lnTo>
                  <a:pt x="2573703" y="369247"/>
                </a:lnTo>
                <a:lnTo>
                  <a:pt x="2597591" y="369247"/>
                </a:lnTo>
                <a:lnTo>
                  <a:pt x="2597591" y="381553"/>
                </a:lnTo>
                <a:lnTo>
                  <a:pt x="2573703" y="381553"/>
                </a:lnTo>
                <a:lnTo>
                  <a:pt x="2573703" y="416843"/>
                </a:lnTo>
                <a:cubicBezTo>
                  <a:pt x="2573703" y="421066"/>
                  <a:pt x="2573401" y="424535"/>
                  <a:pt x="2572798" y="427249"/>
                </a:cubicBezTo>
                <a:cubicBezTo>
                  <a:pt x="2572194" y="429964"/>
                  <a:pt x="2570988" y="432166"/>
                  <a:pt x="2569178" y="433855"/>
                </a:cubicBezTo>
                <a:cubicBezTo>
                  <a:pt x="2567368" y="435544"/>
                  <a:pt x="2564805" y="436811"/>
                  <a:pt x="2561487" y="437655"/>
                </a:cubicBezTo>
                <a:cubicBezTo>
                  <a:pt x="2558169" y="438500"/>
                  <a:pt x="2553796" y="439103"/>
                  <a:pt x="2548366" y="439465"/>
                </a:cubicBezTo>
                <a:lnTo>
                  <a:pt x="2538774" y="440189"/>
                </a:lnTo>
                <a:lnTo>
                  <a:pt x="2534612" y="427521"/>
                </a:lnTo>
                <a:lnTo>
                  <a:pt x="2545290" y="426797"/>
                </a:lnTo>
                <a:cubicBezTo>
                  <a:pt x="2548547" y="426555"/>
                  <a:pt x="2551141" y="426193"/>
                  <a:pt x="2553071" y="425711"/>
                </a:cubicBezTo>
                <a:cubicBezTo>
                  <a:pt x="2555002" y="425228"/>
                  <a:pt x="2556480" y="424504"/>
                  <a:pt x="2557506" y="423539"/>
                </a:cubicBezTo>
                <a:cubicBezTo>
                  <a:pt x="2558531" y="422574"/>
                  <a:pt x="2559194" y="421277"/>
                  <a:pt x="2559496" y="419648"/>
                </a:cubicBezTo>
                <a:cubicBezTo>
                  <a:pt x="2559798" y="418019"/>
                  <a:pt x="2559948" y="415938"/>
                  <a:pt x="2559948" y="413405"/>
                </a:cubicBezTo>
                <a:lnTo>
                  <a:pt x="2559948" y="381553"/>
                </a:lnTo>
                <a:lnTo>
                  <a:pt x="2492445" y="381553"/>
                </a:lnTo>
                <a:lnTo>
                  <a:pt x="2492445" y="369247"/>
                </a:lnTo>
                <a:lnTo>
                  <a:pt x="2559948" y="369247"/>
                </a:lnTo>
                <a:close/>
                <a:moveTo>
                  <a:pt x="3778948" y="350425"/>
                </a:moveTo>
                <a:cubicBezTo>
                  <a:pt x="3781120" y="352114"/>
                  <a:pt x="3783533" y="354286"/>
                  <a:pt x="3786188" y="356940"/>
                </a:cubicBezTo>
                <a:cubicBezTo>
                  <a:pt x="3788842" y="359595"/>
                  <a:pt x="3791496" y="362400"/>
                  <a:pt x="3794150" y="365356"/>
                </a:cubicBezTo>
                <a:cubicBezTo>
                  <a:pt x="3796805" y="368312"/>
                  <a:pt x="3799278" y="371237"/>
                  <a:pt x="3801570" y="374133"/>
                </a:cubicBezTo>
                <a:cubicBezTo>
                  <a:pt x="3803863" y="377029"/>
                  <a:pt x="3805672" y="379562"/>
                  <a:pt x="3807000" y="381734"/>
                </a:cubicBezTo>
                <a:lnTo>
                  <a:pt x="3797046" y="392954"/>
                </a:lnTo>
                <a:cubicBezTo>
                  <a:pt x="3795719" y="390421"/>
                  <a:pt x="3793909" y="387585"/>
                  <a:pt x="3791617" y="384449"/>
                </a:cubicBezTo>
                <a:cubicBezTo>
                  <a:pt x="3789324" y="381312"/>
                  <a:pt x="3786851" y="378175"/>
                  <a:pt x="3784197" y="375038"/>
                </a:cubicBezTo>
                <a:cubicBezTo>
                  <a:pt x="3781542" y="371901"/>
                  <a:pt x="3778888" y="368975"/>
                  <a:pt x="3776234" y="366261"/>
                </a:cubicBezTo>
                <a:cubicBezTo>
                  <a:pt x="3773580" y="363546"/>
                  <a:pt x="3771287" y="361284"/>
                  <a:pt x="3769357" y="359474"/>
                </a:cubicBezTo>
                <a:close/>
                <a:moveTo>
                  <a:pt x="4042153" y="345720"/>
                </a:moveTo>
                <a:lnTo>
                  <a:pt x="4202134" y="345720"/>
                </a:lnTo>
                <a:lnTo>
                  <a:pt x="4202134" y="361103"/>
                </a:lnTo>
                <a:lnTo>
                  <a:pt x="4042153" y="361103"/>
                </a:lnTo>
                <a:close/>
                <a:moveTo>
                  <a:pt x="2368658" y="343548"/>
                </a:moveTo>
                <a:lnTo>
                  <a:pt x="2368658" y="355312"/>
                </a:lnTo>
                <a:cubicBezTo>
                  <a:pt x="2368658" y="358810"/>
                  <a:pt x="2368658" y="362158"/>
                  <a:pt x="2368658" y="365356"/>
                </a:cubicBezTo>
                <a:cubicBezTo>
                  <a:pt x="2368658" y="368553"/>
                  <a:pt x="2368598" y="371539"/>
                  <a:pt x="2368477" y="374314"/>
                </a:cubicBezTo>
                <a:lnTo>
                  <a:pt x="2398881" y="374314"/>
                </a:lnTo>
                <a:lnTo>
                  <a:pt x="2398881" y="343548"/>
                </a:lnTo>
                <a:close/>
                <a:moveTo>
                  <a:pt x="567643" y="341196"/>
                </a:moveTo>
                <a:cubicBezTo>
                  <a:pt x="571745" y="346625"/>
                  <a:pt x="576118" y="353049"/>
                  <a:pt x="580763" y="360469"/>
                </a:cubicBezTo>
                <a:cubicBezTo>
                  <a:pt x="585408" y="367889"/>
                  <a:pt x="589721" y="375581"/>
                  <a:pt x="593703" y="383544"/>
                </a:cubicBezTo>
                <a:lnTo>
                  <a:pt x="582121" y="391326"/>
                </a:lnTo>
                <a:cubicBezTo>
                  <a:pt x="577898" y="382639"/>
                  <a:pt x="573524" y="374585"/>
                  <a:pt x="569000" y="367165"/>
                </a:cubicBezTo>
                <a:cubicBezTo>
                  <a:pt x="564475" y="359745"/>
                  <a:pt x="560464" y="353502"/>
                  <a:pt x="556965" y="348435"/>
                </a:cubicBezTo>
                <a:close/>
                <a:moveTo>
                  <a:pt x="3898096" y="340291"/>
                </a:moveTo>
                <a:lnTo>
                  <a:pt x="3898096" y="344453"/>
                </a:lnTo>
                <a:cubicBezTo>
                  <a:pt x="3898096" y="348676"/>
                  <a:pt x="3898036" y="352597"/>
                  <a:pt x="3897916" y="356216"/>
                </a:cubicBezTo>
                <a:cubicBezTo>
                  <a:pt x="3897795" y="359836"/>
                  <a:pt x="3897614" y="363274"/>
                  <a:pt x="3897373" y="366532"/>
                </a:cubicBezTo>
                <a:lnTo>
                  <a:pt x="3925786" y="366532"/>
                </a:lnTo>
                <a:cubicBezTo>
                  <a:pt x="3925786" y="362309"/>
                  <a:pt x="3925816" y="357966"/>
                  <a:pt x="3925876" y="353502"/>
                </a:cubicBezTo>
                <a:cubicBezTo>
                  <a:pt x="3925937" y="349038"/>
                  <a:pt x="3925967" y="344634"/>
                  <a:pt x="3925967" y="340291"/>
                </a:cubicBezTo>
                <a:close/>
                <a:moveTo>
                  <a:pt x="4223670" y="338481"/>
                </a:moveTo>
                <a:lnTo>
                  <a:pt x="4257332" y="338481"/>
                </a:lnTo>
                <a:lnTo>
                  <a:pt x="4257332" y="400012"/>
                </a:lnTo>
                <a:cubicBezTo>
                  <a:pt x="4260348" y="404718"/>
                  <a:pt x="4263364" y="408488"/>
                  <a:pt x="4266380" y="411323"/>
                </a:cubicBezTo>
                <a:cubicBezTo>
                  <a:pt x="4269397" y="414159"/>
                  <a:pt x="4272654" y="416360"/>
                  <a:pt x="4276154" y="417929"/>
                </a:cubicBezTo>
                <a:cubicBezTo>
                  <a:pt x="4279652" y="419497"/>
                  <a:pt x="4283544" y="420583"/>
                  <a:pt x="4287826" y="421186"/>
                </a:cubicBezTo>
                <a:cubicBezTo>
                  <a:pt x="4292110" y="421790"/>
                  <a:pt x="4296966" y="422212"/>
                  <a:pt x="4302395" y="422453"/>
                </a:cubicBezTo>
                <a:cubicBezTo>
                  <a:pt x="4315908" y="423057"/>
                  <a:pt x="4329632" y="423298"/>
                  <a:pt x="4343566" y="423177"/>
                </a:cubicBezTo>
                <a:cubicBezTo>
                  <a:pt x="4357502" y="423057"/>
                  <a:pt x="4371226" y="422695"/>
                  <a:pt x="4384738" y="422091"/>
                </a:cubicBezTo>
                <a:lnTo>
                  <a:pt x="4382566" y="434941"/>
                </a:lnTo>
                <a:cubicBezTo>
                  <a:pt x="4369054" y="435544"/>
                  <a:pt x="4355360" y="435906"/>
                  <a:pt x="4341486" y="436026"/>
                </a:cubicBezTo>
                <a:cubicBezTo>
                  <a:pt x="4327610" y="436147"/>
                  <a:pt x="4313917" y="435906"/>
                  <a:pt x="4300404" y="435303"/>
                </a:cubicBezTo>
                <a:cubicBezTo>
                  <a:pt x="4294492" y="435182"/>
                  <a:pt x="4289274" y="434820"/>
                  <a:pt x="4284750" y="434217"/>
                </a:cubicBezTo>
                <a:cubicBezTo>
                  <a:pt x="4280226" y="433613"/>
                  <a:pt x="4276093" y="432558"/>
                  <a:pt x="4272353" y="431050"/>
                </a:cubicBezTo>
                <a:cubicBezTo>
                  <a:pt x="4268613" y="429541"/>
                  <a:pt x="4265054" y="427400"/>
                  <a:pt x="4261676" y="424625"/>
                </a:cubicBezTo>
                <a:cubicBezTo>
                  <a:pt x="4258297" y="421850"/>
                  <a:pt x="4254859" y="418170"/>
                  <a:pt x="4251360" y="413586"/>
                </a:cubicBezTo>
                <a:cubicBezTo>
                  <a:pt x="4249670" y="415637"/>
                  <a:pt x="4248042" y="417537"/>
                  <a:pt x="4246474" y="419286"/>
                </a:cubicBezTo>
                <a:cubicBezTo>
                  <a:pt x="4244905" y="421036"/>
                  <a:pt x="4243276" y="422815"/>
                  <a:pt x="4241587" y="424625"/>
                </a:cubicBezTo>
                <a:cubicBezTo>
                  <a:pt x="4239898" y="426435"/>
                  <a:pt x="4238088" y="428275"/>
                  <a:pt x="4236158" y="430145"/>
                </a:cubicBezTo>
                <a:cubicBezTo>
                  <a:pt x="4234228" y="432015"/>
                  <a:pt x="4232056" y="434096"/>
                  <a:pt x="4229643" y="436388"/>
                </a:cubicBezTo>
                <a:lnTo>
                  <a:pt x="4222223" y="424263"/>
                </a:lnTo>
                <a:cubicBezTo>
                  <a:pt x="4225842" y="420764"/>
                  <a:pt x="4229522" y="417054"/>
                  <a:pt x="4233262" y="413133"/>
                </a:cubicBezTo>
                <a:cubicBezTo>
                  <a:pt x="4237002" y="409212"/>
                  <a:pt x="4240803" y="404959"/>
                  <a:pt x="4244664" y="400374"/>
                </a:cubicBezTo>
                <a:lnTo>
                  <a:pt x="4244664" y="352054"/>
                </a:lnTo>
                <a:lnTo>
                  <a:pt x="4223670" y="352054"/>
                </a:lnTo>
                <a:close/>
                <a:moveTo>
                  <a:pt x="2978791" y="338481"/>
                </a:moveTo>
                <a:lnTo>
                  <a:pt x="3011367" y="338481"/>
                </a:lnTo>
                <a:lnTo>
                  <a:pt x="3011367" y="403813"/>
                </a:lnTo>
                <a:cubicBezTo>
                  <a:pt x="3015710" y="408036"/>
                  <a:pt x="3019933" y="411384"/>
                  <a:pt x="3024035" y="413857"/>
                </a:cubicBezTo>
                <a:cubicBezTo>
                  <a:pt x="3028137" y="416330"/>
                  <a:pt x="3032571" y="418261"/>
                  <a:pt x="3037337" y="419648"/>
                </a:cubicBezTo>
                <a:cubicBezTo>
                  <a:pt x="3042102" y="421036"/>
                  <a:pt x="3047411" y="422001"/>
                  <a:pt x="3053263" y="422544"/>
                </a:cubicBezTo>
                <a:cubicBezTo>
                  <a:pt x="3059114" y="423087"/>
                  <a:pt x="3066021" y="423419"/>
                  <a:pt x="3073984" y="423539"/>
                </a:cubicBezTo>
                <a:cubicBezTo>
                  <a:pt x="3084722" y="423780"/>
                  <a:pt x="3095400" y="423780"/>
                  <a:pt x="3106017" y="423539"/>
                </a:cubicBezTo>
                <a:cubicBezTo>
                  <a:pt x="3116634" y="423298"/>
                  <a:pt x="3126768" y="422876"/>
                  <a:pt x="3136420" y="422272"/>
                </a:cubicBezTo>
                <a:lnTo>
                  <a:pt x="3133344" y="435845"/>
                </a:lnTo>
                <a:cubicBezTo>
                  <a:pt x="3129483" y="435966"/>
                  <a:pt x="3125110" y="436087"/>
                  <a:pt x="3120224" y="436207"/>
                </a:cubicBezTo>
                <a:cubicBezTo>
                  <a:pt x="3115337" y="436328"/>
                  <a:pt x="3110360" y="436419"/>
                  <a:pt x="3105293" y="436479"/>
                </a:cubicBezTo>
                <a:cubicBezTo>
                  <a:pt x="3100226" y="436539"/>
                  <a:pt x="3095249" y="436569"/>
                  <a:pt x="3090362" y="436569"/>
                </a:cubicBezTo>
                <a:cubicBezTo>
                  <a:pt x="3085476" y="436569"/>
                  <a:pt x="3081163" y="436569"/>
                  <a:pt x="3077423" y="436569"/>
                </a:cubicBezTo>
                <a:cubicBezTo>
                  <a:pt x="3068012" y="436449"/>
                  <a:pt x="3059838" y="436117"/>
                  <a:pt x="3052900" y="435574"/>
                </a:cubicBezTo>
                <a:cubicBezTo>
                  <a:pt x="3045963" y="435031"/>
                  <a:pt x="3039689" y="434006"/>
                  <a:pt x="3034079" y="432497"/>
                </a:cubicBezTo>
                <a:cubicBezTo>
                  <a:pt x="3028469" y="430989"/>
                  <a:pt x="3023281" y="428757"/>
                  <a:pt x="3018515" y="425801"/>
                </a:cubicBezTo>
                <a:cubicBezTo>
                  <a:pt x="3013750" y="422845"/>
                  <a:pt x="3008893" y="418834"/>
                  <a:pt x="3003947" y="413766"/>
                </a:cubicBezTo>
                <a:cubicBezTo>
                  <a:pt x="3002258" y="415697"/>
                  <a:pt x="3000659" y="417537"/>
                  <a:pt x="2999151" y="419286"/>
                </a:cubicBezTo>
                <a:cubicBezTo>
                  <a:pt x="2997643" y="421036"/>
                  <a:pt x="2996074" y="422845"/>
                  <a:pt x="2994446" y="424715"/>
                </a:cubicBezTo>
                <a:cubicBezTo>
                  <a:pt x="2992817" y="426586"/>
                  <a:pt x="2991037" y="428576"/>
                  <a:pt x="2989107" y="430688"/>
                </a:cubicBezTo>
                <a:cubicBezTo>
                  <a:pt x="2987176" y="432799"/>
                  <a:pt x="2984944" y="435122"/>
                  <a:pt x="2982411" y="437655"/>
                </a:cubicBezTo>
                <a:lnTo>
                  <a:pt x="2972819" y="427521"/>
                </a:lnTo>
                <a:cubicBezTo>
                  <a:pt x="2977766" y="422936"/>
                  <a:pt x="2982411" y="418442"/>
                  <a:pt x="2986754" y="414038"/>
                </a:cubicBezTo>
                <a:cubicBezTo>
                  <a:pt x="2991098" y="409634"/>
                  <a:pt x="2994958" y="405321"/>
                  <a:pt x="2998337" y="401098"/>
                </a:cubicBezTo>
                <a:lnTo>
                  <a:pt x="2998337" y="351330"/>
                </a:lnTo>
                <a:lnTo>
                  <a:pt x="2978791" y="351330"/>
                </a:lnTo>
                <a:close/>
                <a:moveTo>
                  <a:pt x="2291200" y="337576"/>
                </a:moveTo>
                <a:lnTo>
                  <a:pt x="2291200" y="354950"/>
                </a:lnTo>
                <a:lnTo>
                  <a:pt x="2322690" y="354950"/>
                </a:lnTo>
                <a:lnTo>
                  <a:pt x="2322690" y="337576"/>
                </a:lnTo>
                <a:close/>
                <a:moveTo>
                  <a:pt x="1193454" y="337214"/>
                </a:moveTo>
                <a:lnTo>
                  <a:pt x="1230916" y="337214"/>
                </a:lnTo>
                <a:lnTo>
                  <a:pt x="1230916" y="411233"/>
                </a:lnTo>
                <a:cubicBezTo>
                  <a:pt x="1231760" y="410509"/>
                  <a:pt x="1233269" y="409121"/>
                  <a:pt x="1235440" y="407070"/>
                </a:cubicBezTo>
                <a:cubicBezTo>
                  <a:pt x="1237612" y="405019"/>
                  <a:pt x="1239874" y="402878"/>
                  <a:pt x="1242227" y="400646"/>
                </a:cubicBezTo>
                <a:cubicBezTo>
                  <a:pt x="1244579" y="398414"/>
                  <a:pt x="1246721" y="396363"/>
                  <a:pt x="1248651" y="394493"/>
                </a:cubicBezTo>
                <a:cubicBezTo>
                  <a:pt x="1250582" y="392623"/>
                  <a:pt x="1251788" y="391507"/>
                  <a:pt x="1252271" y="391145"/>
                </a:cubicBezTo>
                <a:lnTo>
                  <a:pt x="1257519" y="403813"/>
                </a:lnTo>
                <a:cubicBezTo>
                  <a:pt x="1256675" y="404537"/>
                  <a:pt x="1255016" y="405924"/>
                  <a:pt x="1252542" y="407975"/>
                </a:cubicBezTo>
                <a:cubicBezTo>
                  <a:pt x="1250069" y="410026"/>
                  <a:pt x="1247385" y="412289"/>
                  <a:pt x="1244489" y="414762"/>
                </a:cubicBezTo>
                <a:cubicBezTo>
                  <a:pt x="1241593" y="417235"/>
                  <a:pt x="1238788" y="419678"/>
                  <a:pt x="1236074" y="422091"/>
                </a:cubicBezTo>
                <a:cubicBezTo>
                  <a:pt x="1233359" y="424504"/>
                  <a:pt x="1231338" y="426314"/>
                  <a:pt x="1230011" y="427521"/>
                </a:cubicBezTo>
                <a:cubicBezTo>
                  <a:pt x="1228684" y="428606"/>
                  <a:pt x="1227176" y="429994"/>
                  <a:pt x="1225487" y="431683"/>
                </a:cubicBezTo>
                <a:cubicBezTo>
                  <a:pt x="1223797" y="433372"/>
                  <a:pt x="1222169" y="435001"/>
                  <a:pt x="1220600" y="436569"/>
                </a:cubicBezTo>
                <a:lnTo>
                  <a:pt x="1212637" y="426435"/>
                </a:lnTo>
                <a:cubicBezTo>
                  <a:pt x="1214688" y="424746"/>
                  <a:pt x="1216046" y="423087"/>
                  <a:pt x="1216709" y="421458"/>
                </a:cubicBezTo>
                <a:cubicBezTo>
                  <a:pt x="1217373" y="419829"/>
                  <a:pt x="1217705" y="417808"/>
                  <a:pt x="1217705" y="415395"/>
                </a:cubicBezTo>
                <a:lnTo>
                  <a:pt x="1217705" y="350425"/>
                </a:lnTo>
                <a:lnTo>
                  <a:pt x="1193454" y="350425"/>
                </a:lnTo>
                <a:close/>
                <a:moveTo>
                  <a:pt x="344796" y="336852"/>
                </a:moveTo>
                <a:cubicBezTo>
                  <a:pt x="339125" y="336852"/>
                  <a:pt x="334510" y="337576"/>
                  <a:pt x="330951" y="339024"/>
                </a:cubicBezTo>
                <a:cubicBezTo>
                  <a:pt x="327392" y="340472"/>
                  <a:pt x="324587" y="342583"/>
                  <a:pt x="322536" y="345358"/>
                </a:cubicBezTo>
                <a:cubicBezTo>
                  <a:pt x="320485" y="348133"/>
                  <a:pt x="319037" y="351511"/>
                  <a:pt x="318192" y="355493"/>
                </a:cubicBezTo>
                <a:cubicBezTo>
                  <a:pt x="317348" y="359474"/>
                  <a:pt x="316865" y="363938"/>
                  <a:pt x="316745" y="368885"/>
                </a:cubicBezTo>
                <a:lnTo>
                  <a:pt x="368503" y="365084"/>
                </a:lnTo>
                <a:cubicBezTo>
                  <a:pt x="368503" y="361344"/>
                  <a:pt x="368262" y="357755"/>
                  <a:pt x="367779" y="354316"/>
                </a:cubicBezTo>
                <a:cubicBezTo>
                  <a:pt x="367297" y="350878"/>
                  <a:pt x="366241" y="347861"/>
                  <a:pt x="364612" y="345267"/>
                </a:cubicBezTo>
                <a:cubicBezTo>
                  <a:pt x="362984" y="342673"/>
                  <a:pt x="360601" y="340622"/>
                  <a:pt x="357464" y="339114"/>
                </a:cubicBezTo>
                <a:cubicBezTo>
                  <a:pt x="354327" y="337606"/>
                  <a:pt x="350104" y="336852"/>
                  <a:pt x="344796" y="336852"/>
                </a:cubicBezTo>
                <a:close/>
                <a:moveTo>
                  <a:pt x="4293165" y="334137"/>
                </a:moveTo>
                <a:lnTo>
                  <a:pt x="4293165" y="348073"/>
                </a:lnTo>
                <a:lnTo>
                  <a:pt x="4352344" y="348073"/>
                </a:lnTo>
                <a:lnTo>
                  <a:pt x="4352344" y="334137"/>
                </a:lnTo>
                <a:close/>
                <a:moveTo>
                  <a:pt x="3233490" y="332871"/>
                </a:moveTo>
                <a:lnTo>
                  <a:pt x="3233490" y="355131"/>
                </a:lnTo>
                <a:lnTo>
                  <a:pt x="3274209" y="355131"/>
                </a:lnTo>
                <a:lnTo>
                  <a:pt x="3274209" y="332871"/>
                </a:lnTo>
                <a:close/>
                <a:moveTo>
                  <a:pt x="3177388" y="332871"/>
                </a:moveTo>
                <a:lnTo>
                  <a:pt x="3177388" y="355131"/>
                </a:lnTo>
                <a:lnTo>
                  <a:pt x="3219917" y="355131"/>
                </a:lnTo>
                <a:lnTo>
                  <a:pt x="3219917" y="332871"/>
                </a:lnTo>
                <a:close/>
                <a:moveTo>
                  <a:pt x="2709500" y="329794"/>
                </a:moveTo>
                <a:lnTo>
                  <a:pt x="2722712" y="330156"/>
                </a:lnTo>
                <a:lnTo>
                  <a:pt x="2722712" y="419920"/>
                </a:lnTo>
                <a:cubicBezTo>
                  <a:pt x="2722712" y="423298"/>
                  <a:pt x="2722350" y="426163"/>
                  <a:pt x="2721626" y="428516"/>
                </a:cubicBezTo>
                <a:cubicBezTo>
                  <a:pt x="2720902" y="430869"/>
                  <a:pt x="2719665" y="432799"/>
                  <a:pt x="2717916" y="434307"/>
                </a:cubicBezTo>
                <a:cubicBezTo>
                  <a:pt x="2716166" y="435815"/>
                  <a:pt x="2713814" y="436961"/>
                  <a:pt x="2710858" y="437746"/>
                </a:cubicBezTo>
                <a:cubicBezTo>
                  <a:pt x="2707902" y="438530"/>
                  <a:pt x="2704132" y="439043"/>
                  <a:pt x="2699547" y="439284"/>
                </a:cubicBezTo>
                <a:lnTo>
                  <a:pt x="2690498" y="440008"/>
                </a:lnTo>
                <a:lnTo>
                  <a:pt x="2685793" y="426435"/>
                </a:lnTo>
                <a:lnTo>
                  <a:pt x="2696651" y="425711"/>
                </a:lnTo>
                <a:cubicBezTo>
                  <a:pt x="2699306" y="425590"/>
                  <a:pt x="2701477" y="425319"/>
                  <a:pt x="2703166" y="424896"/>
                </a:cubicBezTo>
                <a:cubicBezTo>
                  <a:pt x="2704856" y="424474"/>
                  <a:pt x="2706183" y="423871"/>
                  <a:pt x="2707148" y="423087"/>
                </a:cubicBezTo>
                <a:cubicBezTo>
                  <a:pt x="2708113" y="422302"/>
                  <a:pt x="2708746" y="421277"/>
                  <a:pt x="2709048" y="420010"/>
                </a:cubicBezTo>
                <a:cubicBezTo>
                  <a:pt x="2709350" y="418743"/>
                  <a:pt x="2709500" y="417145"/>
                  <a:pt x="2709500" y="415214"/>
                </a:cubicBezTo>
                <a:close/>
                <a:moveTo>
                  <a:pt x="457715" y="324003"/>
                </a:moveTo>
                <a:lnTo>
                  <a:pt x="459524" y="324003"/>
                </a:lnTo>
                <a:lnTo>
                  <a:pt x="458981" y="338119"/>
                </a:lnTo>
                <a:lnTo>
                  <a:pt x="456810" y="338119"/>
                </a:lnTo>
                <a:cubicBezTo>
                  <a:pt x="453673" y="338119"/>
                  <a:pt x="450596" y="338421"/>
                  <a:pt x="447580" y="339024"/>
                </a:cubicBezTo>
                <a:cubicBezTo>
                  <a:pt x="444564" y="339627"/>
                  <a:pt x="441728" y="340743"/>
                  <a:pt x="439074" y="342372"/>
                </a:cubicBezTo>
                <a:cubicBezTo>
                  <a:pt x="436420" y="344001"/>
                  <a:pt x="434007" y="346203"/>
                  <a:pt x="431835" y="348977"/>
                </a:cubicBezTo>
                <a:cubicBezTo>
                  <a:pt x="429663" y="351752"/>
                  <a:pt x="427914" y="355312"/>
                  <a:pt x="426587" y="359655"/>
                </a:cubicBezTo>
                <a:lnTo>
                  <a:pt x="426587" y="423539"/>
                </a:lnTo>
                <a:lnTo>
                  <a:pt x="411023" y="423539"/>
                </a:lnTo>
                <a:lnTo>
                  <a:pt x="411023" y="325813"/>
                </a:lnTo>
                <a:lnTo>
                  <a:pt x="426587" y="325813"/>
                </a:lnTo>
                <a:lnTo>
                  <a:pt x="426587" y="343548"/>
                </a:lnTo>
                <a:cubicBezTo>
                  <a:pt x="428155" y="339446"/>
                  <a:pt x="430086" y="336128"/>
                  <a:pt x="432378" y="333595"/>
                </a:cubicBezTo>
                <a:cubicBezTo>
                  <a:pt x="434670" y="331061"/>
                  <a:pt x="437204" y="329070"/>
                  <a:pt x="439979" y="327622"/>
                </a:cubicBezTo>
                <a:cubicBezTo>
                  <a:pt x="442754" y="326175"/>
                  <a:pt x="445680" y="325209"/>
                  <a:pt x="448756" y="324727"/>
                </a:cubicBezTo>
                <a:cubicBezTo>
                  <a:pt x="451833" y="324244"/>
                  <a:pt x="454819" y="324003"/>
                  <a:pt x="457715" y="324003"/>
                </a:cubicBezTo>
                <a:close/>
                <a:moveTo>
                  <a:pt x="344796" y="324003"/>
                </a:moveTo>
                <a:cubicBezTo>
                  <a:pt x="353120" y="324003"/>
                  <a:pt x="359847" y="325240"/>
                  <a:pt x="364974" y="327713"/>
                </a:cubicBezTo>
                <a:cubicBezTo>
                  <a:pt x="370102" y="330186"/>
                  <a:pt x="374053" y="333383"/>
                  <a:pt x="376828" y="337305"/>
                </a:cubicBezTo>
                <a:cubicBezTo>
                  <a:pt x="379603" y="341226"/>
                  <a:pt x="381473" y="345629"/>
                  <a:pt x="382438" y="350516"/>
                </a:cubicBezTo>
                <a:cubicBezTo>
                  <a:pt x="383404" y="355402"/>
                  <a:pt x="383886" y="360198"/>
                  <a:pt x="383886" y="364903"/>
                </a:cubicBezTo>
                <a:cubicBezTo>
                  <a:pt x="383886" y="366230"/>
                  <a:pt x="383796" y="367889"/>
                  <a:pt x="383615" y="369880"/>
                </a:cubicBezTo>
                <a:cubicBezTo>
                  <a:pt x="383434" y="371871"/>
                  <a:pt x="383223" y="374012"/>
                  <a:pt x="382981" y="376305"/>
                </a:cubicBezTo>
                <a:lnTo>
                  <a:pt x="316745" y="380467"/>
                </a:lnTo>
                <a:cubicBezTo>
                  <a:pt x="316745" y="385776"/>
                  <a:pt x="317287" y="390391"/>
                  <a:pt x="318373" y="394312"/>
                </a:cubicBezTo>
                <a:cubicBezTo>
                  <a:pt x="319459" y="398233"/>
                  <a:pt x="321209" y="401460"/>
                  <a:pt x="323622" y="403994"/>
                </a:cubicBezTo>
                <a:cubicBezTo>
                  <a:pt x="326035" y="406527"/>
                  <a:pt x="329232" y="408428"/>
                  <a:pt x="333213" y="409695"/>
                </a:cubicBezTo>
                <a:cubicBezTo>
                  <a:pt x="337195" y="410961"/>
                  <a:pt x="342141" y="411595"/>
                  <a:pt x="348053" y="411595"/>
                </a:cubicBezTo>
                <a:cubicBezTo>
                  <a:pt x="353482" y="411595"/>
                  <a:pt x="359002" y="410992"/>
                  <a:pt x="364612" y="409785"/>
                </a:cubicBezTo>
                <a:cubicBezTo>
                  <a:pt x="370223" y="408579"/>
                  <a:pt x="374898" y="407070"/>
                  <a:pt x="378638" y="405261"/>
                </a:cubicBezTo>
                <a:lnTo>
                  <a:pt x="378638" y="419558"/>
                </a:lnTo>
                <a:cubicBezTo>
                  <a:pt x="377190" y="420282"/>
                  <a:pt x="375320" y="421006"/>
                  <a:pt x="373028" y="421729"/>
                </a:cubicBezTo>
                <a:cubicBezTo>
                  <a:pt x="370735" y="422453"/>
                  <a:pt x="368141" y="423087"/>
                  <a:pt x="365246" y="423630"/>
                </a:cubicBezTo>
                <a:cubicBezTo>
                  <a:pt x="362350" y="424173"/>
                  <a:pt x="359243" y="424595"/>
                  <a:pt x="355926" y="424896"/>
                </a:cubicBezTo>
                <a:cubicBezTo>
                  <a:pt x="352608" y="425198"/>
                  <a:pt x="349199" y="425349"/>
                  <a:pt x="345701" y="425349"/>
                </a:cubicBezTo>
                <a:cubicBezTo>
                  <a:pt x="338462" y="425349"/>
                  <a:pt x="332037" y="424535"/>
                  <a:pt x="326427" y="422906"/>
                </a:cubicBezTo>
                <a:cubicBezTo>
                  <a:pt x="320816" y="421277"/>
                  <a:pt x="316081" y="418502"/>
                  <a:pt x="312220" y="414581"/>
                </a:cubicBezTo>
                <a:cubicBezTo>
                  <a:pt x="308359" y="410660"/>
                  <a:pt x="305434" y="405472"/>
                  <a:pt x="303443" y="399017"/>
                </a:cubicBezTo>
                <a:cubicBezTo>
                  <a:pt x="301452" y="392562"/>
                  <a:pt x="300457" y="384449"/>
                  <a:pt x="300457" y="374676"/>
                </a:cubicBezTo>
                <a:cubicBezTo>
                  <a:pt x="300457" y="364903"/>
                  <a:pt x="301452" y="356790"/>
                  <a:pt x="303443" y="350335"/>
                </a:cubicBezTo>
                <a:cubicBezTo>
                  <a:pt x="305434" y="343880"/>
                  <a:pt x="308329" y="338692"/>
                  <a:pt x="312130" y="334771"/>
                </a:cubicBezTo>
                <a:cubicBezTo>
                  <a:pt x="315930" y="330850"/>
                  <a:pt x="320575" y="328075"/>
                  <a:pt x="326065" y="326446"/>
                </a:cubicBezTo>
                <a:cubicBezTo>
                  <a:pt x="331554" y="324817"/>
                  <a:pt x="337798" y="324003"/>
                  <a:pt x="344796" y="324003"/>
                </a:cubicBezTo>
                <a:close/>
                <a:moveTo>
                  <a:pt x="2482853" y="320383"/>
                </a:moveTo>
                <a:lnTo>
                  <a:pt x="2493169" y="326718"/>
                </a:lnTo>
                <a:cubicBezTo>
                  <a:pt x="2491118" y="330458"/>
                  <a:pt x="2488795" y="334288"/>
                  <a:pt x="2486201" y="338209"/>
                </a:cubicBezTo>
                <a:cubicBezTo>
                  <a:pt x="2483607" y="342131"/>
                  <a:pt x="2480802" y="346082"/>
                  <a:pt x="2477786" y="350063"/>
                </a:cubicBezTo>
                <a:lnTo>
                  <a:pt x="2477786" y="441637"/>
                </a:lnTo>
                <a:lnTo>
                  <a:pt x="2465118" y="441637"/>
                </a:lnTo>
                <a:lnTo>
                  <a:pt x="2465118" y="365627"/>
                </a:lnTo>
                <a:cubicBezTo>
                  <a:pt x="2461981" y="369126"/>
                  <a:pt x="2458784" y="372534"/>
                  <a:pt x="2455526" y="375852"/>
                </a:cubicBezTo>
                <a:cubicBezTo>
                  <a:pt x="2452268" y="379170"/>
                  <a:pt x="2449071" y="382217"/>
                  <a:pt x="2445934" y="384991"/>
                </a:cubicBezTo>
                <a:lnTo>
                  <a:pt x="2437609" y="374676"/>
                </a:lnTo>
                <a:cubicBezTo>
                  <a:pt x="2441350" y="371539"/>
                  <a:pt x="2445361" y="367769"/>
                  <a:pt x="2449644" y="363365"/>
                </a:cubicBezTo>
                <a:cubicBezTo>
                  <a:pt x="2453927" y="358961"/>
                  <a:pt x="2458120" y="354286"/>
                  <a:pt x="2462222" y="349339"/>
                </a:cubicBezTo>
                <a:cubicBezTo>
                  <a:pt x="2466324" y="344393"/>
                  <a:pt x="2470155" y="339416"/>
                  <a:pt x="2473714" y="334409"/>
                </a:cubicBezTo>
                <a:cubicBezTo>
                  <a:pt x="2477273" y="329402"/>
                  <a:pt x="2480320" y="324727"/>
                  <a:pt x="2482853" y="320383"/>
                </a:cubicBezTo>
                <a:close/>
                <a:moveTo>
                  <a:pt x="492176" y="319840"/>
                </a:moveTo>
                <a:lnTo>
                  <a:pt x="492176" y="362732"/>
                </a:lnTo>
                <a:lnTo>
                  <a:pt x="528552" y="362732"/>
                </a:lnTo>
                <a:lnTo>
                  <a:pt x="528552" y="319840"/>
                </a:lnTo>
                <a:close/>
                <a:moveTo>
                  <a:pt x="2825868" y="314230"/>
                </a:moveTo>
                <a:cubicBezTo>
                  <a:pt x="2827556" y="315919"/>
                  <a:pt x="2829578" y="318061"/>
                  <a:pt x="2831930" y="320655"/>
                </a:cubicBezTo>
                <a:cubicBezTo>
                  <a:pt x="2834283" y="323249"/>
                  <a:pt x="2836636" y="325933"/>
                  <a:pt x="2838988" y="328708"/>
                </a:cubicBezTo>
                <a:cubicBezTo>
                  <a:pt x="2841341" y="331483"/>
                  <a:pt x="2843603" y="334258"/>
                  <a:pt x="2845775" y="337033"/>
                </a:cubicBezTo>
                <a:cubicBezTo>
                  <a:pt x="2847946" y="339808"/>
                  <a:pt x="2849696" y="342221"/>
                  <a:pt x="2851023" y="344272"/>
                </a:cubicBezTo>
                <a:lnTo>
                  <a:pt x="2840888" y="354226"/>
                </a:lnTo>
                <a:cubicBezTo>
                  <a:pt x="2839561" y="351813"/>
                  <a:pt x="2837872" y="349128"/>
                  <a:pt x="2835821" y="346172"/>
                </a:cubicBezTo>
                <a:cubicBezTo>
                  <a:pt x="2833770" y="343216"/>
                  <a:pt x="2831568" y="340260"/>
                  <a:pt x="2829215" y="337305"/>
                </a:cubicBezTo>
                <a:cubicBezTo>
                  <a:pt x="2826863" y="334349"/>
                  <a:pt x="2824540" y="331574"/>
                  <a:pt x="2822248" y="328980"/>
                </a:cubicBezTo>
                <a:cubicBezTo>
                  <a:pt x="2819955" y="326386"/>
                  <a:pt x="2817965" y="324244"/>
                  <a:pt x="2816276" y="322555"/>
                </a:cubicBezTo>
                <a:close/>
                <a:moveTo>
                  <a:pt x="2921241" y="313868"/>
                </a:moveTo>
                <a:lnTo>
                  <a:pt x="2931376" y="321650"/>
                </a:lnTo>
                <a:cubicBezTo>
                  <a:pt x="2929928" y="323943"/>
                  <a:pt x="2928209" y="326476"/>
                  <a:pt x="2926218" y="329251"/>
                </a:cubicBezTo>
                <a:cubicBezTo>
                  <a:pt x="2924227" y="332026"/>
                  <a:pt x="2922086" y="334861"/>
                  <a:pt x="2919794" y="337757"/>
                </a:cubicBezTo>
                <a:cubicBezTo>
                  <a:pt x="2917501" y="340653"/>
                  <a:pt x="2915148" y="343488"/>
                  <a:pt x="2912736" y="346263"/>
                </a:cubicBezTo>
                <a:cubicBezTo>
                  <a:pt x="2910322" y="349038"/>
                  <a:pt x="2907970" y="351571"/>
                  <a:pt x="2905678" y="353864"/>
                </a:cubicBezTo>
                <a:lnTo>
                  <a:pt x="2896086" y="345358"/>
                </a:lnTo>
                <a:cubicBezTo>
                  <a:pt x="2898016" y="343548"/>
                  <a:pt x="2900158" y="341286"/>
                  <a:pt x="2902510" y="338571"/>
                </a:cubicBezTo>
                <a:cubicBezTo>
                  <a:pt x="2904863" y="335857"/>
                  <a:pt x="2907216" y="333052"/>
                  <a:pt x="2909568" y="330156"/>
                </a:cubicBezTo>
                <a:cubicBezTo>
                  <a:pt x="2911921" y="327260"/>
                  <a:pt x="2914123" y="324365"/>
                  <a:pt x="2916174" y="321469"/>
                </a:cubicBezTo>
                <a:cubicBezTo>
                  <a:pt x="2918225" y="318574"/>
                  <a:pt x="2919914" y="316040"/>
                  <a:pt x="2921241" y="313868"/>
                </a:cubicBezTo>
                <a:close/>
                <a:moveTo>
                  <a:pt x="122692" y="312059"/>
                </a:moveTo>
                <a:lnTo>
                  <a:pt x="122692" y="365446"/>
                </a:lnTo>
                <a:lnTo>
                  <a:pt x="139884" y="365446"/>
                </a:lnTo>
                <a:cubicBezTo>
                  <a:pt x="145676" y="365446"/>
                  <a:pt x="150562" y="365024"/>
                  <a:pt x="154543" y="364179"/>
                </a:cubicBezTo>
                <a:cubicBezTo>
                  <a:pt x="158525" y="363335"/>
                  <a:pt x="161692" y="361857"/>
                  <a:pt x="164044" y="359745"/>
                </a:cubicBezTo>
                <a:cubicBezTo>
                  <a:pt x="166397" y="357634"/>
                  <a:pt x="168086" y="354829"/>
                  <a:pt x="169112" y="351330"/>
                </a:cubicBezTo>
                <a:cubicBezTo>
                  <a:pt x="170137" y="347831"/>
                  <a:pt x="170650" y="343428"/>
                  <a:pt x="170650" y="338119"/>
                </a:cubicBezTo>
                <a:cubicBezTo>
                  <a:pt x="170650" y="333293"/>
                  <a:pt x="170137" y="329221"/>
                  <a:pt x="169112" y="325903"/>
                </a:cubicBezTo>
                <a:cubicBezTo>
                  <a:pt x="168086" y="322585"/>
                  <a:pt x="166397" y="319901"/>
                  <a:pt x="164044" y="317850"/>
                </a:cubicBezTo>
                <a:cubicBezTo>
                  <a:pt x="161692" y="315799"/>
                  <a:pt x="158525" y="314321"/>
                  <a:pt x="154543" y="313416"/>
                </a:cubicBezTo>
                <a:cubicBezTo>
                  <a:pt x="150562" y="312511"/>
                  <a:pt x="145676" y="312059"/>
                  <a:pt x="139884" y="312059"/>
                </a:cubicBezTo>
                <a:close/>
                <a:moveTo>
                  <a:pt x="17917" y="312059"/>
                </a:moveTo>
                <a:lnTo>
                  <a:pt x="17917" y="365446"/>
                </a:lnTo>
                <a:lnTo>
                  <a:pt x="35109" y="365446"/>
                </a:lnTo>
                <a:cubicBezTo>
                  <a:pt x="40901" y="365446"/>
                  <a:pt x="45787" y="365024"/>
                  <a:pt x="49768" y="364179"/>
                </a:cubicBezTo>
                <a:cubicBezTo>
                  <a:pt x="53750" y="363335"/>
                  <a:pt x="56917" y="361857"/>
                  <a:pt x="59269" y="359745"/>
                </a:cubicBezTo>
                <a:cubicBezTo>
                  <a:pt x="61622" y="357634"/>
                  <a:pt x="63311" y="354829"/>
                  <a:pt x="64337" y="351330"/>
                </a:cubicBezTo>
                <a:cubicBezTo>
                  <a:pt x="65362" y="347831"/>
                  <a:pt x="65875" y="343428"/>
                  <a:pt x="65875" y="338119"/>
                </a:cubicBezTo>
                <a:cubicBezTo>
                  <a:pt x="65875" y="333293"/>
                  <a:pt x="65362" y="329221"/>
                  <a:pt x="64337" y="325903"/>
                </a:cubicBezTo>
                <a:cubicBezTo>
                  <a:pt x="63311" y="322585"/>
                  <a:pt x="61622" y="319901"/>
                  <a:pt x="59269" y="317850"/>
                </a:cubicBezTo>
                <a:cubicBezTo>
                  <a:pt x="56917" y="315799"/>
                  <a:pt x="53750" y="314321"/>
                  <a:pt x="49768" y="313416"/>
                </a:cubicBezTo>
                <a:cubicBezTo>
                  <a:pt x="45787" y="312511"/>
                  <a:pt x="40901" y="312059"/>
                  <a:pt x="35109" y="312059"/>
                </a:cubicBezTo>
                <a:close/>
                <a:moveTo>
                  <a:pt x="1601800" y="311335"/>
                </a:moveTo>
                <a:lnTo>
                  <a:pt x="1615012" y="311697"/>
                </a:lnTo>
                <a:lnTo>
                  <a:pt x="1615012" y="438922"/>
                </a:lnTo>
                <a:lnTo>
                  <a:pt x="1601800" y="438922"/>
                </a:lnTo>
                <a:close/>
                <a:moveTo>
                  <a:pt x="2291200" y="309163"/>
                </a:moveTo>
                <a:lnTo>
                  <a:pt x="2291200" y="326356"/>
                </a:lnTo>
                <a:lnTo>
                  <a:pt x="2322690" y="326356"/>
                </a:lnTo>
                <a:lnTo>
                  <a:pt x="2322690" y="309163"/>
                </a:lnTo>
                <a:close/>
                <a:moveTo>
                  <a:pt x="2368658" y="300657"/>
                </a:moveTo>
                <a:lnTo>
                  <a:pt x="2368658" y="331423"/>
                </a:lnTo>
                <a:lnTo>
                  <a:pt x="2398881" y="331423"/>
                </a:lnTo>
                <a:lnTo>
                  <a:pt x="2398881" y="300657"/>
                </a:lnTo>
                <a:close/>
                <a:moveTo>
                  <a:pt x="3898459" y="300295"/>
                </a:moveTo>
                <a:lnTo>
                  <a:pt x="3898278" y="327803"/>
                </a:lnTo>
                <a:lnTo>
                  <a:pt x="3926148" y="327803"/>
                </a:lnTo>
                <a:cubicBezTo>
                  <a:pt x="3926148" y="320806"/>
                  <a:pt x="3926178" y="314803"/>
                  <a:pt x="3926238" y="309796"/>
                </a:cubicBezTo>
                <a:cubicBezTo>
                  <a:pt x="3926298" y="304789"/>
                  <a:pt x="3926329" y="301622"/>
                  <a:pt x="3926329" y="300295"/>
                </a:cubicBezTo>
                <a:close/>
                <a:moveTo>
                  <a:pt x="3233490" y="299028"/>
                </a:moveTo>
                <a:lnTo>
                  <a:pt x="3233490" y="321288"/>
                </a:lnTo>
                <a:lnTo>
                  <a:pt x="3274209" y="321288"/>
                </a:lnTo>
                <a:lnTo>
                  <a:pt x="3274209" y="299028"/>
                </a:lnTo>
                <a:close/>
                <a:moveTo>
                  <a:pt x="3177388" y="299028"/>
                </a:moveTo>
                <a:lnTo>
                  <a:pt x="3177388" y="321288"/>
                </a:lnTo>
                <a:lnTo>
                  <a:pt x="3219917" y="321288"/>
                </a:lnTo>
                <a:lnTo>
                  <a:pt x="3219917" y="299028"/>
                </a:lnTo>
                <a:close/>
                <a:moveTo>
                  <a:pt x="197425" y="297942"/>
                </a:moveTo>
                <a:lnTo>
                  <a:pt x="287007" y="297942"/>
                </a:lnTo>
                <a:lnTo>
                  <a:pt x="287007" y="312420"/>
                </a:lnTo>
                <a:lnTo>
                  <a:pt x="250451" y="312420"/>
                </a:lnTo>
                <a:lnTo>
                  <a:pt x="250451" y="423539"/>
                </a:lnTo>
                <a:lnTo>
                  <a:pt x="234163" y="423539"/>
                </a:lnTo>
                <a:lnTo>
                  <a:pt x="234163" y="312420"/>
                </a:lnTo>
                <a:lnTo>
                  <a:pt x="197425" y="312420"/>
                </a:lnTo>
                <a:close/>
                <a:moveTo>
                  <a:pt x="106404" y="297942"/>
                </a:moveTo>
                <a:lnTo>
                  <a:pt x="141332" y="297942"/>
                </a:lnTo>
                <a:cubicBezTo>
                  <a:pt x="150140" y="297942"/>
                  <a:pt x="157499" y="298727"/>
                  <a:pt x="163411" y="300295"/>
                </a:cubicBezTo>
                <a:cubicBezTo>
                  <a:pt x="169323" y="301864"/>
                  <a:pt x="174058" y="304277"/>
                  <a:pt x="177618" y="307534"/>
                </a:cubicBezTo>
                <a:cubicBezTo>
                  <a:pt x="181177" y="310792"/>
                  <a:pt x="183680" y="314954"/>
                  <a:pt x="185128" y="320021"/>
                </a:cubicBezTo>
                <a:cubicBezTo>
                  <a:pt x="186576" y="325089"/>
                  <a:pt x="187300" y="331121"/>
                  <a:pt x="187300" y="338119"/>
                </a:cubicBezTo>
                <a:cubicBezTo>
                  <a:pt x="187300" y="345479"/>
                  <a:pt x="186425" y="351752"/>
                  <a:pt x="184676" y="356940"/>
                </a:cubicBezTo>
                <a:cubicBezTo>
                  <a:pt x="182926" y="362128"/>
                  <a:pt x="180212" y="366351"/>
                  <a:pt x="176532" y="369609"/>
                </a:cubicBezTo>
                <a:cubicBezTo>
                  <a:pt x="172852" y="372866"/>
                  <a:pt x="168086" y="375249"/>
                  <a:pt x="162235" y="376757"/>
                </a:cubicBezTo>
                <a:cubicBezTo>
                  <a:pt x="156383" y="378265"/>
                  <a:pt x="149416" y="379019"/>
                  <a:pt x="141332" y="379019"/>
                </a:cubicBezTo>
                <a:lnTo>
                  <a:pt x="122692" y="379019"/>
                </a:lnTo>
                <a:lnTo>
                  <a:pt x="122692" y="423539"/>
                </a:lnTo>
                <a:lnTo>
                  <a:pt x="106404" y="423539"/>
                </a:lnTo>
                <a:close/>
                <a:moveTo>
                  <a:pt x="1629" y="297942"/>
                </a:moveTo>
                <a:lnTo>
                  <a:pt x="36557" y="297942"/>
                </a:lnTo>
                <a:cubicBezTo>
                  <a:pt x="45365" y="297942"/>
                  <a:pt x="52724" y="298727"/>
                  <a:pt x="58636" y="300295"/>
                </a:cubicBezTo>
                <a:cubicBezTo>
                  <a:pt x="64548" y="301864"/>
                  <a:pt x="69283" y="304277"/>
                  <a:pt x="72843" y="307534"/>
                </a:cubicBezTo>
                <a:cubicBezTo>
                  <a:pt x="76402" y="310792"/>
                  <a:pt x="78905" y="314954"/>
                  <a:pt x="80353" y="320021"/>
                </a:cubicBezTo>
                <a:cubicBezTo>
                  <a:pt x="81801" y="325089"/>
                  <a:pt x="82525" y="331121"/>
                  <a:pt x="82525" y="338119"/>
                </a:cubicBezTo>
                <a:cubicBezTo>
                  <a:pt x="82525" y="345479"/>
                  <a:pt x="81650" y="351752"/>
                  <a:pt x="79901" y="356940"/>
                </a:cubicBezTo>
                <a:cubicBezTo>
                  <a:pt x="78151" y="362128"/>
                  <a:pt x="75437" y="366351"/>
                  <a:pt x="71757" y="369609"/>
                </a:cubicBezTo>
                <a:cubicBezTo>
                  <a:pt x="68077" y="372866"/>
                  <a:pt x="63311" y="375249"/>
                  <a:pt x="57460" y="376757"/>
                </a:cubicBezTo>
                <a:cubicBezTo>
                  <a:pt x="51608" y="378265"/>
                  <a:pt x="44641" y="379019"/>
                  <a:pt x="36557" y="379019"/>
                </a:cubicBezTo>
                <a:lnTo>
                  <a:pt x="17917" y="379019"/>
                </a:lnTo>
                <a:lnTo>
                  <a:pt x="17917" y="423539"/>
                </a:lnTo>
                <a:lnTo>
                  <a:pt x="1629" y="423539"/>
                </a:lnTo>
                <a:close/>
                <a:moveTo>
                  <a:pt x="1640529" y="290161"/>
                </a:moveTo>
                <a:lnTo>
                  <a:pt x="1697355" y="290161"/>
                </a:lnTo>
                <a:lnTo>
                  <a:pt x="1697355" y="414490"/>
                </a:lnTo>
                <a:cubicBezTo>
                  <a:pt x="1697355" y="419437"/>
                  <a:pt x="1696993" y="423419"/>
                  <a:pt x="1696269" y="426435"/>
                </a:cubicBezTo>
                <a:cubicBezTo>
                  <a:pt x="1695545" y="429451"/>
                  <a:pt x="1694188" y="431864"/>
                  <a:pt x="1692197" y="433674"/>
                </a:cubicBezTo>
                <a:cubicBezTo>
                  <a:pt x="1690206" y="435484"/>
                  <a:pt x="1687522" y="436780"/>
                  <a:pt x="1684144" y="437565"/>
                </a:cubicBezTo>
                <a:cubicBezTo>
                  <a:pt x="1680766" y="438349"/>
                  <a:pt x="1676482" y="438922"/>
                  <a:pt x="1671294" y="439284"/>
                </a:cubicBezTo>
                <a:lnTo>
                  <a:pt x="1662246" y="440008"/>
                </a:lnTo>
                <a:lnTo>
                  <a:pt x="1657721" y="426797"/>
                </a:lnTo>
                <a:lnTo>
                  <a:pt x="1668942" y="426073"/>
                </a:lnTo>
                <a:cubicBezTo>
                  <a:pt x="1672199" y="425831"/>
                  <a:pt x="1674824" y="425470"/>
                  <a:pt x="1676814" y="424987"/>
                </a:cubicBezTo>
                <a:cubicBezTo>
                  <a:pt x="1678805" y="424504"/>
                  <a:pt x="1680343" y="423720"/>
                  <a:pt x="1681429" y="422634"/>
                </a:cubicBezTo>
                <a:cubicBezTo>
                  <a:pt x="1682515" y="421548"/>
                  <a:pt x="1683239" y="420070"/>
                  <a:pt x="1683601" y="418200"/>
                </a:cubicBezTo>
                <a:cubicBezTo>
                  <a:pt x="1683963" y="416330"/>
                  <a:pt x="1684144" y="413887"/>
                  <a:pt x="1684144" y="410871"/>
                </a:cubicBezTo>
                <a:lnTo>
                  <a:pt x="1684144" y="303010"/>
                </a:lnTo>
                <a:lnTo>
                  <a:pt x="1640529" y="303010"/>
                </a:lnTo>
                <a:close/>
                <a:moveTo>
                  <a:pt x="4421362" y="289799"/>
                </a:moveTo>
                <a:cubicBezTo>
                  <a:pt x="4423413" y="292091"/>
                  <a:pt x="4425796" y="294987"/>
                  <a:pt x="4428510" y="298485"/>
                </a:cubicBezTo>
                <a:cubicBezTo>
                  <a:pt x="4431225" y="301984"/>
                  <a:pt x="4433970" y="305664"/>
                  <a:pt x="4436745" y="309525"/>
                </a:cubicBezTo>
                <a:cubicBezTo>
                  <a:pt x="4439520" y="313386"/>
                  <a:pt x="4442174" y="317186"/>
                  <a:pt x="4444708" y="320926"/>
                </a:cubicBezTo>
                <a:cubicBezTo>
                  <a:pt x="4447242" y="324666"/>
                  <a:pt x="4449292" y="327864"/>
                  <a:pt x="4450861" y="330518"/>
                </a:cubicBezTo>
                <a:lnTo>
                  <a:pt x="4439278" y="340110"/>
                </a:lnTo>
                <a:cubicBezTo>
                  <a:pt x="4437590" y="336973"/>
                  <a:pt x="4435508" y="333414"/>
                  <a:pt x="4433035" y="329432"/>
                </a:cubicBezTo>
                <a:cubicBezTo>
                  <a:pt x="4430562" y="325451"/>
                  <a:pt x="4427968" y="321499"/>
                  <a:pt x="4425253" y="317578"/>
                </a:cubicBezTo>
                <a:cubicBezTo>
                  <a:pt x="4422538" y="313657"/>
                  <a:pt x="4419854" y="309917"/>
                  <a:pt x="4417200" y="306358"/>
                </a:cubicBezTo>
                <a:cubicBezTo>
                  <a:pt x="4414546" y="302799"/>
                  <a:pt x="4412314" y="299873"/>
                  <a:pt x="4410504" y="297581"/>
                </a:cubicBezTo>
                <a:close/>
                <a:moveTo>
                  <a:pt x="1935337" y="289799"/>
                </a:moveTo>
                <a:cubicBezTo>
                  <a:pt x="1937388" y="292091"/>
                  <a:pt x="1939771" y="294987"/>
                  <a:pt x="1942486" y="298485"/>
                </a:cubicBezTo>
                <a:cubicBezTo>
                  <a:pt x="1945200" y="301984"/>
                  <a:pt x="1947945" y="305664"/>
                  <a:pt x="1950720" y="309525"/>
                </a:cubicBezTo>
                <a:cubicBezTo>
                  <a:pt x="1953495" y="313386"/>
                  <a:pt x="1956149" y="317186"/>
                  <a:pt x="1958683" y="320926"/>
                </a:cubicBezTo>
                <a:cubicBezTo>
                  <a:pt x="1961216" y="324666"/>
                  <a:pt x="1963268" y="327864"/>
                  <a:pt x="1964836" y="330518"/>
                </a:cubicBezTo>
                <a:lnTo>
                  <a:pt x="1953254" y="340110"/>
                </a:lnTo>
                <a:cubicBezTo>
                  <a:pt x="1951564" y="336973"/>
                  <a:pt x="1949483" y="333414"/>
                  <a:pt x="1947010" y="329432"/>
                </a:cubicBezTo>
                <a:cubicBezTo>
                  <a:pt x="1944537" y="325451"/>
                  <a:pt x="1941943" y="321499"/>
                  <a:pt x="1939228" y="317578"/>
                </a:cubicBezTo>
                <a:cubicBezTo>
                  <a:pt x="1936513" y="313657"/>
                  <a:pt x="1933829" y="309917"/>
                  <a:pt x="1931175" y="306358"/>
                </a:cubicBezTo>
                <a:cubicBezTo>
                  <a:pt x="1928520" y="302799"/>
                  <a:pt x="1926288" y="299873"/>
                  <a:pt x="1924479" y="297581"/>
                </a:cubicBezTo>
                <a:close/>
                <a:moveTo>
                  <a:pt x="4525242" y="289075"/>
                </a:moveTo>
                <a:lnTo>
                  <a:pt x="4537005" y="296133"/>
                </a:lnTo>
                <a:cubicBezTo>
                  <a:pt x="4533989" y="301924"/>
                  <a:pt x="4530218" y="308711"/>
                  <a:pt x="4525694" y="316492"/>
                </a:cubicBezTo>
                <a:cubicBezTo>
                  <a:pt x="4521170" y="324274"/>
                  <a:pt x="4515831" y="331966"/>
                  <a:pt x="4509678" y="339567"/>
                </a:cubicBezTo>
                <a:lnTo>
                  <a:pt x="4498096" y="331423"/>
                </a:lnTo>
                <a:cubicBezTo>
                  <a:pt x="4500388" y="329010"/>
                  <a:pt x="4502831" y="325994"/>
                  <a:pt x="4505425" y="322374"/>
                </a:cubicBezTo>
                <a:cubicBezTo>
                  <a:pt x="4508019" y="318755"/>
                  <a:pt x="4510553" y="314954"/>
                  <a:pt x="4513026" y="310973"/>
                </a:cubicBezTo>
                <a:cubicBezTo>
                  <a:pt x="4515500" y="306991"/>
                  <a:pt x="4517822" y="303070"/>
                  <a:pt x="4519994" y="299209"/>
                </a:cubicBezTo>
                <a:cubicBezTo>
                  <a:pt x="4522165" y="295349"/>
                  <a:pt x="4523914" y="291970"/>
                  <a:pt x="4525242" y="289075"/>
                </a:cubicBezTo>
                <a:close/>
                <a:moveTo>
                  <a:pt x="2039217" y="289075"/>
                </a:moveTo>
                <a:lnTo>
                  <a:pt x="2050980" y="296133"/>
                </a:lnTo>
                <a:cubicBezTo>
                  <a:pt x="2047964" y="301924"/>
                  <a:pt x="2044194" y="308711"/>
                  <a:pt x="2039669" y="316492"/>
                </a:cubicBezTo>
                <a:cubicBezTo>
                  <a:pt x="2035145" y="324274"/>
                  <a:pt x="2029806" y="331966"/>
                  <a:pt x="2023653" y="339567"/>
                </a:cubicBezTo>
                <a:lnTo>
                  <a:pt x="2012070" y="331423"/>
                </a:lnTo>
                <a:cubicBezTo>
                  <a:pt x="2014363" y="329010"/>
                  <a:pt x="2016806" y="325994"/>
                  <a:pt x="2019400" y="322374"/>
                </a:cubicBezTo>
                <a:cubicBezTo>
                  <a:pt x="2021994" y="318755"/>
                  <a:pt x="2024528" y="314954"/>
                  <a:pt x="2027001" y="310973"/>
                </a:cubicBezTo>
                <a:cubicBezTo>
                  <a:pt x="2029474" y="306991"/>
                  <a:pt x="2031797" y="303070"/>
                  <a:pt x="2033968" y="299209"/>
                </a:cubicBezTo>
                <a:cubicBezTo>
                  <a:pt x="2036140" y="295349"/>
                  <a:pt x="2037890" y="291970"/>
                  <a:pt x="2039217" y="289075"/>
                </a:cubicBezTo>
                <a:close/>
                <a:moveTo>
                  <a:pt x="2356532" y="288351"/>
                </a:moveTo>
                <a:lnTo>
                  <a:pt x="2411187" y="288351"/>
                </a:lnTo>
                <a:lnTo>
                  <a:pt x="2411187" y="419920"/>
                </a:lnTo>
                <a:cubicBezTo>
                  <a:pt x="2411187" y="423419"/>
                  <a:pt x="2410916" y="426193"/>
                  <a:pt x="2410373" y="428244"/>
                </a:cubicBezTo>
                <a:cubicBezTo>
                  <a:pt x="2409830" y="430296"/>
                  <a:pt x="2408925" y="431924"/>
                  <a:pt x="2407658" y="433131"/>
                </a:cubicBezTo>
                <a:cubicBezTo>
                  <a:pt x="2406391" y="434337"/>
                  <a:pt x="2404672" y="435212"/>
                  <a:pt x="2402500" y="435755"/>
                </a:cubicBezTo>
                <a:cubicBezTo>
                  <a:pt x="2400328" y="436298"/>
                  <a:pt x="2397554" y="436811"/>
                  <a:pt x="2394176" y="437293"/>
                </a:cubicBezTo>
                <a:lnTo>
                  <a:pt x="2384946" y="438560"/>
                </a:lnTo>
                <a:lnTo>
                  <a:pt x="2380240" y="426616"/>
                </a:lnTo>
                <a:lnTo>
                  <a:pt x="2390013" y="425530"/>
                </a:lnTo>
                <a:cubicBezTo>
                  <a:pt x="2392064" y="425289"/>
                  <a:pt x="2393663" y="425017"/>
                  <a:pt x="2394809" y="424715"/>
                </a:cubicBezTo>
                <a:cubicBezTo>
                  <a:pt x="2395955" y="424414"/>
                  <a:pt x="2396830" y="423961"/>
                  <a:pt x="2397433" y="423358"/>
                </a:cubicBezTo>
                <a:cubicBezTo>
                  <a:pt x="2398036" y="422755"/>
                  <a:pt x="2398428" y="421850"/>
                  <a:pt x="2398609" y="420644"/>
                </a:cubicBezTo>
                <a:cubicBezTo>
                  <a:pt x="2398790" y="419437"/>
                  <a:pt x="2398881" y="417808"/>
                  <a:pt x="2398881" y="415757"/>
                </a:cubicBezTo>
                <a:lnTo>
                  <a:pt x="2398881" y="386620"/>
                </a:lnTo>
                <a:lnTo>
                  <a:pt x="2367753" y="386620"/>
                </a:lnTo>
                <a:cubicBezTo>
                  <a:pt x="2367270" y="392653"/>
                  <a:pt x="2366516" y="398052"/>
                  <a:pt x="2365491" y="402818"/>
                </a:cubicBezTo>
                <a:cubicBezTo>
                  <a:pt x="2364465" y="407583"/>
                  <a:pt x="2363048" y="412108"/>
                  <a:pt x="2361238" y="416391"/>
                </a:cubicBezTo>
                <a:cubicBezTo>
                  <a:pt x="2359428" y="420674"/>
                  <a:pt x="2357166" y="424927"/>
                  <a:pt x="2354452" y="429149"/>
                </a:cubicBezTo>
                <a:cubicBezTo>
                  <a:pt x="2351737" y="433372"/>
                  <a:pt x="2348449" y="437896"/>
                  <a:pt x="2344588" y="442722"/>
                </a:cubicBezTo>
                <a:lnTo>
                  <a:pt x="2333006" y="435484"/>
                </a:lnTo>
                <a:cubicBezTo>
                  <a:pt x="2336746" y="431140"/>
                  <a:pt x="2339943" y="427098"/>
                  <a:pt x="2342598" y="423358"/>
                </a:cubicBezTo>
                <a:cubicBezTo>
                  <a:pt x="2345252" y="419618"/>
                  <a:pt x="2347454" y="415908"/>
                  <a:pt x="2349203" y="412228"/>
                </a:cubicBezTo>
                <a:cubicBezTo>
                  <a:pt x="2350952" y="408548"/>
                  <a:pt x="2352310" y="404718"/>
                  <a:pt x="2353275" y="400736"/>
                </a:cubicBezTo>
                <a:cubicBezTo>
                  <a:pt x="2354240" y="396755"/>
                  <a:pt x="2354964" y="392291"/>
                  <a:pt x="2355447" y="387344"/>
                </a:cubicBezTo>
                <a:cubicBezTo>
                  <a:pt x="2355929" y="382398"/>
                  <a:pt x="2356231" y="376817"/>
                  <a:pt x="2356352" y="370604"/>
                </a:cubicBezTo>
                <a:cubicBezTo>
                  <a:pt x="2356472" y="364390"/>
                  <a:pt x="2356532" y="357182"/>
                  <a:pt x="2356532" y="348977"/>
                </a:cubicBezTo>
                <a:close/>
                <a:moveTo>
                  <a:pt x="3958362" y="287265"/>
                </a:moveTo>
                <a:lnTo>
                  <a:pt x="4014645" y="287265"/>
                </a:lnTo>
                <a:lnTo>
                  <a:pt x="4014645" y="300838"/>
                </a:lnTo>
                <a:cubicBezTo>
                  <a:pt x="4011146" y="316885"/>
                  <a:pt x="4006501" y="332267"/>
                  <a:pt x="4000710" y="346987"/>
                </a:cubicBezTo>
                <a:cubicBezTo>
                  <a:pt x="4004088" y="350968"/>
                  <a:pt x="4006953" y="354738"/>
                  <a:pt x="4009306" y="358298"/>
                </a:cubicBezTo>
                <a:cubicBezTo>
                  <a:pt x="4011658" y="361857"/>
                  <a:pt x="4013559" y="365326"/>
                  <a:pt x="4015006" y="368704"/>
                </a:cubicBezTo>
                <a:cubicBezTo>
                  <a:pt x="4016454" y="372082"/>
                  <a:pt x="4017510" y="375400"/>
                  <a:pt x="4018174" y="378657"/>
                </a:cubicBezTo>
                <a:cubicBezTo>
                  <a:pt x="4018837" y="381915"/>
                  <a:pt x="4019169" y="385293"/>
                  <a:pt x="4019169" y="388792"/>
                </a:cubicBezTo>
                <a:cubicBezTo>
                  <a:pt x="4019169" y="393859"/>
                  <a:pt x="4018656" y="398052"/>
                  <a:pt x="4017630" y="401370"/>
                </a:cubicBezTo>
                <a:cubicBezTo>
                  <a:pt x="4016605" y="404688"/>
                  <a:pt x="4014946" y="407402"/>
                  <a:pt x="4012654" y="409514"/>
                </a:cubicBezTo>
                <a:cubicBezTo>
                  <a:pt x="4010362" y="411625"/>
                  <a:pt x="4007466" y="413224"/>
                  <a:pt x="4003967" y="414309"/>
                </a:cubicBezTo>
                <a:cubicBezTo>
                  <a:pt x="4000468" y="415395"/>
                  <a:pt x="3996246" y="416240"/>
                  <a:pt x="3991299" y="416843"/>
                </a:cubicBezTo>
                <a:lnTo>
                  <a:pt x="3981888" y="417929"/>
                </a:lnTo>
                <a:lnTo>
                  <a:pt x="3978088" y="404175"/>
                </a:lnTo>
                <a:lnTo>
                  <a:pt x="3988946" y="403270"/>
                </a:lnTo>
                <a:cubicBezTo>
                  <a:pt x="3991721" y="403029"/>
                  <a:pt x="3994134" y="402637"/>
                  <a:pt x="3996185" y="402094"/>
                </a:cubicBezTo>
                <a:cubicBezTo>
                  <a:pt x="3998236" y="401551"/>
                  <a:pt x="3999956" y="400646"/>
                  <a:pt x="4001343" y="399379"/>
                </a:cubicBezTo>
                <a:cubicBezTo>
                  <a:pt x="4002730" y="398112"/>
                  <a:pt x="4003786" y="396453"/>
                  <a:pt x="4004510" y="394402"/>
                </a:cubicBezTo>
                <a:cubicBezTo>
                  <a:pt x="4005234" y="392351"/>
                  <a:pt x="4005596" y="389697"/>
                  <a:pt x="4005596" y="386439"/>
                </a:cubicBezTo>
                <a:cubicBezTo>
                  <a:pt x="4005596" y="381372"/>
                  <a:pt x="4004299" y="375852"/>
                  <a:pt x="4001705" y="369880"/>
                </a:cubicBezTo>
                <a:cubicBezTo>
                  <a:pt x="3999111" y="363908"/>
                  <a:pt x="3994315" y="357182"/>
                  <a:pt x="3987317" y="349701"/>
                </a:cubicBezTo>
                <a:cubicBezTo>
                  <a:pt x="3990454" y="341859"/>
                  <a:pt x="3993229" y="333806"/>
                  <a:pt x="3995642" y="325541"/>
                </a:cubicBezTo>
                <a:cubicBezTo>
                  <a:pt x="3998055" y="317277"/>
                  <a:pt x="4000166" y="308861"/>
                  <a:pt x="4001976" y="300295"/>
                </a:cubicBezTo>
                <a:lnTo>
                  <a:pt x="3971030" y="300295"/>
                </a:lnTo>
                <a:lnTo>
                  <a:pt x="3971030" y="440370"/>
                </a:lnTo>
                <a:lnTo>
                  <a:pt x="3958362" y="440370"/>
                </a:lnTo>
                <a:close/>
                <a:moveTo>
                  <a:pt x="3865159" y="286903"/>
                </a:moveTo>
                <a:lnTo>
                  <a:pt x="3938816" y="286903"/>
                </a:lnTo>
                <a:cubicBezTo>
                  <a:pt x="3938816" y="287748"/>
                  <a:pt x="3938816" y="290070"/>
                  <a:pt x="3938816" y="293871"/>
                </a:cubicBezTo>
                <a:cubicBezTo>
                  <a:pt x="3938816" y="297671"/>
                  <a:pt x="3938786" y="302437"/>
                  <a:pt x="3938726" y="308168"/>
                </a:cubicBezTo>
                <a:cubicBezTo>
                  <a:pt x="3938665" y="313898"/>
                  <a:pt x="3938605" y="320293"/>
                  <a:pt x="3938545" y="327351"/>
                </a:cubicBezTo>
                <a:cubicBezTo>
                  <a:pt x="3938484" y="334409"/>
                  <a:pt x="3938424" y="341588"/>
                  <a:pt x="3938364" y="348887"/>
                </a:cubicBezTo>
                <a:cubicBezTo>
                  <a:pt x="3938304" y="356186"/>
                  <a:pt x="3938243" y="363395"/>
                  <a:pt x="3938182" y="370513"/>
                </a:cubicBezTo>
                <a:cubicBezTo>
                  <a:pt x="3938122" y="377632"/>
                  <a:pt x="3938062" y="384026"/>
                  <a:pt x="3938002" y="389697"/>
                </a:cubicBezTo>
                <a:cubicBezTo>
                  <a:pt x="3937941" y="395367"/>
                  <a:pt x="3937881" y="400133"/>
                  <a:pt x="3937820" y="403994"/>
                </a:cubicBezTo>
                <a:cubicBezTo>
                  <a:pt x="3937760" y="407855"/>
                  <a:pt x="3937730" y="410207"/>
                  <a:pt x="3937730" y="411052"/>
                </a:cubicBezTo>
                <a:cubicBezTo>
                  <a:pt x="3937730" y="415154"/>
                  <a:pt x="3937338" y="418592"/>
                  <a:pt x="3936554" y="421367"/>
                </a:cubicBezTo>
                <a:cubicBezTo>
                  <a:pt x="3935770" y="424142"/>
                  <a:pt x="3934442" y="426374"/>
                  <a:pt x="3932572" y="428064"/>
                </a:cubicBezTo>
                <a:cubicBezTo>
                  <a:pt x="3930702" y="429753"/>
                  <a:pt x="3928168" y="431019"/>
                  <a:pt x="3924971" y="431864"/>
                </a:cubicBezTo>
                <a:cubicBezTo>
                  <a:pt x="3921774" y="432709"/>
                  <a:pt x="3917762" y="433251"/>
                  <a:pt x="3912937" y="433493"/>
                </a:cubicBezTo>
                <a:lnTo>
                  <a:pt x="3903345" y="434217"/>
                </a:lnTo>
                <a:lnTo>
                  <a:pt x="3898459" y="420644"/>
                </a:lnTo>
                <a:lnTo>
                  <a:pt x="3910765" y="419920"/>
                </a:lnTo>
                <a:cubicBezTo>
                  <a:pt x="3913781" y="419799"/>
                  <a:pt x="3916254" y="419497"/>
                  <a:pt x="3918185" y="419015"/>
                </a:cubicBezTo>
                <a:cubicBezTo>
                  <a:pt x="3920115" y="418532"/>
                  <a:pt x="3921623" y="417748"/>
                  <a:pt x="3922709" y="416662"/>
                </a:cubicBezTo>
                <a:cubicBezTo>
                  <a:pt x="3923795" y="415576"/>
                  <a:pt x="3924549" y="414159"/>
                  <a:pt x="3924971" y="412409"/>
                </a:cubicBezTo>
                <a:cubicBezTo>
                  <a:pt x="3925394" y="410660"/>
                  <a:pt x="3925605" y="408337"/>
                  <a:pt x="3925605" y="405442"/>
                </a:cubicBezTo>
                <a:cubicBezTo>
                  <a:pt x="3925605" y="404476"/>
                  <a:pt x="3925605" y="401611"/>
                  <a:pt x="3925605" y="396845"/>
                </a:cubicBezTo>
                <a:cubicBezTo>
                  <a:pt x="3925605" y="392080"/>
                  <a:pt x="3925665" y="386258"/>
                  <a:pt x="3925786" y="379381"/>
                </a:cubicBezTo>
                <a:lnTo>
                  <a:pt x="3896106" y="379381"/>
                </a:lnTo>
                <a:cubicBezTo>
                  <a:pt x="3895261" y="385534"/>
                  <a:pt x="3894116" y="391114"/>
                  <a:pt x="3892668" y="396121"/>
                </a:cubicBezTo>
                <a:cubicBezTo>
                  <a:pt x="3891220" y="401128"/>
                  <a:pt x="3889440" y="405924"/>
                  <a:pt x="3887328" y="410509"/>
                </a:cubicBezTo>
                <a:cubicBezTo>
                  <a:pt x="3885217" y="415094"/>
                  <a:pt x="3882744" y="419708"/>
                  <a:pt x="3879909" y="424354"/>
                </a:cubicBezTo>
                <a:cubicBezTo>
                  <a:pt x="3877074" y="428999"/>
                  <a:pt x="3873786" y="434036"/>
                  <a:pt x="3870046" y="439465"/>
                </a:cubicBezTo>
                <a:lnTo>
                  <a:pt x="3858463" y="433312"/>
                </a:lnTo>
                <a:cubicBezTo>
                  <a:pt x="3862082" y="428486"/>
                  <a:pt x="3865250" y="424022"/>
                  <a:pt x="3867964" y="419920"/>
                </a:cubicBezTo>
                <a:cubicBezTo>
                  <a:pt x="3870679" y="415818"/>
                  <a:pt x="3873062" y="411685"/>
                  <a:pt x="3875113" y="407523"/>
                </a:cubicBezTo>
                <a:cubicBezTo>
                  <a:pt x="3877164" y="403360"/>
                  <a:pt x="3878883" y="399047"/>
                  <a:pt x="3880270" y="394583"/>
                </a:cubicBezTo>
                <a:cubicBezTo>
                  <a:pt x="3881658" y="390119"/>
                  <a:pt x="3882774" y="385052"/>
                  <a:pt x="3883619" y="379381"/>
                </a:cubicBezTo>
                <a:lnTo>
                  <a:pt x="3863892" y="379381"/>
                </a:lnTo>
                <a:lnTo>
                  <a:pt x="3863892" y="366532"/>
                </a:lnTo>
                <a:lnTo>
                  <a:pt x="3884886" y="366532"/>
                </a:lnTo>
                <a:cubicBezTo>
                  <a:pt x="3885127" y="363516"/>
                  <a:pt x="3885308" y="360349"/>
                  <a:pt x="3885428" y="357031"/>
                </a:cubicBezTo>
                <a:cubicBezTo>
                  <a:pt x="3885549" y="353713"/>
                  <a:pt x="3885610" y="350184"/>
                  <a:pt x="3885610" y="346444"/>
                </a:cubicBezTo>
                <a:lnTo>
                  <a:pt x="3885610" y="340291"/>
                </a:lnTo>
                <a:lnTo>
                  <a:pt x="3864978" y="340291"/>
                </a:lnTo>
                <a:lnTo>
                  <a:pt x="3864978" y="327803"/>
                </a:lnTo>
                <a:lnTo>
                  <a:pt x="3885790" y="327803"/>
                </a:lnTo>
                <a:lnTo>
                  <a:pt x="3885972" y="300295"/>
                </a:lnTo>
                <a:lnTo>
                  <a:pt x="3865159" y="300295"/>
                </a:lnTo>
                <a:close/>
                <a:moveTo>
                  <a:pt x="3164538" y="286903"/>
                </a:moveTo>
                <a:lnTo>
                  <a:pt x="3287782" y="286903"/>
                </a:lnTo>
                <a:lnTo>
                  <a:pt x="3287782" y="367256"/>
                </a:lnTo>
                <a:lnTo>
                  <a:pt x="3233490" y="367256"/>
                </a:lnTo>
                <a:lnTo>
                  <a:pt x="3233490" y="387344"/>
                </a:lnTo>
                <a:lnTo>
                  <a:pt x="3291583" y="387344"/>
                </a:lnTo>
                <a:lnTo>
                  <a:pt x="3291583" y="399831"/>
                </a:lnTo>
                <a:lnTo>
                  <a:pt x="3233490" y="399831"/>
                </a:lnTo>
                <a:lnTo>
                  <a:pt x="3233490" y="422453"/>
                </a:lnTo>
                <a:lnTo>
                  <a:pt x="3307328" y="422453"/>
                </a:lnTo>
                <a:lnTo>
                  <a:pt x="3307328" y="434760"/>
                </a:lnTo>
                <a:lnTo>
                  <a:pt x="3146622" y="434760"/>
                </a:lnTo>
                <a:lnTo>
                  <a:pt x="3146622" y="422453"/>
                </a:lnTo>
                <a:lnTo>
                  <a:pt x="3219917" y="422453"/>
                </a:lnTo>
                <a:lnTo>
                  <a:pt x="3219917" y="399831"/>
                </a:lnTo>
                <a:lnTo>
                  <a:pt x="3162186" y="399831"/>
                </a:lnTo>
                <a:lnTo>
                  <a:pt x="3162186" y="387344"/>
                </a:lnTo>
                <a:lnTo>
                  <a:pt x="3219917" y="387344"/>
                </a:lnTo>
                <a:lnTo>
                  <a:pt x="3219917" y="367256"/>
                </a:lnTo>
                <a:lnTo>
                  <a:pt x="3164538" y="367256"/>
                </a:lnTo>
                <a:close/>
                <a:moveTo>
                  <a:pt x="2992546" y="282922"/>
                </a:moveTo>
                <a:cubicBezTo>
                  <a:pt x="2994234" y="284852"/>
                  <a:pt x="2996165" y="287235"/>
                  <a:pt x="2998337" y="290070"/>
                </a:cubicBezTo>
                <a:cubicBezTo>
                  <a:pt x="3000508" y="292905"/>
                  <a:pt x="3002710" y="295891"/>
                  <a:pt x="3004942" y="299028"/>
                </a:cubicBezTo>
                <a:cubicBezTo>
                  <a:pt x="3007174" y="302165"/>
                  <a:pt x="3009346" y="305242"/>
                  <a:pt x="3011457" y="308258"/>
                </a:cubicBezTo>
                <a:cubicBezTo>
                  <a:pt x="3013568" y="311274"/>
                  <a:pt x="3015348" y="313929"/>
                  <a:pt x="3016796" y="316221"/>
                </a:cubicBezTo>
                <a:lnTo>
                  <a:pt x="3005938" y="325270"/>
                </a:lnTo>
                <a:cubicBezTo>
                  <a:pt x="3004731" y="322615"/>
                  <a:pt x="3003162" y="319690"/>
                  <a:pt x="3001232" y="316492"/>
                </a:cubicBezTo>
                <a:cubicBezTo>
                  <a:pt x="2999302" y="313295"/>
                  <a:pt x="2997221" y="310128"/>
                  <a:pt x="2994988" y="306991"/>
                </a:cubicBezTo>
                <a:cubicBezTo>
                  <a:pt x="2992756" y="303854"/>
                  <a:pt x="2990524" y="300838"/>
                  <a:pt x="2988292" y="297942"/>
                </a:cubicBezTo>
                <a:cubicBezTo>
                  <a:pt x="2986060" y="295047"/>
                  <a:pt x="2984100" y="292634"/>
                  <a:pt x="2982411" y="290703"/>
                </a:cubicBezTo>
                <a:close/>
                <a:moveTo>
                  <a:pt x="1412253" y="281293"/>
                </a:moveTo>
                <a:lnTo>
                  <a:pt x="1425826" y="284369"/>
                </a:lnTo>
                <a:cubicBezTo>
                  <a:pt x="1421121" y="299451"/>
                  <a:pt x="1416114" y="312601"/>
                  <a:pt x="1410805" y="323822"/>
                </a:cubicBezTo>
                <a:lnTo>
                  <a:pt x="1410805" y="440913"/>
                </a:lnTo>
                <a:lnTo>
                  <a:pt x="1398318" y="440913"/>
                </a:lnTo>
                <a:lnTo>
                  <a:pt x="1398318" y="346806"/>
                </a:lnTo>
                <a:cubicBezTo>
                  <a:pt x="1393250" y="354889"/>
                  <a:pt x="1387580" y="362973"/>
                  <a:pt x="1381306" y="371056"/>
                </a:cubicBezTo>
                <a:lnTo>
                  <a:pt x="1370810" y="362189"/>
                </a:lnTo>
                <a:cubicBezTo>
                  <a:pt x="1379617" y="351089"/>
                  <a:pt x="1387580" y="338783"/>
                  <a:pt x="1394698" y="325270"/>
                </a:cubicBezTo>
                <a:cubicBezTo>
                  <a:pt x="1401817" y="311757"/>
                  <a:pt x="1407668" y="297098"/>
                  <a:pt x="1412253" y="281293"/>
                </a:cubicBezTo>
                <a:close/>
                <a:moveTo>
                  <a:pt x="1216619" y="280750"/>
                </a:moveTo>
                <a:cubicBezTo>
                  <a:pt x="1218549" y="282680"/>
                  <a:pt x="1220781" y="285123"/>
                  <a:pt x="1223315" y="288079"/>
                </a:cubicBezTo>
                <a:cubicBezTo>
                  <a:pt x="1225849" y="291035"/>
                  <a:pt x="1228382" y="294142"/>
                  <a:pt x="1230916" y="297400"/>
                </a:cubicBezTo>
                <a:cubicBezTo>
                  <a:pt x="1233449" y="300657"/>
                  <a:pt x="1235863" y="303854"/>
                  <a:pt x="1238155" y="306991"/>
                </a:cubicBezTo>
                <a:cubicBezTo>
                  <a:pt x="1240447" y="310128"/>
                  <a:pt x="1242317" y="312843"/>
                  <a:pt x="1243765" y="315135"/>
                </a:cubicBezTo>
                <a:lnTo>
                  <a:pt x="1233812" y="325451"/>
                </a:lnTo>
                <a:cubicBezTo>
                  <a:pt x="1232364" y="322796"/>
                  <a:pt x="1230494" y="319780"/>
                  <a:pt x="1228201" y="316402"/>
                </a:cubicBezTo>
                <a:cubicBezTo>
                  <a:pt x="1225909" y="313024"/>
                  <a:pt x="1223496" y="309646"/>
                  <a:pt x="1220962" y="306267"/>
                </a:cubicBezTo>
                <a:cubicBezTo>
                  <a:pt x="1218429" y="302889"/>
                  <a:pt x="1215895" y="299692"/>
                  <a:pt x="1213361" y="296676"/>
                </a:cubicBezTo>
                <a:cubicBezTo>
                  <a:pt x="1210828" y="293659"/>
                  <a:pt x="1208656" y="291186"/>
                  <a:pt x="1206846" y="289256"/>
                </a:cubicBezTo>
                <a:close/>
                <a:moveTo>
                  <a:pt x="4239234" y="280388"/>
                </a:moveTo>
                <a:cubicBezTo>
                  <a:pt x="4240924" y="282318"/>
                  <a:pt x="4242914" y="284761"/>
                  <a:pt x="4245207" y="287717"/>
                </a:cubicBezTo>
                <a:cubicBezTo>
                  <a:pt x="4247499" y="290673"/>
                  <a:pt x="4249792" y="293780"/>
                  <a:pt x="4252084" y="297038"/>
                </a:cubicBezTo>
                <a:cubicBezTo>
                  <a:pt x="4254376" y="300295"/>
                  <a:pt x="4256548" y="303523"/>
                  <a:pt x="4258599" y="306720"/>
                </a:cubicBezTo>
                <a:cubicBezTo>
                  <a:pt x="4260650" y="309917"/>
                  <a:pt x="4262278" y="312662"/>
                  <a:pt x="4263486" y="314954"/>
                </a:cubicBezTo>
                <a:lnTo>
                  <a:pt x="4251903" y="324546"/>
                </a:lnTo>
                <a:cubicBezTo>
                  <a:pt x="4250696" y="321771"/>
                  <a:pt x="4249098" y="318694"/>
                  <a:pt x="4247107" y="315316"/>
                </a:cubicBezTo>
                <a:cubicBezTo>
                  <a:pt x="4245116" y="311938"/>
                  <a:pt x="4243005" y="308560"/>
                  <a:pt x="4240772" y="305182"/>
                </a:cubicBezTo>
                <a:cubicBezTo>
                  <a:pt x="4238541" y="301803"/>
                  <a:pt x="4236308" y="298606"/>
                  <a:pt x="4234076" y="295590"/>
                </a:cubicBezTo>
                <a:cubicBezTo>
                  <a:pt x="4231845" y="292574"/>
                  <a:pt x="4229884" y="290100"/>
                  <a:pt x="4228195" y="288170"/>
                </a:cubicBezTo>
                <a:close/>
                <a:moveTo>
                  <a:pt x="2647607" y="279845"/>
                </a:moveTo>
                <a:lnTo>
                  <a:pt x="2661542" y="282017"/>
                </a:lnTo>
                <a:cubicBezTo>
                  <a:pt x="2659370" y="289014"/>
                  <a:pt x="2657108" y="295590"/>
                  <a:pt x="2654756" y="301743"/>
                </a:cubicBezTo>
                <a:cubicBezTo>
                  <a:pt x="2652403" y="307896"/>
                  <a:pt x="2649960" y="313868"/>
                  <a:pt x="2647426" y="319660"/>
                </a:cubicBezTo>
                <a:lnTo>
                  <a:pt x="2647426" y="440551"/>
                </a:lnTo>
                <a:lnTo>
                  <a:pt x="2634577" y="440551"/>
                </a:lnTo>
                <a:lnTo>
                  <a:pt x="2634577" y="344815"/>
                </a:lnTo>
                <a:cubicBezTo>
                  <a:pt x="2632164" y="348917"/>
                  <a:pt x="2629660" y="352959"/>
                  <a:pt x="2627066" y="356940"/>
                </a:cubicBezTo>
                <a:cubicBezTo>
                  <a:pt x="2624472" y="360922"/>
                  <a:pt x="2621788" y="364843"/>
                  <a:pt x="2619013" y="368704"/>
                </a:cubicBezTo>
                <a:lnTo>
                  <a:pt x="2609422" y="360198"/>
                </a:lnTo>
                <a:cubicBezTo>
                  <a:pt x="2612800" y="355372"/>
                  <a:pt x="2616328" y="349852"/>
                  <a:pt x="2620008" y="343639"/>
                </a:cubicBezTo>
                <a:cubicBezTo>
                  <a:pt x="2623688" y="337425"/>
                  <a:pt x="2627247" y="330850"/>
                  <a:pt x="2630686" y="323912"/>
                </a:cubicBezTo>
                <a:cubicBezTo>
                  <a:pt x="2634124" y="316975"/>
                  <a:pt x="2637292" y="309766"/>
                  <a:pt x="2640187" y="302286"/>
                </a:cubicBezTo>
                <a:cubicBezTo>
                  <a:pt x="2643083" y="294806"/>
                  <a:pt x="2645556" y="287325"/>
                  <a:pt x="2647607" y="279845"/>
                </a:cubicBezTo>
                <a:close/>
                <a:moveTo>
                  <a:pt x="2279075" y="279664"/>
                </a:moveTo>
                <a:lnTo>
                  <a:pt x="2291200" y="280207"/>
                </a:lnTo>
                <a:lnTo>
                  <a:pt x="2291200" y="297761"/>
                </a:lnTo>
                <a:lnTo>
                  <a:pt x="2322690" y="297761"/>
                </a:lnTo>
                <a:lnTo>
                  <a:pt x="2322690" y="279664"/>
                </a:lnTo>
                <a:lnTo>
                  <a:pt x="2334816" y="280207"/>
                </a:lnTo>
                <a:lnTo>
                  <a:pt x="2334816" y="297761"/>
                </a:lnTo>
                <a:lnTo>
                  <a:pt x="2348570" y="297761"/>
                </a:lnTo>
                <a:lnTo>
                  <a:pt x="2348570" y="309163"/>
                </a:lnTo>
                <a:lnTo>
                  <a:pt x="2334816" y="309163"/>
                </a:lnTo>
                <a:lnTo>
                  <a:pt x="2334816" y="384630"/>
                </a:lnTo>
                <a:lnTo>
                  <a:pt x="2348751" y="384630"/>
                </a:lnTo>
                <a:lnTo>
                  <a:pt x="2348751" y="396031"/>
                </a:lnTo>
                <a:lnTo>
                  <a:pt x="2259168" y="396031"/>
                </a:lnTo>
                <a:lnTo>
                  <a:pt x="2259168" y="384630"/>
                </a:lnTo>
                <a:lnTo>
                  <a:pt x="2279075" y="384630"/>
                </a:lnTo>
                <a:lnTo>
                  <a:pt x="2279075" y="309163"/>
                </a:lnTo>
                <a:lnTo>
                  <a:pt x="2266226" y="309163"/>
                </a:lnTo>
                <a:lnTo>
                  <a:pt x="2266226" y="297761"/>
                </a:lnTo>
                <a:lnTo>
                  <a:pt x="2279075" y="297761"/>
                </a:lnTo>
                <a:close/>
                <a:moveTo>
                  <a:pt x="3719770" y="279483"/>
                </a:moveTo>
                <a:cubicBezTo>
                  <a:pt x="3721459" y="280931"/>
                  <a:pt x="3723480" y="282801"/>
                  <a:pt x="3725832" y="285093"/>
                </a:cubicBezTo>
                <a:cubicBezTo>
                  <a:pt x="3728185" y="287386"/>
                  <a:pt x="3730538" y="289829"/>
                  <a:pt x="3732890" y="292423"/>
                </a:cubicBezTo>
                <a:cubicBezTo>
                  <a:pt x="3735243" y="295017"/>
                  <a:pt x="3737475" y="297611"/>
                  <a:pt x="3739586" y="300205"/>
                </a:cubicBezTo>
                <a:cubicBezTo>
                  <a:pt x="3741698" y="302799"/>
                  <a:pt x="3743417" y="305001"/>
                  <a:pt x="3744744" y="306810"/>
                </a:cubicBezTo>
                <a:lnTo>
                  <a:pt x="3734972" y="317307"/>
                </a:lnTo>
                <a:cubicBezTo>
                  <a:pt x="3733644" y="315135"/>
                  <a:pt x="3731925" y="312662"/>
                  <a:pt x="3729814" y="309887"/>
                </a:cubicBezTo>
                <a:cubicBezTo>
                  <a:pt x="3727702" y="307112"/>
                  <a:pt x="3725500" y="304367"/>
                  <a:pt x="3723208" y="301652"/>
                </a:cubicBezTo>
                <a:cubicBezTo>
                  <a:pt x="3720916" y="298938"/>
                  <a:pt x="3718624" y="296374"/>
                  <a:pt x="3716331" y="293961"/>
                </a:cubicBezTo>
                <a:cubicBezTo>
                  <a:pt x="3714039" y="291548"/>
                  <a:pt x="3711988" y="289557"/>
                  <a:pt x="3710178" y="287989"/>
                </a:cubicBezTo>
                <a:close/>
                <a:moveTo>
                  <a:pt x="4467148" y="279121"/>
                </a:moveTo>
                <a:lnTo>
                  <a:pt x="4481264" y="279664"/>
                </a:lnTo>
                <a:lnTo>
                  <a:pt x="4481264" y="346082"/>
                </a:lnTo>
                <a:lnTo>
                  <a:pt x="4549674" y="346082"/>
                </a:lnTo>
                <a:lnTo>
                  <a:pt x="4549674" y="359655"/>
                </a:lnTo>
                <a:lnTo>
                  <a:pt x="4498276" y="359655"/>
                </a:lnTo>
                <a:lnTo>
                  <a:pt x="4498276" y="409966"/>
                </a:lnTo>
                <a:cubicBezTo>
                  <a:pt x="4498276" y="412379"/>
                  <a:pt x="4498488" y="414340"/>
                  <a:pt x="4498910" y="415848"/>
                </a:cubicBezTo>
                <a:cubicBezTo>
                  <a:pt x="4499332" y="417356"/>
                  <a:pt x="4500026" y="418532"/>
                  <a:pt x="4500991" y="419377"/>
                </a:cubicBezTo>
                <a:cubicBezTo>
                  <a:pt x="4501956" y="420221"/>
                  <a:pt x="4503223" y="420855"/>
                  <a:pt x="4504792" y="421277"/>
                </a:cubicBezTo>
                <a:cubicBezTo>
                  <a:pt x="4506360" y="421699"/>
                  <a:pt x="4508350" y="421971"/>
                  <a:pt x="4510764" y="422091"/>
                </a:cubicBezTo>
                <a:cubicBezTo>
                  <a:pt x="4515107" y="422453"/>
                  <a:pt x="4519450" y="422453"/>
                  <a:pt x="4523794" y="422091"/>
                </a:cubicBezTo>
                <a:cubicBezTo>
                  <a:pt x="4526207" y="421971"/>
                  <a:pt x="4528258" y="421760"/>
                  <a:pt x="4529947" y="421458"/>
                </a:cubicBezTo>
                <a:cubicBezTo>
                  <a:pt x="4531636" y="421156"/>
                  <a:pt x="4533024" y="420704"/>
                  <a:pt x="4534110" y="420101"/>
                </a:cubicBezTo>
                <a:cubicBezTo>
                  <a:pt x="4535196" y="419497"/>
                  <a:pt x="4536040" y="418713"/>
                  <a:pt x="4536643" y="417748"/>
                </a:cubicBezTo>
                <a:cubicBezTo>
                  <a:pt x="4537246" y="416783"/>
                  <a:pt x="4537668" y="415516"/>
                  <a:pt x="4537910" y="413947"/>
                </a:cubicBezTo>
                <a:cubicBezTo>
                  <a:pt x="4538514" y="410931"/>
                  <a:pt x="4538906" y="407764"/>
                  <a:pt x="4539086" y="404446"/>
                </a:cubicBezTo>
                <a:cubicBezTo>
                  <a:pt x="4539268" y="401128"/>
                  <a:pt x="4539418" y="397841"/>
                  <a:pt x="4539539" y="394583"/>
                </a:cubicBezTo>
                <a:lnTo>
                  <a:pt x="4552207" y="398927"/>
                </a:lnTo>
                <a:cubicBezTo>
                  <a:pt x="4551845" y="403270"/>
                  <a:pt x="4551483" y="407583"/>
                  <a:pt x="4551121" y="411866"/>
                </a:cubicBezTo>
                <a:cubicBezTo>
                  <a:pt x="4550759" y="416149"/>
                  <a:pt x="4550216" y="420342"/>
                  <a:pt x="4549492" y="424444"/>
                </a:cubicBezTo>
                <a:cubicBezTo>
                  <a:pt x="4548768" y="428425"/>
                  <a:pt x="4546657" y="431381"/>
                  <a:pt x="4543158" y="433312"/>
                </a:cubicBezTo>
                <a:cubicBezTo>
                  <a:pt x="4539660" y="435242"/>
                  <a:pt x="4533808" y="436449"/>
                  <a:pt x="4525604" y="436931"/>
                </a:cubicBezTo>
                <a:cubicBezTo>
                  <a:pt x="4519088" y="437293"/>
                  <a:pt x="4512574" y="437293"/>
                  <a:pt x="4506058" y="436931"/>
                </a:cubicBezTo>
                <a:cubicBezTo>
                  <a:pt x="4502077" y="436690"/>
                  <a:pt x="4498668" y="436207"/>
                  <a:pt x="4495834" y="435484"/>
                </a:cubicBezTo>
                <a:cubicBezTo>
                  <a:pt x="4492998" y="434760"/>
                  <a:pt x="4490736" y="433523"/>
                  <a:pt x="4489046" y="431774"/>
                </a:cubicBezTo>
                <a:cubicBezTo>
                  <a:pt x="4487358" y="430024"/>
                  <a:pt x="4486121" y="427732"/>
                  <a:pt x="4485337" y="424896"/>
                </a:cubicBezTo>
                <a:cubicBezTo>
                  <a:pt x="4484552" y="422061"/>
                  <a:pt x="4484160" y="418472"/>
                  <a:pt x="4484160" y="414128"/>
                </a:cubicBezTo>
                <a:lnTo>
                  <a:pt x="4484160" y="359655"/>
                </a:lnTo>
                <a:lnTo>
                  <a:pt x="4456110" y="359655"/>
                </a:lnTo>
                <a:cubicBezTo>
                  <a:pt x="4456110" y="360500"/>
                  <a:pt x="4456079" y="361284"/>
                  <a:pt x="4456019" y="362008"/>
                </a:cubicBezTo>
                <a:cubicBezTo>
                  <a:pt x="4455958" y="362732"/>
                  <a:pt x="4455928" y="363395"/>
                  <a:pt x="4455928" y="363998"/>
                </a:cubicBezTo>
                <a:cubicBezTo>
                  <a:pt x="4455325" y="374254"/>
                  <a:pt x="4453998" y="383212"/>
                  <a:pt x="4451946" y="390873"/>
                </a:cubicBezTo>
                <a:cubicBezTo>
                  <a:pt x="4449896" y="398534"/>
                  <a:pt x="4446819" y="405351"/>
                  <a:pt x="4442717" y="411323"/>
                </a:cubicBezTo>
                <a:cubicBezTo>
                  <a:pt x="4438615" y="417296"/>
                  <a:pt x="4433306" y="422755"/>
                  <a:pt x="4426792" y="427702"/>
                </a:cubicBezTo>
                <a:cubicBezTo>
                  <a:pt x="4420276" y="432648"/>
                  <a:pt x="4412253" y="437535"/>
                  <a:pt x="4402722" y="442361"/>
                </a:cubicBezTo>
                <a:lnTo>
                  <a:pt x="4392949" y="430054"/>
                </a:lnTo>
                <a:cubicBezTo>
                  <a:pt x="4402118" y="425590"/>
                  <a:pt x="4409750" y="421307"/>
                  <a:pt x="4415842" y="417205"/>
                </a:cubicBezTo>
                <a:cubicBezTo>
                  <a:pt x="4421935" y="413103"/>
                  <a:pt x="4426882" y="408609"/>
                  <a:pt x="4430682" y="403722"/>
                </a:cubicBezTo>
                <a:cubicBezTo>
                  <a:pt x="4434482" y="398836"/>
                  <a:pt x="4437228" y="393196"/>
                  <a:pt x="4438916" y="386801"/>
                </a:cubicBezTo>
                <a:cubicBezTo>
                  <a:pt x="4440606" y="380407"/>
                  <a:pt x="4441632" y="372685"/>
                  <a:pt x="4441994" y="363636"/>
                </a:cubicBezTo>
                <a:cubicBezTo>
                  <a:pt x="4441994" y="363154"/>
                  <a:pt x="4442023" y="362551"/>
                  <a:pt x="4442084" y="361827"/>
                </a:cubicBezTo>
                <a:cubicBezTo>
                  <a:pt x="4442144" y="361103"/>
                  <a:pt x="4442174" y="360379"/>
                  <a:pt x="4442174" y="359655"/>
                </a:cubicBezTo>
                <a:lnTo>
                  <a:pt x="4398921" y="359655"/>
                </a:lnTo>
                <a:lnTo>
                  <a:pt x="4398921" y="346082"/>
                </a:lnTo>
                <a:lnTo>
                  <a:pt x="4467148" y="346082"/>
                </a:lnTo>
                <a:close/>
                <a:moveTo>
                  <a:pt x="2536060" y="279121"/>
                </a:moveTo>
                <a:lnTo>
                  <a:pt x="2550176" y="279664"/>
                </a:lnTo>
                <a:lnTo>
                  <a:pt x="2550176" y="301562"/>
                </a:lnTo>
                <a:lnTo>
                  <a:pt x="2590352" y="301562"/>
                </a:lnTo>
                <a:lnTo>
                  <a:pt x="2590352" y="314049"/>
                </a:lnTo>
                <a:lnTo>
                  <a:pt x="2550176" y="314049"/>
                </a:lnTo>
                <a:lnTo>
                  <a:pt x="2550176" y="336490"/>
                </a:lnTo>
                <a:lnTo>
                  <a:pt x="2602116" y="336490"/>
                </a:lnTo>
                <a:lnTo>
                  <a:pt x="2602116" y="348796"/>
                </a:lnTo>
                <a:lnTo>
                  <a:pt x="2488644" y="348796"/>
                </a:lnTo>
                <a:lnTo>
                  <a:pt x="2488644" y="336490"/>
                </a:lnTo>
                <a:lnTo>
                  <a:pt x="2536060" y="336490"/>
                </a:lnTo>
                <a:lnTo>
                  <a:pt x="2536060" y="314049"/>
                </a:lnTo>
                <a:lnTo>
                  <a:pt x="2499865" y="314049"/>
                </a:lnTo>
                <a:lnTo>
                  <a:pt x="2499865" y="301562"/>
                </a:lnTo>
                <a:lnTo>
                  <a:pt x="2536060" y="301562"/>
                </a:lnTo>
                <a:close/>
                <a:moveTo>
                  <a:pt x="1981124" y="279121"/>
                </a:moveTo>
                <a:lnTo>
                  <a:pt x="1995240" y="279664"/>
                </a:lnTo>
                <a:lnTo>
                  <a:pt x="1995240" y="346082"/>
                </a:lnTo>
                <a:lnTo>
                  <a:pt x="2063648" y="346082"/>
                </a:lnTo>
                <a:lnTo>
                  <a:pt x="2063648" y="359655"/>
                </a:lnTo>
                <a:lnTo>
                  <a:pt x="2012252" y="359655"/>
                </a:lnTo>
                <a:lnTo>
                  <a:pt x="2012252" y="409966"/>
                </a:lnTo>
                <a:cubicBezTo>
                  <a:pt x="2012252" y="412379"/>
                  <a:pt x="2012462" y="414340"/>
                  <a:pt x="2012885" y="415848"/>
                </a:cubicBezTo>
                <a:cubicBezTo>
                  <a:pt x="2013307" y="417356"/>
                  <a:pt x="2014001" y="418532"/>
                  <a:pt x="2014966" y="419377"/>
                </a:cubicBezTo>
                <a:cubicBezTo>
                  <a:pt x="2015931" y="420221"/>
                  <a:pt x="2017198" y="420855"/>
                  <a:pt x="2018766" y="421277"/>
                </a:cubicBezTo>
                <a:cubicBezTo>
                  <a:pt x="2020335" y="421699"/>
                  <a:pt x="2022326" y="421971"/>
                  <a:pt x="2024739" y="422091"/>
                </a:cubicBezTo>
                <a:cubicBezTo>
                  <a:pt x="2029082" y="422453"/>
                  <a:pt x="2033426" y="422453"/>
                  <a:pt x="2037769" y="422091"/>
                </a:cubicBezTo>
                <a:cubicBezTo>
                  <a:pt x="2040182" y="421971"/>
                  <a:pt x="2042233" y="421760"/>
                  <a:pt x="2043922" y="421458"/>
                </a:cubicBezTo>
                <a:cubicBezTo>
                  <a:pt x="2045611" y="421156"/>
                  <a:pt x="2046999" y="420704"/>
                  <a:pt x="2048084" y="420101"/>
                </a:cubicBezTo>
                <a:cubicBezTo>
                  <a:pt x="2049170" y="419497"/>
                  <a:pt x="2050015" y="418713"/>
                  <a:pt x="2050618" y="417748"/>
                </a:cubicBezTo>
                <a:cubicBezTo>
                  <a:pt x="2051221" y="416783"/>
                  <a:pt x="2051644" y="415516"/>
                  <a:pt x="2051885" y="413947"/>
                </a:cubicBezTo>
                <a:cubicBezTo>
                  <a:pt x="2052488" y="410931"/>
                  <a:pt x="2052880" y="407764"/>
                  <a:pt x="2053061" y="404446"/>
                </a:cubicBezTo>
                <a:cubicBezTo>
                  <a:pt x="2053242" y="401128"/>
                  <a:pt x="2053393" y="397841"/>
                  <a:pt x="2053514" y="394583"/>
                </a:cubicBezTo>
                <a:lnTo>
                  <a:pt x="2066182" y="398927"/>
                </a:lnTo>
                <a:cubicBezTo>
                  <a:pt x="2065820" y="403270"/>
                  <a:pt x="2065458" y="407583"/>
                  <a:pt x="2065096" y="411866"/>
                </a:cubicBezTo>
                <a:cubicBezTo>
                  <a:pt x="2064734" y="416149"/>
                  <a:pt x="2064191" y="420342"/>
                  <a:pt x="2063467" y="424444"/>
                </a:cubicBezTo>
                <a:cubicBezTo>
                  <a:pt x="2062744" y="428425"/>
                  <a:pt x="2060632" y="431381"/>
                  <a:pt x="2057133" y="433312"/>
                </a:cubicBezTo>
                <a:cubicBezTo>
                  <a:pt x="2053634" y="435242"/>
                  <a:pt x="2047783" y="436449"/>
                  <a:pt x="2039579" y="436931"/>
                </a:cubicBezTo>
                <a:cubicBezTo>
                  <a:pt x="2033064" y="437293"/>
                  <a:pt x="2026549" y="437293"/>
                  <a:pt x="2020033" y="436931"/>
                </a:cubicBezTo>
                <a:cubicBezTo>
                  <a:pt x="2016052" y="436690"/>
                  <a:pt x="2012644" y="436207"/>
                  <a:pt x="2009808" y="435484"/>
                </a:cubicBezTo>
                <a:cubicBezTo>
                  <a:pt x="2006973" y="434760"/>
                  <a:pt x="2004711" y="433523"/>
                  <a:pt x="2003022" y="431773"/>
                </a:cubicBezTo>
                <a:cubicBezTo>
                  <a:pt x="2001333" y="430024"/>
                  <a:pt x="2000096" y="427732"/>
                  <a:pt x="1999312" y="424896"/>
                </a:cubicBezTo>
                <a:cubicBezTo>
                  <a:pt x="1998528" y="422061"/>
                  <a:pt x="1998136" y="418472"/>
                  <a:pt x="1998136" y="414128"/>
                </a:cubicBezTo>
                <a:lnTo>
                  <a:pt x="1998136" y="359655"/>
                </a:lnTo>
                <a:lnTo>
                  <a:pt x="1970084" y="359655"/>
                </a:lnTo>
                <a:cubicBezTo>
                  <a:pt x="1970084" y="360500"/>
                  <a:pt x="1970054" y="361284"/>
                  <a:pt x="1969994" y="362008"/>
                </a:cubicBezTo>
                <a:cubicBezTo>
                  <a:pt x="1969933" y="362732"/>
                  <a:pt x="1969903" y="363395"/>
                  <a:pt x="1969903" y="363998"/>
                </a:cubicBezTo>
                <a:cubicBezTo>
                  <a:pt x="1969300" y="374254"/>
                  <a:pt x="1967973" y="383212"/>
                  <a:pt x="1965922" y="390873"/>
                </a:cubicBezTo>
                <a:cubicBezTo>
                  <a:pt x="1963871" y="398534"/>
                  <a:pt x="1960794" y="405351"/>
                  <a:pt x="1956692" y="411323"/>
                </a:cubicBezTo>
                <a:cubicBezTo>
                  <a:pt x="1952590" y="417296"/>
                  <a:pt x="1947282" y="422755"/>
                  <a:pt x="1940766" y="427702"/>
                </a:cubicBezTo>
                <a:cubicBezTo>
                  <a:pt x="1934251" y="432648"/>
                  <a:pt x="1926228" y="437535"/>
                  <a:pt x="1916696" y="442361"/>
                </a:cubicBezTo>
                <a:lnTo>
                  <a:pt x="1906924" y="430054"/>
                </a:lnTo>
                <a:cubicBezTo>
                  <a:pt x="1916093" y="425590"/>
                  <a:pt x="1923724" y="421307"/>
                  <a:pt x="1929817" y="417205"/>
                </a:cubicBezTo>
                <a:cubicBezTo>
                  <a:pt x="1935910" y="413103"/>
                  <a:pt x="1940857" y="408609"/>
                  <a:pt x="1944657" y="403722"/>
                </a:cubicBezTo>
                <a:cubicBezTo>
                  <a:pt x="1948458" y="398836"/>
                  <a:pt x="1951203" y="393196"/>
                  <a:pt x="1952892" y="386801"/>
                </a:cubicBezTo>
                <a:cubicBezTo>
                  <a:pt x="1954581" y="380407"/>
                  <a:pt x="1955606" y="372685"/>
                  <a:pt x="1955968" y="363636"/>
                </a:cubicBezTo>
                <a:cubicBezTo>
                  <a:pt x="1955968" y="363154"/>
                  <a:pt x="1955998" y="362551"/>
                  <a:pt x="1956059" y="361827"/>
                </a:cubicBezTo>
                <a:cubicBezTo>
                  <a:pt x="1956119" y="361103"/>
                  <a:pt x="1956149" y="360379"/>
                  <a:pt x="1956149" y="359655"/>
                </a:cubicBezTo>
                <a:lnTo>
                  <a:pt x="1912896" y="359655"/>
                </a:lnTo>
                <a:lnTo>
                  <a:pt x="1912896" y="346082"/>
                </a:lnTo>
                <a:lnTo>
                  <a:pt x="1981124" y="346082"/>
                </a:lnTo>
                <a:close/>
                <a:moveTo>
                  <a:pt x="914210" y="278940"/>
                </a:moveTo>
                <a:lnTo>
                  <a:pt x="928326" y="279483"/>
                </a:lnTo>
                <a:lnTo>
                  <a:pt x="928326" y="315497"/>
                </a:lnTo>
                <a:cubicBezTo>
                  <a:pt x="937013" y="311636"/>
                  <a:pt x="945217" y="307504"/>
                  <a:pt x="952938" y="303100"/>
                </a:cubicBezTo>
                <a:cubicBezTo>
                  <a:pt x="960660" y="298697"/>
                  <a:pt x="968321" y="293961"/>
                  <a:pt x="975922" y="288894"/>
                </a:cubicBezTo>
                <a:lnTo>
                  <a:pt x="982256" y="300295"/>
                </a:lnTo>
                <a:cubicBezTo>
                  <a:pt x="973811" y="306086"/>
                  <a:pt x="965184" y="311425"/>
                  <a:pt x="956377" y="316311"/>
                </a:cubicBezTo>
                <a:cubicBezTo>
                  <a:pt x="947569" y="321198"/>
                  <a:pt x="938219" y="325813"/>
                  <a:pt x="928326" y="330156"/>
                </a:cubicBezTo>
                <a:lnTo>
                  <a:pt x="928326" y="343367"/>
                </a:lnTo>
                <a:cubicBezTo>
                  <a:pt x="928326" y="348073"/>
                  <a:pt x="929231" y="351179"/>
                  <a:pt x="931040" y="352687"/>
                </a:cubicBezTo>
                <a:cubicBezTo>
                  <a:pt x="932850" y="354196"/>
                  <a:pt x="935806" y="355131"/>
                  <a:pt x="939908" y="355493"/>
                </a:cubicBezTo>
                <a:cubicBezTo>
                  <a:pt x="946544" y="356096"/>
                  <a:pt x="953240" y="356096"/>
                  <a:pt x="959996" y="355493"/>
                </a:cubicBezTo>
                <a:cubicBezTo>
                  <a:pt x="964702" y="355131"/>
                  <a:pt x="967989" y="354377"/>
                  <a:pt x="969860" y="353230"/>
                </a:cubicBezTo>
                <a:cubicBezTo>
                  <a:pt x="971730" y="352084"/>
                  <a:pt x="972966" y="350305"/>
                  <a:pt x="973569" y="347892"/>
                </a:cubicBezTo>
                <a:cubicBezTo>
                  <a:pt x="974173" y="345599"/>
                  <a:pt x="974595" y="343066"/>
                  <a:pt x="974836" y="340291"/>
                </a:cubicBezTo>
                <a:cubicBezTo>
                  <a:pt x="975078" y="337516"/>
                  <a:pt x="975319" y="334922"/>
                  <a:pt x="975560" y="332509"/>
                </a:cubicBezTo>
                <a:lnTo>
                  <a:pt x="988409" y="337214"/>
                </a:lnTo>
                <a:cubicBezTo>
                  <a:pt x="988168" y="340713"/>
                  <a:pt x="987716" y="344182"/>
                  <a:pt x="987052" y="347620"/>
                </a:cubicBezTo>
                <a:cubicBezTo>
                  <a:pt x="986388" y="351059"/>
                  <a:pt x="985574" y="354346"/>
                  <a:pt x="984609" y="357483"/>
                </a:cubicBezTo>
                <a:cubicBezTo>
                  <a:pt x="983764" y="360741"/>
                  <a:pt x="981744" y="363154"/>
                  <a:pt x="978546" y="364722"/>
                </a:cubicBezTo>
                <a:cubicBezTo>
                  <a:pt x="975349" y="366291"/>
                  <a:pt x="970010" y="367316"/>
                  <a:pt x="962530" y="367799"/>
                </a:cubicBezTo>
                <a:cubicBezTo>
                  <a:pt x="952999" y="368402"/>
                  <a:pt x="943528" y="368402"/>
                  <a:pt x="934117" y="367799"/>
                </a:cubicBezTo>
                <a:cubicBezTo>
                  <a:pt x="930859" y="367678"/>
                  <a:pt x="927964" y="367286"/>
                  <a:pt x="925430" y="366622"/>
                </a:cubicBezTo>
                <a:cubicBezTo>
                  <a:pt x="922896" y="365959"/>
                  <a:pt x="920815" y="364873"/>
                  <a:pt x="919186" y="363365"/>
                </a:cubicBezTo>
                <a:cubicBezTo>
                  <a:pt x="917558" y="361857"/>
                  <a:pt x="916321" y="359836"/>
                  <a:pt x="915476" y="357302"/>
                </a:cubicBezTo>
                <a:cubicBezTo>
                  <a:pt x="914632" y="354769"/>
                  <a:pt x="914210" y="351511"/>
                  <a:pt x="914210" y="347530"/>
                </a:cubicBezTo>
                <a:lnTo>
                  <a:pt x="914210" y="335947"/>
                </a:lnTo>
                <a:cubicBezTo>
                  <a:pt x="904678" y="339567"/>
                  <a:pt x="894544" y="343066"/>
                  <a:pt x="883806" y="346444"/>
                </a:cubicBezTo>
                <a:lnTo>
                  <a:pt x="877834" y="333957"/>
                </a:lnTo>
                <a:cubicBezTo>
                  <a:pt x="884469" y="331905"/>
                  <a:pt x="890804" y="329885"/>
                  <a:pt x="896836" y="327894"/>
                </a:cubicBezTo>
                <a:cubicBezTo>
                  <a:pt x="902869" y="325903"/>
                  <a:pt x="908660" y="323762"/>
                  <a:pt x="914210" y="321469"/>
                </a:cubicBezTo>
                <a:close/>
                <a:moveTo>
                  <a:pt x="3760489" y="278759"/>
                </a:moveTo>
                <a:lnTo>
                  <a:pt x="3774062" y="279302"/>
                </a:lnTo>
                <a:cubicBezTo>
                  <a:pt x="3774062" y="281232"/>
                  <a:pt x="3773941" y="283977"/>
                  <a:pt x="3773700" y="287536"/>
                </a:cubicBezTo>
                <a:cubicBezTo>
                  <a:pt x="3773459" y="291096"/>
                  <a:pt x="3773187" y="294866"/>
                  <a:pt x="3772886" y="298847"/>
                </a:cubicBezTo>
                <a:cubicBezTo>
                  <a:pt x="3772584" y="302829"/>
                  <a:pt x="3772282" y="306720"/>
                  <a:pt x="3771981" y="310520"/>
                </a:cubicBezTo>
                <a:cubicBezTo>
                  <a:pt x="3771679" y="314321"/>
                  <a:pt x="3771408" y="317307"/>
                  <a:pt x="3771166" y="319479"/>
                </a:cubicBezTo>
                <a:lnTo>
                  <a:pt x="3836679" y="319479"/>
                </a:lnTo>
                <a:cubicBezTo>
                  <a:pt x="3836559" y="321650"/>
                  <a:pt x="3836378" y="324998"/>
                  <a:pt x="3836137" y="329523"/>
                </a:cubicBezTo>
                <a:cubicBezTo>
                  <a:pt x="3835895" y="334047"/>
                  <a:pt x="3835624" y="339235"/>
                  <a:pt x="3835322" y="345086"/>
                </a:cubicBezTo>
                <a:cubicBezTo>
                  <a:pt x="3835020" y="350938"/>
                  <a:pt x="3834719" y="357121"/>
                  <a:pt x="3834417" y="363636"/>
                </a:cubicBezTo>
                <a:cubicBezTo>
                  <a:pt x="3834116" y="370152"/>
                  <a:pt x="3833784" y="376486"/>
                  <a:pt x="3833422" y="382639"/>
                </a:cubicBezTo>
                <a:cubicBezTo>
                  <a:pt x="3833060" y="388792"/>
                  <a:pt x="3832728" y="394462"/>
                  <a:pt x="3832426" y="399650"/>
                </a:cubicBezTo>
                <a:cubicBezTo>
                  <a:pt x="3832125" y="404838"/>
                  <a:pt x="3831914" y="409001"/>
                  <a:pt x="3831793" y="412138"/>
                </a:cubicBezTo>
                <a:cubicBezTo>
                  <a:pt x="3831552" y="416602"/>
                  <a:pt x="3830798" y="420312"/>
                  <a:pt x="3829531" y="423268"/>
                </a:cubicBezTo>
                <a:cubicBezTo>
                  <a:pt x="3828264" y="426224"/>
                  <a:pt x="3826273" y="428637"/>
                  <a:pt x="3823559" y="430507"/>
                </a:cubicBezTo>
                <a:cubicBezTo>
                  <a:pt x="3820844" y="432377"/>
                  <a:pt x="3817315" y="433764"/>
                  <a:pt x="3812972" y="434669"/>
                </a:cubicBezTo>
                <a:cubicBezTo>
                  <a:pt x="3808628" y="435574"/>
                  <a:pt x="3803199" y="436207"/>
                  <a:pt x="3796684" y="436569"/>
                </a:cubicBezTo>
                <a:lnTo>
                  <a:pt x="3783654" y="437293"/>
                </a:lnTo>
                <a:lnTo>
                  <a:pt x="3777682" y="422996"/>
                </a:lnTo>
                <a:lnTo>
                  <a:pt x="3795779" y="422272"/>
                </a:lnTo>
                <a:cubicBezTo>
                  <a:pt x="3800243" y="422152"/>
                  <a:pt x="3803893" y="421820"/>
                  <a:pt x="3806728" y="421277"/>
                </a:cubicBezTo>
                <a:cubicBezTo>
                  <a:pt x="3809563" y="420734"/>
                  <a:pt x="3811826" y="419859"/>
                  <a:pt x="3813515" y="418653"/>
                </a:cubicBezTo>
                <a:cubicBezTo>
                  <a:pt x="3815204" y="417446"/>
                  <a:pt x="3816410" y="415818"/>
                  <a:pt x="3817134" y="413766"/>
                </a:cubicBezTo>
                <a:cubicBezTo>
                  <a:pt x="3817858" y="411715"/>
                  <a:pt x="3818401" y="409001"/>
                  <a:pt x="3818763" y="405623"/>
                </a:cubicBezTo>
                <a:cubicBezTo>
                  <a:pt x="3819004" y="403210"/>
                  <a:pt x="3819276" y="399982"/>
                  <a:pt x="3819577" y="395940"/>
                </a:cubicBezTo>
                <a:cubicBezTo>
                  <a:pt x="3819879" y="391899"/>
                  <a:pt x="3820150" y="387525"/>
                  <a:pt x="3820392" y="382820"/>
                </a:cubicBezTo>
                <a:cubicBezTo>
                  <a:pt x="3820633" y="378114"/>
                  <a:pt x="3820874" y="373228"/>
                  <a:pt x="3821116" y="368161"/>
                </a:cubicBezTo>
                <a:cubicBezTo>
                  <a:pt x="3821357" y="363093"/>
                  <a:pt x="3821598" y="358298"/>
                  <a:pt x="3821840" y="353773"/>
                </a:cubicBezTo>
                <a:cubicBezTo>
                  <a:pt x="3822081" y="349249"/>
                  <a:pt x="3822262" y="345177"/>
                  <a:pt x="3822382" y="341557"/>
                </a:cubicBezTo>
                <a:cubicBezTo>
                  <a:pt x="3822503" y="337938"/>
                  <a:pt x="3822563" y="335163"/>
                  <a:pt x="3822563" y="333233"/>
                </a:cubicBezTo>
                <a:lnTo>
                  <a:pt x="3769718" y="333233"/>
                </a:lnTo>
                <a:cubicBezTo>
                  <a:pt x="3768150" y="345056"/>
                  <a:pt x="3765798" y="355794"/>
                  <a:pt x="3762660" y="365446"/>
                </a:cubicBezTo>
                <a:cubicBezTo>
                  <a:pt x="3759524" y="375098"/>
                  <a:pt x="3755361" y="384147"/>
                  <a:pt x="3750173" y="392592"/>
                </a:cubicBezTo>
                <a:cubicBezTo>
                  <a:pt x="3744986" y="401038"/>
                  <a:pt x="3738591" y="409152"/>
                  <a:pt x="3730990" y="416934"/>
                </a:cubicBezTo>
                <a:cubicBezTo>
                  <a:pt x="3723389" y="424715"/>
                  <a:pt x="3714280" y="432648"/>
                  <a:pt x="3703663" y="440732"/>
                </a:cubicBezTo>
                <a:lnTo>
                  <a:pt x="3693348" y="429692"/>
                </a:lnTo>
                <a:cubicBezTo>
                  <a:pt x="3703240" y="422333"/>
                  <a:pt x="3711776" y="415154"/>
                  <a:pt x="3718955" y="408156"/>
                </a:cubicBezTo>
                <a:cubicBezTo>
                  <a:pt x="3726134" y="401159"/>
                  <a:pt x="3732196" y="393889"/>
                  <a:pt x="3737143" y="386349"/>
                </a:cubicBezTo>
                <a:cubicBezTo>
                  <a:pt x="3742090" y="378808"/>
                  <a:pt x="3746041" y="370725"/>
                  <a:pt x="3748997" y="362098"/>
                </a:cubicBezTo>
                <a:cubicBezTo>
                  <a:pt x="3751953" y="353472"/>
                  <a:pt x="3754155" y="343850"/>
                  <a:pt x="3755602" y="333233"/>
                </a:cubicBezTo>
                <a:lnTo>
                  <a:pt x="3696786" y="333233"/>
                </a:lnTo>
                <a:lnTo>
                  <a:pt x="3696786" y="319479"/>
                </a:lnTo>
                <a:lnTo>
                  <a:pt x="3757231" y="319479"/>
                </a:lnTo>
                <a:cubicBezTo>
                  <a:pt x="3757473" y="317427"/>
                  <a:pt x="3757744" y="314502"/>
                  <a:pt x="3758046" y="310701"/>
                </a:cubicBezTo>
                <a:cubicBezTo>
                  <a:pt x="3758348" y="306901"/>
                  <a:pt x="3758649" y="302980"/>
                  <a:pt x="3758951" y="298938"/>
                </a:cubicBezTo>
                <a:cubicBezTo>
                  <a:pt x="3759252" y="294896"/>
                  <a:pt x="3759554" y="291005"/>
                  <a:pt x="3759856" y="287265"/>
                </a:cubicBezTo>
                <a:cubicBezTo>
                  <a:pt x="3760157" y="283525"/>
                  <a:pt x="3760368" y="280690"/>
                  <a:pt x="3760489" y="278759"/>
                </a:cubicBezTo>
                <a:close/>
                <a:moveTo>
                  <a:pt x="1789471" y="278759"/>
                </a:moveTo>
                <a:lnTo>
                  <a:pt x="1803406" y="280026"/>
                </a:lnTo>
                <a:cubicBezTo>
                  <a:pt x="1802682" y="286179"/>
                  <a:pt x="1801898" y="292031"/>
                  <a:pt x="1801054" y="297581"/>
                </a:cubicBezTo>
                <a:cubicBezTo>
                  <a:pt x="1800209" y="303130"/>
                  <a:pt x="1799304" y="308499"/>
                  <a:pt x="1798339" y="313687"/>
                </a:cubicBezTo>
                <a:lnTo>
                  <a:pt x="1883216" y="313687"/>
                </a:lnTo>
                <a:lnTo>
                  <a:pt x="1883216" y="326175"/>
                </a:lnTo>
                <a:lnTo>
                  <a:pt x="1795624" y="326175"/>
                </a:lnTo>
                <a:cubicBezTo>
                  <a:pt x="1794659" y="330035"/>
                  <a:pt x="1793664" y="333836"/>
                  <a:pt x="1792638" y="337576"/>
                </a:cubicBezTo>
                <a:cubicBezTo>
                  <a:pt x="1791613" y="341316"/>
                  <a:pt x="1790497" y="344936"/>
                  <a:pt x="1789290" y="348435"/>
                </a:cubicBezTo>
                <a:lnTo>
                  <a:pt x="1863490" y="348435"/>
                </a:lnTo>
                <a:lnTo>
                  <a:pt x="1863490" y="361103"/>
                </a:lnTo>
                <a:cubicBezTo>
                  <a:pt x="1858905" y="370513"/>
                  <a:pt x="1854019" y="378718"/>
                  <a:pt x="1848831" y="385715"/>
                </a:cubicBezTo>
                <a:cubicBezTo>
                  <a:pt x="1843643" y="392713"/>
                  <a:pt x="1837731" y="399108"/>
                  <a:pt x="1831095" y="404899"/>
                </a:cubicBezTo>
                <a:cubicBezTo>
                  <a:pt x="1838696" y="409966"/>
                  <a:pt x="1847142" y="414521"/>
                  <a:pt x="1856432" y="418562"/>
                </a:cubicBezTo>
                <a:cubicBezTo>
                  <a:pt x="1865722" y="422604"/>
                  <a:pt x="1876218" y="426374"/>
                  <a:pt x="1887922" y="429873"/>
                </a:cubicBezTo>
                <a:lnTo>
                  <a:pt x="1881588" y="443084"/>
                </a:lnTo>
                <a:cubicBezTo>
                  <a:pt x="1869160" y="439224"/>
                  <a:pt x="1857729" y="434941"/>
                  <a:pt x="1847293" y="430235"/>
                </a:cubicBezTo>
                <a:cubicBezTo>
                  <a:pt x="1836856" y="425530"/>
                  <a:pt x="1827355" y="420101"/>
                  <a:pt x="1818789" y="413947"/>
                </a:cubicBezTo>
                <a:cubicBezTo>
                  <a:pt x="1810826" y="419256"/>
                  <a:pt x="1801777" y="424112"/>
                  <a:pt x="1791643" y="428516"/>
                </a:cubicBezTo>
                <a:cubicBezTo>
                  <a:pt x="1781508" y="432920"/>
                  <a:pt x="1769685" y="437474"/>
                  <a:pt x="1756172" y="442180"/>
                </a:cubicBezTo>
                <a:lnTo>
                  <a:pt x="1750019" y="429511"/>
                </a:lnTo>
                <a:cubicBezTo>
                  <a:pt x="1762446" y="425651"/>
                  <a:pt x="1773394" y="421790"/>
                  <a:pt x="1782866" y="417929"/>
                </a:cubicBezTo>
                <a:cubicBezTo>
                  <a:pt x="1792337" y="414068"/>
                  <a:pt x="1800692" y="409906"/>
                  <a:pt x="1807931" y="405442"/>
                </a:cubicBezTo>
                <a:cubicBezTo>
                  <a:pt x="1802260" y="400374"/>
                  <a:pt x="1797193" y="394885"/>
                  <a:pt x="1792729" y="388973"/>
                </a:cubicBezTo>
                <a:cubicBezTo>
                  <a:pt x="1788265" y="383061"/>
                  <a:pt x="1784283" y="376546"/>
                  <a:pt x="1780784" y="369428"/>
                </a:cubicBezTo>
                <a:cubicBezTo>
                  <a:pt x="1775355" y="381010"/>
                  <a:pt x="1768750" y="392049"/>
                  <a:pt x="1760968" y="402546"/>
                </a:cubicBezTo>
                <a:cubicBezTo>
                  <a:pt x="1753186" y="413043"/>
                  <a:pt x="1743926" y="423720"/>
                  <a:pt x="1733188" y="434579"/>
                </a:cubicBezTo>
                <a:lnTo>
                  <a:pt x="1722510" y="425168"/>
                </a:lnTo>
                <a:cubicBezTo>
                  <a:pt x="1729870" y="417808"/>
                  <a:pt x="1736596" y="410358"/>
                  <a:pt x="1742689" y="402818"/>
                </a:cubicBezTo>
                <a:cubicBezTo>
                  <a:pt x="1748782" y="395277"/>
                  <a:pt x="1754211" y="387465"/>
                  <a:pt x="1758977" y="379381"/>
                </a:cubicBezTo>
                <a:cubicBezTo>
                  <a:pt x="1763742" y="371298"/>
                  <a:pt x="1767965" y="362852"/>
                  <a:pt x="1771645" y="354045"/>
                </a:cubicBezTo>
                <a:cubicBezTo>
                  <a:pt x="1775325" y="345237"/>
                  <a:pt x="1778432" y="335947"/>
                  <a:pt x="1780965" y="326175"/>
                </a:cubicBezTo>
                <a:lnTo>
                  <a:pt x="1740608" y="326175"/>
                </a:lnTo>
                <a:lnTo>
                  <a:pt x="1740608" y="314773"/>
                </a:lnTo>
                <a:cubicBezTo>
                  <a:pt x="1741211" y="312601"/>
                  <a:pt x="1741905" y="310038"/>
                  <a:pt x="1742689" y="307082"/>
                </a:cubicBezTo>
                <a:cubicBezTo>
                  <a:pt x="1743473" y="304126"/>
                  <a:pt x="1744258" y="301079"/>
                  <a:pt x="1745042" y="297942"/>
                </a:cubicBezTo>
                <a:cubicBezTo>
                  <a:pt x="1745826" y="294806"/>
                  <a:pt x="1746580" y="291789"/>
                  <a:pt x="1747304" y="288894"/>
                </a:cubicBezTo>
                <a:cubicBezTo>
                  <a:pt x="1748028" y="285998"/>
                  <a:pt x="1748571" y="283525"/>
                  <a:pt x="1748933" y="281474"/>
                </a:cubicBezTo>
                <a:lnTo>
                  <a:pt x="1762506" y="284369"/>
                </a:lnTo>
                <a:cubicBezTo>
                  <a:pt x="1762144" y="286179"/>
                  <a:pt x="1761631" y="288381"/>
                  <a:pt x="1760968" y="290975"/>
                </a:cubicBezTo>
                <a:cubicBezTo>
                  <a:pt x="1760304" y="293569"/>
                  <a:pt x="1759640" y="296253"/>
                  <a:pt x="1758977" y="299028"/>
                </a:cubicBezTo>
                <a:cubicBezTo>
                  <a:pt x="1758313" y="301803"/>
                  <a:pt x="1757680" y="304488"/>
                  <a:pt x="1757077" y="307082"/>
                </a:cubicBezTo>
                <a:cubicBezTo>
                  <a:pt x="1756474" y="309676"/>
                  <a:pt x="1755930" y="311878"/>
                  <a:pt x="1755448" y="313687"/>
                </a:cubicBezTo>
                <a:lnTo>
                  <a:pt x="1784042" y="313687"/>
                </a:lnTo>
                <a:cubicBezTo>
                  <a:pt x="1786455" y="302829"/>
                  <a:pt x="1788265" y="291186"/>
                  <a:pt x="1789471" y="278759"/>
                </a:cubicBezTo>
                <a:close/>
                <a:moveTo>
                  <a:pt x="1469622" y="278578"/>
                </a:moveTo>
                <a:lnTo>
                  <a:pt x="1482471" y="278940"/>
                </a:lnTo>
                <a:lnTo>
                  <a:pt x="1482471" y="321107"/>
                </a:lnTo>
                <a:lnTo>
                  <a:pt x="1521924" y="308620"/>
                </a:lnTo>
                <a:cubicBezTo>
                  <a:pt x="1521924" y="309103"/>
                  <a:pt x="1521863" y="310882"/>
                  <a:pt x="1521743" y="313959"/>
                </a:cubicBezTo>
                <a:cubicBezTo>
                  <a:pt x="1521622" y="317035"/>
                  <a:pt x="1521501" y="320745"/>
                  <a:pt x="1521381" y="325089"/>
                </a:cubicBezTo>
                <a:cubicBezTo>
                  <a:pt x="1521260" y="329432"/>
                  <a:pt x="1521139" y="334137"/>
                  <a:pt x="1521019" y="339205"/>
                </a:cubicBezTo>
                <a:cubicBezTo>
                  <a:pt x="1520898" y="344272"/>
                  <a:pt x="1520747" y="349038"/>
                  <a:pt x="1520566" y="353502"/>
                </a:cubicBezTo>
                <a:cubicBezTo>
                  <a:pt x="1520385" y="357966"/>
                  <a:pt x="1520235" y="361827"/>
                  <a:pt x="1520114" y="365084"/>
                </a:cubicBezTo>
                <a:cubicBezTo>
                  <a:pt x="1519993" y="368342"/>
                  <a:pt x="1519933" y="370333"/>
                  <a:pt x="1519933" y="371056"/>
                </a:cubicBezTo>
                <a:cubicBezTo>
                  <a:pt x="1519692" y="374435"/>
                  <a:pt x="1519149" y="377270"/>
                  <a:pt x="1518304" y="379562"/>
                </a:cubicBezTo>
                <a:cubicBezTo>
                  <a:pt x="1517460" y="381855"/>
                  <a:pt x="1516223" y="383725"/>
                  <a:pt x="1514594" y="385172"/>
                </a:cubicBezTo>
                <a:cubicBezTo>
                  <a:pt x="1512965" y="386620"/>
                  <a:pt x="1510854" y="387706"/>
                  <a:pt x="1508260" y="388430"/>
                </a:cubicBezTo>
                <a:cubicBezTo>
                  <a:pt x="1505666" y="389154"/>
                  <a:pt x="1502559" y="389697"/>
                  <a:pt x="1498940" y="390059"/>
                </a:cubicBezTo>
                <a:lnTo>
                  <a:pt x="1491882" y="390783"/>
                </a:lnTo>
                <a:lnTo>
                  <a:pt x="1488081" y="378114"/>
                </a:lnTo>
                <a:lnTo>
                  <a:pt x="1496768" y="377029"/>
                </a:lnTo>
                <a:cubicBezTo>
                  <a:pt x="1498940" y="376787"/>
                  <a:pt x="1500689" y="376455"/>
                  <a:pt x="1502016" y="376033"/>
                </a:cubicBezTo>
                <a:cubicBezTo>
                  <a:pt x="1503343" y="375611"/>
                  <a:pt x="1504369" y="374977"/>
                  <a:pt x="1505093" y="374133"/>
                </a:cubicBezTo>
                <a:cubicBezTo>
                  <a:pt x="1505817" y="373288"/>
                  <a:pt x="1506300" y="372172"/>
                  <a:pt x="1506541" y="370785"/>
                </a:cubicBezTo>
                <a:cubicBezTo>
                  <a:pt x="1506782" y="369397"/>
                  <a:pt x="1506963" y="367558"/>
                  <a:pt x="1507084" y="365265"/>
                </a:cubicBezTo>
                <a:cubicBezTo>
                  <a:pt x="1507084" y="364783"/>
                  <a:pt x="1507114" y="363576"/>
                  <a:pt x="1507174" y="361646"/>
                </a:cubicBezTo>
                <a:cubicBezTo>
                  <a:pt x="1507235" y="359715"/>
                  <a:pt x="1507325" y="357393"/>
                  <a:pt x="1507446" y="354678"/>
                </a:cubicBezTo>
                <a:cubicBezTo>
                  <a:pt x="1507566" y="351964"/>
                  <a:pt x="1507687" y="349098"/>
                  <a:pt x="1507808" y="346082"/>
                </a:cubicBezTo>
                <a:cubicBezTo>
                  <a:pt x="1507928" y="343066"/>
                  <a:pt x="1508049" y="340170"/>
                  <a:pt x="1508170" y="337395"/>
                </a:cubicBezTo>
                <a:cubicBezTo>
                  <a:pt x="1508290" y="334620"/>
                  <a:pt x="1508381" y="332207"/>
                  <a:pt x="1508441" y="330156"/>
                </a:cubicBezTo>
                <a:cubicBezTo>
                  <a:pt x="1508501" y="328105"/>
                  <a:pt x="1508532" y="326718"/>
                  <a:pt x="1508532" y="325994"/>
                </a:cubicBezTo>
                <a:lnTo>
                  <a:pt x="1482471" y="334499"/>
                </a:lnTo>
                <a:lnTo>
                  <a:pt x="1482471" y="406347"/>
                </a:lnTo>
                <a:lnTo>
                  <a:pt x="1469622" y="406347"/>
                </a:lnTo>
                <a:lnTo>
                  <a:pt x="1469622" y="338662"/>
                </a:lnTo>
                <a:lnTo>
                  <a:pt x="1446457" y="346082"/>
                </a:lnTo>
                <a:lnTo>
                  <a:pt x="1446457" y="408156"/>
                </a:lnTo>
                <a:cubicBezTo>
                  <a:pt x="1446457" y="411173"/>
                  <a:pt x="1446638" y="413616"/>
                  <a:pt x="1447000" y="415486"/>
                </a:cubicBezTo>
                <a:cubicBezTo>
                  <a:pt x="1447362" y="417356"/>
                  <a:pt x="1448086" y="418834"/>
                  <a:pt x="1449172" y="419920"/>
                </a:cubicBezTo>
                <a:cubicBezTo>
                  <a:pt x="1450258" y="421006"/>
                  <a:pt x="1451826" y="421760"/>
                  <a:pt x="1453877" y="422182"/>
                </a:cubicBezTo>
                <a:cubicBezTo>
                  <a:pt x="1455928" y="422604"/>
                  <a:pt x="1458643" y="422876"/>
                  <a:pt x="1462021" y="422996"/>
                </a:cubicBezTo>
                <a:cubicBezTo>
                  <a:pt x="1475172" y="423599"/>
                  <a:pt x="1488323" y="423599"/>
                  <a:pt x="1501474" y="422996"/>
                </a:cubicBezTo>
                <a:cubicBezTo>
                  <a:pt x="1507747" y="422755"/>
                  <a:pt x="1512211" y="422061"/>
                  <a:pt x="1514866" y="420915"/>
                </a:cubicBezTo>
                <a:cubicBezTo>
                  <a:pt x="1517520" y="419769"/>
                  <a:pt x="1519088" y="417869"/>
                  <a:pt x="1519571" y="415214"/>
                </a:cubicBezTo>
                <a:cubicBezTo>
                  <a:pt x="1520174" y="412319"/>
                  <a:pt x="1520627" y="409363"/>
                  <a:pt x="1520928" y="406347"/>
                </a:cubicBezTo>
                <a:cubicBezTo>
                  <a:pt x="1521230" y="403330"/>
                  <a:pt x="1521441" y="400374"/>
                  <a:pt x="1521562" y="397479"/>
                </a:cubicBezTo>
                <a:lnTo>
                  <a:pt x="1534411" y="401641"/>
                </a:lnTo>
                <a:cubicBezTo>
                  <a:pt x="1534049" y="405381"/>
                  <a:pt x="1533687" y="409152"/>
                  <a:pt x="1533325" y="412952"/>
                </a:cubicBezTo>
                <a:cubicBezTo>
                  <a:pt x="1532963" y="416753"/>
                  <a:pt x="1532360" y="420402"/>
                  <a:pt x="1531515" y="423901"/>
                </a:cubicBezTo>
                <a:cubicBezTo>
                  <a:pt x="1531153" y="425711"/>
                  <a:pt x="1530490" y="427309"/>
                  <a:pt x="1529525" y="428697"/>
                </a:cubicBezTo>
                <a:cubicBezTo>
                  <a:pt x="1528559" y="430084"/>
                  <a:pt x="1527142" y="431261"/>
                  <a:pt x="1525272" y="432226"/>
                </a:cubicBezTo>
                <a:cubicBezTo>
                  <a:pt x="1523402" y="433191"/>
                  <a:pt x="1520989" y="433975"/>
                  <a:pt x="1518033" y="434579"/>
                </a:cubicBezTo>
                <a:cubicBezTo>
                  <a:pt x="1515077" y="435182"/>
                  <a:pt x="1511427" y="435544"/>
                  <a:pt x="1507084" y="435664"/>
                </a:cubicBezTo>
                <a:cubicBezTo>
                  <a:pt x="1490555" y="436268"/>
                  <a:pt x="1474026" y="436268"/>
                  <a:pt x="1457497" y="435664"/>
                </a:cubicBezTo>
                <a:cubicBezTo>
                  <a:pt x="1453153" y="435544"/>
                  <a:pt x="1449473" y="435091"/>
                  <a:pt x="1446457" y="434307"/>
                </a:cubicBezTo>
                <a:cubicBezTo>
                  <a:pt x="1443441" y="433523"/>
                  <a:pt x="1440967" y="432226"/>
                  <a:pt x="1439037" y="430416"/>
                </a:cubicBezTo>
                <a:cubicBezTo>
                  <a:pt x="1437107" y="428606"/>
                  <a:pt x="1435719" y="426224"/>
                  <a:pt x="1434875" y="423268"/>
                </a:cubicBezTo>
                <a:cubicBezTo>
                  <a:pt x="1434030" y="420312"/>
                  <a:pt x="1433608" y="416602"/>
                  <a:pt x="1433608" y="412138"/>
                </a:cubicBezTo>
                <a:lnTo>
                  <a:pt x="1433608" y="350244"/>
                </a:lnTo>
                <a:lnTo>
                  <a:pt x="1418044" y="355312"/>
                </a:lnTo>
                <a:lnTo>
                  <a:pt x="1415148" y="342643"/>
                </a:lnTo>
                <a:lnTo>
                  <a:pt x="1433608" y="336671"/>
                </a:lnTo>
                <a:lnTo>
                  <a:pt x="1433608" y="296676"/>
                </a:lnTo>
                <a:lnTo>
                  <a:pt x="1446457" y="297038"/>
                </a:lnTo>
                <a:lnTo>
                  <a:pt x="1446457" y="332690"/>
                </a:lnTo>
                <a:lnTo>
                  <a:pt x="1469622" y="325270"/>
                </a:lnTo>
                <a:close/>
                <a:moveTo>
                  <a:pt x="749160" y="278578"/>
                </a:moveTo>
                <a:lnTo>
                  <a:pt x="764000" y="279302"/>
                </a:lnTo>
                <a:lnTo>
                  <a:pt x="764000" y="312782"/>
                </a:lnTo>
                <a:lnTo>
                  <a:pt x="808158" y="312782"/>
                </a:lnTo>
                <a:lnTo>
                  <a:pt x="808158" y="325813"/>
                </a:lnTo>
                <a:lnTo>
                  <a:pt x="764000" y="325813"/>
                </a:lnTo>
                <a:lnTo>
                  <a:pt x="764000" y="412500"/>
                </a:lnTo>
                <a:cubicBezTo>
                  <a:pt x="764000" y="417567"/>
                  <a:pt x="763578" y="421699"/>
                  <a:pt x="762734" y="424896"/>
                </a:cubicBezTo>
                <a:cubicBezTo>
                  <a:pt x="761889" y="428094"/>
                  <a:pt x="760290" y="430688"/>
                  <a:pt x="757938" y="432678"/>
                </a:cubicBezTo>
                <a:cubicBezTo>
                  <a:pt x="755585" y="434669"/>
                  <a:pt x="752297" y="436117"/>
                  <a:pt x="748075" y="437022"/>
                </a:cubicBezTo>
                <a:cubicBezTo>
                  <a:pt x="743852" y="437927"/>
                  <a:pt x="738362" y="438620"/>
                  <a:pt x="731606" y="439103"/>
                </a:cubicBezTo>
                <a:lnTo>
                  <a:pt x="718395" y="440008"/>
                </a:lnTo>
                <a:lnTo>
                  <a:pt x="712965" y="424987"/>
                </a:lnTo>
                <a:lnTo>
                  <a:pt x="729434" y="423901"/>
                </a:lnTo>
                <a:cubicBezTo>
                  <a:pt x="733898" y="423660"/>
                  <a:pt x="737427" y="423328"/>
                  <a:pt x="740021" y="422906"/>
                </a:cubicBezTo>
                <a:cubicBezTo>
                  <a:pt x="742615" y="422483"/>
                  <a:pt x="744576" y="421729"/>
                  <a:pt x="745903" y="420644"/>
                </a:cubicBezTo>
                <a:cubicBezTo>
                  <a:pt x="747230" y="419558"/>
                  <a:pt x="748105" y="418050"/>
                  <a:pt x="748527" y="416119"/>
                </a:cubicBezTo>
                <a:cubicBezTo>
                  <a:pt x="748949" y="414189"/>
                  <a:pt x="749160" y="411595"/>
                  <a:pt x="749160" y="408337"/>
                </a:cubicBezTo>
                <a:lnTo>
                  <a:pt x="749160" y="335223"/>
                </a:lnTo>
                <a:cubicBezTo>
                  <a:pt x="743852" y="343790"/>
                  <a:pt x="738211" y="351933"/>
                  <a:pt x="732239" y="359655"/>
                </a:cubicBezTo>
                <a:cubicBezTo>
                  <a:pt x="726267" y="367377"/>
                  <a:pt x="719692" y="374736"/>
                  <a:pt x="712513" y="381734"/>
                </a:cubicBezTo>
                <a:cubicBezTo>
                  <a:pt x="705334" y="388732"/>
                  <a:pt x="697341" y="395488"/>
                  <a:pt x="688534" y="402003"/>
                </a:cubicBezTo>
                <a:cubicBezTo>
                  <a:pt x="679726" y="408518"/>
                  <a:pt x="669893" y="414913"/>
                  <a:pt x="659035" y="421186"/>
                </a:cubicBezTo>
                <a:lnTo>
                  <a:pt x="649443" y="408337"/>
                </a:lnTo>
                <a:cubicBezTo>
                  <a:pt x="671402" y="396272"/>
                  <a:pt x="689650" y="383423"/>
                  <a:pt x="704188" y="369790"/>
                </a:cubicBezTo>
                <a:cubicBezTo>
                  <a:pt x="718727" y="356156"/>
                  <a:pt x="730701" y="341497"/>
                  <a:pt x="740112" y="325813"/>
                </a:cubicBezTo>
                <a:lnTo>
                  <a:pt x="659035" y="325813"/>
                </a:lnTo>
                <a:lnTo>
                  <a:pt x="659035" y="312782"/>
                </a:lnTo>
                <a:lnTo>
                  <a:pt x="749160" y="312782"/>
                </a:lnTo>
                <a:close/>
                <a:moveTo>
                  <a:pt x="2690317" y="278397"/>
                </a:moveTo>
                <a:lnTo>
                  <a:pt x="2704071" y="280207"/>
                </a:lnTo>
                <a:cubicBezTo>
                  <a:pt x="2702865" y="283947"/>
                  <a:pt x="2701568" y="287657"/>
                  <a:pt x="2700180" y="291337"/>
                </a:cubicBezTo>
                <a:cubicBezTo>
                  <a:pt x="2698793" y="295017"/>
                  <a:pt x="2697315" y="298666"/>
                  <a:pt x="2695746" y="302286"/>
                </a:cubicBezTo>
                <a:lnTo>
                  <a:pt x="2767594" y="302286"/>
                </a:lnTo>
                <a:lnTo>
                  <a:pt x="2767594" y="315316"/>
                </a:lnTo>
                <a:cubicBezTo>
                  <a:pt x="2763371" y="325813"/>
                  <a:pt x="2758544" y="335827"/>
                  <a:pt x="2753116" y="345358"/>
                </a:cubicBezTo>
                <a:lnTo>
                  <a:pt x="2740809" y="340834"/>
                </a:lnTo>
                <a:cubicBezTo>
                  <a:pt x="2743222" y="336852"/>
                  <a:pt x="2745454" y="332720"/>
                  <a:pt x="2747505" y="328437"/>
                </a:cubicBezTo>
                <a:cubicBezTo>
                  <a:pt x="2749556" y="324154"/>
                  <a:pt x="2751547" y="319780"/>
                  <a:pt x="2753478" y="315316"/>
                </a:cubicBezTo>
                <a:lnTo>
                  <a:pt x="2689955" y="315316"/>
                </a:lnTo>
                <a:cubicBezTo>
                  <a:pt x="2686818" y="321831"/>
                  <a:pt x="2683530" y="328195"/>
                  <a:pt x="2680092" y="334409"/>
                </a:cubicBezTo>
                <a:cubicBezTo>
                  <a:pt x="2676654" y="340622"/>
                  <a:pt x="2673064" y="346504"/>
                  <a:pt x="2669324" y="352054"/>
                </a:cubicBezTo>
                <a:lnTo>
                  <a:pt x="2658284" y="344815"/>
                </a:lnTo>
                <a:cubicBezTo>
                  <a:pt x="2661542" y="340230"/>
                  <a:pt x="2664709" y="335254"/>
                  <a:pt x="2667786" y="329885"/>
                </a:cubicBezTo>
                <a:cubicBezTo>
                  <a:pt x="2670862" y="324516"/>
                  <a:pt x="2673818" y="318936"/>
                  <a:pt x="2676654" y="313144"/>
                </a:cubicBezTo>
                <a:cubicBezTo>
                  <a:pt x="2679489" y="307353"/>
                  <a:pt x="2682053" y="301502"/>
                  <a:pt x="2684345" y="295590"/>
                </a:cubicBezTo>
                <a:cubicBezTo>
                  <a:pt x="2686637" y="289678"/>
                  <a:pt x="2688628" y="283947"/>
                  <a:pt x="2690317" y="278397"/>
                </a:cubicBezTo>
                <a:close/>
                <a:moveTo>
                  <a:pt x="1285389" y="278216"/>
                </a:moveTo>
                <a:lnTo>
                  <a:pt x="1298963" y="278578"/>
                </a:lnTo>
                <a:lnTo>
                  <a:pt x="1298963" y="329251"/>
                </a:lnTo>
                <a:lnTo>
                  <a:pt x="1346559" y="329251"/>
                </a:lnTo>
                <a:lnTo>
                  <a:pt x="1346559" y="342281"/>
                </a:lnTo>
                <a:lnTo>
                  <a:pt x="1298963" y="342281"/>
                </a:lnTo>
                <a:lnTo>
                  <a:pt x="1298963" y="419196"/>
                </a:lnTo>
                <a:lnTo>
                  <a:pt x="1355608" y="419196"/>
                </a:lnTo>
                <a:lnTo>
                  <a:pt x="1355608" y="432226"/>
                </a:lnTo>
                <a:lnTo>
                  <a:pt x="1242679" y="432226"/>
                </a:lnTo>
                <a:lnTo>
                  <a:pt x="1242679" y="419196"/>
                </a:lnTo>
                <a:lnTo>
                  <a:pt x="1285389" y="419196"/>
                </a:lnTo>
                <a:close/>
                <a:moveTo>
                  <a:pt x="2485206" y="278035"/>
                </a:moveTo>
                <a:lnTo>
                  <a:pt x="2494978" y="286722"/>
                </a:lnTo>
                <a:cubicBezTo>
                  <a:pt x="2492566" y="290221"/>
                  <a:pt x="2489610" y="294021"/>
                  <a:pt x="2486111" y="298123"/>
                </a:cubicBezTo>
                <a:cubicBezTo>
                  <a:pt x="2482612" y="302226"/>
                  <a:pt x="2478842" y="306388"/>
                  <a:pt x="2474800" y="310611"/>
                </a:cubicBezTo>
                <a:cubicBezTo>
                  <a:pt x="2470758" y="314833"/>
                  <a:pt x="2466626" y="318996"/>
                  <a:pt x="2462403" y="323098"/>
                </a:cubicBezTo>
                <a:cubicBezTo>
                  <a:pt x="2458180" y="327200"/>
                  <a:pt x="2454138" y="330880"/>
                  <a:pt x="2450278" y="334137"/>
                </a:cubicBezTo>
                <a:lnTo>
                  <a:pt x="2441410" y="323822"/>
                </a:lnTo>
                <a:cubicBezTo>
                  <a:pt x="2445271" y="320806"/>
                  <a:pt x="2449312" y="317337"/>
                  <a:pt x="2453535" y="313416"/>
                </a:cubicBezTo>
                <a:cubicBezTo>
                  <a:pt x="2457758" y="309495"/>
                  <a:pt x="2461830" y="305453"/>
                  <a:pt x="2465751" y="301291"/>
                </a:cubicBezTo>
                <a:cubicBezTo>
                  <a:pt x="2469672" y="297128"/>
                  <a:pt x="2473352" y="293026"/>
                  <a:pt x="2476790" y="288984"/>
                </a:cubicBezTo>
                <a:cubicBezTo>
                  <a:pt x="2480229" y="284942"/>
                  <a:pt x="2483034" y="281293"/>
                  <a:pt x="2485206" y="278035"/>
                </a:cubicBezTo>
                <a:close/>
                <a:moveTo>
                  <a:pt x="1832724" y="277673"/>
                </a:moveTo>
                <a:cubicBezTo>
                  <a:pt x="1834655" y="278638"/>
                  <a:pt x="1837007" y="279875"/>
                  <a:pt x="1839782" y="281383"/>
                </a:cubicBezTo>
                <a:cubicBezTo>
                  <a:pt x="1842557" y="282891"/>
                  <a:pt x="1845392" y="284490"/>
                  <a:pt x="1848288" y="286179"/>
                </a:cubicBezTo>
                <a:cubicBezTo>
                  <a:pt x="1851184" y="287868"/>
                  <a:pt x="1853958" y="289557"/>
                  <a:pt x="1856613" y="291246"/>
                </a:cubicBezTo>
                <a:cubicBezTo>
                  <a:pt x="1859267" y="292936"/>
                  <a:pt x="1861499" y="294444"/>
                  <a:pt x="1863309" y="295771"/>
                </a:cubicBezTo>
                <a:lnTo>
                  <a:pt x="1856975" y="308620"/>
                </a:lnTo>
                <a:cubicBezTo>
                  <a:pt x="1855165" y="306931"/>
                  <a:pt x="1852903" y="305121"/>
                  <a:pt x="1850188" y="303191"/>
                </a:cubicBezTo>
                <a:cubicBezTo>
                  <a:pt x="1847474" y="301260"/>
                  <a:pt x="1844668" y="299390"/>
                  <a:pt x="1841773" y="297581"/>
                </a:cubicBezTo>
                <a:cubicBezTo>
                  <a:pt x="1838878" y="295771"/>
                  <a:pt x="1836012" y="294082"/>
                  <a:pt x="1833177" y="292513"/>
                </a:cubicBezTo>
                <a:cubicBezTo>
                  <a:pt x="1830341" y="290945"/>
                  <a:pt x="1827898" y="289678"/>
                  <a:pt x="1825847" y="288713"/>
                </a:cubicBezTo>
                <a:close/>
                <a:moveTo>
                  <a:pt x="1581350" y="277673"/>
                </a:moveTo>
                <a:lnTo>
                  <a:pt x="1594199" y="280207"/>
                </a:lnTo>
                <a:cubicBezTo>
                  <a:pt x="1592148" y="286722"/>
                  <a:pt x="1589977" y="293147"/>
                  <a:pt x="1587684" y="299481"/>
                </a:cubicBezTo>
                <a:cubicBezTo>
                  <a:pt x="1585392" y="305815"/>
                  <a:pt x="1582919" y="312059"/>
                  <a:pt x="1580264" y="318212"/>
                </a:cubicBezTo>
                <a:lnTo>
                  <a:pt x="1580264" y="440008"/>
                </a:lnTo>
                <a:lnTo>
                  <a:pt x="1567958" y="440008"/>
                </a:lnTo>
                <a:lnTo>
                  <a:pt x="1567958" y="343548"/>
                </a:lnTo>
                <a:cubicBezTo>
                  <a:pt x="1562891" y="352959"/>
                  <a:pt x="1557461" y="361827"/>
                  <a:pt x="1551670" y="370152"/>
                </a:cubicBezTo>
                <a:lnTo>
                  <a:pt x="1541717" y="360741"/>
                </a:lnTo>
                <a:cubicBezTo>
                  <a:pt x="1545457" y="355794"/>
                  <a:pt x="1549257" y="350003"/>
                  <a:pt x="1553118" y="343367"/>
                </a:cubicBezTo>
                <a:cubicBezTo>
                  <a:pt x="1556979" y="336731"/>
                  <a:pt x="1560689" y="329704"/>
                  <a:pt x="1564248" y="322284"/>
                </a:cubicBezTo>
                <a:cubicBezTo>
                  <a:pt x="1567807" y="314864"/>
                  <a:pt x="1571065" y="307323"/>
                  <a:pt x="1574021" y="299662"/>
                </a:cubicBezTo>
                <a:cubicBezTo>
                  <a:pt x="1576977" y="292000"/>
                  <a:pt x="1579420" y="284671"/>
                  <a:pt x="1581350" y="277673"/>
                </a:cubicBezTo>
                <a:close/>
                <a:moveTo>
                  <a:pt x="1614288" y="277311"/>
                </a:moveTo>
                <a:cubicBezTo>
                  <a:pt x="1615856" y="278759"/>
                  <a:pt x="1617756" y="280690"/>
                  <a:pt x="1619988" y="283103"/>
                </a:cubicBezTo>
                <a:cubicBezTo>
                  <a:pt x="1622220" y="285516"/>
                  <a:pt x="1624422" y="288019"/>
                  <a:pt x="1626594" y="290613"/>
                </a:cubicBezTo>
                <a:cubicBezTo>
                  <a:pt x="1628766" y="293207"/>
                  <a:pt x="1630847" y="295801"/>
                  <a:pt x="1632837" y="298395"/>
                </a:cubicBezTo>
                <a:cubicBezTo>
                  <a:pt x="1634828" y="300989"/>
                  <a:pt x="1636427" y="303191"/>
                  <a:pt x="1637633" y="305001"/>
                </a:cubicBezTo>
                <a:lnTo>
                  <a:pt x="1628223" y="315316"/>
                </a:lnTo>
                <a:cubicBezTo>
                  <a:pt x="1627016" y="313144"/>
                  <a:pt x="1625448" y="310671"/>
                  <a:pt x="1623517" y="307896"/>
                </a:cubicBezTo>
                <a:cubicBezTo>
                  <a:pt x="1621587" y="305121"/>
                  <a:pt x="1619536" y="302346"/>
                  <a:pt x="1617364" y="299571"/>
                </a:cubicBezTo>
                <a:cubicBezTo>
                  <a:pt x="1615192" y="296796"/>
                  <a:pt x="1613051" y="294172"/>
                  <a:pt x="1610940" y="291699"/>
                </a:cubicBezTo>
                <a:cubicBezTo>
                  <a:pt x="1608828" y="289226"/>
                  <a:pt x="1606988" y="287205"/>
                  <a:pt x="1605420" y="285636"/>
                </a:cubicBezTo>
                <a:close/>
                <a:moveTo>
                  <a:pt x="879824" y="277311"/>
                </a:moveTo>
                <a:lnTo>
                  <a:pt x="890864" y="282198"/>
                </a:lnTo>
                <a:cubicBezTo>
                  <a:pt x="888330" y="286782"/>
                  <a:pt x="885827" y="291096"/>
                  <a:pt x="883353" y="295137"/>
                </a:cubicBezTo>
                <a:cubicBezTo>
                  <a:pt x="880880" y="299179"/>
                  <a:pt x="878316" y="303070"/>
                  <a:pt x="875662" y="306810"/>
                </a:cubicBezTo>
                <a:lnTo>
                  <a:pt x="875662" y="372866"/>
                </a:lnTo>
                <a:lnTo>
                  <a:pt x="862451" y="372866"/>
                </a:lnTo>
                <a:lnTo>
                  <a:pt x="862451" y="323279"/>
                </a:lnTo>
                <a:cubicBezTo>
                  <a:pt x="858952" y="327140"/>
                  <a:pt x="855151" y="331001"/>
                  <a:pt x="851049" y="334861"/>
                </a:cubicBezTo>
                <a:cubicBezTo>
                  <a:pt x="846947" y="338722"/>
                  <a:pt x="842423" y="342764"/>
                  <a:pt x="837476" y="346987"/>
                </a:cubicBezTo>
                <a:lnTo>
                  <a:pt x="829151" y="337576"/>
                </a:lnTo>
                <a:cubicBezTo>
                  <a:pt x="839165" y="328889"/>
                  <a:pt x="848576" y="319358"/>
                  <a:pt x="857384" y="308982"/>
                </a:cubicBezTo>
                <a:cubicBezTo>
                  <a:pt x="866191" y="298606"/>
                  <a:pt x="873671" y="288049"/>
                  <a:pt x="879824" y="277311"/>
                </a:cubicBezTo>
                <a:close/>
                <a:moveTo>
                  <a:pt x="2867492" y="277130"/>
                </a:moveTo>
                <a:lnTo>
                  <a:pt x="2880703" y="277673"/>
                </a:lnTo>
                <a:lnTo>
                  <a:pt x="2880703" y="298666"/>
                </a:lnTo>
                <a:lnTo>
                  <a:pt x="2944225" y="298666"/>
                </a:lnTo>
                <a:lnTo>
                  <a:pt x="2944225" y="311335"/>
                </a:lnTo>
                <a:lnTo>
                  <a:pt x="2880703" y="311335"/>
                </a:lnTo>
                <a:lnTo>
                  <a:pt x="2880703" y="355855"/>
                </a:lnTo>
                <a:lnTo>
                  <a:pt x="2951102" y="355855"/>
                </a:lnTo>
                <a:lnTo>
                  <a:pt x="2951102" y="368885"/>
                </a:lnTo>
                <a:lnTo>
                  <a:pt x="2886494" y="368885"/>
                </a:lnTo>
                <a:cubicBezTo>
                  <a:pt x="2895060" y="378537"/>
                  <a:pt x="2905255" y="387435"/>
                  <a:pt x="2917079" y="395578"/>
                </a:cubicBezTo>
                <a:cubicBezTo>
                  <a:pt x="2928902" y="403722"/>
                  <a:pt x="2942234" y="410931"/>
                  <a:pt x="2957074" y="417205"/>
                </a:cubicBezTo>
                <a:lnTo>
                  <a:pt x="2948930" y="430235"/>
                </a:lnTo>
                <a:cubicBezTo>
                  <a:pt x="2934452" y="422755"/>
                  <a:pt x="2921512" y="414943"/>
                  <a:pt x="2910111" y="406799"/>
                </a:cubicBezTo>
                <a:cubicBezTo>
                  <a:pt x="2898710" y="398655"/>
                  <a:pt x="2888907" y="389697"/>
                  <a:pt x="2880703" y="379924"/>
                </a:cubicBezTo>
                <a:lnTo>
                  <a:pt x="2880703" y="440732"/>
                </a:lnTo>
                <a:lnTo>
                  <a:pt x="2867492" y="440732"/>
                </a:lnTo>
                <a:lnTo>
                  <a:pt x="2867492" y="380105"/>
                </a:lnTo>
                <a:cubicBezTo>
                  <a:pt x="2863510" y="384931"/>
                  <a:pt x="2859197" y="389546"/>
                  <a:pt x="2854552" y="393950"/>
                </a:cubicBezTo>
                <a:cubicBezTo>
                  <a:pt x="2849907" y="398353"/>
                  <a:pt x="2844810" y="402606"/>
                  <a:pt x="2839260" y="406708"/>
                </a:cubicBezTo>
                <a:cubicBezTo>
                  <a:pt x="2833710" y="410811"/>
                  <a:pt x="2827647" y="414852"/>
                  <a:pt x="2821072" y="418834"/>
                </a:cubicBezTo>
                <a:cubicBezTo>
                  <a:pt x="2814496" y="422815"/>
                  <a:pt x="2807287" y="426797"/>
                  <a:pt x="2799445" y="430778"/>
                </a:cubicBezTo>
                <a:lnTo>
                  <a:pt x="2791482" y="417929"/>
                </a:lnTo>
                <a:cubicBezTo>
                  <a:pt x="2806443" y="411052"/>
                  <a:pt x="2819774" y="403602"/>
                  <a:pt x="2831478" y="395578"/>
                </a:cubicBezTo>
                <a:cubicBezTo>
                  <a:pt x="2843181" y="387555"/>
                  <a:pt x="2853315" y="378657"/>
                  <a:pt x="2861881" y="368885"/>
                </a:cubicBezTo>
                <a:lnTo>
                  <a:pt x="2797273" y="368885"/>
                </a:lnTo>
                <a:lnTo>
                  <a:pt x="2797273" y="355855"/>
                </a:lnTo>
                <a:lnTo>
                  <a:pt x="2867492" y="355855"/>
                </a:lnTo>
                <a:lnTo>
                  <a:pt x="2867492" y="311335"/>
                </a:lnTo>
                <a:lnTo>
                  <a:pt x="2804150" y="311335"/>
                </a:lnTo>
                <a:lnTo>
                  <a:pt x="2804150" y="298666"/>
                </a:lnTo>
                <a:lnTo>
                  <a:pt x="2867492" y="298666"/>
                </a:lnTo>
                <a:close/>
                <a:moveTo>
                  <a:pt x="3075613" y="276949"/>
                </a:moveTo>
                <a:cubicBezTo>
                  <a:pt x="3076096" y="278156"/>
                  <a:pt x="3076668" y="279785"/>
                  <a:pt x="3077332" y="281836"/>
                </a:cubicBezTo>
                <a:cubicBezTo>
                  <a:pt x="3077996" y="283887"/>
                  <a:pt x="3078690" y="286149"/>
                  <a:pt x="3079414" y="288622"/>
                </a:cubicBezTo>
                <a:cubicBezTo>
                  <a:pt x="3080137" y="291096"/>
                  <a:pt x="3080891" y="293629"/>
                  <a:pt x="3081676" y="296223"/>
                </a:cubicBezTo>
                <a:cubicBezTo>
                  <a:pt x="3082460" y="298817"/>
                  <a:pt x="3083214" y="301260"/>
                  <a:pt x="3083938" y="303553"/>
                </a:cubicBezTo>
                <a:lnTo>
                  <a:pt x="3131172" y="303553"/>
                </a:lnTo>
                <a:lnTo>
                  <a:pt x="3131172" y="316221"/>
                </a:lnTo>
                <a:lnTo>
                  <a:pt x="3111446" y="316221"/>
                </a:lnTo>
                <a:cubicBezTo>
                  <a:pt x="3108671" y="326356"/>
                  <a:pt x="3105383" y="335585"/>
                  <a:pt x="3101583" y="343910"/>
                </a:cubicBezTo>
                <a:cubicBezTo>
                  <a:pt x="3097782" y="352235"/>
                  <a:pt x="3093168" y="360017"/>
                  <a:pt x="3087738" y="367256"/>
                </a:cubicBezTo>
                <a:cubicBezTo>
                  <a:pt x="3094977" y="373771"/>
                  <a:pt x="3101884" y="380105"/>
                  <a:pt x="3108460" y="386258"/>
                </a:cubicBezTo>
                <a:cubicBezTo>
                  <a:pt x="3115035" y="392411"/>
                  <a:pt x="3120434" y="397720"/>
                  <a:pt x="3124657" y="402184"/>
                </a:cubicBezTo>
                <a:lnTo>
                  <a:pt x="3115789" y="413947"/>
                </a:lnTo>
                <a:cubicBezTo>
                  <a:pt x="3111326" y="409121"/>
                  <a:pt x="3105866" y="403511"/>
                  <a:pt x="3099411" y="397117"/>
                </a:cubicBezTo>
                <a:cubicBezTo>
                  <a:pt x="3092956" y="390722"/>
                  <a:pt x="3086110" y="384147"/>
                  <a:pt x="3078870" y="377391"/>
                </a:cubicBezTo>
                <a:cubicBezTo>
                  <a:pt x="3072717" y="383906"/>
                  <a:pt x="3065569" y="390059"/>
                  <a:pt x="3057425" y="395850"/>
                </a:cubicBezTo>
                <a:cubicBezTo>
                  <a:pt x="3049281" y="401641"/>
                  <a:pt x="3039901" y="407312"/>
                  <a:pt x="3029283" y="412862"/>
                </a:cubicBezTo>
                <a:lnTo>
                  <a:pt x="3021682" y="400736"/>
                </a:lnTo>
                <a:cubicBezTo>
                  <a:pt x="3041710" y="390722"/>
                  <a:pt x="3057515" y="379924"/>
                  <a:pt x="3069098" y="368342"/>
                </a:cubicBezTo>
                <a:cubicBezTo>
                  <a:pt x="3062100" y="362068"/>
                  <a:pt x="3055374" y="356186"/>
                  <a:pt x="3048919" y="350697"/>
                </a:cubicBezTo>
                <a:cubicBezTo>
                  <a:pt x="3042464" y="345207"/>
                  <a:pt x="3036764" y="340713"/>
                  <a:pt x="3031817" y="337214"/>
                </a:cubicBezTo>
                <a:lnTo>
                  <a:pt x="3039961" y="327441"/>
                </a:lnTo>
                <a:cubicBezTo>
                  <a:pt x="3044787" y="330940"/>
                  <a:pt x="3050488" y="335434"/>
                  <a:pt x="3057063" y="340924"/>
                </a:cubicBezTo>
                <a:cubicBezTo>
                  <a:pt x="3063638" y="346414"/>
                  <a:pt x="3070546" y="352235"/>
                  <a:pt x="3077785" y="358388"/>
                </a:cubicBezTo>
                <a:cubicBezTo>
                  <a:pt x="3082610" y="352235"/>
                  <a:pt x="3086652" y="345690"/>
                  <a:pt x="3089910" y="338752"/>
                </a:cubicBezTo>
                <a:cubicBezTo>
                  <a:pt x="3093168" y="331815"/>
                  <a:pt x="3095822" y="324305"/>
                  <a:pt x="3097873" y="316221"/>
                </a:cubicBezTo>
                <a:lnTo>
                  <a:pt x="3025483" y="316221"/>
                </a:lnTo>
                <a:lnTo>
                  <a:pt x="3025483" y="303553"/>
                </a:lnTo>
                <a:lnTo>
                  <a:pt x="3070002" y="303553"/>
                </a:lnTo>
                <a:cubicBezTo>
                  <a:pt x="3068676" y="299330"/>
                  <a:pt x="3067348" y="294987"/>
                  <a:pt x="3066021" y="290523"/>
                </a:cubicBezTo>
                <a:cubicBezTo>
                  <a:pt x="3064694" y="286058"/>
                  <a:pt x="3063548" y="282560"/>
                  <a:pt x="3062583" y="280026"/>
                </a:cubicBezTo>
                <a:close/>
                <a:moveTo>
                  <a:pt x="3626386" y="276587"/>
                </a:moveTo>
                <a:cubicBezTo>
                  <a:pt x="3627834" y="277794"/>
                  <a:pt x="3629584" y="279302"/>
                  <a:pt x="3631635" y="281112"/>
                </a:cubicBezTo>
                <a:cubicBezTo>
                  <a:pt x="3633686" y="282922"/>
                  <a:pt x="3635737" y="284822"/>
                  <a:pt x="3637788" y="286813"/>
                </a:cubicBezTo>
                <a:cubicBezTo>
                  <a:pt x="3639839" y="288803"/>
                  <a:pt x="3641800" y="290764"/>
                  <a:pt x="3643670" y="292694"/>
                </a:cubicBezTo>
                <a:cubicBezTo>
                  <a:pt x="3645540" y="294625"/>
                  <a:pt x="3647018" y="296314"/>
                  <a:pt x="3648103" y="297761"/>
                </a:cubicBezTo>
                <a:lnTo>
                  <a:pt x="3640864" y="305362"/>
                </a:lnTo>
                <a:lnTo>
                  <a:pt x="3663124" y="305362"/>
                </a:lnTo>
                <a:lnTo>
                  <a:pt x="3663124" y="317850"/>
                </a:lnTo>
                <a:lnTo>
                  <a:pt x="3608289" y="317850"/>
                </a:lnTo>
                <a:cubicBezTo>
                  <a:pt x="3609496" y="331001"/>
                  <a:pt x="3610944" y="343005"/>
                  <a:pt x="3612632" y="353864"/>
                </a:cubicBezTo>
                <a:cubicBezTo>
                  <a:pt x="3614322" y="364722"/>
                  <a:pt x="3616372" y="374495"/>
                  <a:pt x="3618786" y="383182"/>
                </a:cubicBezTo>
                <a:cubicBezTo>
                  <a:pt x="3624094" y="375460"/>
                  <a:pt x="3628618" y="367377"/>
                  <a:pt x="3632359" y="358931"/>
                </a:cubicBezTo>
                <a:cubicBezTo>
                  <a:pt x="3636099" y="350486"/>
                  <a:pt x="3639598" y="341196"/>
                  <a:pt x="3642855" y="331061"/>
                </a:cubicBezTo>
                <a:lnTo>
                  <a:pt x="3655162" y="335404"/>
                </a:lnTo>
                <a:cubicBezTo>
                  <a:pt x="3650698" y="347952"/>
                  <a:pt x="3646082" y="359263"/>
                  <a:pt x="3641317" y="369337"/>
                </a:cubicBezTo>
                <a:cubicBezTo>
                  <a:pt x="3636551" y="379411"/>
                  <a:pt x="3630670" y="388973"/>
                  <a:pt x="3623672" y="398022"/>
                </a:cubicBezTo>
                <a:cubicBezTo>
                  <a:pt x="3624878" y="401159"/>
                  <a:pt x="3626145" y="404084"/>
                  <a:pt x="3627472" y="406799"/>
                </a:cubicBezTo>
                <a:cubicBezTo>
                  <a:pt x="3628800" y="409514"/>
                  <a:pt x="3630187" y="412077"/>
                  <a:pt x="3631635" y="414490"/>
                </a:cubicBezTo>
                <a:cubicBezTo>
                  <a:pt x="3634168" y="418592"/>
                  <a:pt x="3636461" y="421428"/>
                  <a:pt x="3638512" y="422996"/>
                </a:cubicBezTo>
                <a:cubicBezTo>
                  <a:pt x="3640563" y="424565"/>
                  <a:pt x="3642372" y="425349"/>
                  <a:pt x="3643941" y="425349"/>
                </a:cubicBezTo>
                <a:cubicBezTo>
                  <a:pt x="3646354" y="425349"/>
                  <a:pt x="3648164" y="424655"/>
                  <a:pt x="3649370" y="423268"/>
                </a:cubicBezTo>
                <a:cubicBezTo>
                  <a:pt x="3650577" y="421880"/>
                  <a:pt x="3651723" y="419618"/>
                  <a:pt x="3652809" y="416481"/>
                </a:cubicBezTo>
                <a:cubicBezTo>
                  <a:pt x="3653894" y="413344"/>
                  <a:pt x="3654739" y="410207"/>
                  <a:pt x="3655342" y="407070"/>
                </a:cubicBezTo>
                <a:cubicBezTo>
                  <a:pt x="3655946" y="403934"/>
                  <a:pt x="3656549" y="400435"/>
                  <a:pt x="3657152" y="396574"/>
                </a:cubicBezTo>
                <a:lnTo>
                  <a:pt x="3668916" y="403270"/>
                </a:lnTo>
                <a:cubicBezTo>
                  <a:pt x="3667950" y="407975"/>
                  <a:pt x="3666955" y="412228"/>
                  <a:pt x="3665930" y="416029"/>
                </a:cubicBezTo>
                <a:cubicBezTo>
                  <a:pt x="3664904" y="419829"/>
                  <a:pt x="3663607" y="423660"/>
                  <a:pt x="3662038" y="427521"/>
                </a:cubicBezTo>
                <a:cubicBezTo>
                  <a:pt x="3660953" y="430175"/>
                  <a:pt x="3659806" y="432286"/>
                  <a:pt x="3658600" y="433855"/>
                </a:cubicBezTo>
                <a:cubicBezTo>
                  <a:pt x="3657394" y="435423"/>
                  <a:pt x="3656096" y="436660"/>
                  <a:pt x="3654709" y="437565"/>
                </a:cubicBezTo>
                <a:cubicBezTo>
                  <a:pt x="3653322" y="438470"/>
                  <a:pt x="3651784" y="439073"/>
                  <a:pt x="3650094" y="439374"/>
                </a:cubicBezTo>
                <a:cubicBezTo>
                  <a:pt x="3648405" y="439676"/>
                  <a:pt x="3646595" y="439827"/>
                  <a:pt x="3644665" y="439827"/>
                </a:cubicBezTo>
                <a:cubicBezTo>
                  <a:pt x="3640442" y="439827"/>
                  <a:pt x="3636280" y="438289"/>
                  <a:pt x="3632178" y="435212"/>
                </a:cubicBezTo>
                <a:cubicBezTo>
                  <a:pt x="3628076" y="432135"/>
                  <a:pt x="3623793" y="426797"/>
                  <a:pt x="3619328" y="419196"/>
                </a:cubicBezTo>
                <a:cubicBezTo>
                  <a:pt x="3618363" y="417627"/>
                  <a:pt x="3617458" y="416029"/>
                  <a:pt x="3616614" y="414400"/>
                </a:cubicBezTo>
                <a:cubicBezTo>
                  <a:pt x="3615769" y="412771"/>
                  <a:pt x="3614985" y="410992"/>
                  <a:pt x="3614261" y="409061"/>
                </a:cubicBezTo>
                <a:cubicBezTo>
                  <a:pt x="3610038" y="413525"/>
                  <a:pt x="3605484" y="417989"/>
                  <a:pt x="3600598" y="422453"/>
                </a:cubicBezTo>
                <a:cubicBezTo>
                  <a:pt x="3595711" y="426917"/>
                  <a:pt x="3590192" y="431442"/>
                  <a:pt x="3584038" y="436026"/>
                </a:cubicBezTo>
                <a:lnTo>
                  <a:pt x="3574990" y="426254"/>
                </a:lnTo>
                <a:cubicBezTo>
                  <a:pt x="3588864" y="416119"/>
                  <a:pt x="3600206" y="405924"/>
                  <a:pt x="3609013" y="395669"/>
                </a:cubicBezTo>
                <a:cubicBezTo>
                  <a:pt x="3605876" y="385896"/>
                  <a:pt x="3603161" y="374555"/>
                  <a:pt x="3600869" y="361646"/>
                </a:cubicBezTo>
                <a:cubicBezTo>
                  <a:pt x="3598577" y="348736"/>
                  <a:pt x="3596646" y="334137"/>
                  <a:pt x="3595078" y="317850"/>
                </a:cubicBezTo>
                <a:lnTo>
                  <a:pt x="3538976" y="317850"/>
                </a:lnTo>
                <a:lnTo>
                  <a:pt x="3538976" y="343910"/>
                </a:lnTo>
                <a:lnTo>
                  <a:pt x="3583314" y="343910"/>
                </a:lnTo>
                <a:cubicBezTo>
                  <a:pt x="3583314" y="344996"/>
                  <a:pt x="3583254" y="346957"/>
                  <a:pt x="3583134" y="349792"/>
                </a:cubicBezTo>
                <a:cubicBezTo>
                  <a:pt x="3583013" y="352627"/>
                  <a:pt x="3582892" y="355885"/>
                  <a:pt x="3582772" y="359564"/>
                </a:cubicBezTo>
                <a:cubicBezTo>
                  <a:pt x="3582651" y="363244"/>
                  <a:pt x="3582500" y="367165"/>
                  <a:pt x="3582319" y="371328"/>
                </a:cubicBezTo>
                <a:cubicBezTo>
                  <a:pt x="3582138" y="375490"/>
                  <a:pt x="3581957" y="379442"/>
                  <a:pt x="3581776" y="383182"/>
                </a:cubicBezTo>
                <a:cubicBezTo>
                  <a:pt x="3581595" y="386922"/>
                  <a:pt x="3581414" y="390240"/>
                  <a:pt x="3581233" y="393135"/>
                </a:cubicBezTo>
                <a:cubicBezTo>
                  <a:pt x="3581052" y="396031"/>
                  <a:pt x="3580901" y="398082"/>
                  <a:pt x="3580781" y="399288"/>
                </a:cubicBezTo>
                <a:cubicBezTo>
                  <a:pt x="3580419" y="403511"/>
                  <a:pt x="3579846" y="406980"/>
                  <a:pt x="3579062" y="409695"/>
                </a:cubicBezTo>
                <a:cubicBezTo>
                  <a:pt x="3578278" y="412409"/>
                  <a:pt x="3577071" y="414641"/>
                  <a:pt x="3575442" y="416391"/>
                </a:cubicBezTo>
                <a:cubicBezTo>
                  <a:pt x="3573813" y="418140"/>
                  <a:pt x="3571581" y="419497"/>
                  <a:pt x="3568746" y="420463"/>
                </a:cubicBezTo>
                <a:cubicBezTo>
                  <a:pt x="3565911" y="421428"/>
                  <a:pt x="3562261" y="422152"/>
                  <a:pt x="3557797" y="422634"/>
                </a:cubicBezTo>
                <a:lnTo>
                  <a:pt x="3547662" y="423720"/>
                </a:lnTo>
                <a:lnTo>
                  <a:pt x="3543862" y="410328"/>
                </a:lnTo>
                <a:lnTo>
                  <a:pt x="3555806" y="409242"/>
                </a:lnTo>
                <a:cubicBezTo>
                  <a:pt x="3558340" y="409001"/>
                  <a:pt x="3560361" y="408669"/>
                  <a:pt x="3561869" y="408247"/>
                </a:cubicBezTo>
                <a:cubicBezTo>
                  <a:pt x="3563377" y="407824"/>
                  <a:pt x="3564523" y="407131"/>
                  <a:pt x="3565308" y="406166"/>
                </a:cubicBezTo>
                <a:cubicBezTo>
                  <a:pt x="3566092" y="405200"/>
                  <a:pt x="3566665" y="403903"/>
                  <a:pt x="3567027" y="402275"/>
                </a:cubicBezTo>
                <a:cubicBezTo>
                  <a:pt x="3567388" y="400646"/>
                  <a:pt x="3567690" y="398444"/>
                  <a:pt x="3567932" y="395669"/>
                </a:cubicBezTo>
                <a:cubicBezTo>
                  <a:pt x="3568052" y="394221"/>
                  <a:pt x="3568233" y="391597"/>
                  <a:pt x="3568474" y="387797"/>
                </a:cubicBezTo>
                <a:cubicBezTo>
                  <a:pt x="3568716" y="383996"/>
                  <a:pt x="3568927" y="379984"/>
                  <a:pt x="3569108" y="375762"/>
                </a:cubicBezTo>
                <a:cubicBezTo>
                  <a:pt x="3569289" y="371539"/>
                  <a:pt x="3569440" y="367588"/>
                  <a:pt x="3569560" y="363908"/>
                </a:cubicBezTo>
                <a:cubicBezTo>
                  <a:pt x="3569681" y="360228"/>
                  <a:pt x="3569741" y="357845"/>
                  <a:pt x="3569741" y="356759"/>
                </a:cubicBezTo>
                <a:lnTo>
                  <a:pt x="3538976" y="356759"/>
                </a:lnTo>
                <a:cubicBezTo>
                  <a:pt x="3538855" y="366532"/>
                  <a:pt x="3538372" y="375309"/>
                  <a:pt x="3537528" y="383091"/>
                </a:cubicBezTo>
                <a:cubicBezTo>
                  <a:pt x="3536683" y="390873"/>
                  <a:pt x="3535416" y="398112"/>
                  <a:pt x="3533727" y="404808"/>
                </a:cubicBezTo>
                <a:cubicBezTo>
                  <a:pt x="3532038" y="411504"/>
                  <a:pt x="3529897" y="417899"/>
                  <a:pt x="3527302" y="423992"/>
                </a:cubicBezTo>
                <a:cubicBezTo>
                  <a:pt x="3524709" y="430084"/>
                  <a:pt x="3521602" y="436388"/>
                  <a:pt x="3517982" y="442903"/>
                </a:cubicBezTo>
                <a:lnTo>
                  <a:pt x="3504590" y="436388"/>
                </a:lnTo>
                <a:cubicBezTo>
                  <a:pt x="3508692" y="430115"/>
                  <a:pt x="3512131" y="424142"/>
                  <a:pt x="3514906" y="418472"/>
                </a:cubicBezTo>
                <a:cubicBezTo>
                  <a:pt x="3517681" y="412801"/>
                  <a:pt x="3519913" y="406799"/>
                  <a:pt x="3521602" y="400465"/>
                </a:cubicBezTo>
                <a:cubicBezTo>
                  <a:pt x="3523291" y="394131"/>
                  <a:pt x="3524528" y="387103"/>
                  <a:pt x="3525312" y="379381"/>
                </a:cubicBezTo>
                <a:cubicBezTo>
                  <a:pt x="3526096" y="371660"/>
                  <a:pt x="3526488" y="362611"/>
                  <a:pt x="3526488" y="352235"/>
                </a:cubicBezTo>
                <a:lnTo>
                  <a:pt x="3526488" y="305362"/>
                </a:lnTo>
                <a:lnTo>
                  <a:pt x="3593992" y="305362"/>
                </a:lnTo>
                <a:cubicBezTo>
                  <a:pt x="3593750" y="302226"/>
                  <a:pt x="3593509" y="299089"/>
                  <a:pt x="3593268" y="295952"/>
                </a:cubicBezTo>
                <a:cubicBezTo>
                  <a:pt x="3593027" y="292815"/>
                  <a:pt x="3592786" y="289859"/>
                  <a:pt x="3592544" y="287084"/>
                </a:cubicBezTo>
                <a:cubicBezTo>
                  <a:pt x="3592303" y="283947"/>
                  <a:pt x="3592062" y="280871"/>
                  <a:pt x="3591820" y="277854"/>
                </a:cubicBezTo>
                <a:lnTo>
                  <a:pt x="3605212" y="277854"/>
                </a:lnTo>
                <a:lnTo>
                  <a:pt x="3607203" y="305362"/>
                </a:lnTo>
                <a:lnTo>
                  <a:pt x="3637426" y="305362"/>
                </a:lnTo>
                <a:cubicBezTo>
                  <a:pt x="3635978" y="303673"/>
                  <a:pt x="3634380" y="301833"/>
                  <a:pt x="3632630" y="299843"/>
                </a:cubicBezTo>
                <a:cubicBezTo>
                  <a:pt x="3630881" y="297852"/>
                  <a:pt x="3629131" y="295952"/>
                  <a:pt x="3627382" y="294142"/>
                </a:cubicBezTo>
                <a:cubicBezTo>
                  <a:pt x="3625632" y="292332"/>
                  <a:pt x="3623943" y="290613"/>
                  <a:pt x="3622314" y="288984"/>
                </a:cubicBezTo>
                <a:cubicBezTo>
                  <a:pt x="3620686" y="287355"/>
                  <a:pt x="3619328" y="286058"/>
                  <a:pt x="3618243" y="285093"/>
                </a:cubicBezTo>
                <a:close/>
                <a:moveTo>
                  <a:pt x="506654" y="275864"/>
                </a:moveTo>
                <a:lnTo>
                  <a:pt x="521313" y="278940"/>
                </a:lnTo>
                <a:cubicBezTo>
                  <a:pt x="520348" y="282922"/>
                  <a:pt x="519202" y="287295"/>
                  <a:pt x="517874" y="292061"/>
                </a:cubicBezTo>
                <a:cubicBezTo>
                  <a:pt x="516547" y="296826"/>
                  <a:pt x="514979" y="301743"/>
                  <a:pt x="513169" y="306810"/>
                </a:cubicBezTo>
                <a:lnTo>
                  <a:pt x="541220" y="306810"/>
                </a:lnTo>
                <a:lnTo>
                  <a:pt x="541220" y="434217"/>
                </a:lnTo>
                <a:lnTo>
                  <a:pt x="479508" y="434217"/>
                </a:lnTo>
                <a:lnTo>
                  <a:pt x="479508" y="306810"/>
                </a:lnTo>
                <a:lnTo>
                  <a:pt x="498148" y="306810"/>
                </a:lnTo>
                <a:cubicBezTo>
                  <a:pt x="499958" y="301984"/>
                  <a:pt x="501526" y="296977"/>
                  <a:pt x="502854" y="291789"/>
                </a:cubicBezTo>
                <a:cubicBezTo>
                  <a:pt x="504181" y="286601"/>
                  <a:pt x="505447" y="281293"/>
                  <a:pt x="506654" y="275864"/>
                </a:cubicBezTo>
                <a:close/>
                <a:moveTo>
                  <a:pt x="568366" y="274235"/>
                </a:moveTo>
                <a:lnTo>
                  <a:pt x="581578" y="276949"/>
                </a:lnTo>
                <a:cubicBezTo>
                  <a:pt x="580130" y="282017"/>
                  <a:pt x="578622" y="286994"/>
                  <a:pt x="577053" y="291880"/>
                </a:cubicBezTo>
                <a:cubicBezTo>
                  <a:pt x="575485" y="296766"/>
                  <a:pt x="573796" y="301622"/>
                  <a:pt x="571986" y="306448"/>
                </a:cubicBezTo>
                <a:lnTo>
                  <a:pt x="622297" y="306448"/>
                </a:lnTo>
                <a:cubicBezTo>
                  <a:pt x="622056" y="321288"/>
                  <a:pt x="621754" y="335585"/>
                  <a:pt x="621392" y="349339"/>
                </a:cubicBezTo>
                <a:cubicBezTo>
                  <a:pt x="621271" y="355251"/>
                  <a:pt x="621121" y="361284"/>
                  <a:pt x="620940" y="367437"/>
                </a:cubicBezTo>
                <a:cubicBezTo>
                  <a:pt x="620759" y="373590"/>
                  <a:pt x="620578" y="379623"/>
                  <a:pt x="620397" y="385534"/>
                </a:cubicBezTo>
                <a:cubicBezTo>
                  <a:pt x="620216" y="391446"/>
                  <a:pt x="620035" y="396996"/>
                  <a:pt x="619854" y="402184"/>
                </a:cubicBezTo>
                <a:cubicBezTo>
                  <a:pt x="619673" y="407372"/>
                  <a:pt x="619462" y="411957"/>
                  <a:pt x="619220" y="415938"/>
                </a:cubicBezTo>
                <a:cubicBezTo>
                  <a:pt x="618979" y="419799"/>
                  <a:pt x="618497" y="422996"/>
                  <a:pt x="617773" y="425530"/>
                </a:cubicBezTo>
                <a:cubicBezTo>
                  <a:pt x="617049" y="428064"/>
                  <a:pt x="615872" y="430145"/>
                  <a:pt x="614244" y="431773"/>
                </a:cubicBezTo>
                <a:cubicBezTo>
                  <a:pt x="612615" y="433402"/>
                  <a:pt x="610503" y="434609"/>
                  <a:pt x="607909" y="435393"/>
                </a:cubicBezTo>
                <a:cubicBezTo>
                  <a:pt x="605315" y="436177"/>
                  <a:pt x="602028" y="436750"/>
                  <a:pt x="598046" y="437112"/>
                </a:cubicBezTo>
                <a:lnTo>
                  <a:pt x="582482" y="438379"/>
                </a:lnTo>
                <a:lnTo>
                  <a:pt x="578139" y="424625"/>
                </a:lnTo>
                <a:lnTo>
                  <a:pt x="595694" y="423539"/>
                </a:lnTo>
                <a:cubicBezTo>
                  <a:pt x="598710" y="423298"/>
                  <a:pt x="601002" y="422453"/>
                  <a:pt x="602571" y="421006"/>
                </a:cubicBezTo>
                <a:cubicBezTo>
                  <a:pt x="604139" y="419558"/>
                  <a:pt x="605104" y="416481"/>
                  <a:pt x="605466" y="411776"/>
                </a:cubicBezTo>
                <a:cubicBezTo>
                  <a:pt x="605828" y="405381"/>
                  <a:pt x="606160" y="397991"/>
                  <a:pt x="606462" y="389606"/>
                </a:cubicBezTo>
                <a:cubicBezTo>
                  <a:pt x="606763" y="381221"/>
                  <a:pt x="607035" y="372715"/>
                  <a:pt x="607276" y="364089"/>
                </a:cubicBezTo>
                <a:cubicBezTo>
                  <a:pt x="607517" y="355462"/>
                  <a:pt x="607698" y="347198"/>
                  <a:pt x="607819" y="339295"/>
                </a:cubicBezTo>
                <a:cubicBezTo>
                  <a:pt x="607940" y="331393"/>
                  <a:pt x="608060" y="324727"/>
                  <a:pt x="608181" y="319298"/>
                </a:cubicBezTo>
                <a:lnTo>
                  <a:pt x="566919" y="319479"/>
                </a:lnTo>
                <a:cubicBezTo>
                  <a:pt x="565230" y="323460"/>
                  <a:pt x="563480" y="327381"/>
                  <a:pt x="561670" y="331242"/>
                </a:cubicBezTo>
                <a:cubicBezTo>
                  <a:pt x="559861" y="335103"/>
                  <a:pt x="557930" y="338963"/>
                  <a:pt x="555879" y="342824"/>
                </a:cubicBezTo>
                <a:lnTo>
                  <a:pt x="543573" y="336309"/>
                </a:lnTo>
                <a:cubicBezTo>
                  <a:pt x="548881" y="327381"/>
                  <a:pt x="553677" y="317458"/>
                  <a:pt x="557960" y="306539"/>
                </a:cubicBezTo>
                <a:cubicBezTo>
                  <a:pt x="562243" y="295620"/>
                  <a:pt x="565712" y="284852"/>
                  <a:pt x="568366" y="274235"/>
                </a:cubicBezTo>
                <a:close/>
                <a:moveTo>
                  <a:pt x="4347458" y="273149"/>
                </a:moveTo>
                <a:lnTo>
                  <a:pt x="4359221" y="279483"/>
                </a:lnTo>
                <a:cubicBezTo>
                  <a:pt x="4357773" y="281896"/>
                  <a:pt x="4355842" y="284761"/>
                  <a:pt x="4353430" y="288079"/>
                </a:cubicBezTo>
                <a:cubicBezTo>
                  <a:pt x="4351017" y="291397"/>
                  <a:pt x="4348604" y="294504"/>
                  <a:pt x="4346190" y="297400"/>
                </a:cubicBezTo>
                <a:lnTo>
                  <a:pt x="4380395" y="297400"/>
                </a:lnTo>
                <a:lnTo>
                  <a:pt x="4380395" y="308982"/>
                </a:lnTo>
                <a:lnTo>
                  <a:pt x="4328818" y="308982"/>
                </a:lnTo>
                <a:cubicBezTo>
                  <a:pt x="4328214" y="311395"/>
                  <a:pt x="4327550" y="313898"/>
                  <a:pt x="4326826" y="316492"/>
                </a:cubicBezTo>
                <a:cubicBezTo>
                  <a:pt x="4326102" y="319086"/>
                  <a:pt x="4325318" y="321530"/>
                  <a:pt x="4324474" y="323822"/>
                </a:cubicBezTo>
                <a:lnTo>
                  <a:pt x="4365555" y="323822"/>
                </a:lnTo>
                <a:lnTo>
                  <a:pt x="4365555" y="407070"/>
                </a:lnTo>
                <a:lnTo>
                  <a:pt x="4279954" y="407070"/>
                </a:lnTo>
                <a:lnTo>
                  <a:pt x="4279954" y="323822"/>
                </a:lnTo>
                <a:lnTo>
                  <a:pt x="4310358" y="323822"/>
                </a:lnTo>
                <a:cubicBezTo>
                  <a:pt x="4311202" y="321530"/>
                  <a:pt x="4312016" y="319086"/>
                  <a:pt x="4312801" y="316492"/>
                </a:cubicBezTo>
                <a:cubicBezTo>
                  <a:pt x="4313585" y="313898"/>
                  <a:pt x="4314278" y="311395"/>
                  <a:pt x="4314882" y="308982"/>
                </a:cubicBezTo>
                <a:lnTo>
                  <a:pt x="4267828" y="308982"/>
                </a:lnTo>
                <a:lnTo>
                  <a:pt x="4267828" y="297400"/>
                </a:lnTo>
                <a:lnTo>
                  <a:pt x="4299137" y="297400"/>
                </a:lnTo>
                <a:cubicBezTo>
                  <a:pt x="4297568" y="294263"/>
                  <a:pt x="4295789" y="291035"/>
                  <a:pt x="4293798" y="287717"/>
                </a:cubicBezTo>
                <a:cubicBezTo>
                  <a:pt x="4291808" y="284400"/>
                  <a:pt x="4290088" y="281836"/>
                  <a:pt x="4288640" y="280026"/>
                </a:cubicBezTo>
                <a:lnTo>
                  <a:pt x="4298956" y="273873"/>
                </a:lnTo>
                <a:cubicBezTo>
                  <a:pt x="4299922" y="275079"/>
                  <a:pt x="4301008" y="276618"/>
                  <a:pt x="4302214" y="278488"/>
                </a:cubicBezTo>
                <a:cubicBezTo>
                  <a:pt x="4303420" y="280358"/>
                  <a:pt x="4304627" y="282288"/>
                  <a:pt x="4305834" y="284279"/>
                </a:cubicBezTo>
                <a:cubicBezTo>
                  <a:pt x="4307040" y="286270"/>
                  <a:pt x="4308186" y="288200"/>
                  <a:pt x="4309272" y="290070"/>
                </a:cubicBezTo>
                <a:cubicBezTo>
                  <a:pt x="4310358" y="291940"/>
                  <a:pt x="4311202" y="293478"/>
                  <a:pt x="4311806" y="294685"/>
                </a:cubicBezTo>
                <a:lnTo>
                  <a:pt x="4307824" y="297400"/>
                </a:lnTo>
                <a:lnTo>
                  <a:pt x="4330084" y="297400"/>
                </a:lnTo>
                <a:cubicBezTo>
                  <a:pt x="4331532" y="295710"/>
                  <a:pt x="4333070" y="293780"/>
                  <a:pt x="4334699" y="291608"/>
                </a:cubicBezTo>
                <a:cubicBezTo>
                  <a:pt x="4336328" y="289437"/>
                  <a:pt x="4337956" y="287265"/>
                  <a:pt x="4339586" y="285093"/>
                </a:cubicBezTo>
                <a:cubicBezTo>
                  <a:pt x="4341214" y="282922"/>
                  <a:pt x="4342692" y="280810"/>
                  <a:pt x="4344019" y="278759"/>
                </a:cubicBezTo>
                <a:cubicBezTo>
                  <a:pt x="4345346" y="276708"/>
                  <a:pt x="4346492" y="274838"/>
                  <a:pt x="4347458" y="273149"/>
                </a:cubicBezTo>
                <a:close/>
                <a:moveTo>
                  <a:pt x="3117952" y="125597"/>
                </a:moveTo>
                <a:cubicBezTo>
                  <a:pt x="3122054" y="125597"/>
                  <a:pt x="3125010" y="126261"/>
                  <a:pt x="3126819" y="127588"/>
                </a:cubicBezTo>
                <a:cubicBezTo>
                  <a:pt x="3128629" y="128915"/>
                  <a:pt x="3129534" y="131992"/>
                  <a:pt x="3129534" y="136818"/>
                </a:cubicBezTo>
                <a:cubicBezTo>
                  <a:pt x="3129534" y="141885"/>
                  <a:pt x="3128629" y="145082"/>
                  <a:pt x="3126819" y="146409"/>
                </a:cubicBezTo>
                <a:cubicBezTo>
                  <a:pt x="3125010" y="147736"/>
                  <a:pt x="3122054" y="148400"/>
                  <a:pt x="3117952" y="148400"/>
                </a:cubicBezTo>
                <a:cubicBezTo>
                  <a:pt x="3113729" y="148400"/>
                  <a:pt x="3110743" y="147736"/>
                  <a:pt x="3108993" y="146409"/>
                </a:cubicBezTo>
                <a:cubicBezTo>
                  <a:pt x="3107244" y="145082"/>
                  <a:pt x="3106369" y="141885"/>
                  <a:pt x="3106369" y="136818"/>
                </a:cubicBezTo>
                <a:cubicBezTo>
                  <a:pt x="3106369" y="131992"/>
                  <a:pt x="3107244" y="128915"/>
                  <a:pt x="3108993" y="127588"/>
                </a:cubicBezTo>
                <a:cubicBezTo>
                  <a:pt x="3110743" y="126261"/>
                  <a:pt x="3113729" y="125597"/>
                  <a:pt x="3117952" y="125597"/>
                </a:cubicBezTo>
                <a:close/>
                <a:moveTo>
                  <a:pt x="2198303" y="124330"/>
                </a:moveTo>
                <a:lnTo>
                  <a:pt x="2213324" y="124330"/>
                </a:lnTo>
                <a:cubicBezTo>
                  <a:pt x="2213324" y="128191"/>
                  <a:pt x="2212721" y="132323"/>
                  <a:pt x="2211514" y="136727"/>
                </a:cubicBezTo>
                <a:cubicBezTo>
                  <a:pt x="2210308" y="141131"/>
                  <a:pt x="2208800" y="145444"/>
                  <a:pt x="2206990" y="149667"/>
                </a:cubicBezTo>
                <a:cubicBezTo>
                  <a:pt x="2205180" y="153890"/>
                  <a:pt x="2203129" y="157931"/>
                  <a:pt x="2200837" y="161792"/>
                </a:cubicBezTo>
                <a:cubicBezTo>
                  <a:pt x="2198544" y="165653"/>
                  <a:pt x="2196312" y="169031"/>
                  <a:pt x="2194141" y="171927"/>
                </a:cubicBezTo>
                <a:lnTo>
                  <a:pt x="2181292" y="171927"/>
                </a:lnTo>
                <a:cubicBezTo>
                  <a:pt x="2183704" y="168187"/>
                  <a:pt x="2185967" y="164235"/>
                  <a:pt x="2188078" y="160073"/>
                </a:cubicBezTo>
                <a:cubicBezTo>
                  <a:pt x="2190190" y="155910"/>
                  <a:pt x="2191999" y="151748"/>
                  <a:pt x="2193508" y="147586"/>
                </a:cubicBezTo>
                <a:cubicBezTo>
                  <a:pt x="2195016" y="143423"/>
                  <a:pt x="2196192" y="139351"/>
                  <a:pt x="2197036" y="135370"/>
                </a:cubicBezTo>
                <a:cubicBezTo>
                  <a:pt x="2197881" y="131388"/>
                  <a:pt x="2198303" y="127708"/>
                  <a:pt x="2198303" y="124330"/>
                </a:cubicBezTo>
                <a:close/>
                <a:moveTo>
                  <a:pt x="1293428" y="124330"/>
                </a:moveTo>
                <a:lnTo>
                  <a:pt x="1308449" y="124330"/>
                </a:lnTo>
                <a:cubicBezTo>
                  <a:pt x="1308449" y="128191"/>
                  <a:pt x="1307846" y="132323"/>
                  <a:pt x="1306640" y="136727"/>
                </a:cubicBezTo>
                <a:cubicBezTo>
                  <a:pt x="1305433" y="141131"/>
                  <a:pt x="1303925" y="145444"/>
                  <a:pt x="1302115" y="149667"/>
                </a:cubicBezTo>
                <a:cubicBezTo>
                  <a:pt x="1300305" y="153890"/>
                  <a:pt x="1298254" y="157931"/>
                  <a:pt x="1295962" y="161792"/>
                </a:cubicBezTo>
                <a:cubicBezTo>
                  <a:pt x="1293670" y="165653"/>
                  <a:pt x="1291438" y="169031"/>
                  <a:pt x="1289266" y="171927"/>
                </a:cubicBezTo>
                <a:lnTo>
                  <a:pt x="1276417" y="171927"/>
                </a:lnTo>
                <a:cubicBezTo>
                  <a:pt x="1278830" y="168187"/>
                  <a:pt x="1281092" y="164235"/>
                  <a:pt x="1283203" y="160073"/>
                </a:cubicBezTo>
                <a:cubicBezTo>
                  <a:pt x="1285315" y="155910"/>
                  <a:pt x="1287124" y="151748"/>
                  <a:pt x="1288633" y="147586"/>
                </a:cubicBezTo>
                <a:cubicBezTo>
                  <a:pt x="1290141" y="143423"/>
                  <a:pt x="1291317" y="139351"/>
                  <a:pt x="1292162" y="135370"/>
                </a:cubicBezTo>
                <a:cubicBezTo>
                  <a:pt x="1293006" y="131388"/>
                  <a:pt x="1293428" y="127708"/>
                  <a:pt x="1293428" y="124330"/>
                </a:cubicBezTo>
                <a:close/>
                <a:moveTo>
                  <a:pt x="233820" y="112205"/>
                </a:moveTo>
                <a:cubicBezTo>
                  <a:pt x="237560" y="116428"/>
                  <a:pt x="241692" y="120319"/>
                  <a:pt x="246217" y="123878"/>
                </a:cubicBezTo>
                <a:cubicBezTo>
                  <a:pt x="250741" y="127437"/>
                  <a:pt x="256080" y="130725"/>
                  <a:pt x="262233" y="133741"/>
                </a:cubicBezTo>
                <a:cubicBezTo>
                  <a:pt x="274781" y="127708"/>
                  <a:pt x="284915" y="120530"/>
                  <a:pt x="292637" y="112205"/>
                </a:cubicBezTo>
                <a:close/>
                <a:moveTo>
                  <a:pt x="1152811" y="110033"/>
                </a:moveTo>
                <a:cubicBezTo>
                  <a:pt x="1154741" y="111722"/>
                  <a:pt x="1156762" y="113623"/>
                  <a:pt x="1158874" y="115734"/>
                </a:cubicBezTo>
                <a:cubicBezTo>
                  <a:pt x="1160985" y="117845"/>
                  <a:pt x="1163066" y="119987"/>
                  <a:pt x="1165117" y="122159"/>
                </a:cubicBezTo>
                <a:cubicBezTo>
                  <a:pt x="1167168" y="124330"/>
                  <a:pt x="1169068" y="126472"/>
                  <a:pt x="1170818" y="128583"/>
                </a:cubicBezTo>
                <a:cubicBezTo>
                  <a:pt x="1172567" y="130695"/>
                  <a:pt x="1173985" y="132535"/>
                  <a:pt x="1175071" y="134103"/>
                </a:cubicBezTo>
                <a:lnTo>
                  <a:pt x="1165660" y="144419"/>
                </a:lnTo>
                <a:cubicBezTo>
                  <a:pt x="1164212" y="142126"/>
                  <a:pt x="1162584" y="139774"/>
                  <a:pt x="1160774" y="137361"/>
                </a:cubicBezTo>
                <a:cubicBezTo>
                  <a:pt x="1158964" y="134948"/>
                  <a:pt x="1157064" y="132565"/>
                  <a:pt x="1155073" y="130212"/>
                </a:cubicBezTo>
                <a:cubicBezTo>
                  <a:pt x="1153082" y="127859"/>
                  <a:pt x="1151092" y="125627"/>
                  <a:pt x="1149101" y="123516"/>
                </a:cubicBezTo>
                <a:cubicBezTo>
                  <a:pt x="1147110" y="121405"/>
                  <a:pt x="1145210" y="119565"/>
                  <a:pt x="1143400" y="117996"/>
                </a:cubicBezTo>
                <a:close/>
                <a:moveTo>
                  <a:pt x="3498904" y="109671"/>
                </a:moveTo>
                <a:cubicBezTo>
                  <a:pt x="3496008" y="114256"/>
                  <a:pt x="3493173" y="118298"/>
                  <a:pt x="3490398" y="121797"/>
                </a:cubicBezTo>
                <a:cubicBezTo>
                  <a:pt x="3495827" y="123244"/>
                  <a:pt x="3501649" y="124813"/>
                  <a:pt x="3507862" y="126502"/>
                </a:cubicBezTo>
                <a:cubicBezTo>
                  <a:pt x="3514076" y="128191"/>
                  <a:pt x="3520560" y="130061"/>
                  <a:pt x="3527317" y="132112"/>
                </a:cubicBezTo>
                <a:cubicBezTo>
                  <a:pt x="3532505" y="129217"/>
                  <a:pt x="3536788" y="125899"/>
                  <a:pt x="3540166" y="122159"/>
                </a:cubicBezTo>
                <a:cubicBezTo>
                  <a:pt x="3543544" y="118418"/>
                  <a:pt x="3546681" y="114256"/>
                  <a:pt x="3549577" y="109671"/>
                </a:cubicBezTo>
                <a:close/>
                <a:moveTo>
                  <a:pt x="1459925" y="103880"/>
                </a:moveTo>
                <a:lnTo>
                  <a:pt x="1471327" y="106957"/>
                </a:lnTo>
                <a:cubicBezTo>
                  <a:pt x="1468431" y="115644"/>
                  <a:pt x="1464993" y="123999"/>
                  <a:pt x="1461011" y="132022"/>
                </a:cubicBezTo>
                <a:cubicBezTo>
                  <a:pt x="1457030" y="140045"/>
                  <a:pt x="1453290" y="147133"/>
                  <a:pt x="1449791" y="153286"/>
                </a:cubicBezTo>
                <a:lnTo>
                  <a:pt x="1439294" y="147495"/>
                </a:lnTo>
                <a:cubicBezTo>
                  <a:pt x="1440983" y="144479"/>
                  <a:pt x="1442823" y="141161"/>
                  <a:pt x="1444814" y="137541"/>
                </a:cubicBezTo>
                <a:cubicBezTo>
                  <a:pt x="1446805" y="133922"/>
                  <a:pt x="1448735" y="130152"/>
                  <a:pt x="1450605" y="126231"/>
                </a:cubicBezTo>
                <a:cubicBezTo>
                  <a:pt x="1452475" y="122309"/>
                  <a:pt x="1454225" y="118449"/>
                  <a:pt x="1455854" y="114648"/>
                </a:cubicBezTo>
                <a:cubicBezTo>
                  <a:pt x="1457482" y="110848"/>
                  <a:pt x="1458840" y="107258"/>
                  <a:pt x="1459925" y="103880"/>
                </a:cubicBezTo>
                <a:close/>
                <a:moveTo>
                  <a:pt x="1509513" y="103518"/>
                </a:moveTo>
                <a:cubicBezTo>
                  <a:pt x="1510598" y="104966"/>
                  <a:pt x="1511865" y="106746"/>
                  <a:pt x="1513313" y="108857"/>
                </a:cubicBezTo>
                <a:cubicBezTo>
                  <a:pt x="1514761" y="110968"/>
                  <a:pt x="1516178" y="113200"/>
                  <a:pt x="1517566" y="115553"/>
                </a:cubicBezTo>
                <a:cubicBezTo>
                  <a:pt x="1518953" y="117906"/>
                  <a:pt x="1520281" y="120198"/>
                  <a:pt x="1521547" y="122430"/>
                </a:cubicBezTo>
                <a:cubicBezTo>
                  <a:pt x="1522814" y="124662"/>
                  <a:pt x="1523810" y="126562"/>
                  <a:pt x="1524533" y="128131"/>
                </a:cubicBezTo>
                <a:lnTo>
                  <a:pt x="1515304" y="136275"/>
                </a:lnTo>
                <a:cubicBezTo>
                  <a:pt x="1514580" y="134224"/>
                  <a:pt x="1513615" y="131961"/>
                  <a:pt x="1512408" y="129488"/>
                </a:cubicBezTo>
                <a:cubicBezTo>
                  <a:pt x="1511202" y="127015"/>
                  <a:pt x="1509874" y="124541"/>
                  <a:pt x="1508427" y="122068"/>
                </a:cubicBezTo>
                <a:cubicBezTo>
                  <a:pt x="1506979" y="119595"/>
                  <a:pt x="1505561" y="117242"/>
                  <a:pt x="1504174" y="115010"/>
                </a:cubicBezTo>
                <a:cubicBezTo>
                  <a:pt x="1502786" y="112778"/>
                  <a:pt x="1501550" y="110938"/>
                  <a:pt x="1500464" y="109490"/>
                </a:cubicBezTo>
                <a:close/>
                <a:moveTo>
                  <a:pt x="2057686" y="93022"/>
                </a:moveTo>
                <a:lnTo>
                  <a:pt x="2071802" y="93565"/>
                </a:lnTo>
                <a:lnTo>
                  <a:pt x="2071802" y="113472"/>
                </a:lnTo>
                <a:lnTo>
                  <a:pt x="2143649" y="113472"/>
                </a:lnTo>
                <a:lnTo>
                  <a:pt x="2143649" y="126864"/>
                </a:lnTo>
                <a:lnTo>
                  <a:pt x="2071802" y="126864"/>
                </a:lnTo>
                <a:lnTo>
                  <a:pt x="2071802" y="166136"/>
                </a:lnTo>
                <a:lnTo>
                  <a:pt x="2057686" y="166136"/>
                </a:lnTo>
                <a:lnTo>
                  <a:pt x="2057686" y="126864"/>
                </a:lnTo>
                <a:lnTo>
                  <a:pt x="1986201" y="126864"/>
                </a:lnTo>
                <a:lnTo>
                  <a:pt x="1986201" y="113472"/>
                </a:lnTo>
                <a:lnTo>
                  <a:pt x="2057686" y="113472"/>
                </a:lnTo>
                <a:close/>
                <a:moveTo>
                  <a:pt x="972560" y="91212"/>
                </a:moveTo>
                <a:lnTo>
                  <a:pt x="985409" y="91574"/>
                </a:lnTo>
                <a:lnTo>
                  <a:pt x="985409" y="106957"/>
                </a:lnTo>
                <a:lnTo>
                  <a:pt x="1041873" y="106957"/>
                </a:lnTo>
                <a:lnTo>
                  <a:pt x="1041873" y="119444"/>
                </a:lnTo>
                <a:lnTo>
                  <a:pt x="985409" y="119444"/>
                </a:lnTo>
                <a:lnTo>
                  <a:pt x="985409" y="145685"/>
                </a:lnTo>
                <a:lnTo>
                  <a:pt x="1058523" y="145685"/>
                </a:lnTo>
                <a:lnTo>
                  <a:pt x="1058523" y="157268"/>
                </a:lnTo>
                <a:lnTo>
                  <a:pt x="899627" y="157268"/>
                </a:lnTo>
                <a:lnTo>
                  <a:pt x="899627" y="145685"/>
                </a:lnTo>
                <a:lnTo>
                  <a:pt x="972560" y="145685"/>
                </a:lnTo>
                <a:lnTo>
                  <a:pt x="972560" y="119444"/>
                </a:lnTo>
                <a:lnTo>
                  <a:pt x="915915" y="119444"/>
                </a:lnTo>
                <a:lnTo>
                  <a:pt x="915915" y="106957"/>
                </a:lnTo>
                <a:lnTo>
                  <a:pt x="972560" y="106957"/>
                </a:lnTo>
                <a:close/>
                <a:moveTo>
                  <a:pt x="3657800" y="88497"/>
                </a:moveTo>
                <a:cubicBezTo>
                  <a:pt x="3660213" y="90428"/>
                  <a:pt x="3663078" y="92931"/>
                  <a:pt x="3666396" y="96008"/>
                </a:cubicBezTo>
                <a:cubicBezTo>
                  <a:pt x="3669714" y="99084"/>
                  <a:pt x="3673032" y="102342"/>
                  <a:pt x="3676350" y="105780"/>
                </a:cubicBezTo>
                <a:cubicBezTo>
                  <a:pt x="3679668" y="109219"/>
                  <a:pt x="3682835" y="112597"/>
                  <a:pt x="3685851" y="115915"/>
                </a:cubicBezTo>
                <a:cubicBezTo>
                  <a:pt x="3688868" y="119233"/>
                  <a:pt x="3691280" y="122098"/>
                  <a:pt x="3693090" y="124511"/>
                </a:cubicBezTo>
                <a:lnTo>
                  <a:pt x="3683136" y="135732"/>
                </a:lnTo>
                <a:cubicBezTo>
                  <a:pt x="3680965" y="132595"/>
                  <a:pt x="3678341" y="129247"/>
                  <a:pt x="3675264" y="125688"/>
                </a:cubicBezTo>
                <a:cubicBezTo>
                  <a:pt x="3672187" y="122128"/>
                  <a:pt x="3669020" y="118630"/>
                  <a:pt x="3665763" y="115191"/>
                </a:cubicBezTo>
                <a:cubicBezTo>
                  <a:pt x="3662505" y="111753"/>
                  <a:pt x="3659368" y="108555"/>
                  <a:pt x="3656352" y="105599"/>
                </a:cubicBezTo>
                <a:cubicBezTo>
                  <a:pt x="3653336" y="102643"/>
                  <a:pt x="3650742" y="100261"/>
                  <a:pt x="3648570" y="98451"/>
                </a:cubicBezTo>
                <a:close/>
                <a:moveTo>
                  <a:pt x="2452392" y="87411"/>
                </a:moveTo>
                <a:lnTo>
                  <a:pt x="2453659" y="97908"/>
                </a:lnTo>
                <a:cubicBezTo>
                  <a:pt x="2451125" y="98511"/>
                  <a:pt x="2447988" y="99054"/>
                  <a:pt x="2444248" y="99537"/>
                </a:cubicBezTo>
                <a:cubicBezTo>
                  <a:pt x="2440508" y="100019"/>
                  <a:pt x="2436466" y="100502"/>
                  <a:pt x="2432123" y="100985"/>
                </a:cubicBezTo>
                <a:lnTo>
                  <a:pt x="2432123" y="114015"/>
                </a:lnTo>
                <a:lnTo>
                  <a:pt x="2479176" y="114015"/>
                </a:lnTo>
                <a:lnTo>
                  <a:pt x="2479176" y="124873"/>
                </a:lnTo>
                <a:lnTo>
                  <a:pt x="2432123" y="124873"/>
                </a:lnTo>
                <a:lnTo>
                  <a:pt x="2432123" y="136637"/>
                </a:lnTo>
                <a:lnTo>
                  <a:pt x="2434838" y="128855"/>
                </a:lnTo>
                <a:cubicBezTo>
                  <a:pt x="2438819" y="129820"/>
                  <a:pt x="2443554" y="131177"/>
                  <a:pt x="2449044" y="132927"/>
                </a:cubicBezTo>
                <a:cubicBezTo>
                  <a:pt x="2454534" y="134676"/>
                  <a:pt x="2460114" y="136576"/>
                  <a:pt x="2465784" y="138627"/>
                </a:cubicBezTo>
                <a:cubicBezTo>
                  <a:pt x="2471455" y="140678"/>
                  <a:pt x="2476944" y="142760"/>
                  <a:pt x="2482253" y="144871"/>
                </a:cubicBezTo>
                <a:cubicBezTo>
                  <a:pt x="2487562" y="146982"/>
                  <a:pt x="2492026" y="148822"/>
                  <a:pt x="2495645" y="150391"/>
                </a:cubicBezTo>
                <a:lnTo>
                  <a:pt x="2491483" y="162154"/>
                </a:lnTo>
                <a:cubicBezTo>
                  <a:pt x="2487622" y="159982"/>
                  <a:pt x="2483098" y="157781"/>
                  <a:pt x="2477910" y="155548"/>
                </a:cubicBezTo>
                <a:cubicBezTo>
                  <a:pt x="2472722" y="153316"/>
                  <a:pt x="2467383" y="151175"/>
                  <a:pt x="2461893" y="149124"/>
                </a:cubicBezTo>
                <a:cubicBezTo>
                  <a:pt x="2456404" y="147073"/>
                  <a:pt x="2451035" y="145203"/>
                  <a:pt x="2445787" y="143514"/>
                </a:cubicBezTo>
                <a:cubicBezTo>
                  <a:pt x="2440538" y="141825"/>
                  <a:pt x="2435984" y="140437"/>
                  <a:pt x="2432123" y="139351"/>
                </a:cubicBezTo>
                <a:lnTo>
                  <a:pt x="2432123" y="165412"/>
                </a:lnTo>
                <a:lnTo>
                  <a:pt x="2419093" y="165412"/>
                </a:lnTo>
                <a:lnTo>
                  <a:pt x="2419093" y="134827"/>
                </a:lnTo>
                <a:cubicBezTo>
                  <a:pt x="2411612" y="140015"/>
                  <a:pt x="2403016" y="144841"/>
                  <a:pt x="2393304" y="149305"/>
                </a:cubicBezTo>
                <a:cubicBezTo>
                  <a:pt x="2383592" y="153769"/>
                  <a:pt x="2372280" y="158112"/>
                  <a:pt x="2359371" y="162335"/>
                </a:cubicBezTo>
                <a:lnTo>
                  <a:pt x="2354847" y="150753"/>
                </a:lnTo>
                <a:cubicBezTo>
                  <a:pt x="2368601" y="146651"/>
                  <a:pt x="2380244" y="142518"/>
                  <a:pt x="2389775" y="138356"/>
                </a:cubicBezTo>
                <a:cubicBezTo>
                  <a:pt x="2399306" y="134193"/>
                  <a:pt x="2407510" y="129699"/>
                  <a:pt x="2414388" y="124873"/>
                </a:cubicBezTo>
                <a:lnTo>
                  <a:pt x="2371134" y="124873"/>
                </a:lnTo>
                <a:lnTo>
                  <a:pt x="2371134" y="114015"/>
                </a:lnTo>
                <a:lnTo>
                  <a:pt x="2419093" y="114015"/>
                </a:lnTo>
                <a:lnTo>
                  <a:pt x="2419093" y="102251"/>
                </a:lnTo>
                <a:cubicBezTo>
                  <a:pt x="2414267" y="102613"/>
                  <a:pt x="2409592" y="102945"/>
                  <a:pt x="2405067" y="103247"/>
                </a:cubicBezTo>
                <a:cubicBezTo>
                  <a:pt x="2400543" y="103548"/>
                  <a:pt x="2396350" y="103759"/>
                  <a:pt x="2392490" y="103880"/>
                </a:cubicBezTo>
                <a:lnTo>
                  <a:pt x="2391766" y="93203"/>
                </a:lnTo>
                <a:cubicBezTo>
                  <a:pt x="2396109" y="93203"/>
                  <a:pt x="2401086" y="93052"/>
                  <a:pt x="2406696" y="92750"/>
                </a:cubicBezTo>
                <a:cubicBezTo>
                  <a:pt x="2412306" y="92449"/>
                  <a:pt x="2417947" y="92026"/>
                  <a:pt x="2423617" y="91483"/>
                </a:cubicBezTo>
                <a:cubicBezTo>
                  <a:pt x="2429288" y="90940"/>
                  <a:pt x="2434656" y="90307"/>
                  <a:pt x="2439724" y="89583"/>
                </a:cubicBezTo>
                <a:cubicBezTo>
                  <a:pt x="2444791" y="88859"/>
                  <a:pt x="2449014" y="88135"/>
                  <a:pt x="2452392" y="87411"/>
                </a:cubicBezTo>
                <a:close/>
                <a:moveTo>
                  <a:pt x="1626061" y="85964"/>
                </a:moveTo>
                <a:lnTo>
                  <a:pt x="1777355" y="85964"/>
                </a:lnTo>
                <a:lnTo>
                  <a:pt x="1777355" y="97365"/>
                </a:lnTo>
                <a:lnTo>
                  <a:pt x="1709671" y="97365"/>
                </a:lnTo>
                <a:lnTo>
                  <a:pt x="1709671" y="116186"/>
                </a:lnTo>
                <a:lnTo>
                  <a:pt x="1764506" y="116186"/>
                </a:lnTo>
                <a:lnTo>
                  <a:pt x="1764506" y="127226"/>
                </a:lnTo>
                <a:lnTo>
                  <a:pt x="1709671" y="127226"/>
                </a:lnTo>
                <a:lnTo>
                  <a:pt x="1709671" y="149124"/>
                </a:lnTo>
                <a:cubicBezTo>
                  <a:pt x="1710274" y="149124"/>
                  <a:pt x="1710847" y="149154"/>
                  <a:pt x="1711390" y="149214"/>
                </a:cubicBezTo>
                <a:cubicBezTo>
                  <a:pt x="1711933" y="149275"/>
                  <a:pt x="1712506" y="149305"/>
                  <a:pt x="1713109" y="149305"/>
                </a:cubicBezTo>
                <a:cubicBezTo>
                  <a:pt x="1724450" y="149787"/>
                  <a:pt x="1735972" y="149968"/>
                  <a:pt x="1747676" y="149848"/>
                </a:cubicBezTo>
                <a:cubicBezTo>
                  <a:pt x="1759378" y="149727"/>
                  <a:pt x="1771021" y="149365"/>
                  <a:pt x="1782604" y="148762"/>
                </a:cubicBezTo>
                <a:lnTo>
                  <a:pt x="1779346" y="160887"/>
                </a:lnTo>
                <a:cubicBezTo>
                  <a:pt x="1768367" y="161370"/>
                  <a:pt x="1757388" y="161641"/>
                  <a:pt x="1746409" y="161702"/>
                </a:cubicBezTo>
                <a:cubicBezTo>
                  <a:pt x="1735430" y="161762"/>
                  <a:pt x="1724450" y="161551"/>
                  <a:pt x="1713471" y="161068"/>
                </a:cubicBezTo>
                <a:cubicBezTo>
                  <a:pt x="1706715" y="160827"/>
                  <a:pt x="1700622" y="160224"/>
                  <a:pt x="1695193" y="159258"/>
                </a:cubicBezTo>
                <a:cubicBezTo>
                  <a:pt x="1689764" y="158293"/>
                  <a:pt x="1684756" y="156876"/>
                  <a:pt x="1680172" y="155006"/>
                </a:cubicBezTo>
                <a:cubicBezTo>
                  <a:pt x="1675587" y="153135"/>
                  <a:pt x="1671425" y="150692"/>
                  <a:pt x="1667685" y="147676"/>
                </a:cubicBezTo>
                <a:cubicBezTo>
                  <a:pt x="1663944" y="144660"/>
                  <a:pt x="1660446" y="140980"/>
                  <a:pt x="1657188" y="136637"/>
                </a:cubicBezTo>
                <a:cubicBezTo>
                  <a:pt x="1654413" y="142548"/>
                  <a:pt x="1651035" y="148008"/>
                  <a:pt x="1647053" y="153015"/>
                </a:cubicBezTo>
                <a:cubicBezTo>
                  <a:pt x="1643072" y="158022"/>
                  <a:pt x="1638246" y="162938"/>
                  <a:pt x="1632576" y="167764"/>
                </a:cubicBezTo>
                <a:lnTo>
                  <a:pt x="1621536" y="159078"/>
                </a:lnTo>
                <a:cubicBezTo>
                  <a:pt x="1626242" y="155096"/>
                  <a:pt x="1630374" y="151084"/>
                  <a:pt x="1633933" y="147043"/>
                </a:cubicBezTo>
                <a:cubicBezTo>
                  <a:pt x="1637492" y="143001"/>
                  <a:pt x="1640568" y="138778"/>
                  <a:pt x="1643162" y="134374"/>
                </a:cubicBezTo>
                <a:cubicBezTo>
                  <a:pt x="1645756" y="129971"/>
                  <a:pt x="1647958" y="125265"/>
                  <a:pt x="1649768" y="120258"/>
                </a:cubicBezTo>
                <a:cubicBezTo>
                  <a:pt x="1651578" y="115251"/>
                  <a:pt x="1653086" y="109792"/>
                  <a:pt x="1654292" y="103880"/>
                </a:cubicBezTo>
                <a:lnTo>
                  <a:pt x="1667685" y="105690"/>
                </a:lnTo>
                <a:cubicBezTo>
                  <a:pt x="1666961" y="108947"/>
                  <a:pt x="1666176" y="112084"/>
                  <a:pt x="1665332" y="115101"/>
                </a:cubicBezTo>
                <a:cubicBezTo>
                  <a:pt x="1664487" y="118117"/>
                  <a:pt x="1663582" y="121012"/>
                  <a:pt x="1662617" y="123787"/>
                </a:cubicBezTo>
                <a:cubicBezTo>
                  <a:pt x="1666840" y="130544"/>
                  <a:pt x="1671666" y="135762"/>
                  <a:pt x="1677095" y="139442"/>
                </a:cubicBezTo>
                <a:cubicBezTo>
                  <a:pt x="1682524" y="143122"/>
                  <a:pt x="1688919" y="145746"/>
                  <a:pt x="1696279" y="147314"/>
                </a:cubicBezTo>
                <a:lnTo>
                  <a:pt x="1696279" y="97365"/>
                </a:lnTo>
                <a:lnTo>
                  <a:pt x="1626061" y="97365"/>
                </a:lnTo>
                <a:close/>
                <a:moveTo>
                  <a:pt x="3498542" y="81620"/>
                </a:moveTo>
                <a:lnTo>
                  <a:pt x="3512296" y="85421"/>
                </a:lnTo>
                <a:cubicBezTo>
                  <a:pt x="3510004" y="90247"/>
                  <a:pt x="3507651" y="94711"/>
                  <a:pt x="3505238" y="98813"/>
                </a:cubicBezTo>
                <a:lnTo>
                  <a:pt x="3601155" y="98813"/>
                </a:lnTo>
                <a:lnTo>
                  <a:pt x="3601155" y="109671"/>
                </a:lnTo>
                <a:lnTo>
                  <a:pt x="3565502" y="109671"/>
                </a:lnTo>
                <a:cubicBezTo>
                  <a:pt x="3562366" y="115342"/>
                  <a:pt x="3558988" y="120379"/>
                  <a:pt x="3555368" y="124783"/>
                </a:cubicBezTo>
                <a:cubicBezTo>
                  <a:pt x="3551748" y="129186"/>
                  <a:pt x="3547526" y="133138"/>
                  <a:pt x="3542700" y="136637"/>
                </a:cubicBezTo>
                <a:cubicBezTo>
                  <a:pt x="3551025" y="139170"/>
                  <a:pt x="3559198" y="141704"/>
                  <a:pt x="3567222" y="144238"/>
                </a:cubicBezTo>
                <a:cubicBezTo>
                  <a:pt x="3575245" y="146771"/>
                  <a:pt x="3582937" y="149245"/>
                  <a:pt x="3590296" y="151658"/>
                </a:cubicBezTo>
                <a:lnTo>
                  <a:pt x="3586676" y="164869"/>
                </a:lnTo>
                <a:cubicBezTo>
                  <a:pt x="3577990" y="161491"/>
                  <a:pt x="3568790" y="158112"/>
                  <a:pt x="3559078" y="154734"/>
                </a:cubicBezTo>
                <a:cubicBezTo>
                  <a:pt x="3549366" y="151356"/>
                  <a:pt x="3539382" y="148098"/>
                  <a:pt x="3529126" y="144961"/>
                </a:cubicBezTo>
                <a:cubicBezTo>
                  <a:pt x="3520560" y="149184"/>
                  <a:pt x="3509974" y="152774"/>
                  <a:pt x="3497366" y="155729"/>
                </a:cubicBezTo>
                <a:cubicBezTo>
                  <a:pt x="3484758" y="158685"/>
                  <a:pt x="3469345" y="161491"/>
                  <a:pt x="3451126" y="164145"/>
                </a:cubicBezTo>
                <a:lnTo>
                  <a:pt x="3446240" y="151296"/>
                </a:lnTo>
                <a:cubicBezTo>
                  <a:pt x="3461201" y="149606"/>
                  <a:pt x="3473869" y="147767"/>
                  <a:pt x="3484245" y="145776"/>
                </a:cubicBezTo>
                <a:cubicBezTo>
                  <a:pt x="3494621" y="143785"/>
                  <a:pt x="3503489" y="141583"/>
                  <a:pt x="3510848" y="139170"/>
                </a:cubicBezTo>
                <a:cubicBezTo>
                  <a:pt x="3503609" y="136999"/>
                  <a:pt x="3496491" y="134887"/>
                  <a:pt x="3489493" y="132836"/>
                </a:cubicBezTo>
                <a:cubicBezTo>
                  <a:pt x="3482496" y="130785"/>
                  <a:pt x="3475739" y="128915"/>
                  <a:pt x="3469224" y="127226"/>
                </a:cubicBezTo>
                <a:cubicBezTo>
                  <a:pt x="3471396" y="124692"/>
                  <a:pt x="3473598" y="121917"/>
                  <a:pt x="3475830" y="118901"/>
                </a:cubicBezTo>
                <a:cubicBezTo>
                  <a:pt x="3478062" y="115885"/>
                  <a:pt x="3480263" y="112808"/>
                  <a:pt x="3482435" y="109671"/>
                </a:cubicBezTo>
                <a:lnTo>
                  <a:pt x="3440992" y="109671"/>
                </a:lnTo>
                <a:lnTo>
                  <a:pt x="3440992" y="98813"/>
                </a:lnTo>
                <a:lnTo>
                  <a:pt x="3489312" y="98813"/>
                </a:lnTo>
                <a:cubicBezTo>
                  <a:pt x="3491001" y="95797"/>
                  <a:pt x="3492630" y="92841"/>
                  <a:pt x="3494198" y="89945"/>
                </a:cubicBezTo>
                <a:cubicBezTo>
                  <a:pt x="3495767" y="87049"/>
                  <a:pt x="3497215" y="84275"/>
                  <a:pt x="3498542" y="81620"/>
                </a:cubicBezTo>
                <a:close/>
                <a:moveTo>
                  <a:pt x="1199683" y="77639"/>
                </a:moveTo>
                <a:lnTo>
                  <a:pt x="1213257" y="78182"/>
                </a:lnTo>
                <a:lnTo>
                  <a:pt x="1213257" y="92479"/>
                </a:lnTo>
                <a:lnTo>
                  <a:pt x="1235154" y="92479"/>
                </a:lnTo>
                <a:lnTo>
                  <a:pt x="1235154" y="104604"/>
                </a:lnTo>
                <a:lnTo>
                  <a:pt x="1213257" y="104604"/>
                </a:lnTo>
                <a:lnTo>
                  <a:pt x="1213257" y="142066"/>
                </a:lnTo>
                <a:cubicBezTo>
                  <a:pt x="1213257" y="145685"/>
                  <a:pt x="1212925" y="148762"/>
                  <a:pt x="1212261" y="151296"/>
                </a:cubicBezTo>
                <a:cubicBezTo>
                  <a:pt x="1211598" y="153829"/>
                  <a:pt x="1210391" y="155941"/>
                  <a:pt x="1208642" y="157630"/>
                </a:cubicBezTo>
                <a:cubicBezTo>
                  <a:pt x="1206892" y="159319"/>
                  <a:pt x="1204449" y="160616"/>
                  <a:pt x="1201312" y="161521"/>
                </a:cubicBezTo>
                <a:cubicBezTo>
                  <a:pt x="1198175" y="162426"/>
                  <a:pt x="1194134" y="163059"/>
                  <a:pt x="1189187" y="163421"/>
                </a:cubicBezTo>
                <a:lnTo>
                  <a:pt x="1179414" y="164145"/>
                </a:lnTo>
                <a:lnTo>
                  <a:pt x="1174528" y="151115"/>
                </a:lnTo>
                <a:lnTo>
                  <a:pt x="1185748" y="150391"/>
                </a:lnTo>
                <a:cubicBezTo>
                  <a:pt x="1188765" y="150270"/>
                  <a:pt x="1191208" y="149999"/>
                  <a:pt x="1193078" y="149576"/>
                </a:cubicBezTo>
                <a:cubicBezTo>
                  <a:pt x="1194948" y="149154"/>
                  <a:pt x="1196365" y="148490"/>
                  <a:pt x="1197331" y="147586"/>
                </a:cubicBezTo>
                <a:cubicBezTo>
                  <a:pt x="1198296" y="146681"/>
                  <a:pt x="1198929" y="145474"/>
                  <a:pt x="1199231" y="143966"/>
                </a:cubicBezTo>
                <a:cubicBezTo>
                  <a:pt x="1199533" y="142458"/>
                  <a:pt x="1199683" y="140497"/>
                  <a:pt x="1199683" y="138084"/>
                </a:cubicBezTo>
                <a:lnTo>
                  <a:pt x="1199683" y="104604"/>
                </a:lnTo>
                <a:lnTo>
                  <a:pt x="1135618" y="104604"/>
                </a:lnTo>
                <a:lnTo>
                  <a:pt x="1135618" y="92479"/>
                </a:lnTo>
                <a:lnTo>
                  <a:pt x="1199683" y="92479"/>
                </a:lnTo>
                <a:close/>
                <a:moveTo>
                  <a:pt x="534781" y="63523"/>
                </a:moveTo>
                <a:lnTo>
                  <a:pt x="567719" y="63523"/>
                </a:lnTo>
                <a:lnTo>
                  <a:pt x="567719" y="125778"/>
                </a:lnTo>
                <a:cubicBezTo>
                  <a:pt x="570856" y="130242"/>
                  <a:pt x="574053" y="133862"/>
                  <a:pt x="577310" y="136637"/>
                </a:cubicBezTo>
                <a:cubicBezTo>
                  <a:pt x="580568" y="139412"/>
                  <a:pt x="584067" y="141583"/>
                  <a:pt x="587807" y="143152"/>
                </a:cubicBezTo>
                <a:cubicBezTo>
                  <a:pt x="591547" y="144720"/>
                  <a:pt x="595679" y="145836"/>
                  <a:pt x="600204" y="146500"/>
                </a:cubicBezTo>
                <a:cubicBezTo>
                  <a:pt x="604728" y="147163"/>
                  <a:pt x="609826" y="147555"/>
                  <a:pt x="615496" y="147676"/>
                </a:cubicBezTo>
                <a:cubicBezTo>
                  <a:pt x="628406" y="148159"/>
                  <a:pt x="641888" y="148370"/>
                  <a:pt x="655944" y="148309"/>
                </a:cubicBezTo>
                <a:cubicBezTo>
                  <a:pt x="670000" y="148249"/>
                  <a:pt x="683784" y="147857"/>
                  <a:pt x="697297" y="147133"/>
                </a:cubicBezTo>
                <a:lnTo>
                  <a:pt x="694582" y="159620"/>
                </a:lnTo>
                <a:cubicBezTo>
                  <a:pt x="681069" y="160344"/>
                  <a:pt x="667587" y="160736"/>
                  <a:pt x="654134" y="160797"/>
                </a:cubicBezTo>
                <a:cubicBezTo>
                  <a:pt x="640682" y="160857"/>
                  <a:pt x="627018" y="160646"/>
                  <a:pt x="613143" y="160163"/>
                </a:cubicBezTo>
                <a:cubicBezTo>
                  <a:pt x="607232" y="160043"/>
                  <a:pt x="601863" y="159651"/>
                  <a:pt x="597037" y="158987"/>
                </a:cubicBezTo>
                <a:cubicBezTo>
                  <a:pt x="592211" y="158323"/>
                  <a:pt x="587716" y="157177"/>
                  <a:pt x="583554" y="155548"/>
                </a:cubicBezTo>
                <a:cubicBezTo>
                  <a:pt x="579392" y="153920"/>
                  <a:pt x="575501" y="151718"/>
                  <a:pt x="571881" y="148943"/>
                </a:cubicBezTo>
                <a:cubicBezTo>
                  <a:pt x="568262" y="146168"/>
                  <a:pt x="564702" y="142548"/>
                  <a:pt x="561204" y="138084"/>
                </a:cubicBezTo>
                <a:cubicBezTo>
                  <a:pt x="560238" y="139291"/>
                  <a:pt x="559002" y="140739"/>
                  <a:pt x="557494" y="142428"/>
                </a:cubicBezTo>
                <a:cubicBezTo>
                  <a:pt x="555986" y="144117"/>
                  <a:pt x="554266" y="145927"/>
                  <a:pt x="552336" y="147857"/>
                </a:cubicBezTo>
                <a:cubicBezTo>
                  <a:pt x="550405" y="149787"/>
                  <a:pt x="548354" y="151778"/>
                  <a:pt x="546183" y="153829"/>
                </a:cubicBezTo>
                <a:cubicBezTo>
                  <a:pt x="544011" y="155880"/>
                  <a:pt x="541779" y="157871"/>
                  <a:pt x="539487" y="159801"/>
                </a:cubicBezTo>
                <a:lnTo>
                  <a:pt x="531162" y="148943"/>
                </a:lnTo>
                <a:cubicBezTo>
                  <a:pt x="535746" y="145444"/>
                  <a:pt x="539909" y="141915"/>
                  <a:pt x="543649" y="138356"/>
                </a:cubicBezTo>
                <a:cubicBezTo>
                  <a:pt x="547389" y="134797"/>
                  <a:pt x="551371" y="130604"/>
                  <a:pt x="555593" y="125778"/>
                </a:cubicBezTo>
                <a:lnTo>
                  <a:pt x="555593" y="76010"/>
                </a:lnTo>
                <a:lnTo>
                  <a:pt x="534781" y="76010"/>
                </a:lnTo>
                <a:close/>
                <a:moveTo>
                  <a:pt x="228753" y="62075"/>
                </a:moveTo>
                <a:lnTo>
                  <a:pt x="242326" y="62980"/>
                </a:lnTo>
                <a:cubicBezTo>
                  <a:pt x="241722" y="65031"/>
                  <a:pt x="241180" y="67082"/>
                  <a:pt x="240697" y="69133"/>
                </a:cubicBezTo>
                <a:cubicBezTo>
                  <a:pt x="240214" y="71184"/>
                  <a:pt x="239671" y="73175"/>
                  <a:pt x="239068" y="75105"/>
                </a:cubicBezTo>
                <a:lnTo>
                  <a:pt x="324307" y="75105"/>
                </a:lnTo>
                <a:lnTo>
                  <a:pt x="324307" y="86326"/>
                </a:lnTo>
                <a:lnTo>
                  <a:pt x="234906" y="86326"/>
                </a:lnTo>
                <a:cubicBezTo>
                  <a:pt x="232613" y="91755"/>
                  <a:pt x="230200" y="96701"/>
                  <a:pt x="227667" y="101166"/>
                </a:cubicBezTo>
                <a:lnTo>
                  <a:pt x="310553" y="101166"/>
                </a:lnTo>
                <a:lnTo>
                  <a:pt x="310553" y="111300"/>
                </a:lnTo>
                <a:cubicBezTo>
                  <a:pt x="301263" y="122400"/>
                  <a:pt x="289681" y="131811"/>
                  <a:pt x="275806" y="139532"/>
                </a:cubicBezTo>
                <a:cubicBezTo>
                  <a:pt x="283407" y="142307"/>
                  <a:pt x="292094" y="144780"/>
                  <a:pt x="301867" y="146952"/>
                </a:cubicBezTo>
                <a:cubicBezTo>
                  <a:pt x="311639" y="149124"/>
                  <a:pt x="322980" y="151115"/>
                  <a:pt x="335890" y="152924"/>
                </a:cubicBezTo>
                <a:lnTo>
                  <a:pt x="331365" y="165412"/>
                </a:lnTo>
                <a:cubicBezTo>
                  <a:pt x="316043" y="162757"/>
                  <a:pt x="302771" y="159862"/>
                  <a:pt x="291551" y="156725"/>
                </a:cubicBezTo>
                <a:cubicBezTo>
                  <a:pt x="280330" y="153588"/>
                  <a:pt x="270558" y="150089"/>
                  <a:pt x="262233" y="146228"/>
                </a:cubicBezTo>
                <a:cubicBezTo>
                  <a:pt x="252943" y="150451"/>
                  <a:pt x="242688" y="154191"/>
                  <a:pt x="231467" y="157449"/>
                </a:cubicBezTo>
                <a:cubicBezTo>
                  <a:pt x="220247" y="160706"/>
                  <a:pt x="207880" y="163723"/>
                  <a:pt x="194367" y="166497"/>
                </a:cubicBezTo>
                <a:lnTo>
                  <a:pt x="189119" y="154553"/>
                </a:lnTo>
                <a:cubicBezTo>
                  <a:pt x="201184" y="152502"/>
                  <a:pt x="212163" y="150270"/>
                  <a:pt x="222057" y="147857"/>
                </a:cubicBezTo>
                <a:cubicBezTo>
                  <a:pt x="231950" y="145444"/>
                  <a:pt x="240999" y="142669"/>
                  <a:pt x="249203" y="139532"/>
                </a:cubicBezTo>
                <a:cubicBezTo>
                  <a:pt x="243050" y="135792"/>
                  <a:pt x="237651" y="131780"/>
                  <a:pt x="233005" y="127497"/>
                </a:cubicBezTo>
                <a:cubicBezTo>
                  <a:pt x="228360" y="123214"/>
                  <a:pt x="223987" y="118479"/>
                  <a:pt x="219885" y="113291"/>
                </a:cubicBezTo>
                <a:cubicBezTo>
                  <a:pt x="214818" y="120289"/>
                  <a:pt x="208906" y="127105"/>
                  <a:pt x="202149" y="133741"/>
                </a:cubicBezTo>
                <a:cubicBezTo>
                  <a:pt x="195393" y="140377"/>
                  <a:pt x="187490" y="147254"/>
                  <a:pt x="178442" y="154372"/>
                </a:cubicBezTo>
                <a:lnTo>
                  <a:pt x="170117" y="144057"/>
                </a:lnTo>
                <a:cubicBezTo>
                  <a:pt x="176511" y="139351"/>
                  <a:pt x="182302" y="134706"/>
                  <a:pt x="187490" y="130122"/>
                </a:cubicBezTo>
                <a:cubicBezTo>
                  <a:pt x="192678" y="125537"/>
                  <a:pt x="197323" y="120892"/>
                  <a:pt x="201425" y="116186"/>
                </a:cubicBezTo>
                <a:cubicBezTo>
                  <a:pt x="205527" y="111481"/>
                  <a:pt x="209177" y="106655"/>
                  <a:pt x="212374" y="101708"/>
                </a:cubicBezTo>
                <a:cubicBezTo>
                  <a:pt x="215572" y="96762"/>
                  <a:pt x="218377" y="91634"/>
                  <a:pt x="220790" y="86326"/>
                </a:cubicBezTo>
                <a:lnTo>
                  <a:pt x="186585" y="86326"/>
                </a:lnTo>
                <a:lnTo>
                  <a:pt x="186585" y="75105"/>
                </a:lnTo>
                <a:lnTo>
                  <a:pt x="225133" y="75105"/>
                </a:lnTo>
                <a:cubicBezTo>
                  <a:pt x="225857" y="73054"/>
                  <a:pt x="226490" y="70943"/>
                  <a:pt x="227033" y="68771"/>
                </a:cubicBezTo>
                <a:cubicBezTo>
                  <a:pt x="227576" y="66599"/>
                  <a:pt x="228149" y="64367"/>
                  <a:pt x="228753" y="62075"/>
                </a:cubicBezTo>
                <a:close/>
                <a:moveTo>
                  <a:pt x="1466803" y="61532"/>
                </a:moveTo>
                <a:lnTo>
                  <a:pt x="1466803" y="84697"/>
                </a:lnTo>
                <a:lnTo>
                  <a:pt x="1504988" y="84697"/>
                </a:lnTo>
                <a:lnTo>
                  <a:pt x="1504988" y="61532"/>
                </a:lnTo>
                <a:close/>
                <a:moveTo>
                  <a:pt x="2897705" y="60808"/>
                </a:moveTo>
                <a:lnTo>
                  <a:pt x="2932271" y="60808"/>
                </a:lnTo>
                <a:lnTo>
                  <a:pt x="2932271" y="131931"/>
                </a:lnTo>
                <a:cubicBezTo>
                  <a:pt x="2933478" y="130966"/>
                  <a:pt x="2935076" y="129579"/>
                  <a:pt x="2937067" y="127769"/>
                </a:cubicBezTo>
                <a:cubicBezTo>
                  <a:pt x="2939058" y="125959"/>
                  <a:pt x="2941048" y="124119"/>
                  <a:pt x="2943039" y="122249"/>
                </a:cubicBezTo>
                <a:cubicBezTo>
                  <a:pt x="2945030" y="120379"/>
                  <a:pt x="2946840" y="118720"/>
                  <a:pt x="2948468" y="117272"/>
                </a:cubicBezTo>
                <a:cubicBezTo>
                  <a:pt x="2950097" y="115824"/>
                  <a:pt x="2951093" y="114920"/>
                  <a:pt x="2951454" y="114558"/>
                </a:cubicBezTo>
                <a:lnTo>
                  <a:pt x="2955074" y="129760"/>
                </a:lnTo>
                <a:lnTo>
                  <a:pt x="2931004" y="149667"/>
                </a:lnTo>
                <a:cubicBezTo>
                  <a:pt x="2929556" y="150873"/>
                  <a:pt x="2928320" y="151989"/>
                  <a:pt x="2927294" y="153015"/>
                </a:cubicBezTo>
                <a:cubicBezTo>
                  <a:pt x="2926269" y="154040"/>
                  <a:pt x="2924912" y="155458"/>
                  <a:pt x="2923222" y="157268"/>
                </a:cubicBezTo>
                <a:lnTo>
                  <a:pt x="2913993" y="147314"/>
                </a:lnTo>
                <a:cubicBezTo>
                  <a:pt x="2916044" y="145022"/>
                  <a:pt x="2917461" y="143122"/>
                  <a:pt x="2918246" y="141613"/>
                </a:cubicBezTo>
                <a:cubicBezTo>
                  <a:pt x="2919030" y="140105"/>
                  <a:pt x="2919422" y="138205"/>
                  <a:pt x="2919422" y="135913"/>
                </a:cubicBezTo>
                <a:lnTo>
                  <a:pt x="2919422" y="74019"/>
                </a:lnTo>
                <a:lnTo>
                  <a:pt x="2897705" y="74019"/>
                </a:lnTo>
                <a:close/>
                <a:moveTo>
                  <a:pt x="1560548" y="59541"/>
                </a:moveTo>
                <a:lnTo>
                  <a:pt x="1572673" y="60265"/>
                </a:lnTo>
                <a:lnTo>
                  <a:pt x="1572673" y="139532"/>
                </a:lnTo>
                <a:cubicBezTo>
                  <a:pt x="1572673" y="143031"/>
                  <a:pt x="1573246" y="145323"/>
                  <a:pt x="1574392" y="146409"/>
                </a:cubicBezTo>
                <a:cubicBezTo>
                  <a:pt x="1575538" y="147495"/>
                  <a:pt x="1577318" y="148038"/>
                  <a:pt x="1579731" y="148038"/>
                </a:cubicBezTo>
                <a:lnTo>
                  <a:pt x="1581903" y="148038"/>
                </a:lnTo>
                <a:cubicBezTo>
                  <a:pt x="1584557" y="148038"/>
                  <a:pt x="1586427" y="147495"/>
                  <a:pt x="1587513" y="146409"/>
                </a:cubicBezTo>
                <a:cubicBezTo>
                  <a:pt x="1588599" y="145323"/>
                  <a:pt x="1589443" y="143152"/>
                  <a:pt x="1590046" y="139894"/>
                </a:cubicBezTo>
                <a:cubicBezTo>
                  <a:pt x="1590529" y="136999"/>
                  <a:pt x="1590861" y="134224"/>
                  <a:pt x="1591042" y="131569"/>
                </a:cubicBezTo>
                <a:cubicBezTo>
                  <a:pt x="1591223" y="128915"/>
                  <a:pt x="1591374" y="126200"/>
                  <a:pt x="1591494" y="123425"/>
                </a:cubicBezTo>
                <a:lnTo>
                  <a:pt x="1601629" y="127588"/>
                </a:lnTo>
                <a:cubicBezTo>
                  <a:pt x="1601388" y="130725"/>
                  <a:pt x="1601146" y="133831"/>
                  <a:pt x="1600905" y="136908"/>
                </a:cubicBezTo>
                <a:cubicBezTo>
                  <a:pt x="1600664" y="139985"/>
                  <a:pt x="1600181" y="143514"/>
                  <a:pt x="1599457" y="147495"/>
                </a:cubicBezTo>
                <a:cubicBezTo>
                  <a:pt x="1598733" y="151477"/>
                  <a:pt x="1597165" y="154583"/>
                  <a:pt x="1594752" y="156815"/>
                </a:cubicBezTo>
                <a:cubicBezTo>
                  <a:pt x="1592339" y="159047"/>
                  <a:pt x="1588478" y="160163"/>
                  <a:pt x="1583169" y="160163"/>
                </a:cubicBezTo>
                <a:lnTo>
                  <a:pt x="1575568" y="160163"/>
                </a:lnTo>
                <a:cubicBezTo>
                  <a:pt x="1570501" y="160163"/>
                  <a:pt x="1566731" y="158746"/>
                  <a:pt x="1564257" y="155910"/>
                </a:cubicBezTo>
                <a:cubicBezTo>
                  <a:pt x="1561784" y="153075"/>
                  <a:pt x="1560548" y="148400"/>
                  <a:pt x="1560548" y="141885"/>
                </a:cubicBezTo>
                <a:close/>
                <a:moveTo>
                  <a:pt x="4468778" y="54474"/>
                </a:moveTo>
                <a:cubicBezTo>
                  <a:pt x="4470587" y="58697"/>
                  <a:pt x="4472518" y="63975"/>
                  <a:pt x="4474568" y="70309"/>
                </a:cubicBezTo>
                <a:cubicBezTo>
                  <a:pt x="4476620" y="76643"/>
                  <a:pt x="4478610" y="83189"/>
                  <a:pt x="4480541" y="89945"/>
                </a:cubicBezTo>
                <a:cubicBezTo>
                  <a:pt x="4482472" y="96701"/>
                  <a:pt x="4484190" y="103307"/>
                  <a:pt x="4485699" y="109762"/>
                </a:cubicBezTo>
                <a:cubicBezTo>
                  <a:pt x="4487207" y="116217"/>
                  <a:pt x="4488262" y="121736"/>
                  <a:pt x="4488866" y="126321"/>
                </a:cubicBezTo>
                <a:lnTo>
                  <a:pt x="4476198" y="131388"/>
                </a:lnTo>
                <a:cubicBezTo>
                  <a:pt x="4475594" y="126562"/>
                  <a:pt x="4474538" y="120831"/>
                  <a:pt x="4473030" y="114196"/>
                </a:cubicBezTo>
                <a:cubicBezTo>
                  <a:pt x="4471522" y="107560"/>
                  <a:pt x="4469803" y="100804"/>
                  <a:pt x="4467872" y="93927"/>
                </a:cubicBezTo>
                <a:cubicBezTo>
                  <a:pt x="4465942" y="87049"/>
                  <a:pt x="4463952" y="80444"/>
                  <a:pt x="4461900" y="74110"/>
                </a:cubicBezTo>
                <a:cubicBezTo>
                  <a:pt x="4459850" y="67776"/>
                  <a:pt x="4457919" y="62437"/>
                  <a:pt x="4456110" y="58093"/>
                </a:cubicBezTo>
                <a:close/>
                <a:moveTo>
                  <a:pt x="4522889" y="53388"/>
                </a:moveTo>
                <a:lnTo>
                  <a:pt x="4537186" y="56284"/>
                </a:lnTo>
                <a:cubicBezTo>
                  <a:pt x="4535980" y="61834"/>
                  <a:pt x="4534381" y="68319"/>
                  <a:pt x="4532390" y="75739"/>
                </a:cubicBezTo>
                <a:cubicBezTo>
                  <a:pt x="4530400" y="83158"/>
                  <a:pt x="4528228" y="90820"/>
                  <a:pt x="4525875" y="98722"/>
                </a:cubicBezTo>
                <a:cubicBezTo>
                  <a:pt x="4523522" y="106625"/>
                  <a:pt x="4521110" y="114437"/>
                  <a:pt x="4518636" y="122159"/>
                </a:cubicBezTo>
                <a:cubicBezTo>
                  <a:pt x="4516163" y="129880"/>
                  <a:pt x="4513780" y="136757"/>
                  <a:pt x="4511488" y="142790"/>
                </a:cubicBezTo>
                <a:lnTo>
                  <a:pt x="4554560" y="142790"/>
                </a:lnTo>
                <a:lnTo>
                  <a:pt x="4554560" y="155639"/>
                </a:lnTo>
                <a:lnTo>
                  <a:pt x="4440546" y="155639"/>
                </a:lnTo>
                <a:lnTo>
                  <a:pt x="4440546" y="142790"/>
                </a:lnTo>
                <a:lnTo>
                  <a:pt x="4497372" y="142790"/>
                </a:lnTo>
                <a:cubicBezTo>
                  <a:pt x="4499544" y="136999"/>
                  <a:pt x="4501896" y="130182"/>
                  <a:pt x="4504430" y="122340"/>
                </a:cubicBezTo>
                <a:cubicBezTo>
                  <a:pt x="4506963" y="114497"/>
                  <a:pt x="4509406" y="106444"/>
                  <a:pt x="4511759" y="98179"/>
                </a:cubicBezTo>
                <a:cubicBezTo>
                  <a:pt x="4514112" y="89915"/>
                  <a:pt x="4516284" y="81831"/>
                  <a:pt x="4518274" y="73929"/>
                </a:cubicBezTo>
                <a:cubicBezTo>
                  <a:pt x="4520265" y="66026"/>
                  <a:pt x="4521803" y="59179"/>
                  <a:pt x="4522889" y="53388"/>
                </a:cubicBezTo>
                <a:close/>
                <a:moveTo>
                  <a:pt x="3546138" y="51940"/>
                </a:moveTo>
                <a:lnTo>
                  <a:pt x="3546138" y="70038"/>
                </a:lnTo>
                <a:lnTo>
                  <a:pt x="3572380" y="70038"/>
                </a:lnTo>
                <a:lnTo>
                  <a:pt x="3572380" y="51940"/>
                </a:lnTo>
                <a:close/>
                <a:moveTo>
                  <a:pt x="3508314" y="51940"/>
                </a:moveTo>
                <a:lnTo>
                  <a:pt x="3508314" y="70038"/>
                </a:lnTo>
                <a:lnTo>
                  <a:pt x="3533651" y="70038"/>
                </a:lnTo>
                <a:lnTo>
                  <a:pt x="3533651" y="51940"/>
                </a:lnTo>
                <a:close/>
                <a:moveTo>
                  <a:pt x="3469767" y="51940"/>
                </a:moveTo>
                <a:lnTo>
                  <a:pt x="3469767" y="70038"/>
                </a:lnTo>
                <a:lnTo>
                  <a:pt x="3496008" y="70038"/>
                </a:lnTo>
                <a:lnTo>
                  <a:pt x="3496008" y="51940"/>
                </a:lnTo>
                <a:close/>
                <a:moveTo>
                  <a:pt x="2967742" y="51578"/>
                </a:moveTo>
                <a:lnTo>
                  <a:pt x="2967742" y="86507"/>
                </a:lnTo>
                <a:lnTo>
                  <a:pt x="3030902" y="86507"/>
                </a:lnTo>
                <a:lnTo>
                  <a:pt x="3030902" y="51578"/>
                </a:lnTo>
                <a:close/>
                <a:moveTo>
                  <a:pt x="1455220" y="50673"/>
                </a:moveTo>
                <a:lnTo>
                  <a:pt x="1516933" y="50673"/>
                </a:lnTo>
                <a:lnTo>
                  <a:pt x="1516933" y="95555"/>
                </a:lnTo>
                <a:lnTo>
                  <a:pt x="1493949" y="95555"/>
                </a:lnTo>
                <a:lnTo>
                  <a:pt x="1493949" y="141342"/>
                </a:lnTo>
                <a:cubicBezTo>
                  <a:pt x="1493949" y="145203"/>
                  <a:pt x="1493647" y="148370"/>
                  <a:pt x="1493044" y="150843"/>
                </a:cubicBezTo>
                <a:cubicBezTo>
                  <a:pt x="1492441" y="153316"/>
                  <a:pt x="1491355" y="155307"/>
                  <a:pt x="1489786" y="156815"/>
                </a:cubicBezTo>
                <a:cubicBezTo>
                  <a:pt x="1488218" y="158323"/>
                  <a:pt x="1486167" y="159439"/>
                  <a:pt x="1483633" y="160163"/>
                </a:cubicBezTo>
                <a:cubicBezTo>
                  <a:pt x="1481099" y="160887"/>
                  <a:pt x="1477902" y="161370"/>
                  <a:pt x="1474041" y="161611"/>
                </a:cubicBezTo>
                <a:lnTo>
                  <a:pt x="1466260" y="162335"/>
                </a:lnTo>
                <a:lnTo>
                  <a:pt x="1462097" y="149486"/>
                </a:lnTo>
                <a:lnTo>
                  <a:pt x="1470965" y="148762"/>
                </a:lnTo>
                <a:cubicBezTo>
                  <a:pt x="1475429" y="148521"/>
                  <a:pt x="1478325" y="147646"/>
                  <a:pt x="1479652" y="146138"/>
                </a:cubicBezTo>
                <a:cubicBezTo>
                  <a:pt x="1480979" y="144630"/>
                  <a:pt x="1481642" y="141764"/>
                  <a:pt x="1481642" y="137541"/>
                </a:cubicBezTo>
                <a:lnTo>
                  <a:pt x="1481642" y="95555"/>
                </a:lnTo>
                <a:lnTo>
                  <a:pt x="1455220" y="95555"/>
                </a:lnTo>
                <a:close/>
                <a:moveTo>
                  <a:pt x="3117952" y="48502"/>
                </a:moveTo>
                <a:cubicBezTo>
                  <a:pt x="3122054" y="48502"/>
                  <a:pt x="3125010" y="49165"/>
                  <a:pt x="3126819" y="50493"/>
                </a:cubicBezTo>
                <a:cubicBezTo>
                  <a:pt x="3128629" y="51820"/>
                  <a:pt x="3129534" y="54957"/>
                  <a:pt x="3129534" y="59903"/>
                </a:cubicBezTo>
                <a:cubicBezTo>
                  <a:pt x="3129534" y="64850"/>
                  <a:pt x="3128629" y="67987"/>
                  <a:pt x="3126819" y="69314"/>
                </a:cubicBezTo>
                <a:cubicBezTo>
                  <a:pt x="3125010" y="70641"/>
                  <a:pt x="3122054" y="71305"/>
                  <a:pt x="3117952" y="71305"/>
                </a:cubicBezTo>
                <a:cubicBezTo>
                  <a:pt x="3113729" y="71305"/>
                  <a:pt x="3110743" y="70641"/>
                  <a:pt x="3108993" y="69314"/>
                </a:cubicBezTo>
                <a:cubicBezTo>
                  <a:pt x="3107244" y="67987"/>
                  <a:pt x="3106369" y="64850"/>
                  <a:pt x="3106369" y="59903"/>
                </a:cubicBezTo>
                <a:cubicBezTo>
                  <a:pt x="3106369" y="54957"/>
                  <a:pt x="3107244" y="51820"/>
                  <a:pt x="3108993" y="50493"/>
                </a:cubicBezTo>
                <a:cubicBezTo>
                  <a:pt x="3110743" y="49165"/>
                  <a:pt x="3113729" y="48502"/>
                  <a:pt x="3117952" y="48502"/>
                </a:cubicBezTo>
                <a:close/>
                <a:moveTo>
                  <a:pt x="388915" y="47778"/>
                </a:moveTo>
                <a:cubicBezTo>
                  <a:pt x="387588" y="56223"/>
                  <a:pt x="386141" y="64337"/>
                  <a:pt x="384572" y="72119"/>
                </a:cubicBezTo>
                <a:cubicBezTo>
                  <a:pt x="383004" y="79901"/>
                  <a:pt x="381194" y="87773"/>
                  <a:pt x="379143" y="95736"/>
                </a:cubicBezTo>
                <a:cubicBezTo>
                  <a:pt x="381556" y="97305"/>
                  <a:pt x="384210" y="99175"/>
                  <a:pt x="387106" y="101346"/>
                </a:cubicBezTo>
                <a:cubicBezTo>
                  <a:pt x="390001" y="103518"/>
                  <a:pt x="393078" y="105931"/>
                  <a:pt x="396335" y="108585"/>
                </a:cubicBezTo>
                <a:cubicBezTo>
                  <a:pt x="399955" y="100985"/>
                  <a:pt x="402911" y="92358"/>
                  <a:pt x="405203" y="82706"/>
                </a:cubicBezTo>
                <a:cubicBezTo>
                  <a:pt x="407496" y="73054"/>
                  <a:pt x="409486" y="61411"/>
                  <a:pt x="411175" y="47778"/>
                </a:cubicBezTo>
                <a:close/>
                <a:moveTo>
                  <a:pt x="1659903" y="46692"/>
                </a:moveTo>
                <a:lnTo>
                  <a:pt x="1659903" y="61170"/>
                </a:lnTo>
                <a:lnTo>
                  <a:pt x="1741341" y="61170"/>
                </a:lnTo>
                <a:lnTo>
                  <a:pt x="1741341" y="46692"/>
                </a:lnTo>
                <a:close/>
                <a:moveTo>
                  <a:pt x="3729828" y="45063"/>
                </a:moveTo>
                <a:lnTo>
                  <a:pt x="3744125" y="45606"/>
                </a:lnTo>
                <a:lnTo>
                  <a:pt x="3744125" y="70762"/>
                </a:lnTo>
                <a:lnTo>
                  <a:pt x="3782673" y="70762"/>
                </a:lnTo>
                <a:lnTo>
                  <a:pt x="3782673" y="83973"/>
                </a:lnTo>
                <a:lnTo>
                  <a:pt x="3744125" y="83973"/>
                </a:lnTo>
                <a:lnTo>
                  <a:pt x="3744125" y="137903"/>
                </a:lnTo>
                <a:cubicBezTo>
                  <a:pt x="3744125" y="142488"/>
                  <a:pt x="3743672" y="146319"/>
                  <a:pt x="3742768" y="149395"/>
                </a:cubicBezTo>
                <a:cubicBezTo>
                  <a:pt x="3741863" y="152472"/>
                  <a:pt x="3740264" y="154975"/>
                  <a:pt x="3737972" y="156906"/>
                </a:cubicBezTo>
                <a:cubicBezTo>
                  <a:pt x="3735680" y="158836"/>
                  <a:pt x="3732543" y="160254"/>
                  <a:pt x="3728561" y="161159"/>
                </a:cubicBezTo>
                <a:cubicBezTo>
                  <a:pt x="3724580" y="162064"/>
                  <a:pt x="3719452" y="162697"/>
                  <a:pt x="3713178" y="163059"/>
                </a:cubicBezTo>
                <a:lnTo>
                  <a:pt x="3700872" y="163602"/>
                </a:lnTo>
                <a:lnTo>
                  <a:pt x="3695805" y="149124"/>
                </a:lnTo>
                <a:lnTo>
                  <a:pt x="3711912" y="148400"/>
                </a:lnTo>
                <a:cubicBezTo>
                  <a:pt x="3716014" y="148279"/>
                  <a:pt x="3719241" y="147948"/>
                  <a:pt x="3721594" y="147405"/>
                </a:cubicBezTo>
                <a:cubicBezTo>
                  <a:pt x="3723946" y="146862"/>
                  <a:pt x="3725726" y="146047"/>
                  <a:pt x="3726932" y="144961"/>
                </a:cubicBezTo>
                <a:cubicBezTo>
                  <a:pt x="3728139" y="143876"/>
                  <a:pt x="3728923" y="142398"/>
                  <a:pt x="3729285" y="140528"/>
                </a:cubicBezTo>
                <a:cubicBezTo>
                  <a:pt x="3729647" y="138658"/>
                  <a:pt x="3729828" y="136214"/>
                  <a:pt x="3729828" y="133198"/>
                </a:cubicBezTo>
                <a:lnTo>
                  <a:pt x="3729828" y="83973"/>
                </a:lnTo>
                <a:lnTo>
                  <a:pt x="3623777" y="83973"/>
                </a:lnTo>
                <a:lnTo>
                  <a:pt x="3623777" y="70762"/>
                </a:lnTo>
                <a:lnTo>
                  <a:pt x="3729828" y="70762"/>
                </a:lnTo>
                <a:close/>
                <a:moveTo>
                  <a:pt x="640109" y="45063"/>
                </a:moveTo>
                <a:lnTo>
                  <a:pt x="640109" y="59360"/>
                </a:lnTo>
                <a:lnTo>
                  <a:pt x="666169" y="59360"/>
                </a:lnTo>
                <a:lnTo>
                  <a:pt x="666169" y="45063"/>
                </a:lnTo>
                <a:close/>
                <a:moveTo>
                  <a:pt x="603190" y="45063"/>
                </a:moveTo>
                <a:lnTo>
                  <a:pt x="603190" y="59360"/>
                </a:lnTo>
                <a:lnTo>
                  <a:pt x="627983" y="59360"/>
                </a:lnTo>
                <a:lnTo>
                  <a:pt x="627983" y="45063"/>
                </a:lnTo>
                <a:close/>
                <a:moveTo>
                  <a:pt x="3884562" y="38729"/>
                </a:moveTo>
                <a:lnTo>
                  <a:pt x="3884562" y="70219"/>
                </a:lnTo>
                <a:lnTo>
                  <a:pt x="3884562" y="79268"/>
                </a:lnTo>
                <a:lnTo>
                  <a:pt x="3943016" y="79268"/>
                </a:lnTo>
                <a:lnTo>
                  <a:pt x="3943016" y="38729"/>
                </a:lnTo>
                <a:close/>
                <a:moveTo>
                  <a:pt x="790680" y="35472"/>
                </a:moveTo>
                <a:lnTo>
                  <a:pt x="805158" y="36014"/>
                </a:lnTo>
                <a:cubicBezTo>
                  <a:pt x="805158" y="37342"/>
                  <a:pt x="805128" y="39694"/>
                  <a:pt x="805067" y="43073"/>
                </a:cubicBezTo>
                <a:cubicBezTo>
                  <a:pt x="805007" y="46451"/>
                  <a:pt x="804917" y="50040"/>
                  <a:pt x="804796" y="53841"/>
                </a:cubicBezTo>
                <a:cubicBezTo>
                  <a:pt x="804675" y="57641"/>
                  <a:pt x="804585" y="61230"/>
                  <a:pt x="804524" y="64609"/>
                </a:cubicBezTo>
                <a:cubicBezTo>
                  <a:pt x="804464" y="67987"/>
                  <a:pt x="804374" y="70400"/>
                  <a:pt x="804253" y="71848"/>
                </a:cubicBezTo>
                <a:cubicBezTo>
                  <a:pt x="804012" y="76070"/>
                  <a:pt x="803650" y="80112"/>
                  <a:pt x="803167" y="83973"/>
                </a:cubicBezTo>
                <a:cubicBezTo>
                  <a:pt x="802685" y="87834"/>
                  <a:pt x="801961" y="91574"/>
                  <a:pt x="800995" y="95193"/>
                </a:cubicBezTo>
                <a:lnTo>
                  <a:pt x="810949" y="95555"/>
                </a:lnTo>
                <a:lnTo>
                  <a:pt x="810949" y="133017"/>
                </a:lnTo>
                <a:cubicBezTo>
                  <a:pt x="810949" y="135792"/>
                  <a:pt x="811160" y="138024"/>
                  <a:pt x="811583" y="139713"/>
                </a:cubicBezTo>
                <a:cubicBezTo>
                  <a:pt x="812005" y="141402"/>
                  <a:pt x="812699" y="142729"/>
                  <a:pt x="813664" y="143695"/>
                </a:cubicBezTo>
                <a:cubicBezTo>
                  <a:pt x="814629" y="144660"/>
                  <a:pt x="815956" y="145384"/>
                  <a:pt x="817645" y="145866"/>
                </a:cubicBezTo>
                <a:cubicBezTo>
                  <a:pt x="819334" y="146349"/>
                  <a:pt x="821446" y="146651"/>
                  <a:pt x="823979" y="146771"/>
                </a:cubicBezTo>
                <a:cubicBezTo>
                  <a:pt x="830856" y="147374"/>
                  <a:pt x="837733" y="147374"/>
                  <a:pt x="844610" y="146771"/>
                </a:cubicBezTo>
                <a:cubicBezTo>
                  <a:pt x="850040" y="146289"/>
                  <a:pt x="853840" y="145474"/>
                  <a:pt x="856012" y="144328"/>
                </a:cubicBezTo>
                <a:cubicBezTo>
                  <a:pt x="858184" y="143182"/>
                  <a:pt x="859571" y="141040"/>
                  <a:pt x="860174" y="137903"/>
                </a:cubicBezTo>
                <a:cubicBezTo>
                  <a:pt x="860778" y="134767"/>
                  <a:pt x="861200" y="131841"/>
                  <a:pt x="861441" y="129126"/>
                </a:cubicBezTo>
                <a:cubicBezTo>
                  <a:pt x="861682" y="126412"/>
                  <a:pt x="861863" y="123425"/>
                  <a:pt x="861984" y="120168"/>
                </a:cubicBezTo>
                <a:lnTo>
                  <a:pt x="875195" y="125054"/>
                </a:lnTo>
                <a:cubicBezTo>
                  <a:pt x="875075" y="129277"/>
                  <a:pt x="874803" y="133047"/>
                  <a:pt x="874381" y="136365"/>
                </a:cubicBezTo>
                <a:cubicBezTo>
                  <a:pt x="873959" y="139683"/>
                  <a:pt x="873265" y="143333"/>
                  <a:pt x="872300" y="147314"/>
                </a:cubicBezTo>
                <a:cubicBezTo>
                  <a:pt x="871817" y="149245"/>
                  <a:pt x="871063" y="150964"/>
                  <a:pt x="870037" y="152472"/>
                </a:cubicBezTo>
                <a:cubicBezTo>
                  <a:pt x="869012" y="153980"/>
                  <a:pt x="867534" y="155247"/>
                  <a:pt x="865604" y="156272"/>
                </a:cubicBezTo>
                <a:cubicBezTo>
                  <a:pt x="863673" y="157298"/>
                  <a:pt x="861230" y="158142"/>
                  <a:pt x="858274" y="158806"/>
                </a:cubicBezTo>
                <a:cubicBezTo>
                  <a:pt x="855318" y="159470"/>
                  <a:pt x="851668" y="159922"/>
                  <a:pt x="847325" y="160163"/>
                </a:cubicBezTo>
                <a:cubicBezTo>
                  <a:pt x="838035" y="160767"/>
                  <a:pt x="828805" y="160767"/>
                  <a:pt x="819636" y="160163"/>
                </a:cubicBezTo>
                <a:cubicBezTo>
                  <a:pt x="815654" y="159922"/>
                  <a:pt x="812216" y="159409"/>
                  <a:pt x="809320" y="158625"/>
                </a:cubicBezTo>
                <a:cubicBezTo>
                  <a:pt x="806425" y="157841"/>
                  <a:pt x="804072" y="156574"/>
                  <a:pt x="802262" y="154825"/>
                </a:cubicBezTo>
                <a:cubicBezTo>
                  <a:pt x="800453" y="153075"/>
                  <a:pt x="799125" y="150783"/>
                  <a:pt x="798281" y="147948"/>
                </a:cubicBezTo>
                <a:cubicBezTo>
                  <a:pt x="797436" y="145112"/>
                  <a:pt x="797014" y="141523"/>
                  <a:pt x="797014" y="137180"/>
                </a:cubicBezTo>
                <a:lnTo>
                  <a:pt x="797014" y="106414"/>
                </a:lnTo>
                <a:cubicBezTo>
                  <a:pt x="794360" y="112446"/>
                  <a:pt x="790891" y="118147"/>
                  <a:pt x="786608" y="123516"/>
                </a:cubicBezTo>
                <a:cubicBezTo>
                  <a:pt x="782325" y="128885"/>
                  <a:pt x="777167" y="134043"/>
                  <a:pt x="771135" y="138989"/>
                </a:cubicBezTo>
                <a:cubicBezTo>
                  <a:pt x="765102" y="143936"/>
                  <a:pt x="758104" y="148732"/>
                  <a:pt x="750142" y="153377"/>
                </a:cubicBezTo>
                <a:cubicBezTo>
                  <a:pt x="742179" y="158022"/>
                  <a:pt x="733190" y="162576"/>
                  <a:pt x="723176" y="167040"/>
                </a:cubicBezTo>
                <a:lnTo>
                  <a:pt x="715937" y="153648"/>
                </a:lnTo>
                <a:cubicBezTo>
                  <a:pt x="730295" y="147616"/>
                  <a:pt x="742179" y="141734"/>
                  <a:pt x="751589" y="136003"/>
                </a:cubicBezTo>
                <a:cubicBezTo>
                  <a:pt x="761000" y="130272"/>
                  <a:pt x="768510" y="124210"/>
                  <a:pt x="774121" y="117815"/>
                </a:cubicBezTo>
                <a:cubicBezTo>
                  <a:pt x="779731" y="111421"/>
                  <a:pt x="783682" y="104423"/>
                  <a:pt x="785975" y="96822"/>
                </a:cubicBezTo>
                <a:cubicBezTo>
                  <a:pt x="788267" y="89221"/>
                  <a:pt x="789534" y="80595"/>
                  <a:pt x="789775" y="70943"/>
                </a:cubicBezTo>
                <a:cubicBezTo>
                  <a:pt x="789896" y="69495"/>
                  <a:pt x="789986" y="67112"/>
                  <a:pt x="790047" y="63794"/>
                </a:cubicBezTo>
                <a:cubicBezTo>
                  <a:pt x="790107" y="60476"/>
                  <a:pt x="790197" y="56977"/>
                  <a:pt x="790318" y="53298"/>
                </a:cubicBezTo>
                <a:cubicBezTo>
                  <a:pt x="790439" y="49618"/>
                  <a:pt x="790529" y="46089"/>
                  <a:pt x="790589" y="42711"/>
                </a:cubicBezTo>
                <a:cubicBezTo>
                  <a:pt x="790650" y="39332"/>
                  <a:pt x="790680" y="36919"/>
                  <a:pt x="790680" y="35472"/>
                </a:cubicBezTo>
                <a:close/>
                <a:moveTo>
                  <a:pt x="4237444" y="33662"/>
                </a:moveTo>
                <a:cubicBezTo>
                  <a:pt x="4233100" y="33662"/>
                  <a:pt x="4229300" y="34416"/>
                  <a:pt x="4226042" y="35924"/>
                </a:cubicBezTo>
                <a:cubicBezTo>
                  <a:pt x="4222785" y="37432"/>
                  <a:pt x="4220100" y="40117"/>
                  <a:pt x="4217989" y="43977"/>
                </a:cubicBezTo>
                <a:cubicBezTo>
                  <a:pt x="4215878" y="47838"/>
                  <a:pt x="4214309" y="53056"/>
                  <a:pt x="4213284" y="59632"/>
                </a:cubicBezTo>
                <a:cubicBezTo>
                  <a:pt x="4212258" y="66207"/>
                  <a:pt x="4211746" y="74502"/>
                  <a:pt x="4211746" y="84516"/>
                </a:cubicBezTo>
                <a:cubicBezTo>
                  <a:pt x="4211746" y="94650"/>
                  <a:pt x="4212258" y="103005"/>
                  <a:pt x="4213284" y="109581"/>
                </a:cubicBezTo>
                <a:cubicBezTo>
                  <a:pt x="4214309" y="116156"/>
                  <a:pt x="4215878" y="121374"/>
                  <a:pt x="4217989" y="125235"/>
                </a:cubicBezTo>
                <a:cubicBezTo>
                  <a:pt x="4220100" y="129096"/>
                  <a:pt x="4222785" y="131780"/>
                  <a:pt x="4226042" y="133289"/>
                </a:cubicBezTo>
                <a:cubicBezTo>
                  <a:pt x="4229300" y="134797"/>
                  <a:pt x="4233100" y="135551"/>
                  <a:pt x="4237444" y="135551"/>
                </a:cubicBezTo>
                <a:cubicBezTo>
                  <a:pt x="4241908" y="135551"/>
                  <a:pt x="4245768" y="134797"/>
                  <a:pt x="4249026" y="133289"/>
                </a:cubicBezTo>
                <a:cubicBezTo>
                  <a:pt x="4252284" y="131780"/>
                  <a:pt x="4254998" y="129096"/>
                  <a:pt x="4257170" y="125235"/>
                </a:cubicBezTo>
                <a:cubicBezTo>
                  <a:pt x="4259342" y="121374"/>
                  <a:pt x="4260940" y="116156"/>
                  <a:pt x="4261966" y="109581"/>
                </a:cubicBezTo>
                <a:cubicBezTo>
                  <a:pt x="4262992" y="103005"/>
                  <a:pt x="4263504" y="94650"/>
                  <a:pt x="4263504" y="84516"/>
                </a:cubicBezTo>
                <a:cubicBezTo>
                  <a:pt x="4263504" y="74502"/>
                  <a:pt x="4262992" y="66207"/>
                  <a:pt x="4261966" y="59632"/>
                </a:cubicBezTo>
                <a:cubicBezTo>
                  <a:pt x="4260940" y="53056"/>
                  <a:pt x="4259342" y="47838"/>
                  <a:pt x="4257170" y="43977"/>
                </a:cubicBezTo>
                <a:cubicBezTo>
                  <a:pt x="4254998" y="40117"/>
                  <a:pt x="4252284" y="37432"/>
                  <a:pt x="4249026" y="35924"/>
                </a:cubicBezTo>
                <a:cubicBezTo>
                  <a:pt x="4245768" y="34416"/>
                  <a:pt x="4241908" y="33662"/>
                  <a:pt x="4237444" y="33662"/>
                </a:cubicBezTo>
                <a:close/>
                <a:moveTo>
                  <a:pt x="4132669" y="33662"/>
                </a:moveTo>
                <a:cubicBezTo>
                  <a:pt x="4128326" y="33662"/>
                  <a:pt x="4124525" y="34416"/>
                  <a:pt x="4121268" y="35924"/>
                </a:cubicBezTo>
                <a:cubicBezTo>
                  <a:pt x="4118010" y="37432"/>
                  <a:pt x="4115326" y="40117"/>
                  <a:pt x="4113214" y="43977"/>
                </a:cubicBezTo>
                <a:cubicBezTo>
                  <a:pt x="4111103" y="47838"/>
                  <a:pt x="4109534" y="53056"/>
                  <a:pt x="4108509" y="59632"/>
                </a:cubicBezTo>
                <a:cubicBezTo>
                  <a:pt x="4107483" y="66207"/>
                  <a:pt x="4106970" y="74502"/>
                  <a:pt x="4106970" y="84516"/>
                </a:cubicBezTo>
                <a:cubicBezTo>
                  <a:pt x="4106970" y="94650"/>
                  <a:pt x="4107483" y="103005"/>
                  <a:pt x="4108509" y="109581"/>
                </a:cubicBezTo>
                <a:cubicBezTo>
                  <a:pt x="4109534" y="116156"/>
                  <a:pt x="4111103" y="121374"/>
                  <a:pt x="4113214" y="125235"/>
                </a:cubicBezTo>
                <a:cubicBezTo>
                  <a:pt x="4115326" y="129096"/>
                  <a:pt x="4118010" y="131780"/>
                  <a:pt x="4121268" y="133289"/>
                </a:cubicBezTo>
                <a:cubicBezTo>
                  <a:pt x="4124525" y="134797"/>
                  <a:pt x="4128326" y="135551"/>
                  <a:pt x="4132669" y="135551"/>
                </a:cubicBezTo>
                <a:cubicBezTo>
                  <a:pt x="4137133" y="135551"/>
                  <a:pt x="4140994" y="134797"/>
                  <a:pt x="4144251" y="133289"/>
                </a:cubicBezTo>
                <a:cubicBezTo>
                  <a:pt x="4147509" y="131780"/>
                  <a:pt x="4150223" y="129096"/>
                  <a:pt x="4152395" y="125235"/>
                </a:cubicBezTo>
                <a:cubicBezTo>
                  <a:pt x="4154567" y="121374"/>
                  <a:pt x="4156166" y="116156"/>
                  <a:pt x="4157191" y="109581"/>
                </a:cubicBezTo>
                <a:cubicBezTo>
                  <a:pt x="4158216" y="103005"/>
                  <a:pt x="4158729" y="94650"/>
                  <a:pt x="4158729" y="84516"/>
                </a:cubicBezTo>
                <a:cubicBezTo>
                  <a:pt x="4158729" y="74502"/>
                  <a:pt x="4158216" y="66207"/>
                  <a:pt x="4157191" y="59632"/>
                </a:cubicBezTo>
                <a:cubicBezTo>
                  <a:pt x="4156166" y="53056"/>
                  <a:pt x="4154567" y="47838"/>
                  <a:pt x="4152395" y="43977"/>
                </a:cubicBezTo>
                <a:cubicBezTo>
                  <a:pt x="4150223" y="40117"/>
                  <a:pt x="4147509" y="37432"/>
                  <a:pt x="4144251" y="35924"/>
                </a:cubicBezTo>
                <a:cubicBezTo>
                  <a:pt x="4140994" y="34416"/>
                  <a:pt x="4137133" y="33662"/>
                  <a:pt x="4132669" y="33662"/>
                </a:cubicBezTo>
                <a:close/>
                <a:moveTo>
                  <a:pt x="3508314" y="22984"/>
                </a:moveTo>
                <a:lnTo>
                  <a:pt x="3508314" y="40901"/>
                </a:lnTo>
                <a:lnTo>
                  <a:pt x="3533651" y="40901"/>
                </a:lnTo>
                <a:lnTo>
                  <a:pt x="3533651" y="22984"/>
                </a:lnTo>
                <a:close/>
                <a:moveTo>
                  <a:pt x="249746" y="22803"/>
                </a:moveTo>
                <a:cubicBezTo>
                  <a:pt x="242869" y="23286"/>
                  <a:pt x="236173" y="23678"/>
                  <a:pt x="229657" y="23980"/>
                </a:cubicBezTo>
                <a:cubicBezTo>
                  <a:pt x="223142" y="24281"/>
                  <a:pt x="216869" y="24553"/>
                  <a:pt x="210836" y="24794"/>
                </a:cubicBezTo>
                <a:cubicBezTo>
                  <a:pt x="211801" y="25880"/>
                  <a:pt x="212857" y="27117"/>
                  <a:pt x="214003" y="28504"/>
                </a:cubicBezTo>
                <a:cubicBezTo>
                  <a:pt x="215149" y="29892"/>
                  <a:pt x="216265" y="31369"/>
                  <a:pt x="217351" y="32938"/>
                </a:cubicBezTo>
                <a:cubicBezTo>
                  <a:pt x="218437" y="34506"/>
                  <a:pt x="219463" y="35984"/>
                  <a:pt x="220428" y="37372"/>
                </a:cubicBezTo>
                <a:cubicBezTo>
                  <a:pt x="221393" y="38759"/>
                  <a:pt x="222237" y="39996"/>
                  <a:pt x="222961" y="41082"/>
                </a:cubicBezTo>
                <a:lnTo>
                  <a:pt x="215541" y="45968"/>
                </a:lnTo>
                <a:lnTo>
                  <a:pt x="254994" y="45968"/>
                </a:lnTo>
                <a:cubicBezTo>
                  <a:pt x="254270" y="44400"/>
                  <a:pt x="253395" y="42711"/>
                  <a:pt x="252370" y="40901"/>
                </a:cubicBezTo>
                <a:cubicBezTo>
                  <a:pt x="251344" y="39091"/>
                  <a:pt x="250258" y="37342"/>
                  <a:pt x="249112" y="35653"/>
                </a:cubicBezTo>
                <a:cubicBezTo>
                  <a:pt x="247966" y="33963"/>
                  <a:pt x="246850" y="32365"/>
                  <a:pt x="245764" y="30857"/>
                </a:cubicBezTo>
                <a:cubicBezTo>
                  <a:pt x="244678" y="29349"/>
                  <a:pt x="243713" y="28052"/>
                  <a:pt x="242869" y="26966"/>
                </a:cubicBezTo>
                <a:close/>
                <a:moveTo>
                  <a:pt x="4335770" y="21717"/>
                </a:moveTo>
                <a:lnTo>
                  <a:pt x="4346448" y="21717"/>
                </a:lnTo>
                <a:lnTo>
                  <a:pt x="4346448" y="147314"/>
                </a:lnTo>
                <a:lnTo>
                  <a:pt x="4330160" y="147314"/>
                </a:lnTo>
                <a:lnTo>
                  <a:pt x="4330160" y="36557"/>
                </a:lnTo>
                <a:lnTo>
                  <a:pt x="4299032" y="42530"/>
                </a:lnTo>
                <a:lnTo>
                  <a:pt x="4299032" y="29318"/>
                </a:lnTo>
                <a:close/>
                <a:moveTo>
                  <a:pt x="4030970" y="21717"/>
                </a:moveTo>
                <a:lnTo>
                  <a:pt x="4041648" y="21717"/>
                </a:lnTo>
                <a:lnTo>
                  <a:pt x="4041648" y="147314"/>
                </a:lnTo>
                <a:lnTo>
                  <a:pt x="4025360" y="147314"/>
                </a:lnTo>
                <a:lnTo>
                  <a:pt x="4025360" y="36557"/>
                </a:lnTo>
                <a:lnTo>
                  <a:pt x="3994232" y="42530"/>
                </a:lnTo>
                <a:lnTo>
                  <a:pt x="3994232" y="29318"/>
                </a:lnTo>
                <a:close/>
                <a:moveTo>
                  <a:pt x="1659903" y="21175"/>
                </a:moveTo>
                <a:lnTo>
                  <a:pt x="1659903" y="35472"/>
                </a:lnTo>
                <a:lnTo>
                  <a:pt x="1741341" y="35472"/>
                </a:lnTo>
                <a:lnTo>
                  <a:pt x="1741341" y="21175"/>
                </a:lnTo>
                <a:close/>
                <a:moveTo>
                  <a:pt x="640109" y="20632"/>
                </a:moveTo>
                <a:lnTo>
                  <a:pt x="640109" y="34929"/>
                </a:lnTo>
                <a:lnTo>
                  <a:pt x="666169" y="34929"/>
                </a:lnTo>
                <a:lnTo>
                  <a:pt x="666169" y="20632"/>
                </a:lnTo>
                <a:close/>
                <a:moveTo>
                  <a:pt x="603190" y="20632"/>
                </a:moveTo>
                <a:lnTo>
                  <a:pt x="603190" y="34929"/>
                </a:lnTo>
                <a:lnTo>
                  <a:pt x="627983" y="34929"/>
                </a:lnTo>
                <a:lnTo>
                  <a:pt x="627983" y="20632"/>
                </a:lnTo>
                <a:close/>
                <a:moveTo>
                  <a:pt x="4237444" y="19908"/>
                </a:moveTo>
                <a:cubicBezTo>
                  <a:pt x="4243718" y="19908"/>
                  <a:pt x="4249478" y="20843"/>
                  <a:pt x="4254727" y="22713"/>
                </a:cubicBezTo>
                <a:cubicBezTo>
                  <a:pt x="4259976" y="24583"/>
                  <a:pt x="4264470" y="27961"/>
                  <a:pt x="4268210" y="32847"/>
                </a:cubicBezTo>
                <a:cubicBezTo>
                  <a:pt x="4271950" y="37734"/>
                  <a:pt x="4274846" y="44339"/>
                  <a:pt x="4276896" y="52664"/>
                </a:cubicBezTo>
                <a:cubicBezTo>
                  <a:pt x="4278948" y="60989"/>
                  <a:pt x="4279973" y="71606"/>
                  <a:pt x="4279973" y="84516"/>
                </a:cubicBezTo>
                <a:cubicBezTo>
                  <a:pt x="4279973" y="97425"/>
                  <a:pt x="4278948" y="108073"/>
                  <a:pt x="4276896" y="116458"/>
                </a:cubicBezTo>
                <a:cubicBezTo>
                  <a:pt x="4274846" y="124843"/>
                  <a:pt x="4271950" y="131449"/>
                  <a:pt x="4268210" y="136275"/>
                </a:cubicBezTo>
                <a:cubicBezTo>
                  <a:pt x="4264470" y="141101"/>
                  <a:pt x="4259976" y="144449"/>
                  <a:pt x="4254727" y="146319"/>
                </a:cubicBezTo>
                <a:cubicBezTo>
                  <a:pt x="4249478" y="148189"/>
                  <a:pt x="4243718" y="149124"/>
                  <a:pt x="4237444" y="149124"/>
                </a:cubicBezTo>
                <a:cubicBezTo>
                  <a:pt x="4231170" y="149124"/>
                  <a:pt x="4225439" y="148189"/>
                  <a:pt x="4220252" y="146319"/>
                </a:cubicBezTo>
                <a:cubicBezTo>
                  <a:pt x="4215063" y="144449"/>
                  <a:pt x="4210600" y="141101"/>
                  <a:pt x="4206859" y="136275"/>
                </a:cubicBezTo>
                <a:cubicBezTo>
                  <a:pt x="4203119" y="131449"/>
                  <a:pt x="4200223" y="124843"/>
                  <a:pt x="4198172" y="116458"/>
                </a:cubicBezTo>
                <a:cubicBezTo>
                  <a:pt x="4196121" y="108073"/>
                  <a:pt x="4195096" y="97425"/>
                  <a:pt x="4195096" y="84516"/>
                </a:cubicBezTo>
                <a:cubicBezTo>
                  <a:pt x="4195096" y="71606"/>
                  <a:pt x="4196121" y="60989"/>
                  <a:pt x="4198172" y="52664"/>
                </a:cubicBezTo>
                <a:cubicBezTo>
                  <a:pt x="4200223" y="44339"/>
                  <a:pt x="4203119" y="37734"/>
                  <a:pt x="4206859" y="32847"/>
                </a:cubicBezTo>
                <a:cubicBezTo>
                  <a:pt x="4210600" y="27961"/>
                  <a:pt x="4215063" y="24583"/>
                  <a:pt x="4220252" y="22713"/>
                </a:cubicBezTo>
                <a:cubicBezTo>
                  <a:pt x="4225439" y="20843"/>
                  <a:pt x="4231170" y="19908"/>
                  <a:pt x="4237444" y="19908"/>
                </a:cubicBezTo>
                <a:close/>
                <a:moveTo>
                  <a:pt x="4132669" y="19908"/>
                </a:moveTo>
                <a:cubicBezTo>
                  <a:pt x="4138942" y="19908"/>
                  <a:pt x="4144704" y="20843"/>
                  <a:pt x="4149952" y="22713"/>
                </a:cubicBezTo>
                <a:cubicBezTo>
                  <a:pt x="4155200" y="24583"/>
                  <a:pt x="4159694" y="27961"/>
                  <a:pt x="4163435" y="32847"/>
                </a:cubicBezTo>
                <a:cubicBezTo>
                  <a:pt x="4167174" y="37734"/>
                  <a:pt x="4170070" y="44339"/>
                  <a:pt x="4172122" y="52664"/>
                </a:cubicBezTo>
                <a:cubicBezTo>
                  <a:pt x="4174172" y="60989"/>
                  <a:pt x="4175198" y="71606"/>
                  <a:pt x="4175198" y="84516"/>
                </a:cubicBezTo>
                <a:cubicBezTo>
                  <a:pt x="4175198" y="97425"/>
                  <a:pt x="4174172" y="108073"/>
                  <a:pt x="4172122" y="116458"/>
                </a:cubicBezTo>
                <a:cubicBezTo>
                  <a:pt x="4170070" y="124843"/>
                  <a:pt x="4167174" y="131449"/>
                  <a:pt x="4163435" y="136275"/>
                </a:cubicBezTo>
                <a:cubicBezTo>
                  <a:pt x="4159694" y="141101"/>
                  <a:pt x="4155200" y="144449"/>
                  <a:pt x="4149952" y="146319"/>
                </a:cubicBezTo>
                <a:cubicBezTo>
                  <a:pt x="4144704" y="148189"/>
                  <a:pt x="4138942" y="149124"/>
                  <a:pt x="4132669" y="149124"/>
                </a:cubicBezTo>
                <a:cubicBezTo>
                  <a:pt x="4126395" y="149124"/>
                  <a:pt x="4120664" y="148189"/>
                  <a:pt x="4115476" y="146319"/>
                </a:cubicBezTo>
                <a:cubicBezTo>
                  <a:pt x="4110288" y="144449"/>
                  <a:pt x="4105824" y="141101"/>
                  <a:pt x="4102084" y="136275"/>
                </a:cubicBezTo>
                <a:cubicBezTo>
                  <a:pt x="4098344" y="131449"/>
                  <a:pt x="4095448" y="124843"/>
                  <a:pt x="4093397" y="116458"/>
                </a:cubicBezTo>
                <a:cubicBezTo>
                  <a:pt x="4091346" y="108073"/>
                  <a:pt x="4090320" y="97425"/>
                  <a:pt x="4090320" y="84516"/>
                </a:cubicBezTo>
                <a:cubicBezTo>
                  <a:pt x="4090320" y="71606"/>
                  <a:pt x="4091346" y="60989"/>
                  <a:pt x="4093397" y="52664"/>
                </a:cubicBezTo>
                <a:cubicBezTo>
                  <a:pt x="4095448" y="44339"/>
                  <a:pt x="4098344" y="37734"/>
                  <a:pt x="4102084" y="32847"/>
                </a:cubicBezTo>
                <a:cubicBezTo>
                  <a:pt x="4105824" y="27961"/>
                  <a:pt x="4110288" y="24583"/>
                  <a:pt x="4115476" y="22713"/>
                </a:cubicBezTo>
                <a:cubicBezTo>
                  <a:pt x="4120664" y="20843"/>
                  <a:pt x="4126395" y="19908"/>
                  <a:pt x="4132669" y="19908"/>
                </a:cubicBezTo>
                <a:close/>
                <a:moveTo>
                  <a:pt x="2717882" y="14659"/>
                </a:moveTo>
                <a:lnTo>
                  <a:pt x="2730370" y="15021"/>
                </a:lnTo>
                <a:lnTo>
                  <a:pt x="2730370" y="123244"/>
                </a:lnTo>
                <a:lnTo>
                  <a:pt x="2717882" y="123244"/>
                </a:lnTo>
                <a:close/>
                <a:moveTo>
                  <a:pt x="431264" y="14117"/>
                </a:moveTo>
                <a:lnTo>
                  <a:pt x="509264" y="14117"/>
                </a:lnTo>
                <a:lnTo>
                  <a:pt x="509264" y="27509"/>
                </a:lnTo>
                <a:cubicBezTo>
                  <a:pt x="503955" y="33541"/>
                  <a:pt x="498647" y="39242"/>
                  <a:pt x="493338" y="44611"/>
                </a:cubicBezTo>
                <a:cubicBezTo>
                  <a:pt x="488029" y="49980"/>
                  <a:pt x="482299" y="55077"/>
                  <a:pt x="476145" y="59903"/>
                </a:cubicBezTo>
                <a:lnTo>
                  <a:pt x="476145" y="76553"/>
                </a:lnTo>
                <a:lnTo>
                  <a:pt x="516865" y="76553"/>
                </a:lnTo>
                <a:lnTo>
                  <a:pt x="516865" y="89945"/>
                </a:lnTo>
                <a:lnTo>
                  <a:pt x="476145" y="89945"/>
                </a:lnTo>
                <a:lnTo>
                  <a:pt x="476145" y="141523"/>
                </a:lnTo>
                <a:cubicBezTo>
                  <a:pt x="476145" y="145504"/>
                  <a:pt x="475783" y="148852"/>
                  <a:pt x="475060" y="151567"/>
                </a:cubicBezTo>
                <a:cubicBezTo>
                  <a:pt x="474336" y="154282"/>
                  <a:pt x="473009" y="156453"/>
                  <a:pt x="471078" y="158082"/>
                </a:cubicBezTo>
                <a:cubicBezTo>
                  <a:pt x="469148" y="159711"/>
                  <a:pt x="466584" y="160948"/>
                  <a:pt x="463387" y="161792"/>
                </a:cubicBezTo>
                <a:cubicBezTo>
                  <a:pt x="460189" y="162637"/>
                  <a:pt x="456178" y="163180"/>
                  <a:pt x="451352" y="163421"/>
                </a:cubicBezTo>
                <a:lnTo>
                  <a:pt x="441760" y="164145"/>
                </a:lnTo>
                <a:lnTo>
                  <a:pt x="437417" y="150029"/>
                </a:lnTo>
                <a:lnTo>
                  <a:pt x="448999" y="149305"/>
                </a:lnTo>
                <a:cubicBezTo>
                  <a:pt x="451895" y="149184"/>
                  <a:pt x="454217" y="148883"/>
                  <a:pt x="455967" y="148400"/>
                </a:cubicBezTo>
                <a:cubicBezTo>
                  <a:pt x="457716" y="147917"/>
                  <a:pt x="459073" y="147193"/>
                  <a:pt x="460039" y="146228"/>
                </a:cubicBezTo>
                <a:cubicBezTo>
                  <a:pt x="461004" y="145263"/>
                  <a:pt x="461667" y="143996"/>
                  <a:pt x="462029" y="142428"/>
                </a:cubicBezTo>
                <a:cubicBezTo>
                  <a:pt x="462391" y="140859"/>
                  <a:pt x="462572" y="138869"/>
                  <a:pt x="462572" y="136456"/>
                </a:cubicBezTo>
                <a:lnTo>
                  <a:pt x="462572" y="89945"/>
                </a:lnTo>
                <a:lnTo>
                  <a:pt x="423844" y="89945"/>
                </a:lnTo>
                <a:lnTo>
                  <a:pt x="423844" y="76553"/>
                </a:lnTo>
                <a:lnTo>
                  <a:pt x="462572" y="76553"/>
                </a:lnTo>
                <a:lnTo>
                  <a:pt x="462572" y="55017"/>
                </a:lnTo>
                <a:cubicBezTo>
                  <a:pt x="467760" y="50915"/>
                  <a:pt x="472797" y="46602"/>
                  <a:pt x="477684" y="42077"/>
                </a:cubicBezTo>
                <a:cubicBezTo>
                  <a:pt x="482570" y="37553"/>
                  <a:pt x="487306" y="32757"/>
                  <a:pt x="491890" y="27690"/>
                </a:cubicBezTo>
                <a:lnTo>
                  <a:pt x="431264" y="27690"/>
                </a:lnTo>
                <a:close/>
                <a:moveTo>
                  <a:pt x="2769822" y="12669"/>
                </a:moveTo>
                <a:lnTo>
                  <a:pt x="2867368" y="12669"/>
                </a:lnTo>
                <a:lnTo>
                  <a:pt x="2867368" y="24794"/>
                </a:lnTo>
                <a:lnTo>
                  <a:pt x="2822486" y="24794"/>
                </a:lnTo>
                <a:lnTo>
                  <a:pt x="2822486" y="49407"/>
                </a:lnTo>
                <a:lnTo>
                  <a:pt x="2858500" y="49407"/>
                </a:lnTo>
                <a:lnTo>
                  <a:pt x="2858500" y="121254"/>
                </a:lnTo>
                <a:cubicBezTo>
                  <a:pt x="2858500" y="124873"/>
                  <a:pt x="2858228" y="127799"/>
                  <a:pt x="2857686" y="130031"/>
                </a:cubicBezTo>
                <a:cubicBezTo>
                  <a:pt x="2857143" y="132263"/>
                  <a:pt x="2856208" y="134073"/>
                  <a:pt x="2854880" y="135460"/>
                </a:cubicBezTo>
                <a:cubicBezTo>
                  <a:pt x="2853553" y="136848"/>
                  <a:pt x="2851744" y="137903"/>
                  <a:pt x="2849451" y="138627"/>
                </a:cubicBezTo>
                <a:cubicBezTo>
                  <a:pt x="2847159" y="139351"/>
                  <a:pt x="2844263" y="139894"/>
                  <a:pt x="2840764" y="140256"/>
                </a:cubicBezTo>
                <a:lnTo>
                  <a:pt x="2832802" y="141161"/>
                </a:lnTo>
                <a:lnTo>
                  <a:pt x="2828820" y="127950"/>
                </a:lnTo>
                <a:lnTo>
                  <a:pt x="2836783" y="127226"/>
                </a:lnTo>
                <a:cubicBezTo>
                  <a:pt x="2838834" y="127105"/>
                  <a:pt x="2840463" y="126864"/>
                  <a:pt x="2841670" y="126502"/>
                </a:cubicBezTo>
                <a:cubicBezTo>
                  <a:pt x="2842876" y="126140"/>
                  <a:pt x="2843811" y="125597"/>
                  <a:pt x="2844474" y="124873"/>
                </a:cubicBezTo>
                <a:cubicBezTo>
                  <a:pt x="2845138" y="124149"/>
                  <a:pt x="2845560" y="123094"/>
                  <a:pt x="2845741" y="121706"/>
                </a:cubicBezTo>
                <a:cubicBezTo>
                  <a:pt x="2845922" y="120319"/>
                  <a:pt x="2846013" y="118539"/>
                  <a:pt x="2846013" y="116367"/>
                </a:cubicBezTo>
                <a:lnTo>
                  <a:pt x="2846013" y="62075"/>
                </a:lnTo>
                <a:lnTo>
                  <a:pt x="2822486" y="62075"/>
                </a:lnTo>
                <a:lnTo>
                  <a:pt x="2822486" y="164688"/>
                </a:lnTo>
                <a:lnTo>
                  <a:pt x="2809999" y="164688"/>
                </a:lnTo>
                <a:lnTo>
                  <a:pt x="2809999" y="62075"/>
                </a:lnTo>
                <a:lnTo>
                  <a:pt x="2788282" y="62075"/>
                </a:lnTo>
                <a:lnTo>
                  <a:pt x="2788282" y="139532"/>
                </a:lnTo>
                <a:lnTo>
                  <a:pt x="2775794" y="139532"/>
                </a:lnTo>
                <a:lnTo>
                  <a:pt x="2775794" y="49407"/>
                </a:lnTo>
                <a:lnTo>
                  <a:pt x="2809999" y="49407"/>
                </a:lnTo>
                <a:lnTo>
                  <a:pt x="2809999" y="24794"/>
                </a:lnTo>
                <a:lnTo>
                  <a:pt x="2769822" y="24794"/>
                </a:lnTo>
                <a:close/>
                <a:moveTo>
                  <a:pt x="966769" y="12669"/>
                </a:moveTo>
                <a:lnTo>
                  <a:pt x="1045312" y="12669"/>
                </a:lnTo>
                <a:lnTo>
                  <a:pt x="1045312" y="24975"/>
                </a:lnTo>
                <a:cubicBezTo>
                  <a:pt x="1042054" y="32576"/>
                  <a:pt x="1038103" y="39544"/>
                  <a:pt x="1033458" y="45878"/>
                </a:cubicBezTo>
                <a:cubicBezTo>
                  <a:pt x="1028813" y="52212"/>
                  <a:pt x="1023233" y="58093"/>
                  <a:pt x="1016718" y="63523"/>
                </a:cubicBezTo>
                <a:cubicBezTo>
                  <a:pt x="1022509" y="67384"/>
                  <a:pt x="1029024" y="70701"/>
                  <a:pt x="1036263" y="73476"/>
                </a:cubicBezTo>
                <a:cubicBezTo>
                  <a:pt x="1043502" y="76251"/>
                  <a:pt x="1051766" y="78725"/>
                  <a:pt x="1061057" y="80896"/>
                </a:cubicBezTo>
                <a:lnTo>
                  <a:pt x="1055084" y="92841"/>
                </a:lnTo>
                <a:cubicBezTo>
                  <a:pt x="1045191" y="89704"/>
                  <a:pt x="1036353" y="86446"/>
                  <a:pt x="1028572" y="83068"/>
                </a:cubicBezTo>
                <a:cubicBezTo>
                  <a:pt x="1020790" y="79690"/>
                  <a:pt x="1013521" y="75648"/>
                  <a:pt x="1006764" y="70943"/>
                </a:cubicBezTo>
                <a:cubicBezTo>
                  <a:pt x="995906" y="78182"/>
                  <a:pt x="982875" y="84516"/>
                  <a:pt x="967673" y="89945"/>
                </a:cubicBezTo>
                <a:lnTo>
                  <a:pt x="962244" y="78363"/>
                </a:lnTo>
                <a:cubicBezTo>
                  <a:pt x="975395" y="73899"/>
                  <a:pt x="986796" y="68590"/>
                  <a:pt x="996449" y="62437"/>
                </a:cubicBezTo>
                <a:cubicBezTo>
                  <a:pt x="988244" y="54957"/>
                  <a:pt x="980402" y="45244"/>
                  <a:pt x="972922" y="33300"/>
                </a:cubicBezTo>
                <a:lnTo>
                  <a:pt x="982513" y="26785"/>
                </a:lnTo>
                <a:cubicBezTo>
                  <a:pt x="986133" y="32576"/>
                  <a:pt x="989843" y="37854"/>
                  <a:pt x="993643" y="42620"/>
                </a:cubicBezTo>
                <a:cubicBezTo>
                  <a:pt x="997444" y="47386"/>
                  <a:pt x="1001636" y="51699"/>
                  <a:pt x="1006221" y="55560"/>
                </a:cubicBezTo>
                <a:cubicBezTo>
                  <a:pt x="1016718" y="46994"/>
                  <a:pt x="1024982" y="36799"/>
                  <a:pt x="1031015" y="24975"/>
                </a:cubicBezTo>
                <a:lnTo>
                  <a:pt x="966769" y="24975"/>
                </a:lnTo>
                <a:close/>
                <a:moveTo>
                  <a:pt x="911752" y="11402"/>
                </a:moveTo>
                <a:lnTo>
                  <a:pt x="924420" y="11764"/>
                </a:lnTo>
                <a:lnTo>
                  <a:pt x="924420" y="89221"/>
                </a:lnTo>
                <a:lnTo>
                  <a:pt x="911752" y="89221"/>
                </a:lnTo>
                <a:close/>
                <a:moveTo>
                  <a:pt x="3448774" y="11221"/>
                </a:moveTo>
                <a:lnTo>
                  <a:pt x="3593373" y="11221"/>
                </a:lnTo>
                <a:lnTo>
                  <a:pt x="3593373" y="22984"/>
                </a:lnTo>
                <a:lnTo>
                  <a:pt x="3546138" y="22984"/>
                </a:lnTo>
                <a:lnTo>
                  <a:pt x="3546138" y="40901"/>
                </a:lnTo>
                <a:lnTo>
                  <a:pt x="3585229" y="40901"/>
                </a:lnTo>
                <a:lnTo>
                  <a:pt x="3585229" y="81258"/>
                </a:lnTo>
                <a:lnTo>
                  <a:pt x="3456918" y="81258"/>
                </a:lnTo>
                <a:lnTo>
                  <a:pt x="3456918" y="40901"/>
                </a:lnTo>
                <a:lnTo>
                  <a:pt x="3496008" y="40901"/>
                </a:lnTo>
                <a:lnTo>
                  <a:pt x="3496008" y="22984"/>
                </a:lnTo>
                <a:lnTo>
                  <a:pt x="3448774" y="22984"/>
                </a:lnTo>
                <a:close/>
                <a:moveTo>
                  <a:pt x="744712" y="11221"/>
                </a:moveTo>
                <a:lnTo>
                  <a:pt x="851307" y="11221"/>
                </a:lnTo>
                <a:lnTo>
                  <a:pt x="851307" y="111481"/>
                </a:lnTo>
                <a:lnTo>
                  <a:pt x="837191" y="111481"/>
                </a:lnTo>
                <a:lnTo>
                  <a:pt x="837191" y="24613"/>
                </a:lnTo>
                <a:lnTo>
                  <a:pt x="758828" y="24613"/>
                </a:lnTo>
                <a:lnTo>
                  <a:pt x="758828" y="111481"/>
                </a:lnTo>
                <a:lnTo>
                  <a:pt x="744712" y="111481"/>
                </a:lnTo>
                <a:close/>
                <a:moveTo>
                  <a:pt x="591246" y="10316"/>
                </a:moveTo>
                <a:lnTo>
                  <a:pt x="678113" y="10316"/>
                </a:lnTo>
                <a:lnTo>
                  <a:pt x="678113" y="69676"/>
                </a:lnTo>
                <a:lnTo>
                  <a:pt x="640109" y="69676"/>
                </a:lnTo>
                <a:lnTo>
                  <a:pt x="640109" y="82163"/>
                </a:lnTo>
                <a:lnTo>
                  <a:pt x="684810" y="82163"/>
                </a:lnTo>
                <a:lnTo>
                  <a:pt x="684810" y="121978"/>
                </a:lnTo>
                <a:cubicBezTo>
                  <a:pt x="684810" y="125356"/>
                  <a:pt x="684538" y="128161"/>
                  <a:pt x="683995" y="130393"/>
                </a:cubicBezTo>
                <a:cubicBezTo>
                  <a:pt x="683452" y="132625"/>
                  <a:pt x="682487" y="134435"/>
                  <a:pt x="681100" y="135822"/>
                </a:cubicBezTo>
                <a:cubicBezTo>
                  <a:pt x="679712" y="137210"/>
                  <a:pt x="677872" y="138265"/>
                  <a:pt x="675580" y="138989"/>
                </a:cubicBezTo>
                <a:cubicBezTo>
                  <a:pt x="673287" y="139713"/>
                  <a:pt x="670332" y="140256"/>
                  <a:pt x="666712" y="140618"/>
                </a:cubicBezTo>
                <a:lnTo>
                  <a:pt x="656577" y="141704"/>
                </a:lnTo>
                <a:lnTo>
                  <a:pt x="653139" y="130845"/>
                </a:lnTo>
                <a:lnTo>
                  <a:pt x="662369" y="130122"/>
                </a:lnTo>
                <a:cubicBezTo>
                  <a:pt x="664540" y="129880"/>
                  <a:pt x="666320" y="129579"/>
                  <a:pt x="667707" y="129217"/>
                </a:cubicBezTo>
                <a:cubicBezTo>
                  <a:pt x="669095" y="128855"/>
                  <a:pt x="670181" y="128312"/>
                  <a:pt x="670965" y="127588"/>
                </a:cubicBezTo>
                <a:cubicBezTo>
                  <a:pt x="671749" y="126864"/>
                  <a:pt x="672292" y="125929"/>
                  <a:pt x="672594" y="124783"/>
                </a:cubicBezTo>
                <a:cubicBezTo>
                  <a:pt x="672895" y="123637"/>
                  <a:pt x="673046" y="122098"/>
                  <a:pt x="673046" y="120168"/>
                </a:cubicBezTo>
                <a:lnTo>
                  <a:pt x="673046" y="92660"/>
                </a:lnTo>
                <a:lnTo>
                  <a:pt x="640109" y="92660"/>
                </a:lnTo>
                <a:lnTo>
                  <a:pt x="640109" y="111300"/>
                </a:lnTo>
                <a:cubicBezTo>
                  <a:pt x="642522" y="111059"/>
                  <a:pt x="644905" y="110848"/>
                  <a:pt x="647257" y="110667"/>
                </a:cubicBezTo>
                <a:cubicBezTo>
                  <a:pt x="649610" y="110486"/>
                  <a:pt x="651932" y="110275"/>
                  <a:pt x="654225" y="110033"/>
                </a:cubicBezTo>
                <a:cubicBezTo>
                  <a:pt x="653260" y="107982"/>
                  <a:pt x="652325" y="106052"/>
                  <a:pt x="651420" y="104242"/>
                </a:cubicBezTo>
                <a:cubicBezTo>
                  <a:pt x="650515" y="102432"/>
                  <a:pt x="649640" y="100743"/>
                  <a:pt x="648796" y="99175"/>
                </a:cubicBezTo>
                <a:lnTo>
                  <a:pt x="657120" y="95736"/>
                </a:lnTo>
                <a:cubicBezTo>
                  <a:pt x="659171" y="99597"/>
                  <a:pt x="661343" y="103910"/>
                  <a:pt x="663635" y="108676"/>
                </a:cubicBezTo>
                <a:cubicBezTo>
                  <a:pt x="665928" y="113442"/>
                  <a:pt x="668039" y="118298"/>
                  <a:pt x="669970" y="123244"/>
                </a:cubicBezTo>
                <a:lnTo>
                  <a:pt x="661283" y="128131"/>
                </a:lnTo>
                <a:lnTo>
                  <a:pt x="658387" y="119987"/>
                </a:lnTo>
                <a:cubicBezTo>
                  <a:pt x="649459" y="120952"/>
                  <a:pt x="640109" y="121766"/>
                  <a:pt x="630336" y="122430"/>
                </a:cubicBezTo>
                <a:cubicBezTo>
                  <a:pt x="620563" y="123094"/>
                  <a:pt x="611635" y="123787"/>
                  <a:pt x="603552" y="124511"/>
                </a:cubicBezTo>
                <a:lnTo>
                  <a:pt x="602647" y="113834"/>
                </a:lnTo>
                <a:cubicBezTo>
                  <a:pt x="606508" y="113592"/>
                  <a:pt x="610549" y="113351"/>
                  <a:pt x="614772" y="113110"/>
                </a:cubicBezTo>
                <a:cubicBezTo>
                  <a:pt x="618995" y="112869"/>
                  <a:pt x="623399" y="112627"/>
                  <a:pt x="627983" y="112386"/>
                </a:cubicBezTo>
                <a:lnTo>
                  <a:pt x="627983" y="92660"/>
                </a:lnTo>
                <a:lnTo>
                  <a:pt x="597037" y="92660"/>
                </a:lnTo>
                <a:lnTo>
                  <a:pt x="597037" y="139713"/>
                </a:lnTo>
                <a:lnTo>
                  <a:pt x="585454" y="139713"/>
                </a:lnTo>
                <a:lnTo>
                  <a:pt x="585454" y="82163"/>
                </a:lnTo>
                <a:lnTo>
                  <a:pt x="627983" y="82163"/>
                </a:lnTo>
                <a:lnTo>
                  <a:pt x="627983" y="69676"/>
                </a:lnTo>
                <a:lnTo>
                  <a:pt x="591246" y="69676"/>
                </a:lnTo>
                <a:close/>
                <a:moveTo>
                  <a:pt x="1646330" y="10135"/>
                </a:moveTo>
                <a:lnTo>
                  <a:pt x="1754915" y="10135"/>
                </a:lnTo>
                <a:lnTo>
                  <a:pt x="1754915" y="72210"/>
                </a:lnTo>
                <a:lnTo>
                  <a:pt x="1646330" y="72210"/>
                </a:lnTo>
                <a:close/>
                <a:moveTo>
                  <a:pt x="549621" y="8325"/>
                </a:moveTo>
                <a:cubicBezTo>
                  <a:pt x="551552" y="10135"/>
                  <a:pt x="553723" y="12337"/>
                  <a:pt x="556136" y="14931"/>
                </a:cubicBezTo>
                <a:cubicBezTo>
                  <a:pt x="558549" y="17525"/>
                  <a:pt x="560992" y="20240"/>
                  <a:pt x="563466" y="23075"/>
                </a:cubicBezTo>
                <a:cubicBezTo>
                  <a:pt x="565939" y="25910"/>
                  <a:pt x="568292" y="28745"/>
                  <a:pt x="570524" y="31581"/>
                </a:cubicBezTo>
                <a:cubicBezTo>
                  <a:pt x="572756" y="34416"/>
                  <a:pt x="574596" y="36919"/>
                  <a:pt x="576044" y="39091"/>
                </a:cubicBezTo>
                <a:lnTo>
                  <a:pt x="566090" y="48683"/>
                </a:lnTo>
                <a:cubicBezTo>
                  <a:pt x="564763" y="46149"/>
                  <a:pt x="563044" y="43404"/>
                  <a:pt x="560932" y="40448"/>
                </a:cubicBezTo>
                <a:cubicBezTo>
                  <a:pt x="558821" y="37492"/>
                  <a:pt x="556589" y="34567"/>
                  <a:pt x="554236" y="31671"/>
                </a:cubicBezTo>
                <a:cubicBezTo>
                  <a:pt x="551883" y="28776"/>
                  <a:pt x="549531" y="26001"/>
                  <a:pt x="547178" y="23346"/>
                </a:cubicBezTo>
                <a:cubicBezTo>
                  <a:pt x="544825" y="20692"/>
                  <a:pt x="542744" y="18460"/>
                  <a:pt x="540934" y="16650"/>
                </a:cubicBezTo>
                <a:close/>
                <a:moveTo>
                  <a:pt x="19545" y="8325"/>
                </a:moveTo>
                <a:cubicBezTo>
                  <a:pt x="21717" y="10497"/>
                  <a:pt x="24191" y="13151"/>
                  <a:pt x="26965" y="16288"/>
                </a:cubicBezTo>
                <a:cubicBezTo>
                  <a:pt x="29740" y="19425"/>
                  <a:pt x="32546" y="22683"/>
                  <a:pt x="35381" y="26061"/>
                </a:cubicBezTo>
                <a:cubicBezTo>
                  <a:pt x="38216" y="29439"/>
                  <a:pt x="40931" y="32817"/>
                  <a:pt x="43525" y="36195"/>
                </a:cubicBezTo>
                <a:cubicBezTo>
                  <a:pt x="46119" y="39574"/>
                  <a:pt x="48260" y="42530"/>
                  <a:pt x="49949" y="45063"/>
                </a:cubicBezTo>
                <a:lnTo>
                  <a:pt x="38729" y="54655"/>
                </a:lnTo>
                <a:cubicBezTo>
                  <a:pt x="36678" y="51035"/>
                  <a:pt x="34355" y="47446"/>
                  <a:pt x="31761" y="43887"/>
                </a:cubicBezTo>
                <a:cubicBezTo>
                  <a:pt x="29167" y="40328"/>
                  <a:pt x="26513" y="36889"/>
                  <a:pt x="23798" y="33571"/>
                </a:cubicBezTo>
                <a:cubicBezTo>
                  <a:pt x="21084" y="30253"/>
                  <a:pt x="18429" y="27117"/>
                  <a:pt x="15835" y="24161"/>
                </a:cubicBezTo>
                <a:cubicBezTo>
                  <a:pt x="13242" y="21205"/>
                  <a:pt x="10859" y="18641"/>
                  <a:pt x="8687" y="16469"/>
                </a:cubicBezTo>
                <a:close/>
                <a:moveTo>
                  <a:pt x="126683" y="7239"/>
                </a:moveTo>
                <a:lnTo>
                  <a:pt x="138084" y="14478"/>
                </a:lnTo>
                <a:cubicBezTo>
                  <a:pt x="136395" y="17253"/>
                  <a:pt x="134465" y="20330"/>
                  <a:pt x="132293" y="23708"/>
                </a:cubicBezTo>
                <a:cubicBezTo>
                  <a:pt x="130121" y="27086"/>
                  <a:pt x="127708" y="30525"/>
                  <a:pt x="125054" y="34024"/>
                </a:cubicBezTo>
                <a:cubicBezTo>
                  <a:pt x="122400" y="37523"/>
                  <a:pt x="119625" y="41052"/>
                  <a:pt x="116729" y="44611"/>
                </a:cubicBezTo>
                <a:cubicBezTo>
                  <a:pt x="113833" y="48170"/>
                  <a:pt x="110817" y="51518"/>
                  <a:pt x="107680" y="54655"/>
                </a:cubicBezTo>
                <a:lnTo>
                  <a:pt x="96460" y="46692"/>
                </a:lnTo>
                <a:cubicBezTo>
                  <a:pt x="98994" y="44400"/>
                  <a:pt x="101708" y="41564"/>
                  <a:pt x="104604" y="38186"/>
                </a:cubicBezTo>
                <a:cubicBezTo>
                  <a:pt x="107499" y="34808"/>
                  <a:pt x="110304" y="31279"/>
                  <a:pt x="113019" y="27599"/>
                </a:cubicBezTo>
                <a:cubicBezTo>
                  <a:pt x="115734" y="23919"/>
                  <a:pt x="118298" y="20300"/>
                  <a:pt x="120711" y="16741"/>
                </a:cubicBezTo>
                <a:cubicBezTo>
                  <a:pt x="123123" y="13181"/>
                  <a:pt x="125114" y="10014"/>
                  <a:pt x="126683" y="7239"/>
                </a:cubicBezTo>
                <a:close/>
                <a:moveTo>
                  <a:pt x="2917974" y="5792"/>
                </a:moveTo>
                <a:cubicBezTo>
                  <a:pt x="2919542" y="7481"/>
                  <a:pt x="2921443" y="9652"/>
                  <a:pt x="2923675" y="12307"/>
                </a:cubicBezTo>
                <a:cubicBezTo>
                  <a:pt x="2925907" y="14961"/>
                  <a:pt x="2928139" y="17736"/>
                  <a:pt x="2930371" y="20632"/>
                </a:cubicBezTo>
                <a:cubicBezTo>
                  <a:pt x="2932603" y="23527"/>
                  <a:pt x="2934684" y="26393"/>
                  <a:pt x="2936614" y="29228"/>
                </a:cubicBezTo>
                <a:cubicBezTo>
                  <a:pt x="2938545" y="32063"/>
                  <a:pt x="2940114" y="34506"/>
                  <a:pt x="2941320" y="36557"/>
                </a:cubicBezTo>
                <a:lnTo>
                  <a:pt x="2930823" y="46149"/>
                </a:lnTo>
                <a:cubicBezTo>
                  <a:pt x="2929617" y="43736"/>
                  <a:pt x="2928018" y="40991"/>
                  <a:pt x="2926028" y="37915"/>
                </a:cubicBezTo>
                <a:cubicBezTo>
                  <a:pt x="2924037" y="34838"/>
                  <a:pt x="2921956" y="31762"/>
                  <a:pt x="2919784" y="28685"/>
                </a:cubicBezTo>
                <a:cubicBezTo>
                  <a:pt x="2917612" y="25608"/>
                  <a:pt x="2915410" y="22713"/>
                  <a:pt x="2913178" y="19998"/>
                </a:cubicBezTo>
                <a:cubicBezTo>
                  <a:pt x="2910946" y="17284"/>
                  <a:pt x="2909046" y="15021"/>
                  <a:pt x="2907478" y="13212"/>
                </a:cubicBezTo>
                <a:close/>
                <a:moveTo>
                  <a:pt x="1571225" y="5430"/>
                </a:moveTo>
                <a:cubicBezTo>
                  <a:pt x="1572794" y="6757"/>
                  <a:pt x="1574664" y="8446"/>
                  <a:pt x="1576835" y="10497"/>
                </a:cubicBezTo>
                <a:cubicBezTo>
                  <a:pt x="1579007" y="12548"/>
                  <a:pt x="1581179" y="14750"/>
                  <a:pt x="1583350" y="17103"/>
                </a:cubicBezTo>
                <a:cubicBezTo>
                  <a:pt x="1585522" y="19455"/>
                  <a:pt x="1587573" y="21808"/>
                  <a:pt x="1589503" y="24161"/>
                </a:cubicBezTo>
                <a:cubicBezTo>
                  <a:pt x="1591434" y="26513"/>
                  <a:pt x="1593002" y="28534"/>
                  <a:pt x="1594209" y="30223"/>
                </a:cubicBezTo>
                <a:lnTo>
                  <a:pt x="1585703" y="39634"/>
                </a:lnTo>
                <a:cubicBezTo>
                  <a:pt x="1584497" y="37583"/>
                  <a:pt x="1582928" y="35321"/>
                  <a:pt x="1580998" y="32847"/>
                </a:cubicBezTo>
                <a:cubicBezTo>
                  <a:pt x="1579067" y="30374"/>
                  <a:pt x="1577016" y="27901"/>
                  <a:pt x="1574845" y="25427"/>
                </a:cubicBezTo>
                <a:cubicBezTo>
                  <a:pt x="1572673" y="22954"/>
                  <a:pt x="1570561" y="20632"/>
                  <a:pt x="1568510" y="18460"/>
                </a:cubicBezTo>
                <a:cubicBezTo>
                  <a:pt x="1566459" y="16288"/>
                  <a:pt x="1564650" y="14539"/>
                  <a:pt x="1563081" y="13212"/>
                </a:cubicBezTo>
                <a:close/>
                <a:moveTo>
                  <a:pt x="3298203" y="5068"/>
                </a:moveTo>
                <a:lnTo>
                  <a:pt x="3311776" y="8144"/>
                </a:lnTo>
                <a:cubicBezTo>
                  <a:pt x="3307070" y="23226"/>
                  <a:pt x="3302064" y="36376"/>
                  <a:pt x="3296755" y="47597"/>
                </a:cubicBezTo>
                <a:lnTo>
                  <a:pt x="3296755" y="164688"/>
                </a:lnTo>
                <a:lnTo>
                  <a:pt x="3284268" y="164688"/>
                </a:lnTo>
                <a:lnTo>
                  <a:pt x="3284268" y="70581"/>
                </a:lnTo>
                <a:cubicBezTo>
                  <a:pt x="3279200" y="78664"/>
                  <a:pt x="3273530" y="86748"/>
                  <a:pt x="3267256" y="94831"/>
                </a:cubicBezTo>
                <a:lnTo>
                  <a:pt x="3256759" y="85964"/>
                </a:lnTo>
                <a:cubicBezTo>
                  <a:pt x="3265567" y="74864"/>
                  <a:pt x="3273530" y="62558"/>
                  <a:pt x="3280648" y="49045"/>
                </a:cubicBezTo>
                <a:cubicBezTo>
                  <a:pt x="3287766" y="35532"/>
                  <a:pt x="3293618" y="20873"/>
                  <a:pt x="3298203" y="5068"/>
                </a:cubicBezTo>
                <a:close/>
                <a:moveTo>
                  <a:pt x="321774" y="5068"/>
                </a:moveTo>
                <a:lnTo>
                  <a:pt x="323402" y="16107"/>
                </a:lnTo>
                <a:cubicBezTo>
                  <a:pt x="319059" y="16711"/>
                  <a:pt x="314263" y="17314"/>
                  <a:pt x="309015" y="17917"/>
                </a:cubicBezTo>
                <a:cubicBezTo>
                  <a:pt x="303767" y="18520"/>
                  <a:pt x="298187" y="19093"/>
                  <a:pt x="292275" y="19636"/>
                </a:cubicBezTo>
                <a:cubicBezTo>
                  <a:pt x="286363" y="20179"/>
                  <a:pt x="280270" y="20692"/>
                  <a:pt x="273996" y="21175"/>
                </a:cubicBezTo>
                <a:cubicBezTo>
                  <a:pt x="267723" y="21657"/>
                  <a:pt x="261388" y="22079"/>
                  <a:pt x="254994" y="22441"/>
                </a:cubicBezTo>
                <a:cubicBezTo>
                  <a:pt x="257045" y="24975"/>
                  <a:pt x="259247" y="27991"/>
                  <a:pt x="261600" y="31490"/>
                </a:cubicBezTo>
                <a:cubicBezTo>
                  <a:pt x="263952" y="34989"/>
                  <a:pt x="265792" y="37945"/>
                  <a:pt x="267119" y="40358"/>
                </a:cubicBezTo>
                <a:lnTo>
                  <a:pt x="258613" y="45968"/>
                </a:lnTo>
                <a:lnTo>
                  <a:pt x="282321" y="45968"/>
                </a:lnTo>
                <a:cubicBezTo>
                  <a:pt x="286544" y="40901"/>
                  <a:pt x="290194" y="36135"/>
                  <a:pt x="293270" y="31671"/>
                </a:cubicBezTo>
                <a:cubicBezTo>
                  <a:pt x="296347" y="27207"/>
                  <a:pt x="298971" y="23226"/>
                  <a:pt x="301143" y="19727"/>
                </a:cubicBezTo>
                <a:lnTo>
                  <a:pt x="311820" y="25337"/>
                </a:lnTo>
                <a:cubicBezTo>
                  <a:pt x="309890" y="28474"/>
                  <a:pt x="307658" y="31731"/>
                  <a:pt x="305124" y="35110"/>
                </a:cubicBezTo>
                <a:cubicBezTo>
                  <a:pt x="302590" y="38488"/>
                  <a:pt x="299815" y="42107"/>
                  <a:pt x="296799" y="45968"/>
                </a:cubicBezTo>
                <a:lnTo>
                  <a:pt x="324669" y="45968"/>
                </a:lnTo>
                <a:lnTo>
                  <a:pt x="324669" y="70581"/>
                </a:lnTo>
                <a:lnTo>
                  <a:pt x="311820" y="70581"/>
                </a:lnTo>
                <a:lnTo>
                  <a:pt x="311820" y="56646"/>
                </a:lnTo>
                <a:lnTo>
                  <a:pt x="197987" y="56646"/>
                </a:lnTo>
                <a:lnTo>
                  <a:pt x="197987" y="70581"/>
                </a:lnTo>
                <a:lnTo>
                  <a:pt x="185319" y="70581"/>
                </a:lnTo>
                <a:lnTo>
                  <a:pt x="185319" y="45968"/>
                </a:lnTo>
                <a:lnTo>
                  <a:pt x="211198" y="45968"/>
                </a:lnTo>
                <a:cubicBezTo>
                  <a:pt x="209509" y="43193"/>
                  <a:pt x="207579" y="40177"/>
                  <a:pt x="205407" y="36919"/>
                </a:cubicBezTo>
                <a:cubicBezTo>
                  <a:pt x="203235" y="33662"/>
                  <a:pt x="201365" y="31128"/>
                  <a:pt x="199797" y="29318"/>
                </a:cubicBezTo>
                <a:lnTo>
                  <a:pt x="208302" y="24794"/>
                </a:lnTo>
                <a:cubicBezTo>
                  <a:pt x="204321" y="25035"/>
                  <a:pt x="200490" y="25156"/>
                  <a:pt x="196810" y="25156"/>
                </a:cubicBezTo>
                <a:cubicBezTo>
                  <a:pt x="193131" y="25156"/>
                  <a:pt x="189722" y="25156"/>
                  <a:pt x="186585" y="25156"/>
                </a:cubicBezTo>
                <a:lnTo>
                  <a:pt x="184595" y="13393"/>
                </a:lnTo>
                <a:cubicBezTo>
                  <a:pt x="190507" y="13513"/>
                  <a:pt x="197233" y="13483"/>
                  <a:pt x="204773" y="13302"/>
                </a:cubicBezTo>
                <a:cubicBezTo>
                  <a:pt x="212314" y="13121"/>
                  <a:pt x="220186" y="12850"/>
                  <a:pt x="228391" y="12488"/>
                </a:cubicBezTo>
                <a:cubicBezTo>
                  <a:pt x="236595" y="12126"/>
                  <a:pt x="245010" y="11704"/>
                  <a:pt x="253637" y="11221"/>
                </a:cubicBezTo>
                <a:cubicBezTo>
                  <a:pt x="262263" y="10738"/>
                  <a:pt x="270648" y="10165"/>
                  <a:pt x="278792" y="9502"/>
                </a:cubicBezTo>
                <a:cubicBezTo>
                  <a:pt x="286936" y="8838"/>
                  <a:pt x="294688" y="8144"/>
                  <a:pt x="302047" y="7420"/>
                </a:cubicBezTo>
                <a:cubicBezTo>
                  <a:pt x="309407" y="6697"/>
                  <a:pt x="315983" y="5912"/>
                  <a:pt x="321774" y="5068"/>
                </a:cubicBezTo>
                <a:close/>
                <a:moveTo>
                  <a:pt x="945414" y="3801"/>
                </a:moveTo>
                <a:lnTo>
                  <a:pt x="957539" y="4163"/>
                </a:lnTo>
                <a:lnTo>
                  <a:pt x="957539" y="94288"/>
                </a:lnTo>
                <a:lnTo>
                  <a:pt x="945414" y="94288"/>
                </a:lnTo>
                <a:close/>
                <a:moveTo>
                  <a:pt x="3829726" y="2896"/>
                </a:moveTo>
                <a:lnTo>
                  <a:pt x="3842576" y="3258"/>
                </a:lnTo>
                <a:lnTo>
                  <a:pt x="3842576" y="34748"/>
                </a:lnTo>
                <a:lnTo>
                  <a:pt x="3863026" y="34748"/>
                </a:lnTo>
                <a:lnTo>
                  <a:pt x="3863026" y="47778"/>
                </a:lnTo>
                <a:lnTo>
                  <a:pt x="3842576" y="47778"/>
                </a:lnTo>
                <a:lnTo>
                  <a:pt x="3842576" y="78363"/>
                </a:lnTo>
                <a:cubicBezTo>
                  <a:pt x="3850176" y="75588"/>
                  <a:pt x="3856450" y="73054"/>
                  <a:pt x="3861397" y="70762"/>
                </a:cubicBezTo>
                <a:lnTo>
                  <a:pt x="3862483" y="79087"/>
                </a:lnTo>
                <a:lnTo>
                  <a:pt x="3863207" y="84516"/>
                </a:lnTo>
                <a:cubicBezTo>
                  <a:pt x="3860552" y="85722"/>
                  <a:pt x="3857446" y="87019"/>
                  <a:pt x="3853886" y="88407"/>
                </a:cubicBezTo>
                <a:cubicBezTo>
                  <a:pt x="3850327" y="89794"/>
                  <a:pt x="3846557" y="91272"/>
                  <a:pt x="3842576" y="92841"/>
                </a:cubicBezTo>
                <a:lnTo>
                  <a:pt x="3842576" y="145685"/>
                </a:lnTo>
                <a:cubicBezTo>
                  <a:pt x="3842576" y="149064"/>
                  <a:pt x="3842274" y="151839"/>
                  <a:pt x="3841671" y="154010"/>
                </a:cubicBezTo>
                <a:cubicBezTo>
                  <a:pt x="3841067" y="156182"/>
                  <a:pt x="3839951" y="157962"/>
                  <a:pt x="3838322" y="159349"/>
                </a:cubicBezTo>
                <a:cubicBezTo>
                  <a:pt x="3836694" y="160736"/>
                  <a:pt x="3834522" y="161762"/>
                  <a:pt x="3831808" y="162426"/>
                </a:cubicBezTo>
                <a:cubicBezTo>
                  <a:pt x="3829093" y="163089"/>
                  <a:pt x="3825684" y="163542"/>
                  <a:pt x="3821582" y="163783"/>
                </a:cubicBezTo>
                <a:lnTo>
                  <a:pt x="3813438" y="164507"/>
                </a:lnTo>
                <a:lnTo>
                  <a:pt x="3809276" y="151296"/>
                </a:lnTo>
                <a:lnTo>
                  <a:pt x="3818325" y="150572"/>
                </a:lnTo>
                <a:cubicBezTo>
                  <a:pt x="3822909" y="150210"/>
                  <a:pt x="3825956" y="149395"/>
                  <a:pt x="3827464" y="148129"/>
                </a:cubicBezTo>
                <a:cubicBezTo>
                  <a:pt x="3828972" y="146862"/>
                  <a:pt x="3829726" y="144479"/>
                  <a:pt x="3829726" y="140980"/>
                </a:cubicBezTo>
                <a:lnTo>
                  <a:pt x="3829726" y="97365"/>
                </a:lnTo>
                <a:cubicBezTo>
                  <a:pt x="3824659" y="99175"/>
                  <a:pt x="3819833" y="100804"/>
                  <a:pt x="3815248" y="102251"/>
                </a:cubicBezTo>
                <a:cubicBezTo>
                  <a:pt x="3810664" y="103699"/>
                  <a:pt x="3806742" y="104906"/>
                  <a:pt x="3803485" y="105871"/>
                </a:cubicBezTo>
                <a:lnTo>
                  <a:pt x="3800589" y="92660"/>
                </a:lnTo>
                <a:cubicBezTo>
                  <a:pt x="3804209" y="91694"/>
                  <a:pt x="3808582" y="90367"/>
                  <a:pt x="3813710" y="88678"/>
                </a:cubicBezTo>
                <a:cubicBezTo>
                  <a:pt x="3818838" y="86989"/>
                  <a:pt x="3824176" y="85119"/>
                  <a:pt x="3829726" y="83068"/>
                </a:cubicBezTo>
                <a:lnTo>
                  <a:pt x="3829726" y="47778"/>
                </a:lnTo>
                <a:lnTo>
                  <a:pt x="3807648" y="47778"/>
                </a:lnTo>
                <a:lnTo>
                  <a:pt x="3807648" y="34748"/>
                </a:lnTo>
                <a:lnTo>
                  <a:pt x="3829726" y="34748"/>
                </a:lnTo>
                <a:close/>
                <a:moveTo>
                  <a:pt x="2748106" y="2896"/>
                </a:moveTo>
                <a:lnTo>
                  <a:pt x="2760412" y="3258"/>
                </a:lnTo>
                <a:lnTo>
                  <a:pt x="2760412" y="71124"/>
                </a:lnTo>
                <a:cubicBezTo>
                  <a:pt x="2760412" y="83792"/>
                  <a:pt x="2759929" y="94620"/>
                  <a:pt x="2758964" y="103609"/>
                </a:cubicBezTo>
                <a:cubicBezTo>
                  <a:pt x="2757999" y="112597"/>
                  <a:pt x="2756189" y="120650"/>
                  <a:pt x="2753534" y="127769"/>
                </a:cubicBezTo>
                <a:cubicBezTo>
                  <a:pt x="2750880" y="134887"/>
                  <a:pt x="2747231" y="141493"/>
                  <a:pt x="2742586" y="147586"/>
                </a:cubicBezTo>
                <a:cubicBezTo>
                  <a:pt x="2737940" y="153678"/>
                  <a:pt x="2731938" y="160043"/>
                  <a:pt x="2724579" y="166678"/>
                </a:cubicBezTo>
                <a:lnTo>
                  <a:pt x="2714625" y="157449"/>
                </a:lnTo>
                <a:cubicBezTo>
                  <a:pt x="2719451" y="153226"/>
                  <a:pt x="2723644" y="149275"/>
                  <a:pt x="2727202" y="145595"/>
                </a:cubicBezTo>
                <a:cubicBezTo>
                  <a:pt x="2730762" y="141915"/>
                  <a:pt x="2733808" y="138205"/>
                  <a:pt x="2736342" y="134465"/>
                </a:cubicBezTo>
                <a:cubicBezTo>
                  <a:pt x="2738876" y="130725"/>
                  <a:pt x="2740896" y="126834"/>
                  <a:pt x="2742404" y="122792"/>
                </a:cubicBezTo>
                <a:cubicBezTo>
                  <a:pt x="2743913" y="118750"/>
                  <a:pt x="2745089" y="114286"/>
                  <a:pt x="2745934" y="109400"/>
                </a:cubicBezTo>
                <a:cubicBezTo>
                  <a:pt x="2746778" y="104514"/>
                  <a:pt x="2747352" y="99024"/>
                  <a:pt x="2747653" y="92931"/>
                </a:cubicBezTo>
                <a:cubicBezTo>
                  <a:pt x="2747954" y="86838"/>
                  <a:pt x="2748106" y="79931"/>
                  <a:pt x="2748106" y="72210"/>
                </a:cubicBezTo>
                <a:close/>
                <a:moveTo>
                  <a:pt x="2066734" y="2715"/>
                </a:moveTo>
                <a:lnTo>
                  <a:pt x="2080850" y="3258"/>
                </a:lnTo>
                <a:lnTo>
                  <a:pt x="2080850" y="39272"/>
                </a:lnTo>
                <a:cubicBezTo>
                  <a:pt x="2089537" y="35411"/>
                  <a:pt x="2097742" y="31279"/>
                  <a:pt x="2105463" y="26875"/>
                </a:cubicBezTo>
                <a:cubicBezTo>
                  <a:pt x="2113185" y="22472"/>
                  <a:pt x="2120846" y="17736"/>
                  <a:pt x="2128447" y="12669"/>
                </a:cubicBezTo>
                <a:lnTo>
                  <a:pt x="2134781" y="24070"/>
                </a:lnTo>
                <a:cubicBezTo>
                  <a:pt x="2126336" y="29861"/>
                  <a:pt x="2117709" y="35200"/>
                  <a:pt x="2108902" y="40086"/>
                </a:cubicBezTo>
                <a:cubicBezTo>
                  <a:pt x="2100094" y="44973"/>
                  <a:pt x="2090744" y="49588"/>
                  <a:pt x="2080850" y="53931"/>
                </a:cubicBezTo>
                <a:lnTo>
                  <a:pt x="2080850" y="67142"/>
                </a:lnTo>
                <a:cubicBezTo>
                  <a:pt x="2080850" y="71848"/>
                  <a:pt x="2081755" y="74954"/>
                  <a:pt x="2083565" y="76462"/>
                </a:cubicBezTo>
                <a:cubicBezTo>
                  <a:pt x="2085375" y="77971"/>
                  <a:pt x="2088331" y="78906"/>
                  <a:pt x="2092433" y="79268"/>
                </a:cubicBezTo>
                <a:cubicBezTo>
                  <a:pt x="2099068" y="79871"/>
                  <a:pt x="2105765" y="79871"/>
                  <a:pt x="2112521" y="79268"/>
                </a:cubicBezTo>
                <a:cubicBezTo>
                  <a:pt x="2117226" y="78906"/>
                  <a:pt x="2120514" y="78152"/>
                  <a:pt x="2122384" y="77005"/>
                </a:cubicBezTo>
                <a:cubicBezTo>
                  <a:pt x="2124254" y="75859"/>
                  <a:pt x="2125491" y="74080"/>
                  <a:pt x="2126094" y="71667"/>
                </a:cubicBezTo>
                <a:cubicBezTo>
                  <a:pt x="2126698" y="69374"/>
                  <a:pt x="2127120" y="66841"/>
                  <a:pt x="2127361" y="64066"/>
                </a:cubicBezTo>
                <a:cubicBezTo>
                  <a:pt x="2127602" y="61291"/>
                  <a:pt x="2127844" y="58697"/>
                  <a:pt x="2128085" y="56284"/>
                </a:cubicBezTo>
                <a:lnTo>
                  <a:pt x="2140934" y="60989"/>
                </a:lnTo>
                <a:cubicBezTo>
                  <a:pt x="2140693" y="64488"/>
                  <a:pt x="2140240" y="67957"/>
                  <a:pt x="2139577" y="71395"/>
                </a:cubicBezTo>
                <a:cubicBezTo>
                  <a:pt x="2138913" y="74834"/>
                  <a:pt x="2138099" y="78121"/>
                  <a:pt x="2137134" y="81258"/>
                </a:cubicBezTo>
                <a:cubicBezTo>
                  <a:pt x="2136289" y="84516"/>
                  <a:pt x="2134268" y="86929"/>
                  <a:pt x="2131071" y="88497"/>
                </a:cubicBezTo>
                <a:cubicBezTo>
                  <a:pt x="2127874" y="90066"/>
                  <a:pt x="2122535" y="91091"/>
                  <a:pt x="2115055" y="91574"/>
                </a:cubicBezTo>
                <a:cubicBezTo>
                  <a:pt x="2105524" y="92177"/>
                  <a:pt x="2096052" y="92177"/>
                  <a:pt x="2086642" y="91574"/>
                </a:cubicBezTo>
                <a:cubicBezTo>
                  <a:pt x="2083384" y="91453"/>
                  <a:pt x="2080489" y="91061"/>
                  <a:pt x="2077955" y="90397"/>
                </a:cubicBezTo>
                <a:cubicBezTo>
                  <a:pt x="2075421" y="89734"/>
                  <a:pt x="2073340" y="88648"/>
                  <a:pt x="2071711" y="87140"/>
                </a:cubicBezTo>
                <a:cubicBezTo>
                  <a:pt x="2070082" y="85632"/>
                  <a:pt x="2068846" y="83611"/>
                  <a:pt x="2068001" y="81077"/>
                </a:cubicBezTo>
                <a:cubicBezTo>
                  <a:pt x="2067157" y="78544"/>
                  <a:pt x="2066734" y="75286"/>
                  <a:pt x="2066734" y="71305"/>
                </a:cubicBezTo>
                <a:lnTo>
                  <a:pt x="2066734" y="59722"/>
                </a:lnTo>
                <a:cubicBezTo>
                  <a:pt x="2057203" y="63342"/>
                  <a:pt x="2047068" y="66841"/>
                  <a:pt x="2036331" y="70219"/>
                </a:cubicBezTo>
                <a:lnTo>
                  <a:pt x="2030358" y="57732"/>
                </a:lnTo>
                <a:cubicBezTo>
                  <a:pt x="2036994" y="55680"/>
                  <a:pt x="2043328" y="53660"/>
                  <a:pt x="2049361" y="51669"/>
                </a:cubicBezTo>
                <a:cubicBezTo>
                  <a:pt x="2055393" y="49678"/>
                  <a:pt x="2061184" y="47537"/>
                  <a:pt x="2066734" y="45244"/>
                </a:cubicBezTo>
                <a:close/>
                <a:moveTo>
                  <a:pt x="3355572" y="2353"/>
                </a:moveTo>
                <a:lnTo>
                  <a:pt x="3368421" y="2715"/>
                </a:lnTo>
                <a:lnTo>
                  <a:pt x="3368421" y="44882"/>
                </a:lnTo>
                <a:lnTo>
                  <a:pt x="3407874" y="32395"/>
                </a:lnTo>
                <a:cubicBezTo>
                  <a:pt x="3407874" y="32878"/>
                  <a:pt x="3407813" y="34657"/>
                  <a:pt x="3407692" y="37734"/>
                </a:cubicBezTo>
                <a:cubicBezTo>
                  <a:pt x="3407572" y="40810"/>
                  <a:pt x="3407451" y="44520"/>
                  <a:pt x="3407330" y="48864"/>
                </a:cubicBezTo>
                <a:cubicBezTo>
                  <a:pt x="3407210" y="53207"/>
                  <a:pt x="3407089" y="57912"/>
                  <a:pt x="3406968" y="62980"/>
                </a:cubicBezTo>
                <a:cubicBezTo>
                  <a:pt x="3406848" y="68047"/>
                  <a:pt x="3406697" y="72813"/>
                  <a:pt x="3406516" y="77277"/>
                </a:cubicBezTo>
                <a:cubicBezTo>
                  <a:pt x="3406335" y="81741"/>
                  <a:pt x="3406184" y="85602"/>
                  <a:pt x="3406064" y="88859"/>
                </a:cubicBezTo>
                <a:cubicBezTo>
                  <a:pt x="3405943" y="92117"/>
                  <a:pt x="3405883" y="94107"/>
                  <a:pt x="3405883" y="94831"/>
                </a:cubicBezTo>
                <a:cubicBezTo>
                  <a:pt x="3405642" y="98210"/>
                  <a:pt x="3405098" y="101045"/>
                  <a:pt x="3404254" y="103337"/>
                </a:cubicBezTo>
                <a:cubicBezTo>
                  <a:pt x="3403409" y="105630"/>
                  <a:pt x="3402173" y="107500"/>
                  <a:pt x="3400544" y="108947"/>
                </a:cubicBezTo>
                <a:cubicBezTo>
                  <a:pt x="3398915" y="110395"/>
                  <a:pt x="3396804" y="111481"/>
                  <a:pt x="3394210" y="112205"/>
                </a:cubicBezTo>
                <a:cubicBezTo>
                  <a:pt x="3391616" y="112929"/>
                  <a:pt x="3388509" y="113472"/>
                  <a:pt x="3384890" y="113834"/>
                </a:cubicBezTo>
                <a:lnTo>
                  <a:pt x="3377832" y="114558"/>
                </a:lnTo>
                <a:lnTo>
                  <a:pt x="3374031" y="101889"/>
                </a:lnTo>
                <a:lnTo>
                  <a:pt x="3382718" y="100804"/>
                </a:lnTo>
                <a:cubicBezTo>
                  <a:pt x="3384890" y="100562"/>
                  <a:pt x="3386639" y="100230"/>
                  <a:pt x="3387966" y="99808"/>
                </a:cubicBezTo>
                <a:cubicBezTo>
                  <a:pt x="3389293" y="99386"/>
                  <a:pt x="3390319" y="98753"/>
                  <a:pt x="3391042" y="97908"/>
                </a:cubicBezTo>
                <a:cubicBezTo>
                  <a:pt x="3391767" y="97063"/>
                  <a:pt x="3392249" y="95947"/>
                  <a:pt x="3392490" y="94560"/>
                </a:cubicBezTo>
                <a:cubicBezTo>
                  <a:pt x="3392732" y="93172"/>
                  <a:pt x="3392913" y="91333"/>
                  <a:pt x="3393034" y="89040"/>
                </a:cubicBezTo>
                <a:cubicBezTo>
                  <a:pt x="3393034" y="88558"/>
                  <a:pt x="3393064" y="87351"/>
                  <a:pt x="3393124" y="85421"/>
                </a:cubicBezTo>
                <a:cubicBezTo>
                  <a:pt x="3393184" y="83490"/>
                  <a:pt x="3393275" y="81168"/>
                  <a:pt x="3393395" y="78453"/>
                </a:cubicBezTo>
                <a:cubicBezTo>
                  <a:pt x="3393516" y="75739"/>
                  <a:pt x="3393637" y="72873"/>
                  <a:pt x="3393758" y="69857"/>
                </a:cubicBezTo>
                <a:cubicBezTo>
                  <a:pt x="3393878" y="66841"/>
                  <a:pt x="3393999" y="63945"/>
                  <a:pt x="3394119" y="61170"/>
                </a:cubicBezTo>
                <a:cubicBezTo>
                  <a:pt x="3394240" y="58395"/>
                  <a:pt x="3394330" y="55982"/>
                  <a:pt x="3394391" y="53931"/>
                </a:cubicBezTo>
                <a:cubicBezTo>
                  <a:pt x="3394451" y="51880"/>
                  <a:pt x="3394481" y="50493"/>
                  <a:pt x="3394481" y="49769"/>
                </a:cubicBezTo>
                <a:lnTo>
                  <a:pt x="3368421" y="58274"/>
                </a:lnTo>
                <a:lnTo>
                  <a:pt x="3368421" y="130122"/>
                </a:lnTo>
                <a:lnTo>
                  <a:pt x="3355572" y="130122"/>
                </a:lnTo>
                <a:lnTo>
                  <a:pt x="3355572" y="62437"/>
                </a:lnTo>
                <a:lnTo>
                  <a:pt x="3332407" y="69857"/>
                </a:lnTo>
                <a:lnTo>
                  <a:pt x="3332407" y="131931"/>
                </a:lnTo>
                <a:cubicBezTo>
                  <a:pt x="3332407" y="134948"/>
                  <a:pt x="3332588" y="137391"/>
                  <a:pt x="3332950" y="139261"/>
                </a:cubicBezTo>
                <a:cubicBezTo>
                  <a:pt x="3333312" y="141131"/>
                  <a:pt x="3334036" y="142609"/>
                  <a:pt x="3335122" y="143695"/>
                </a:cubicBezTo>
                <a:cubicBezTo>
                  <a:pt x="3336207" y="144780"/>
                  <a:pt x="3337776" y="145535"/>
                  <a:pt x="3339827" y="145957"/>
                </a:cubicBezTo>
                <a:cubicBezTo>
                  <a:pt x="3341878" y="146379"/>
                  <a:pt x="3344592" y="146651"/>
                  <a:pt x="3347971" y="146771"/>
                </a:cubicBezTo>
                <a:cubicBezTo>
                  <a:pt x="3361122" y="147374"/>
                  <a:pt x="3374272" y="147374"/>
                  <a:pt x="3387423" y="146771"/>
                </a:cubicBezTo>
                <a:cubicBezTo>
                  <a:pt x="3393697" y="146530"/>
                  <a:pt x="3398161" y="145836"/>
                  <a:pt x="3400815" y="144690"/>
                </a:cubicBezTo>
                <a:cubicBezTo>
                  <a:pt x="3403470" y="143544"/>
                  <a:pt x="3405038" y="141644"/>
                  <a:pt x="3405521" y="138989"/>
                </a:cubicBezTo>
                <a:cubicBezTo>
                  <a:pt x="3406124" y="136094"/>
                  <a:pt x="3406576" y="133138"/>
                  <a:pt x="3406878" y="130122"/>
                </a:cubicBezTo>
                <a:cubicBezTo>
                  <a:pt x="3407180" y="127105"/>
                  <a:pt x="3407391" y="124149"/>
                  <a:pt x="3407511" y="121254"/>
                </a:cubicBezTo>
                <a:lnTo>
                  <a:pt x="3420360" y="125416"/>
                </a:lnTo>
                <a:cubicBezTo>
                  <a:pt x="3419999" y="129156"/>
                  <a:pt x="3419637" y="132927"/>
                  <a:pt x="3419275" y="136727"/>
                </a:cubicBezTo>
                <a:cubicBezTo>
                  <a:pt x="3418913" y="140528"/>
                  <a:pt x="3418310" y="144177"/>
                  <a:pt x="3417465" y="147676"/>
                </a:cubicBezTo>
                <a:cubicBezTo>
                  <a:pt x="3417103" y="149486"/>
                  <a:pt x="3416440" y="151084"/>
                  <a:pt x="3415474" y="152472"/>
                </a:cubicBezTo>
                <a:cubicBezTo>
                  <a:pt x="3414509" y="153859"/>
                  <a:pt x="3413092" y="155036"/>
                  <a:pt x="3411222" y="156001"/>
                </a:cubicBezTo>
                <a:cubicBezTo>
                  <a:pt x="3409352" y="156966"/>
                  <a:pt x="3406938" y="157750"/>
                  <a:pt x="3403982" y="158354"/>
                </a:cubicBezTo>
                <a:cubicBezTo>
                  <a:pt x="3401026" y="158957"/>
                  <a:pt x="3397377" y="159319"/>
                  <a:pt x="3393034" y="159439"/>
                </a:cubicBezTo>
                <a:cubicBezTo>
                  <a:pt x="3376504" y="160043"/>
                  <a:pt x="3359975" y="160043"/>
                  <a:pt x="3343446" y="159439"/>
                </a:cubicBezTo>
                <a:cubicBezTo>
                  <a:pt x="3339103" y="159319"/>
                  <a:pt x="3335423" y="158866"/>
                  <a:pt x="3332407" y="158082"/>
                </a:cubicBezTo>
                <a:cubicBezTo>
                  <a:pt x="3329390" y="157298"/>
                  <a:pt x="3326918" y="156001"/>
                  <a:pt x="3324987" y="154191"/>
                </a:cubicBezTo>
                <a:cubicBezTo>
                  <a:pt x="3323057" y="152381"/>
                  <a:pt x="3321669" y="149999"/>
                  <a:pt x="3320824" y="147043"/>
                </a:cubicBezTo>
                <a:cubicBezTo>
                  <a:pt x="3319980" y="144087"/>
                  <a:pt x="3319558" y="140377"/>
                  <a:pt x="3319558" y="135913"/>
                </a:cubicBezTo>
                <a:lnTo>
                  <a:pt x="3319558" y="74019"/>
                </a:lnTo>
                <a:lnTo>
                  <a:pt x="3303994" y="79087"/>
                </a:lnTo>
                <a:lnTo>
                  <a:pt x="3301098" y="66418"/>
                </a:lnTo>
                <a:lnTo>
                  <a:pt x="3319558" y="60446"/>
                </a:lnTo>
                <a:lnTo>
                  <a:pt x="3319558" y="20451"/>
                </a:lnTo>
                <a:lnTo>
                  <a:pt x="3332407" y="20813"/>
                </a:lnTo>
                <a:lnTo>
                  <a:pt x="3332407" y="56465"/>
                </a:lnTo>
                <a:lnTo>
                  <a:pt x="3355572" y="49045"/>
                </a:lnTo>
                <a:close/>
                <a:moveTo>
                  <a:pt x="3025835" y="2353"/>
                </a:moveTo>
                <a:lnTo>
                  <a:pt x="3037418" y="8687"/>
                </a:lnTo>
                <a:cubicBezTo>
                  <a:pt x="3036453" y="10618"/>
                  <a:pt x="3035306" y="12820"/>
                  <a:pt x="3033979" y="15293"/>
                </a:cubicBezTo>
                <a:cubicBezTo>
                  <a:pt x="3032652" y="17766"/>
                  <a:pt x="3031234" y="20360"/>
                  <a:pt x="3029726" y="23075"/>
                </a:cubicBezTo>
                <a:cubicBezTo>
                  <a:pt x="3028218" y="25789"/>
                  <a:pt x="3026589" y="28504"/>
                  <a:pt x="3024840" y="31219"/>
                </a:cubicBezTo>
                <a:cubicBezTo>
                  <a:pt x="3023090" y="33933"/>
                  <a:pt x="3021432" y="36497"/>
                  <a:pt x="3019863" y="38910"/>
                </a:cubicBezTo>
                <a:lnTo>
                  <a:pt x="3043752" y="38910"/>
                </a:lnTo>
                <a:lnTo>
                  <a:pt x="3043752" y="98994"/>
                </a:lnTo>
                <a:lnTo>
                  <a:pt x="3019682" y="98994"/>
                </a:lnTo>
                <a:lnTo>
                  <a:pt x="3019682" y="139532"/>
                </a:lnTo>
                <a:cubicBezTo>
                  <a:pt x="3019682" y="143152"/>
                  <a:pt x="3020285" y="145444"/>
                  <a:pt x="3021492" y="146409"/>
                </a:cubicBezTo>
                <a:cubicBezTo>
                  <a:pt x="3022698" y="147374"/>
                  <a:pt x="3024990" y="148038"/>
                  <a:pt x="3028369" y="148400"/>
                </a:cubicBezTo>
                <a:cubicBezTo>
                  <a:pt x="3031506" y="148762"/>
                  <a:pt x="3034643" y="148762"/>
                  <a:pt x="3037780" y="148400"/>
                </a:cubicBezTo>
                <a:cubicBezTo>
                  <a:pt x="3041037" y="148038"/>
                  <a:pt x="3043330" y="147465"/>
                  <a:pt x="3044657" y="146681"/>
                </a:cubicBezTo>
                <a:cubicBezTo>
                  <a:pt x="3045984" y="145896"/>
                  <a:pt x="3046949" y="144057"/>
                  <a:pt x="3047552" y="141161"/>
                </a:cubicBezTo>
                <a:cubicBezTo>
                  <a:pt x="3048156" y="138145"/>
                  <a:pt x="3048578" y="135189"/>
                  <a:pt x="3048819" y="132293"/>
                </a:cubicBezTo>
                <a:cubicBezTo>
                  <a:pt x="3049060" y="129398"/>
                  <a:pt x="3049242" y="126562"/>
                  <a:pt x="3049362" y="123787"/>
                </a:cubicBezTo>
                <a:lnTo>
                  <a:pt x="3061668" y="127950"/>
                </a:lnTo>
                <a:cubicBezTo>
                  <a:pt x="3061427" y="132052"/>
                  <a:pt x="3061095" y="135822"/>
                  <a:pt x="3060673" y="139261"/>
                </a:cubicBezTo>
                <a:cubicBezTo>
                  <a:pt x="3060250" y="142699"/>
                  <a:pt x="3059617" y="146349"/>
                  <a:pt x="3058773" y="150210"/>
                </a:cubicBezTo>
                <a:cubicBezTo>
                  <a:pt x="3057928" y="154071"/>
                  <a:pt x="3056028" y="156815"/>
                  <a:pt x="3053072" y="158444"/>
                </a:cubicBezTo>
                <a:cubicBezTo>
                  <a:pt x="3050116" y="160073"/>
                  <a:pt x="3045742" y="161068"/>
                  <a:pt x="3039951" y="161430"/>
                </a:cubicBezTo>
                <a:cubicBezTo>
                  <a:pt x="3034401" y="161792"/>
                  <a:pt x="3028912" y="161792"/>
                  <a:pt x="3023482" y="161430"/>
                </a:cubicBezTo>
                <a:cubicBezTo>
                  <a:pt x="3017571" y="161068"/>
                  <a:pt x="3013288" y="159741"/>
                  <a:pt x="3010633" y="157449"/>
                </a:cubicBezTo>
                <a:cubicBezTo>
                  <a:pt x="3007979" y="155156"/>
                  <a:pt x="3006652" y="150753"/>
                  <a:pt x="3006652" y="144238"/>
                </a:cubicBezTo>
                <a:lnTo>
                  <a:pt x="3006652" y="98994"/>
                </a:lnTo>
                <a:lnTo>
                  <a:pt x="2987106" y="98994"/>
                </a:lnTo>
                <a:cubicBezTo>
                  <a:pt x="2986744" y="108043"/>
                  <a:pt x="2985780" y="115915"/>
                  <a:pt x="2984211" y="122611"/>
                </a:cubicBezTo>
                <a:cubicBezTo>
                  <a:pt x="2982642" y="129307"/>
                  <a:pt x="2980350" y="135249"/>
                  <a:pt x="2977334" y="140437"/>
                </a:cubicBezTo>
                <a:cubicBezTo>
                  <a:pt x="2974318" y="145625"/>
                  <a:pt x="2970517" y="150330"/>
                  <a:pt x="2965932" y="154553"/>
                </a:cubicBezTo>
                <a:cubicBezTo>
                  <a:pt x="2961348" y="158776"/>
                  <a:pt x="2955918" y="162999"/>
                  <a:pt x="2949645" y="167221"/>
                </a:cubicBezTo>
                <a:lnTo>
                  <a:pt x="2940596" y="156363"/>
                </a:lnTo>
                <a:cubicBezTo>
                  <a:pt x="2946508" y="152623"/>
                  <a:pt x="2951575" y="149033"/>
                  <a:pt x="2955798" y="145595"/>
                </a:cubicBezTo>
                <a:cubicBezTo>
                  <a:pt x="2960021" y="142156"/>
                  <a:pt x="2963459" y="138326"/>
                  <a:pt x="2966114" y="134103"/>
                </a:cubicBezTo>
                <a:cubicBezTo>
                  <a:pt x="2968768" y="129880"/>
                  <a:pt x="2970728" y="124964"/>
                  <a:pt x="2971995" y="119354"/>
                </a:cubicBezTo>
                <a:cubicBezTo>
                  <a:pt x="2973262" y="113743"/>
                  <a:pt x="2974016" y="106957"/>
                  <a:pt x="2974257" y="98994"/>
                </a:cubicBezTo>
                <a:lnTo>
                  <a:pt x="2954893" y="98994"/>
                </a:lnTo>
                <a:lnTo>
                  <a:pt x="2954893" y="38910"/>
                </a:lnTo>
                <a:lnTo>
                  <a:pt x="2978782" y="38910"/>
                </a:lnTo>
                <a:cubicBezTo>
                  <a:pt x="2977696" y="36618"/>
                  <a:pt x="2976399" y="34144"/>
                  <a:pt x="2974891" y="31490"/>
                </a:cubicBezTo>
                <a:cubicBezTo>
                  <a:pt x="2973383" y="28836"/>
                  <a:pt x="2971784" y="26212"/>
                  <a:pt x="2970095" y="23618"/>
                </a:cubicBezTo>
                <a:cubicBezTo>
                  <a:pt x="2968406" y="21024"/>
                  <a:pt x="2966717" y="18581"/>
                  <a:pt x="2965028" y="16288"/>
                </a:cubicBezTo>
                <a:cubicBezTo>
                  <a:pt x="2963338" y="13996"/>
                  <a:pt x="2961830" y="12005"/>
                  <a:pt x="2960503" y="10316"/>
                </a:cubicBezTo>
                <a:lnTo>
                  <a:pt x="2971000" y="3439"/>
                </a:lnTo>
                <a:cubicBezTo>
                  <a:pt x="2972206" y="5128"/>
                  <a:pt x="2973684" y="7089"/>
                  <a:pt x="2975434" y="9321"/>
                </a:cubicBezTo>
                <a:cubicBezTo>
                  <a:pt x="2977183" y="11553"/>
                  <a:pt x="2978963" y="13936"/>
                  <a:pt x="2980772" y="16469"/>
                </a:cubicBezTo>
                <a:cubicBezTo>
                  <a:pt x="2982582" y="19003"/>
                  <a:pt x="2984302" y="21506"/>
                  <a:pt x="2985930" y="23980"/>
                </a:cubicBezTo>
                <a:cubicBezTo>
                  <a:pt x="2987559" y="26453"/>
                  <a:pt x="2988916" y="28715"/>
                  <a:pt x="2990002" y="30766"/>
                </a:cubicBezTo>
                <a:lnTo>
                  <a:pt x="2979686" y="38910"/>
                </a:lnTo>
                <a:lnTo>
                  <a:pt x="3004118" y="38910"/>
                </a:lnTo>
                <a:cubicBezTo>
                  <a:pt x="3005928" y="36376"/>
                  <a:pt x="3007889" y="33511"/>
                  <a:pt x="3010000" y="30314"/>
                </a:cubicBezTo>
                <a:cubicBezTo>
                  <a:pt x="3012112" y="27117"/>
                  <a:pt x="3014162" y="23829"/>
                  <a:pt x="3016153" y="20451"/>
                </a:cubicBezTo>
                <a:cubicBezTo>
                  <a:pt x="3018144" y="17072"/>
                  <a:pt x="3019984" y="13815"/>
                  <a:pt x="3021673" y="10678"/>
                </a:cubicBezTo>
                <a:cubicBezTo>
                  <a:pt x="3023362" y="7541"/>
                  <a:pt x="3024749" y="4766"/>
                  <a:pt x="3025835" y="2353"/>
                </a:cubicBezTo>
                <a:close/>
                <a:moveTo>
                  <a:pt x="2588304" y="2353"/>
                </a:moveTo>
                <a:lnTo>
                  <a:pt x="2602782" y="2896"/>
                </a:lnTo>
                <a:lnTo>
                  <a:pt x="2602782" y="24432"/>
                </a:lnTo>
                <a:lnTo>
                  <a:pt x="2642235" y="24432"/>
                </a:lnTo>
                <a:lnTo>
                  <a:pt x="2642235" y="36738"/>
                </a:lnTo>
                <a:lnTo>
                  <a:pt x="2602782" y="36738"/>
                </a:lnTo>
                <a:lnTo>
                  <a:pt x="2602782" y="61894"/>
                </a:lnTo>
                <a:lnTo>
                  <a:pt x="2621423" y="61894"/>
                </a:lnTo>
                <a:cubicBezTo>
                  <a:pt x="2630110" y="54293"/>
                  <a:pt x="2637982" y="46360"/>
                  <a:pt x="2645040" y="38096"/>
                </a:cubicBezTo>
                <a:cubicBezTo>
                  <a:pt x="2652098" y="29831"/>
                  <a:pt x="2658402" y="21054"/>
                  <a:pt x="2663952" y="11764"/>
                </a:cubicBezTo>
                <a:lnTo>
                  <a:pt x="2675172" y="19727"/>
                </a:lnTo>
                <a:cubicBezTo>
                  <a:pt x="2665762" y="35170"/>
                  <a:pt x="2654662" y="49226"/>
                  <a:pt x="2641873" y="61894"/>
                </a:cubicBezTo>
                <a:lnTo>
                  <a:pt x="2687298" y="61894"/>
                </a:lnTo>
                <a:lnTo>
                  <a:pt x="2687298" y="75105"/>
                </a:lnTo>
                <a:lnTo>
                  <a:pt x="2627395" y="75105"/>
                </a:lnTo>
                <a:cubicBezTo>
                  <a:pt x="2613400" y="86929"/>
                  <a:pt x="2597534" y="97848"/>
                  <a:pt x="2579798" y="107862"/>
                </a:cubicBezTo>
                <a:lnTo>
                  <a:pt x="2579798" y="119987"/>
                </a:lnTo>
                <a:cubicBezTo>
                  <a:pt x="2586314" y="118177"/>
                  <a:pt x="2593010" y="116156"/>
                  <a:pt x="2599887" y="113924"/>
                </a:cubicBezTo>
                <a:cubicBezTo>
                  <a:pt x="2606764" y="111692"/>
                  <a:pt x="2613641" y="109309"/>
                  <a:pt x="2620518" y="106776"/>
                </a:cubicBezTo>
                <a:cubicBezTo>
                  <a:pt x="2627395" y="104242"/>
                  <a:pt x="2634121" y="101648"/>
                  <a:pt x="2640696" y="98994"/>
                </a:cubicBezTo>
                <a:cubicBezTo>
                  <a:pt x="2647272" y="96340"/>
                  <a:pt x="2653395" y="93625"/>
                  <a:pt x="2659066" y="90850"/>
                </a:cubicBezTo>
                <a:lnTo>
                  <a:pt x="2664133" y="103518"/>
                </a:lnTo>
                <a:cubicBezTo>
                  <a:pt x="2657980" y="106293"/>
                  <a:pt x="2651344" y="109068"/>
                  <a:pt x="2644226" y="111843"/>
                </a:cubicBezTo>
                <a:cubicBezTo>
                  <a:pt x="2637107" y="114618"/>
                  <a:pt x="2629838" y="117302"/>
                  <a:pt x="2622418" y="119896"/>
                </a:cubicBezTo>
                <a:cubicBezTo>
                  <a:pt x="2614998" y="122490"/>
                  <a:pt x="2607639" y="124934"/>
                  <a:pt x="2600339" y="127226"/>
                </a:cubicBezTo>
                <a:cubicBezTo>
                  <a:pt x="2593040" y="129518"/>
                  <a:pt x="2586193" y="131509"/>
                  <a:pt x="2579798" y="133198"/>
                </a:cubicBezTo>
                <a:lnTo>
                  <a:pt x="2579798" y="134284"/>
                </a:lnTo>
                <a:cubicBezTo>
                  <a:pt x="2579798" y="137180"/>
                  <a:pt x="2579950" y="139562"/>
                  <a:pt x="2580251" y="141432"/>
                </a:cubicBezTo>
                <a:cubicBezTo>
                  <a:pt x="2580552" y="143303"/>
                  <a:pt x="2581186" y="144750"/>
                  <a:pt x="2582151" y="145776"/>
                </a:cubicBezTo>
                <a:cubicBezTo>
                  <a:pt x="2583116" y="146801"/>
                  <a:pt x="2584444" y="147525"/>
                  <a:pt x="2586133" y="147948"/>
                </a:cubicBezTo>
                <a:cubicBezTo>
                  <a:pt x="2587822" y="148370"/>
                  <a:pt x="2590114" y="148641"/>
                  <a:pt x="2593010" y="148762"/>
                </a:cubicBezTo>
                <a:cubicBezTo>
                  <a:pt x="2609418" y="149727"/>
                  <a:pt x="2625887" y="149727"/>
                  <a:pt x="2642416" y="148762"/>
                </a:cubicBezTo>
                <a:cubicBezTo>
                  <a:pt x="2647483" y="148521"/>
                  <a:pt x="2651163" y="147857"/>
                  <a:pt x="2653455" y="146771"/>
                </a:cubicBezTo>
                <a:cubicBezTo>
                  <a:pt x="2655748" y="145685"/>
                  <a:pt x="2657256" y="143876"/>
                  <a:pt x="2657980" y="141342"/>
                </a:cubicBezTo>
                <a:cubicBezTo>
                  <a:pt x="2658704" y="138688"/>
                  <a:pt x="2659246" y="135973"/>
                  <a:pt x="2659608" y="133198"/>
                </a:cubicBezTo>
                <a:cubicBezTo>
                  <a:pt x="2659970" y="130423"/>
                  <a:pt x="2660272" y="127648"/>
                  <a:pt x="2660513" y="124873"/>
                </a:cubicBezTo>
                <a:lnTo>
                  <a:pt x="2673362" y="130664"/>
                </a:lnTo>
                <a:cubicBezTo>
                  <a:pt x="2673001" y="134405"/>
                  <a:pt x="2672518" y="137813"/>
                  <a:pt x="2671915" y="140890"/>
                </a:cubicBezTo>
                <a:cubicBezTo>
                  <a:pt x="2671312" y="143966"/>
                  <a:pt x="2670527" y="147133"/>
                  <a:pt x="2669562" y="150391"/>
                </a:cubicBezTo>
                <a:cubicBezTo>
                  <a:pt x="2668959" y="152080"/>
                  <a:pt x="2668205" y="153588"/>
                  <a:pt x="2667300" y="154915"/>
                </a:cubicBezTo>
                <a:cubicBezTo>
                  <a:pt x="2666395" y="156242"/>
                  <a:pt x="2665038" y="157388"/>
                  <a:pt x="2663228" y="158354"/>
                </a:cubicBezTo>
                <a:cubicBezTo>
                  <a:pt x="2661418" y="159319"/>
                  <a:pt x="2659096" y="160073"/>
                  <a:pt x="2656260" y="160616"/>
                </a:cubicBezTo>
                <a:cubicBezTo>
                  <a:pt x="2653425" y="161159"/>
                  <a:pt x="2649776" y="161551"/>
                  <a:pt x="2645312" y="161792"/>
                </a:cubicBezTo>
                <a:cubicBezTo>
                  <a:pt x="2626490" y="162637"/>
                  <a:pt x="2607729" y="162637"/>
                  <a:pt x="2589028" y="161792"/>
                </a:cubicBezTo>
                <a:cubicBezTo>
                  <a:pt x="2584806" y="161671"/>
                  <a:pt x="2581277" y="161189"/>
                  <a:pt x="2578441" y="160344"/>
                </a:cubicBezTo>
                <a:cubicBezTo>
                  <a:pt x="2575606" y="159500"/>
                  <a:pt x="2573314" y="158203"/>
                  <a:pt x="2571564" y="156453"/>
                </a:cubicBezTo>
                <a:cubicBezTo>
                  <a:pt x="2569815" y="154704"/>
                  <a:pt x="2568548" y="152381"/>
                  <a:pt x="2567764" y="149486"/>
                </a:cubicBezTo>
                <a:cubicBezTo>
                  <a:pt x="2566980" y="146590"/>
                  <a:pt x="2566588" y="142971"/>
                  <a:pt x="2566588" y="138627"/>
                </a:cubicBezTo>
                <a:lnTo>
                  <a:pt x="2566588" y="114920"/>
                </a:lnTo>
                <a:cubicBezTo>
                  <a:pt x="2560917" y="117936"/>
                  <a:pt x="2555096" y="120831"/>
                  <a:pt x="2549123" y="123606"/>
                </a:cubicBezTo>
                <a:cubicBezTo>
                  <a:pt x="2543151" y="126381"/>
                  <a:pt x="2536908" y="129156"/>
                  <a:pt x="2530392" y="131931"/>
                </a:cubicBezTo>
                <a:lnTo>
                  <a:pt x="2523334" y="118901"/>
                </a:lnTo>
                <a:cubicBezTo>
                  <a:pt x="2554582" y="106715"/>
                  <a:pt x="2581790" y="92117"/>
                  <a:pt x="2604954" y="75105"/>
                </a:cubicBezTo>
                <a:lnTo>
                  <a:pt x="2529306" y="75105"/>
                </a:lnTo>
                <a:lnTo>
                  <a:pt x="2529306" y="61894"/>
                </a:lnTo>
                <a:lnTo>
                  <a:pt x="2588304" y="61894"/>
                </a:lnTo>
                <a:lnTo>
                  <a:pt x="2588304" y="36738"/>
                </a:lnTo>
                <a:lnTo>
                  <a:pt x="2548852" y="36738"/>
                </a:lnTo>
                <a:lnTo>
                  <a:pt x="2548852" y="24432"/>
                </a:lnTo>
                <a:lnTo>
                  <a:pt x="2588304" y="24432"/>
                </a:lnTo>
                <a:close/>
                <a:moveTo>
                  <a:pt x="1901685" y="2353"/>
                </a:moveTo>
                <a:lnTo>
                  <a:pt x="1916525" y="3077"/>
                </a:lnTo>
                <a:lnTo>
                  <a:pt x="1916525" y="36557"/>
                </a:lnTo>
                <a:lnTo>
                  <a:pt x="1960683" y="36557"/>
                </a:lnTo>
                <a:lnTo>
                  <a:pt x="1960683" y="49588"/>
                </a:lnTo>
                <a:lnTo>
                  <a:pt x="1916525" y="49588"/>
                </a:lnTo>
                <a:lnTo>
                  <a:pt x="1916525" y="136275"/>
                </a:lnTo>
                <a:cubicBezTo>
                  <a:pt x="1916525" y="141342"/>
                  <a:pt x="1916103" y="145474"/>
                  <a:pt x="1915258" y="148671"/>
                </a:cubicBezTo>
                <a:cubicBezTo>
                  <a:pt x="1914414" y="151869"/>
                  <a:pt x="1912815" y="154463"/>
                  <a:pt x="1910462" y="156453"/>
                </a:cubicBezTo>
                <a:cubicBezTo>
                  <a:pt x="1908110" y="158444"/>
                  <a:pt x="1904822" y="159892"/>
                  <a:pt x="1900599" y="160797"/>
                </a:cubicBezTo>
                <a:cubicBezTo>
                  <a:pt x="1896377" y="161702"/>
                  <a:pt x="1890887" y="162395"/>
                  <a:pt x="1884131" y="162878"/>
                </a:cubicBezTo>
                <a:lnTo>
                  <a:pt x="1870919" y="163783"/>
                </a:lnTo>
                <a:lnTo>
                  <a:pt x="1865490" y="148762"/>
                </a:lnTo>
                <a:lnTo>
                  <a:pt x="1881959" y="147676"/>
                </a:lnTo>
                <a:cubicBezTo>
                  <a:pt x="1886423" y="147435"/>
                  <a:pt x="1889952" y="147103"/>
                  <a:pt x="1892546" y="146681"/>
                </a:cubicBezTo>
                <a:cubicBezTo>
                  <a:pt x="1895140" y="146258"/>
                  <a:pt x="1897100" y="145504"/>
                  <a:pt x="1898428" y="144419"/>
                </a:cubicBezTo>
                <a:cubicBezTo>
                  <a:pt x="1899755" y="143333"/>
                  <a:pt x="1900630" y="141825"/>
                  <a:pt x="1901052" y="139894"/>
                </a:cubicBezTo>
                <a:cubicBezTo>
                  <a:pt x="1901474" y="137964"/>
                  <a:pt x="1901685" y="135370"/>
                  <a:pt x="1901685" y="132112"/>
                </a:cubicBezTo>
                <a:lnTo>
                  <a:pt x="1901685" y="58998"/>
                </a:lnTo>
                <a:cubicBezTo>
                  <a:pt x="1896377" y="67564"/>
                  <a:pt x="1890736" y="75708"/>
                  <a:pt x="1884764" y="83430"/>
                </a:cubicBezTo>
                <a:cubicBezTo>
                  <a:pt x="1878792" y="91152"/>
                  <a:pt x="1872216" y="98511"/>
                  <a:pt x="1865038" y="105509"/>
                </a:cubicBezTo>
                <a:cubicBezTo>
                  <a:pt x="1857859" y="112507"/>
                  <a:pt x="1849866" y="119263"/>
                  <a:pt x="1841059" y="125778"/>
                </a:cubicBezTo>
                <a:cubicBezTo>
                  <a:pt x="1832251" y="132293"/>
                  <a:pt x="1822418" y="138688"/>
                  <a:pt x="1811560" y="144961"/>
                </a:cubicBezTo>
                <a:lnTo>
                  <a:pt x="1801968" y="132112"/>
                </a:lnTo>
                <a:cubicBezTo>
                  <a:pt x="1823926" y="120047"/>
                  <a:pt x="1842175" y="107198"/>
                  <a:pt x="1856713" y="93565"/>
                </a:cubicBezTo>
                <a:cubicBezTo>
                  <a:pt x="1871251" y="79931"/>
                  <a:pt x="1883226" y="65272"/>
                  <a:pt x="1892636" y="49588"/>
                </a:cubicBezTo>
                <a:lnTo>
                  <a:pt x="1811560" y="49588"/>
                </a:lnTo>
                <a:lnTo>
                  <a:pt x="1811560" y="36557"/>
                </a:lnTo>
                <a:lnTo>
                  <a:pt x="1901685" y="36557"/>
                </a:lnTo>
                <a:close/>
                <a:moveTo>
                  <a:pt x="66961" y="2353"/>
                </a:moveTo>
                <a:lnTo>
                  <a:pt x="80896" y="2896"/>
                </a:lnTo>
                <a:lnTo>
                  <a:pt x="80896" y="59903"/>
                </a:lnTo>
                <a:lnTo>
                  <a:pt x="138446" y="59903"/>
                </a:lnTo>
                <a:lnTo>
                  <a:pt x="138446" y="165593"/>
                </a:lnTo>
                <a:lnTo>
                  <a:pt x="124149" y="165593"/>
                </a:lnTo>
                <a:lnTo>
                  <a:pt x="124149" y="154553"/>
                </a:lnTo>
                <a:lnTo>
                  <a:pt x="0" y="154553"/>
                </a:lnTo>
                <a:lnTo>
                  <a:pt x="0" y="141704"/>
                </a:lnTo>
                <a:lnTo>
                  <a:pt x="124149" y="141704"/>
                </a:lnTo>
                <a:lnTo>
                  <a:pt x="124149" y="112929"/>
                </a:lnTo>
                <a:lnTo>
                  <a:pt x="10316" y="112929"/>
                </a:lnTo>
                <a:lnTo>
                  <a:pt x="10316" y="99899"/>
                </a:lnTo>
                <a:lnTo>
                  <a:pt x="124149" y="99899"/>
                </a:lnTo>
                <a:lnTo>
                  <a:pt x="124149" y="72752"/>
                </a:lnTo>
                <a:lnTo>
                  <a:pt x="3439" y="72752"/>
                </a:lnTo>
                <a:lnTo>
                  <a:pt x="3439" y="59903"/>
                </a:lnTo>
                <a:lnTo>
                  <a:pt x="66961" y="59903"/>
                </a:lnTo>
                <a:close/>
                <a:moveTo>
                  <a:pt x="3913698" y="1991"/>
                </a:moveTo>
                <a:cubicBezTo>
                  <a:pt x="3915026" y="4766"/>
                  <a:pt x="3916534" y="8446"/>
                  <a:pt x="3918223" y="13031"/>
                </a:cubicBezTo>
                <a:cubicBezTo>
                  <a:pt x="3919912" y="17615"/>
                  <a:pt x="3921360" y="21959"/>
                  <a:pt x="3922566" y="26061"/>
                </a:cubicBezTo>
                <a:lnTo>
                  <a:pt x="3956047" y="26061"/>
                </a:lnTo>
                <a:lnTo>
                  <a:pt x="3956047" y="92298"/>
                </a:lnTo>
                <a:lnTo>
                  <a:pt x="3884200" y="92298"/>
                </a:lnTo>
                <a:cubicBezTo>
                  <a:pt x="3883838" y="100743"/>
                  <a:pt x="3883174" y="108224"/>
                  <a:pt x="3882209" y="114739"/>
                </a:cubicBezTo>
                <a:cubicBezTo>
                  <a:pt x="3881244" y="121254"/>
                  <a:pt x="3879886" y="127347"/>
                  <a:pt x="3878137" y="133017"/>
                </a:cubicBezTo>
                <a:cubicBezTo>
                  <a:pt x="3876388" y="138688"/>
                  <a:pt x="3874156" y="144177"/>
                  <a:pt x="3871441" y="149486"/>
                </a:cubicBezTo>
                <a:cubicBezTo>
                  <a:pt x="3868726" y="154794"/>
                  <a:pt x="3865499" y="160465"/>
                  <a:pt x="3861759" y="166497"/>
                </a:cubicBezTo>
                <a:lnTo>
                  <a:pt x="3849272" y="159258"/>
                </a:lnTo>
                <a:cubicBezTo>
                  <a:pt x="3853735" y="152743"/>
                  <a:pt x="3857415" y="146681"/>
                  <a:pt x="3860311" y="141070"/>
                </a:cubicBezTo>
                <a:cubicBezTo>
                  <a:pt x="3863207" y="135460"/>
                  <a:pt x="3865499" y="129458"/>
                  <a:pt x="3867188" y="123063"/>
                </a:cubicBezTo>
                <a:cubicBezTo>
                  <a:pt x="3868877" y="116669"/>
                  <a:pt x="3870023" y="109490"/>
                  <a:pt x="3870627" y="101527"/>
                </a:cubicBezTo>
                <a:cubicBezTo>
                  <a:pt x="3871230" y="93565"/>
                  <a:pt x="3871531" y="84033"/>
                  <a:pt x="3871531" y="72933"/>
                </a:cubicBezTo>
                <a:lnTo>
                  <a:pt x="3871531" y="26061"/>
                </a:lnTo>
                <a:lnTo>
                  <a:pt x="3908631" y="26061"/>
                </a:lnTo>
                <a:cubicBezTo>
                  <a:pt x="3907546" y="22321"/>
                  <a:pt x="3906278" y="18611"/>
                  <a:pt x="3904831" y="14931"/>
                </a:cubicBezTo>
                <a:cubicBezTo>
                  <a:pt x="3903383" y="11251"/>
                  <a:pt x="3902116" y="8265"/>
                  <a:pt x="3901030" y="5973"/>
                </a:cubicBezTo>
                <a:close/>
                <a:moveTo>
                  <a:pt x="1176881" y="1991"/>
                </a:moveTo>
                <a:lnTo>
                  <a:pt x="1190273" y="2534"/>
                </a:lnTo>
                <a:lnTo>
                  <a:pt x="1190273" y="25337"/>
                </a:lnTo>
                <a:lnTo>
                  <a:pt x="1228458" y="25337"/>
                </a:lnTo>
                <a:lnTo>
                  <a:pt x="1228458" y="37643"/>
                </a:lnTo>
                <a:lnTo>
                  <a:pt x="1190273" y="37643"/>
                </a:lnTo>
                <a:lnTo>
                  <a:pt x="1190273" y="59903"/>
                </a:lnTo>
                <a:lnTo>
                  <a:pt x="1240041" y="59903"/>
                </a:lnTo>
                <a:lnTo>
                  <a:pt x="1240041" y="71848"/>
                </a:lnTo>
                <a:lnTo>
                  <a:pt x="1131275" y="71848"/>
                </a:lnTo>
                <a:lnTo>
                  <a:pt x="1131275" y="59903"/>
                </a:lnTo>
                <a:lnTo>
                  <a:pt x="1176881" y="59903"/>
                </a:lnTo>
                <a:lnTo>
                  <a:pt x="1176881" y="37643"/>
                </a:lnTo>
                <a:lnTo>
                  <a:pt x="1142495" y="37643"/>
                </a:lnTo>
                <a:lnTo>
                  <a:pt x="1142495" y="25337"/>
                </a:lnTo>
                <a:lnTo>
                  <a:pt x="1176881" y="25337"/>
                </a:lnTo>
                <a:close/>
                <a:moveTo>
                  <a:pt x="2418369" y="1810"/>
                </a:moveTo>
                <a:lnTo>
                  <a:pt x="2431761" y="2896"/>
                </a:lnTo>
                <a:cubicBezTo>
                  <a:pt x="2431520" y="4947"/>
                  <a:pt x="2431188" y="7360"/>
                  <a:pt x="2430766" y="10135"/>
                </a:cubicBezTo>
                <a:cubicBezTo>
                  <a:pt x="2430344" y="12910"/>
                  <a:pt x="2429891" y="15685"/>
                  <a:pt x="2429408" y="18460"/>
                </a:cubicBezTo>
                <a:lnTo>
                  <a:pt x="2495102" y="18460"/>
                </a:lnTo>
                <a:lnTo>
                  <a:pt x="2495283" y="29861"/>
                </a:lnTo>
                <a:lnTo>
                  <a:pt x="2427056" y="29861"/>
                </a:lnTo>
                <a:lnTo>
                  <a:pt x="2423798" y="41987"/>
                </a:lnTo>
                <a:lnTo>
                  <a:pt x="2487863" y="41987"/>
                </a:lnTo>
                <a:lnTo>
                  <a:pt x="2487863" y="53026"/>
                </a:lnTo>
                <a:lnTo>
                  <a:pt x="2419998" y="53026"/>
                </a:lnTo>
                <a:cubicBezTo>
                  <a:pt x="2419032" y="55077"/>
                  <a:pt x="2418098" y="57128"/>
                  <a:pt x="2417192" y="59179"/>
                </a:cubicBezTo>
                <a:cubicBezTo>
                  <a:pt x="2416288" y="61230"/>
                  <a:pt x="2415292" y="63221"/>
                  <a:pt x="2414206" y="65151"/>
                </a:cubicBezTo>
                <a:lnTo>
                  <a:pt x="2501074" y="65151"/>
                </a:lnTo>
                <a:lnTo>
                  <a:pt x="2501074" y="76553"/>
                </a:lnTo>
                <a:lnTo>
                  <a:pt x="2459631" y="76553"/>
                </a:lnTo>
                <a:cubicBezTo>
                  <a:pt x="2466146" y="83551"/>
                  <a:pt x="2473626" y="89674"/>
                  <a:pt x="2482072" y="94922"/>
                </a:cubicBezTo>
                <a:cubicBezTo>
                  <a:pt x="2490518" y="100170"/>
                  <a:pt x="2499808" y="104604"/>
                  <a:pt x="2509942" y="108224"/>
                </a:cubicBezTo>
                <a:lnTo>
                  <a:pt x="2504513" y="119806"/>
                </a:lnTo>
                <a:cubicBezTo>
                  <a:pt x="2498842" y="117393"/>
                  <a:pt x="2493202" y="114678"/>
                  <a:pt x="2487592" y="111662"/>
                </a:cubicBezTo>
                <a:cubicBezTo>
                  <a:pt x="2481982" y="108646"/>
                  <a:pt x="2476613" y="105328"/>
                  <a:pt x="2471485" y="101708"/>
                </a:cubicBezTo>
                <a:cubicBezTo>
                  <a:pt x="2466358" y="98089"/>
                  <a:pt x="2461531" y="94168"/>
                  <a:pt x="2457007" y="89945"/>
                </a:cubicBezTo>
                <a:cubicBezTo>
                  <a:pt x="2452483" y="85722"/>
                  <a:pt x="2448410" y="81258"/>
                  <a:pt x="2444791" y="76553"/>
                </a:cubicBezTo>
                <a:lnTo>
                  <a:pt x="2407148" y="76553"/>
                </a:lnTo>
                <a:cubicBezTo>
                  <a:pt x="2401116" y="84757"/>
                  <a:pt x="2393364" y="92418"/>
                  <a:pt x="2383893" y="99537"/>
                </a:cubicBezTo>
                <a:cubicBezTo>
                  <a:pt x="2374422" y="106655"/>
                  <a:pt x="2362568" y="113532"/>
                  <a:pt x="2348332" y="120168"/>
                </a:cubicBezTo>
                <a:lnTo>
                  <a:pt x="2340912" y="110033"/>
                </a:lnTo>
                <a:cubicBezTo>
                  <a:pt x="2352614" y="104725"/>
                  <a:pt x="2362478" y="99356"/>
                  <a:pt x="2370501" y="93927"/>
                </a:cubicBezTo>
                <a:cubicBezTo>
                  <a:pt x="2378524" y="88497"/>
                  <a:pt x="2385311" y="82706"/>
                  <a:pt x="2390861" y="76553"/>
                </a:cubicBezTo>
                <a:lnTo>
                  <a:pt x="2349779" y="76553"/>
                </a:lnTo>
                <a:lnTo>
                  <a:pt x="2349779" y="65151"/>
                </a:lnTo>
                <a:lnTo>
                  <a:pt x="2399366" y="65151"/>
                </a:lnTo>
                <a:cubicBezTo>
                  <a:pt x="2401780" y="61532"/>
                  <a:pt x="2403951" y="57490"/>
                  <a:pt x="2405882" y="53026"/>
                </a:cubicBezTo>
                <a:lnTo>
                  <a:pt x="2363172" y="53026"/>
                </a:lnTo>
                <a:lnTo>
                  <a:pt x="2363172" y="41987"/>
                </a:lnTo>
                <a:lnTo>
                  <a:pt x="2410044" y="41987"/>
                </a:lnTo>
                <a:cubicBezTo>
                  <a:pt x="2411250" y="38367"/>
                  <a:pt x="2412336" y="34325"/>
                  <a:pt x="2413302" y="29861"/>
                </a:cubicBezTo>
                <a:lnTo>
                  <a:pt x="2356114" y="29861"/>
                </a:lnTo>
                <a:lnTo>
                  <a:pt x="2355932" y="18460"/>
                </a:lnTo>
                <a:lnTo>
                  <a:pt x="2415654" y="18460"/>
                </a:lnTo>
                <a:cubicBezTo>
                  <a:pt x="2416258" y="15806"/>
                  <a:pt x="2416800" y="12850"/>
                  <a:pt x="2417283" y="9592"/>
                </a:cubicBezTo>
                <a:cubicBezTo>
                  <a:pt x="2417766" y="6335"/>
                  <a:pt x="2418128" y="3741"/>
                  <a:pt x="2418369" y="1810"/>
                </a:cubicBezTo>
                <a:close/>
                <a:moveTo>
                  <a:pt x="4496466" y="1629"/>
                </a:moveTo>
                <a:cubicBezTo>
                  <a:pt x="4497070" y="2956"/>
                  <a:pt x="4497914" y="4917"/>
                  <a:pt x="4499000" y="7511"/>
                </a:cubicBezTo>
                <a:cubicBezTo>
                  <a:pt x="4500086" y="10105"/>
                  <a:pt x="4501172" y="12910"/>
                  <a:pt x="4502258" y="15926"/>
                </a:cubicBezTo>
                <a:cubicBezTo>
                  <a:pt x="4503344" y="18943"/>
                  <a:pt x="4504369" y="21868"/>
                  <a:pt x="4505334" y="24704"/>
                </a:cubicBezTo>
                <a:cubicBezTo>
                  <a:pt x="4506300" y="27539"/>
                  <a:pt x="4507084" y="29861"/>
                  <a:pt x="4507687" y="31671"/>
                </a:cubicBezTo>
                <a:lnTo>
                  <a:pt x="4551302" y="31671"/>
                </a:lnTo>
                <a:lnTo>
                  <a:pt x="4551302" y="44520"/>
                </a:lnTo>
                <a:lnTo>
                  <a:pt x="4445613" y="44520"/>
                </a:lnTo>
                <a:lnTo>
                  <a:pt x="4445613" y="31671"/>
                </a:lnTo>
                <a:lnTo>
                  <a:pt x="4493571" y="31671"/>
                </a:lnTo>
                <a:cubicBezTo>
                  <a:pt x="4492968" y="29499"/>
                  <a:pt x="4492214" y="27117"/>
                  <a:pt x="4491309" y="24523"/>
                </a:cubicBezTo>
                <a:cubicBezTo>
                  <a:pt x="4490404" y="21929"/>
                  <a:pt x="4489469" y="19395"/>
                  <a:pt x="4488504" y="16922"/>
                </a:cubicBezTo>
                <a:cubicBezTo>
                  <a:pt x="4487538" y="14448"/>
                  <a:pt x="4486634" y="12156"/>
                  <a:pt x="4485789" y="10045"/>
                </a:cubicBezTo>
                <a:cubicBezTo>
                  <a:pt x="4484944" y="7933"/>
                  <a:pt x="4484281" y="6335"/>
                  <a:pt x="4483798" y="5249"/>
                </a:cubicBezTo>
                <a:close/>
                <a:moveTo>
                  <a:pt x="4430592" y="1448"/>
                </a:moveTo>
                <a:lnTo>
                  <a:pt x="4444888" y="3801"/>
                </a:lnTo>
                <a:cubicBezTo>
                  <a:pt x="4442596" y="10919"/>
                  <a:pt x="4440274" y="17646"/>
                  <a:pt x="4437921" y="23980"/>
                </a:cubicBezTo>
                <a:cubicBezTo>
                  <a:pt x="4435568" y="30314"/>
                  <a:pt x="4433065" y="36497"/>
                  <a:pt x="4430411" y="42530"/>
                </a:cubicBezTo>
                <a:lnTo>
                  <a:pt x="4430411" y="163602"/>
                </a:lnTo>
                <a:lnTo>
                  <a:pt x="4417380" y="163602"/>
                </a:lnTo>
                <a:lnTo>
                  <a:pt x="4417380" y="68047"/>
                </a:lnTo>
                <a:cubicBezTo>
                  <a:pt x="4411951" y="77337"/>
                  <a:pt x="4405918" y="86265"/>
                  <a:pt x="4399283" y="94831"/>
                </a:cubicBezTo>
                <a:lnTo>
                  <a:pt x="4388606" y="85240"/>
                </a:lnTo>
                <a:cubicBezTo>
                  <a:pt x="4397534" y="73175"/>
                  <a:pt x="4405618" y="60084"/>
                  <a:pt x="4412856" y="45968"/>
                </a:cubicBezTo>
                <a:cubicBezTo>
                  <a:pt x="4420095" y="31852"/>
                  <a:pt x="4426007" y="17012"/>
                  <a:pt x="4430592" y="1448"/>
                </a:cubicBezTo>
                <a:close/>
                <a:moveTo>
                  <a:pt x="381315" y="1448"/>
                </a:moveTo>
                <a:lnTo>
                  <a:pt x="394345" y="2534"/>
                </a:lnTo>
                <a:cubicBezTo>
                  <a:pt x="393741" y="8325"/>
                  <a:pt x="393168" y="13815"/>
                  <a:pt x="392625" y="19003"/>
                </a:cubicBezTo>
                <a:cubicBezTo>
                  <a:pt x="392083" y="24191"/>
                  <a:pt x="391509" y="29258"/>
                  <a:pt x="390906" y="34205"/>
                </a:cubicBezTo>
                <a:lnTo>
                  <a:pt x="423301" y="34205"/>
                </a:lnTo>
                <a:lnTo>
                  <a:pt x="423301" y="47054"/>
                </a:lnTo>
                <a:cubicBezTo>
                  <a:pt x="421491" y="62980"/>
                  <a:pt x="419349" y="76523"/>
                  <a:pt x="416876" y="87683"/>
                </a:cubicBezTo>
                <a:cubicBezTo>
                  <a:pt x="414403" y="98843"/>
                  <a:pt x="410994" y="108706"/>
                  <a:pt x="406651" y="117272"/>
                </a:cubicBezTo>
                <a:cubicBezTo>
                  <a:pt x="411356" y="121254"/>
                  <a:pt x="415820" y="125175"/>
                  <a:pt x="420043" y="129036"/>
                </a:cubicBezTo>
                <a:cubicBezTo>
                  <a:pt x="424266" y="132896"/>
                  <a:pt x="427825" y="136335"/>
                  <a:pt x="430721" y="139351"/>
                </a:cubicBezTo>
                <a:lnTo>
                  <a:pt x="421310" y="152381"/>
                </a:lnTo>
                <a:cubicBezTo>
                  <a:pt x="418656" y="149245"/>
                  <a:pt x="415398" y="145716"/>
                  <a:pt x="411537" y="141794"/>
                </a:cubicBezTo>
                <a:cubicBezTo>
                  <a:pt x="407677" y="137873"/>
                  <a:pt x="403574" y="133922"/>
                  <a:pt x="399231" y="129941"/>
                </a:cubicBezTo>
                <a:cubicBezTo>
                  <a:pt x="395008" y="135852"/>
                  <a:pt x="390092" y="141583"/>
                  <a:pt x="384482" y="147133"/>
                </a:cubicBezTo>
                <a:cubicBezTo>
                  <a:pt x="378871" y="152683"/>
                  <a:pt x="372145" y="158655"/>
                  <a:pt x="364303" y="165050"/>
                </a:cubicBezTo>
                <a:lnTo>
                  <a:pt x="353987" y="155096"/>
                </a:lnTo>
                <a:cubicBezTo>
                  <a:pt x="361830" y="149064"/>
                  <a:pt x="368586" y="143393"/>
                  <a:pt x="374256" y="138084"/>
                </a:cubicBezTo>
                <a:cubicBezTo>
                  <a:pt x="379927" y="132776"/>
                  <a:pt x="384874" y="127045"/>
                  <a:pt x="389096" y="120892"/>
                </a:cubicBezTo>
                <a:cubicBezTo>
                  <a:pt x="384512" y="117031"/>
                  <a:pt x="380138" y="113442"/>
                  <a:pt x="375976" y="110124"/>
                </a:cubicBezTo>
                <a:cubicBezTo>
                  <a:pt x="371813" y="106806"/>
                  <a:pt x="368164" y="104001"/>
                  <a:pt x="365027" y="101708"/>
                </a:cubicBezTo>
                <a:cubicBezTo>
                  <a:pt x="367078" y="93384"/>
                  <a:pt x="369038" y="84757"/>
                  <a:pt x="370908" y="75829"/>
                </a:cubicBezTo>
                <a:cubicBezTo>
                  <a:pt x="372778" y="66901"/>
                  <a:pt x="374437" y="57551"/>
                  <a:pt x="375885" y="47778"/>
                </a:cubicBezTo>
                <a:lnTo>
                  <a:pt x="357426" y="47778"/>
                </a:lnTo>
                <a:lnTo>
                  <a:pt x="357426" y="34205"/>
                </a:lnTo>
                <a:lnTo>
                  <a:pt x="377876" y="34205"/>
                </a:lnTo>
                <a:cubicBezTo>
                  <a:pt x="378600" y="28896"/>
                  <a:pt x="379233" y="23527"/>
                  <a:pt x="379776" y="18098"/>
                </a:cubicBezTo>
                <a:cubicBezTo>
                  <a:pt x="380319" y="12669"/>
                  <a:pt x="380832" y="7119"/>
                  <a:pt x="381315" y="1448"/>
                </a:cubicBezTo>
                <a:close/>
                <a:moveTo>
                  <a:pt x="1541183" y="1267"/>
                </a:moveTo>
                <a:lnTo>
                  <a:pt x="1553128" y="1810"/>
                </a:lnTo>
                <a:lnTo>
                  <a:pt x="1552404" y="42711"/>
                </a:lnTo>
                <a:lnTo>
                  <a:pt x="1552404" y="44158"/>
                </a:lnTo>
                <a:lnTo>
                  <a:pt x="1600000" y="44158"/>
                </a:lnTo>
                <a:lnTo>
                  <a:pt x="1600000" y="56646"/>
                </a:lnTo>
                <a:lnTo>
                  <a:pt x="1552223" y="56646"/>
                </a:lnTo>
                <a:cubicBezTo>
                  <a:pt x="1551981" y="69797"/>
                  <a:pt x="1551197" y="81288"/>
                  <a:pt x="1549870" y="91121"/>
                </a:cubicBezTo>
                <a:cubicBezTo>
                  <a:pt x="1548543" y="100954"/>
                  <a:pt x="1546492" y="109943"/>
                  <a:pt x="1543717" y="118087"/>
                </a:cubicBezTo>
                <a:cubicBezTo>
                  <a:pt x="1540942" y="126231"/>
                  <a:pt x="1537383" y="133982"/>
                  <a:pt x="1533039" y="141342"/>
                </a:cubicBezTo>
                <a:cubicBezTo>
                  <a:pt x="1528696" y="148702"/>
                  <a:pt x="1523387" y="156423"/>
                  <a:pt x="1517114" y="164507"/>
                </a:cubicBezTo>
                <a:lnTo>
                  <a:pt x="1505893" y="156544"/>
                </a:lnTo>
                <a:cubicBezTo>
                  <a:pt x="1512167" y="148822"/>
                  <a:pt x="1517385" y="141583"/>
                  <a:pt x="1521547" y="134827"/>
                </a:cubicBezTo>
                <a:cubicBezTo>
                  <a:pt x="1525710" y="128070"/>
                  <a:pt x="1529058" y="120952"/>
                  <a:pt x="1531591" y="113472"/>
                </a:cubicBezTo>
                <a:cubicBezTo>
                  <a:pt x="1534125" y="105992"/>
                  <a:pt x="1536026" y="97727"/>
                  <a:pt x="1537292" y="88678"/>
                </a:cubicBezTo>
                <a:cubicBezTo>
                  <a:pt x="1538559" y="79629"/>
                  <a:pt x="1539494" y="68952"/>
                  <a:pt x="1540097" y="56646"/>
                </a:cubicBezTo>
                <a:lnTo>
                  <a:pt x="1522724" y="56646"/>
                </a:lnTo>
                <a:lnTo>
                  <a:pt x="1522724" y="44158"/>
                </a:lnTo>
                <a:lnTo>
                  <a:pt x="1540640" y="44158"/>
                </a:lnTo>
                <a:lnTo>
                  <a:pt x="1540640" y="42711"/>
                </a:lnTo>
                <a:cubicBezTo>
                  <a:pt x="1540761" y="40056"/>
                  <a:pt x="1540821" y="36407"/>
                  <a:pt x="1540821" y="31762"/>
                </a:cubicBezTo>
                <a:cubicBezTo>
                  <a:pt x="1540821" y="27117"/>
                  <a:pt x="1540882" y="22502"/>
                  <a:pt x="1541002" y="17917"/>
                </a:cubicBezTo>
                <a:cubicBezTo>
                  <a:pt x="1541002" y="12608"/>
                  <a:pt x="1541063" y="7059"/>
                  <a:pt x="1541183" y="1267"/>
                </a:cubicBezTo>
                <a:close/>
                <a:moveTo>
                  <a:pt x="3706482" y="1086"/>
                </a:moveTo>
                <a:cubicBezTo>
                  <a:pt x="3706965" y="2293"/>
                  <a:pt x="3707538" y="3741"/>
                  <a:pt x="3708202" y="5430"/>
                </a:cubicBezTo>
                <a:cubicBezTo>
                  <a:pt x="3708865" y="7119"/>
                  <a:pt x="3709498" y="8898"/>
                  <a:pt x="3710102" y="10768"/>
                </a:cubicBezTo>
                <a:cubicBezTo>
                  <a:pt x="3710705" y="12639"/>
                  <a:pt x="3711308" y="14539"/>
                  <a:pt x="3711912" y="16469"/>
                </a:cubicBezTo>
                <a:cubicBezTo>
                  <a:pt x="3712515" y="18400"/>
                  <a:pt x="3713058" y="20149"/>
                  <a:pt x="3713540" y="21717"/>
                </a:cubicBezTo>
                <a:lnTo>
                  <a:pt x="3772538" y="21717"/>
                </a:lnTo>
                <a:lnTo>
                  <a:pt x="3772538" y="57370"/>
                </a:lnTo>
                <a:lnTo>
                  <a:pt x="3759146" y="57370"/>
                </a:lnTo>
                <a:lnTo>
                  <a:pt x="3759146" y="34929"/>
                </a:lnTo>
                <a:lnTo>
                  <a:pt x="3647484" y="34929"/>
                </a:lnTo>
                <a:lnTo>
                  <a:pt x="3647484" y="57732"/>
                </a:lnTo>
                <a:lnTo>
                  <a:pt x="3634092" y="57732"/>
                </a:lnTo>
                <a:lnTo>
                  <a:pt x="3634092" y="21717"/>
                </a:lnTo>
                <a:lnTo>
                  <a:pt x="3697796" y="21717"/>
                </a:lnTo>
                <a:cubicBezTo>
                  <a:pt x="3696951" y="18460"/>
                  <a:pt x="3695956" y="15112"/>
                  <a:pt x="3694809" y="11673"/>
                </a:cubicBezTo>
                <a:cubicBezTo>
                  <a:pt x="3693663" y="8235"/>
                  <a:pt x="3692607" y="5490"/>
                  <a:pt x="3691642" y="3439"/>
                </a:cubicBezTo>
                <a:close/>
                <a:moveTo>
                  <a:pt x="2032349" y="1086"/>
                </a:moveTo>
                <a:lnTo>
                  <a:pt x="2043389" y="5973"/>
                </a:lnTo>
                <a:cubicBezTo>
                  <a:pt x="2040855" y="10557"/>
                  <a:pt x="2038352" y="14871"/>
                  <a:pt x="2035878" y="18912"/>
                </a:cubicBezTo>
                <a:cubicBezTo>
                  <a:pt x="2033405" y="22954"/>
                  <a:pt x="2030841" y="26845"/>
                  <a:pt x="2028187" y="30585"/>
                </a:cubicBezTo>
                <a:lnTo>
                  <a:pt x="2028187" y="96641"/>
                </a:lnTo>
                <a:lnTo>
                  <a:pt x="2014976" y="96641"/>
                </a:lnTo>
                <a:lnTo>
                  <a:pt x="2014976" y="47054"/>
                </a:lnTo>
                <a:cubicBezTo>
                  <a:pt x="2011477" y="50915"/>
                  <a:pt x="2007676" y="54776"/>
                  <a:pt x="2003574" y="58636"/>
                </a:cubicBezTo>
                <a:cubicBezTo>
                  <a:pt x="1999472" y="62497"/>
                  <a:pt x="1994948" y="66539"/>
                  <a:pt x="1990001" y="70762"/>
                </a:cubicBezTo>
                <a:lnTo>
                  <a:pt x="1981676" y="61351"/>
                </a:lnTo>
                <a:cubicBezTo>
                  <a:pt x="1991690" y="52664"/>
                  <a:pt x="2001101" y="43133"/>
                  <a:pt x="2009908" y="32757"/>
                </a:cubicBezTo>
                <a:cubicBezTo>
                  <a:pt x="2018716" y="22381"/>
                  <a:pt x="2026196" y="11824"/>
                  <a:pt x="2032349" y="1086"/>
                </a:cubicBezTo>
                <a:close/>
                <a:moveTo>
                  <a:pt x="1103405" y="1086"/>
                </a:moveTo>
                <a:lnTo>
                  <a:pt x="1116435" y="1629"/>
                </a:lnTo>
                <a:lnTo>
                  <a:pt x="1116435" y="35834"/>
                </a:lnTo>
                <a:lnTo>
                  <a:pt x="1135618" y="35834"/>
                </a:lnTo>
                <a:lnTo>
                  <a:pt x="1135618" y="47597"/>
                </a:lnTo>
                <a:lnTo>
                  <a:pt x="1116435" y="47597"/>
                </a:lnTo>
                <a:lnTo>
                  <a:pt x="1116435" y="81439"/>
                </a:lnTo>
                <a:cubicBezTo>
                  <a:pt x="1119331" y="80474"/>
                  <a:pt x="1122015" y="79539"/>
                  <a:pt x="1124488" y="78634"/>
                </a:cubicBezTo>
                <a:cubicBezTo>
                  <a:pt x="1126962" y="77729"/>
                  <a:pt x="1129224" y="76855"/>
                  <a:pt x="1131275" y="76010"/>
                </a:cubicBezTo>
                <a:lnTo>
                  <a:pt x="1132542" y="84154"/>
                </a:lnTo>
                <a:lnTo>
                  <a:pt x="1133085" y="88859"/>
                </a:lnTo>
                <a:cubicBezTo>
                  <a:pt x="1131395" y="89583"/>
                  <a:pt x="1129073" y="90428"/>
                  <a:pt x="1126117" y="91393"/>
                </a:cubicBezTo>
                <a:cubicBezTo>
                  <a:pt x="1123161" y="92358"/>
                  <a:pt x="1119934" y="93384"/>
                  <a:pt x="1116435" y="94469"/>
                </a:cubicBezTo>
                <a:lnTo>
                  <a:pt x="1116435" y="145142"/>
                </a:lnTo>
                <a:cubicBezTo>
                  <a:pt x="1116435" y="148641"/>
                  <a:pt x="1116103" y="151477"/>
                  <a:pt x="1115440" y="153648"/>
                </a:cubicBezTo>
                <a:cubicBezTo>
                  <a:pt x="1114776" y="155820"/>
                  <a:pt x="1113690" y="157539"/>
                  <a:pt x="1112182" y="158806"/>
                </a:cubicBezTo>
                <a:cubicBezTo>
                  <a:pt x="1110674" y="160073"/>
                  <a:pt x="1108623" y="160978"/>
                  <a:pt x="1106029" y="161521"/>
                </a:cubicBezTo>
                <a:cubicBezTo>
                  <a:pt x="1103435" y="162064"/>
                  <a:pt x="1100207" y="162456"/>
                  <a:pt x="1096347" y="162697"/>
                </a:cubicBezTo>
                <a:lnTo>
                  <a:pt x="1086755" y="163421"/>
                </a:lnTo>
                <a:lnTo>
                  <a:pt x="1082774" y="150934"/>
                </a:lnTo>
                <a:lnTo>
                  <a:pt x="1092546" y="150391"/>
                </a:lnTo>
                <a:cubicBezTo>
                  <a:pt x="1094718" y="150270"/>
                  <a:pt x="1096498" y="150059"/>
                  <a:pt x="1097885" y="149757"/>
                </a:cubicBezTo>
                <a:cubicBezTo>
                  <a:pt x="1099272" y="149456"/>
                  <a:pt x="1100358" y="148973"/>
                  <a:pt x="1101143" y="148309"/>
                </a:cubicBezTo>
                <a:cubicBezTo>
                  <a:pt x="1101927" y="147646"/>
                  <a:pt x="1102500" y="146741"/>
                  <a:pt x="1102862" y="145595"/>
                </a:cubicBezTo>
                <a:cubicBezTo>
                  <a:pt x="1103224" y="144449"/>
                  <a:pt x="1103405" y="142910"/>
                  <a:pt x="1103405" y="140980"/>
                </a:cubicBezTo>
                <a:lnTo>
                  <a:pt x="1103405" y="98451"/>
                </a:lnTo>
                <a:cubicBezTo>
                  <a:pt x="1098458" y="100019"/>
                  <a:pt x="1093723" y="101437"/>
                  <a:pt x="1089198" y="102704"/>
                </a:cubicBezTo>
                <a:cubicBezTo>
                  <a:pt x="1084674" y="103971"/>
                  <a:pt x="1080843" y="105026"/>
                  <a:pt x="1077706" y="105871"/>
                </a:cubicBezTo>
                <a:lnTo>
                  <a:pt x="1074449" y="93022"/>
                </a:lnTo>
                <a:cubicBezTo>
                  <a:pt x="1078430" y="92177"/>
                  <a:pt x="1082955" y="91121"/>
                  <a:pt x="1088022" y="89855"/>
                </a:cubicBezTo>
                <a:cubicBezTo>
                  <a:pt x="1093089" y="88588"/>
                  <a:pt x="1098217" y="87110"/>
                  <a:pt x="1103405" y="85421"/>
                </a:cubicBezTo>
                <a:lnTo>
                  <a:pt x="1103405" y="47597"/>
                </a:lnTo>
                <a:lnTo>
                  <a:pt x="1080783" y="47597"/>
                </a:lnTo>
                <a:lnTo>
                  <a:pt x="1080783" y="35834"/>
                </a:lnTo>
                <a:lnTo>
                  <a:pt x="1103405" y="35834"/>
                </a:lnTo>
                <a:close/>
                <a:moveTo>
                  <a:pt x="1487434" y="0"/>
                </a:moveTo>
                <a:cubicBezTo>
                  <a:pt x="1487916" y="1207"/>
                  <a:pt x="1488489" y="2715"/>
                  <a:pt x="1489153" y="4525"/>
                </a:cubicBezTo>
                <a:cubicBezTo>
                  <a:pt x="1489817" y="6335"/>
                  <a:pt x="1490480" y="8235"/>
                  <a:pt x="1491144" y="10226"/>
                </a:cubicBezTo>
                <a:cubicBezTo>
                  <a:pt x="1491807" y="12216"/>
                  <a:pt x="1492471" y="14237"/>
                  <a:pt x="1493134" y="16288"/>
                </a:cubicBezTo>
                <a:cubicBezTo>
                  <a:pt x="1493798" y="18339"/>
                  <a:pt x="1494431" y="20209"/>
                  <a:pt x="1495035" y="21898"/>
                </a:cubicBezTo>
                <a:lnTo>
                  <a:pt x="1527791" y="21898"/>
                </a:lnTo>
                <a:lnTo>
                  <a:pt x="1527791" y="34024"/>
                </a:lnTo>
                <a:lnTo>
                  <a:pt x="1445809" y="34024"/>
                </a:lnTo>
                <a:lnTo>
                  <a:pt x="1445809" y="21898"/>
                </a:lnTo>
                <a:lnTo>
                  <a:pt x="1481462" y="21898"/>
                </a:lnTo>
                <a:cubicBezTo>
                  <a:pt x="1480496" y="18520"/>
                  <a:pt x="1479410" y="15021"/>
                  <a:pt x="1478204" y="11402"/>
                </a:cubicBezTo>
                <a:cubicBezTo>
                  <a:pt x="1476997" y="7782"/>
                  <a:pt x="1475912" y="4826"/>
                  <a:pt x="1474946" y="2534"/>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4" name="任意多边形: 形状 63">
            <a:extLst>
              <a:ext uri="{FF2B5EF4-FFF2-40B4-BE49-F238E27FC236}">
                <a16:creationId xmlns:a16="http://schemas.microsoft.com/office/drawing/2014/main" xmlns="" id="{54CCEB9D-28DB-4966-BDA6-AB4873ABCB32}"/>
              </a:ext>
            </a:extLst>
          </p:cNvPr>
          <p:cNvSpPr/>
          <p:nvPr/>
        </p:nvSpPr>
        <p:spPr>
          <a:xfrm>
            <a:off x="8262129" y="5258975"/>
            <a:ext cx="1908721" cy="333822"/>
          </a:xfrm>
          <a:custGeom>
            <a:avLst/>
            <a:gdLst/>
            <a:ahLst/>
            <a:cxnLst/>
            <a:rect l="l" t="t" r="r" b="b"/>
            <a:pathLst>
              <a:path w="1908721" h="333822">
                <a:moveTo>
                  <a:pt x="1874342" y="300186"/>
                </a:moveTo>
                <a:cubicBezTo>
                  <a:pt x="1876921" y="301129"/>
                  <a:pt x="1881870" y="303002"/>
                  <a:pt x="1889187" y="305805"/>
                </a:cubicBezTo>
                <a:cubicBezTo>
                  <a:pt x="1896505" y="308608"/>
                  <a:pt x="1900858" y="310381"/>
                  <a:pt x="1902247" y="311125"/>
                </a:cubicBezTo>
                <a:cubicBezTo>
                  <a:pt x="1903636" y="311869"/>
                  <a:pt x="1904789" y="313941"/>
                  <a:pt x="1905707" y="317339"/>
                </a:cubicBezTo>
                <a:cubicBezTo>
                  <a:pt x="1906625" y="320737"/>
                  <a:pt x="1907084" y="323949"/>
                  <a:pt x="1907084" y="326975"/>
                </a:cubicBezTo>
                <a:cubicBezTo>
                  <a:pt x="1907084" y="329506"/>
                  <a:pt x="1906761" y="330845"/>
                  <a:pt x="1906116" y="330994"/>
                </a:cubicBezTo>
                <a:cubicBezTo>
                  <a:pt x="1905571" y="331143"/>
                  <a:pt x="1904901" y="330870"/>
                  <a:pt x="1904107" y="330175"/>
                </a:cubicBezTo>
                <a:cubicBezTo>
                  <a:pt x="1903314" y="329481"/>
                  <a:pt x="1901875" y="328017"/>
                  <a:pt x="1899791" y="325785"/>
                </a:cubicBezTo>
                <a:cubicBezTo>
                  <a:pt x="1896964" y="322709"/>
                  <a:pt x="1894781" y="320402"/>
                  <a:pt x="1893243" y="318864"/>
                </a:cubicBezTo>
                <a:cubicBezTo>
                  <a:pt x="1889820" y="315392"/>
                  <a:pt x="1886583" y="312452"/>
                  <a:pt x="1883532" y="310046"/>
                </a:cubicBezTo>
                <a:cubicBezTo>
                  <a:pt x="1880481" y="307640"/>
                  <a:pt x="1877901" y="305780"/>
                  <a:pt x="1875793" y="304465"/>
                </a:cubicBezTo>
                <a:cubicBezTo>
                  <a:pt x="1873684" y="303151"/>
                  <a:pt x="1872630" y="302543"/>
                  <a:pt x="1872630" y="302642"/>
                </a:cubicBezTo>
                <a:close/>
                <a:moveTo>
                  <a:pt x="479450" y="295424"/>
                </a:moveTo>
                <a:lnTo>
                  <a:pt x="475953" y="296094"/>
                </a:lnTo>
                <a:cubicBezTo>
                  <a:pt x="473571" y="296590"/>
                  <a:pt x="471661" y="297061"/>
                  <a:pt x="470223" y="297508"/>
                </a:cubicBezTo>
                <a:cubicBezTo>
                  <a:pt x="468784" y="297954"/>
                  <a:pt x="467767" y="298314"/>
                  <a:pt x="467172" y="298587"/>
                </a:cubicBezTo>
                <a:cubicBezTo>
                  <a:pt x="466576" y="298859"/>
                  <a:pt x="466229" y="299045"/>
                  <a:pt x="466130" y="299145"/>
                </a:cubicBezTo>
                <a:lnTo>
                  <a:pt x="462335" y="296540"/>
                </a:lnTo>
                <a:cubicBezTo>
                  <a:pt x="462831" y="303138"/>
                  <a:pt x="463302" y="308670"/>
                  <a:pt x="463749" y="313134"/>
                </a:cubicBezTo>
                <a:cubicBezTo>
                  <a:pt x="467618" y="312837"/>
                  <a:pt x="472033" y="312440"/>
                  <a:pt x="476994" y="311944"/>
                </a:cubicBezTo>
                <a:lnTo>
                  <a:pt x="478632" y="311795"/>
                </a:lnTo>
                <a:cubicBezTo>
                  <a:pt x="478979" y="307529"/>
                  <a:pt x="479252" y="302072"/>
                  <a:pt x="479450" y="295424"/>
                </a:cubicBezTo>
                <a:close/>
                <a:moveTo>
                  <a:pt x="504825" y="292001"/>
                </a:moveTo>
                <a:cubicBezTo>
                  <a:pt x="502642" y="292001"/>
                  <a:pt x="500509" y="292150"/>
                  <a:pt x="498426" y="292447"/>
                </a:cubicBezTo>
                <a:cubicBezTo>
                  <a:pt x="493862" y="292993"/>
                  <a:pt x="489967" y="293539"/>
                  <a:pt x="486743" y="294084"/>
                </a:cubicBezTo>
                <a:lnTo>
                  <a:pt x="486668" y="297210"/>
                </a:lnTo>
                <a:lnTo>
                  <a:pt x="486594" y="304502"/>
                </a:lnTo>
                <a:cubicBezTo>
                  <a:pt x="486594" y="307132"/>
                  <a:pt x="486619" y="309240"/>
                  <a:pt x="486668" y="310828"/>
                </a:cubicBezTo>
                <a:cubicBezTo>
                  <a:pt x="489446" y="310332"/>
                  <a:pt x="491766" y="309811"/>
                  <a:pt x="493626" y="309265"/>
                </a:cubicBezTo>
                <a:cubicBezTo>
                  <a:pt x="495486" y="308719"/>
                  <a:pt x="496875" y="308236"/>
                  <a:pt x="497793" y="307814"/>
                </a:cubicBezTo>
                <a:cubicBezTo>
                  <a:pt x="498711" y="307392"/>
                  <a:pt x="499170" y="307157"/>
                  <a:pt x="499170" y="307107"/>
                </a:cubicBezTo>
                <a:lnTo>
                  <a:pt x="503783" y="310604"/>
                </a:lnTo>
                <a:cubicBezTo>
                  <a:pt x="504875" y="306437"/>
                  <a:pt x="506016" y="300261"/>
                  <a:pt x="507206" y="292075"/>
                </a:cubicBezTo>
                <a:cubicBezTo>
                  <a:pt x="506760" y="292026"/>
                  <a:pt x="505966" y="292001"/>
                  <a:pt x="504825" y="292001"/>
                </a:cubicBezTo>
                <a:close/>
                <a:moveTo>
                  <a:pt x="854869" y="289917"/>
                </a:moveTo>
                <a:lnTo>
                  <a:pt x="856208" y="292150"/>
                </a:lnTo>
                <a:cubicBezTo>
                  <a:pt x="849412" y="296664"/>
                  <a:pt x="843521" y="300856"/>
                  <a:pt x="838535" y="304726"/>
                </a:cubicBezTo>
                <a:cubicBezTo>
                  <a:pt x="833549" y="308595"/>
                  <a:pt x="829990" y="311572"/>
                  <a:pt x="827857" y="313655"/>
                </a:cubicBezTo>
                <a:cubicBezTo>
                  <a:pt x="826418" y="315044"/>
                  <a:pt x="824880" y="316719"/>
                  <a:pt x="823243" y="318678"/>
                </a:cubicBezTo>
                <a:cubicBezTo>
                  <a:pt x="821606" y="320638"/>
                  <a:pt x="820539" y="321940"/>
                  <a:pt x="820043" y="322585"/>
                </a:cubicBezTo>
                <a:lnTo>
                  <a:pt x="803002" y="310976"/>
                </a:lnTo>
                <a:lnTo>
                  <a:pt x="804640" y="308298"/>
                </a:lnTo>
                <a:cubicBezTo>
                  <a:pt x="804788" y="308347"/>
                  <a:pt x="805222" y="308434"/>
                  <a:pt x="805942" y="308558"/>
                </a:cubicBezTo>
                <a:cubicBezTo>
                  <a:pt x="806661" y="308682"/>
                  <a:pt x="807542" y="308744"/>
                  <a:pt x="808583" y="308744"/>
                </a:cubicBezTo>
                <a:cubicBezTo>
                  <a:pt x="810617" y="308744"/>
                  <a:pt x="812800" y="308446"/>
                  <a:pt x="815132" y="307851"/>
                </a:cubicBezTo>
                <a:cubicBezTo>
                  <a:pt x="818952" y="306909"/>
                  <a:pt x="823814" y="305110"/>
                  <a:pt x="829717" y="302456"/>
                </a:cubicBezTo>
                <a:cubicBezTo>
                  <a:pt x="835620" y="299802"/>
                  <a:pt x="841288" y="297061"/>
                  <a:pt x="846721" y="294233"/>
                </a:cubicBezTo>
                <a:cubicBezTo>
                  <a:pt x="852153" y="291406"/>
                  <a:pt x="854869" y="289967"/>
                  <a:pt x="854869" y="289917"/>
                </a:cubicBezTo>
                <a:close/>
                <a:moveTo>
                  <a:pt x="716905" y="285304"/>
                </a:moveTo>
                <a:cubicBezTo>
                  <a:pt x="717451" y="285304"/>
                  <a:pt x="718828" y="286395"/>
                  <a:pt x="721035" y="288578"/>
                </a:cubicBezTo>
                <a:cubicBezTo>
                  <a:pt x="723243" y="290761"/>
                  <a:pt x="725450" y="293030"/>
                  <a:pt x="727658" y="295387"/>
                </a:cubicBezTo>
                <a:cubicBezTo>
                  <a:pt x="729866" y="297743"/>
                  <a:pt x="731292" y="299293"/>
                  <a:pt x="731937" y="300038"/>
                </a:cubicBezTo>
                <a:lnTo>
                  <a:pt x="729704" y="302791"/>
                </a:lnTo>
                <a:cubicBezTo>
                  <a:pt x="729704" y="302741"/>
                  <a:pt x="728526" y="302481"/>
                  <a:pt x="726170" y="302010"/>
                </a:cubicBezTo>
                <a:cubicBezTo>
                  <a:pt x="723813" y="301538"/>
                  <a:pt x="720576" y="301104"/>
                  <a:pt x="716459" y="300707"/>
                </a:cubicBezTo>
                <a:cubicBezTo>
                  <a:pt x="712341" y="300310"/>
                  <a:pt x="707504" y="300112"/>
                  <a:pt x="701948" y="300112"/>
                </a:cubicBezTo>
                <a:cubicBezTo>
                  <a:pt x="699071" y="300112"/>
                  <a:pt x="696863" y="300137"/>
                  <a:pt x="695325" y="300186"/>
                </a:cubicBezTo>
                <a:cubicBezTo>
                  <a:pt x="683568" y="300732"/>
                  <a:pt x="671240" y="301588"/>
                  <a:pt x="658342" y="302754"/>
                </a:cubicBezTo>
                <a:cubicBezTo>
                  <a:pt x="645443" y="303920"/>
                  <a:pt x="635447" y="305271"/>
                  <a:pt x="628353" y="306809"/>
                </a:cubicBezTo>
                <a:cubicBezTo>
                  <a:pt x="626071" y="307305"/>
                  <a:pt x="624012" y="307826"/>
                  <a:pt x="622176" y="308372"/>
                </a:cubicBezTo>
                <a:cubicBezTo>
                  <a:pt x="620341" y="308918"/>
                  <a:pt x="618914" y="309377"/>
                  <a:pt x="617897" y="309749"/>
                </a:cubicBezTo>
                <a:cubicBezTo>
                  <a:pt x="616880" y="310121"/>
                  <a:pt x="616248" y="310356"/>
                  <a:pt x="616000" y="310456"/>
                </a:cubicBezTo>
                <a:lnTo>
                  <a:pt x="601564" y="297656"/>
                </a:lnTo>
                <a:lnTo>
                  <a:pt x="602680" y="295573"/>
                </a:lnTo>
                <a:cubicBezTo>
                  <a:pt x="603027" y="295672"/>
                  <a:pt x="603957" y="295858"/>
                  <a:pt x="605470" y="296131"/>
                </a:cubicBezTo>
                <a:cubicBezTo>
                  <a:pt x="606983" y="296404"/>
                  <a:pt x="609191" y="296677"/>
                  <a:pt x="612093" y="296949"/>
                </a:cubicBezTo>
                <a:cubicBezTo>
                  <a:pt x="614995" y="297222"/>
                  <a:pt x="618406" y="297359"/>
                  <a:pt x="622325" y="297359"/>
                </a:cubicBezTo>
                <a:cubicBezTo>
                  <a:pt x="629766" y="297359"/>
                  <a:pt x="640184" y="296949"/>
                  <a:pt x="653579" y="296131"/>
                </a:cubicBezTo>
                <a:cubicBezTo>
                  <a:pt x="666973" y="295312"/>
                  <a:pt x="679500" y="294184"/>
                  <a:pt x="691158" y="292745"/>
                </a:cubicBezTo>
                <a:cubicBezTo>
                  <a:pt x="697806" y="291902"/>
                  <a:pt x="702804" y="290922"/>
                  <a:pt x="706152" y="289806"/>
                </a:cubicBezTo>
                <a:cubicBezTo>
                  <a:pt x="709501" y="288689"/>
                  <a:pt x="712391" y="287486"/>
                  <a:pt x="714822" y="286197"/>
                </a:cubicBezTo>
                <a:cubicBezTo>
                  <a:pt x="715764" y="285601"/>
                  <a:pt x="716459" y="285304"/>
                  <a:pt x="716905" y="285304"/>
                </a:cubicBezTo>
                <a:close/>
                <a:moveTo>
                  <a:pt x="1088604" y="278978"/>
                </a:moveTo>
                <a:cubicBezTo>
                  <a:pt x="1090290" y="280367"/>
                  <a:pt x="1092014" y="281955"/>
                  <a:pt x="1093775" y="283741"/>
                </a:cubicBezTo>
                <a:cubicBezTo>
                  <a:pt x="1095536" y="285527"/>
                  <a:pt x="1096665" y="286693"/>
                  <a:pt x="1097161" y="287238"/>
                </a:cubicBezTo>
                <a:lnTo>
                  <a:pt x="1095375" y="290141"/>
                </a:lnTo>
                <a:cubicBezTo>
                  <a:pt x="1095276" y="290091"/>
                  <a:pt x="1094966" y="289992"/>
                  <a:pt x="1094445" y="289843"/>
                </a:cubicBezTo>
                <a:cubicBezTo>
                  <a:pt x="1093924" y="289694"/>
                  <a:pt x="1093056" y="289558"/>
                  <a:pt x="1091840" y="289434"/>
                </a:cubicBezTo>
                <a:cubicBezTo>
                  <a:pt x="1090625" y="289310"/>
                  <a:pt x="1089050" y="289248"/>
                  <a:pt x="1087115" y="289248"/>
                </a:cubicBezTo>
                <a:cubicBezTo>
                  <a:pt x="1084337" y="289248"/>
                  <a:pt x="1081013" y="289421"/>
                  <a:pt x="1077144" y="289768"/>
                </a:cubicBezTo>
                <a:cubicBezTo>
                  <a:pt x="1069802" y="290463"/>
                  <a:pt x="1063824" y="291356"/>
                  <a:pt x="1059210" y="292447"/>
                </a:cubicBezTo>
                <a:cubicBezTo>
                  <a:pt x="1056531" y="293092"/>
                  <a:pt x="1054510" y="293849"/>
                  <a:pt x="1053145" y="294717"/>
                </a:cubicBezTo>
                <a:cubicBezTo>
                  <a:pt x="1051781" y="295585"/>
                  <a:pt x="1051049" y="296019"/>
                  <a:pt x="1050950" y="296019"/>
                </a:cubicBezTo>
                <a:cubicBezTo>
                  <a:pt x="1050603" y="296019"/>
                  <a:pt x="1049139" y="294903"/>
                  <a:pt x="1046560" y="292671"/>
                </a:cubicBezTo>
                <a:cubicBezTo>
                  <a:pt x="1043980" y="290438"/>
                  <a:pt x="1042219" y="288900"/>
                  <a:pt x="1041276" y="288057"/>
                </a:cubicBezTo>
                <a:lnTo>
                  <a:pt x="1042467" y="286197"/>
                </a:lnTo>
                <a:cubicBezTo>
                  <a:pt x="1043310" y="286395"/>
                  <a:pt x="1044699" y="286494"/>
                  <a:pt x="1046634" y="286494"/>
                </a:cubicBezTo>
                <a:cubicBezTo>
                  <a:pt x="1050355" y="286494"/>
                  <a:pt x="1055192" y="286172"/>
                  <a:pt x="1061145" y="285527"/>
                </a:cubicBezTo>
                <a:cubicBezTo>
                  <a:pt x="1067098" y="284882"/>
                  <a:pt x="1071712" y="284262"/>
                  <a:pt x="1074986" y="283667"/>
                </a:cubicBezTo>
                <a:cubicBezTo>
                  <a:pt x="1078508" y="283022"/>
                  <a:pt x="1081274" y="282401"/>
                  <a:pt x="1083283" y="281806"/>
                </a:cubicBezTo>
                <a:cubicBezTo>
                  <a:pt x="1085292" y="281211"/>
                  <a:pt x="1087066" y="280268"/>
                  <a:pt x="1088604" y="278978"/>
                </a:cubicBezTo>
                <a:close/>
                <a:moveTo>
                  <a:pt x="479004" y="275183"/>
                </a:moveTo>
                <a:cubicBezTo>
                  <a:pt x="471364" y="276721"/>
                  <a:pt x="465411" y="277887"/>
                  <a:pt x="461144" y="278681"/>
                </a:cubicBezTo>
                <a:lnTo>
                  <a:pt x="461516" y="283667"/>
                </a:lnTo>
                <a:cubicBezTo>
                  <a:pt x="461616" y="285899"/>
                  <a:pt x="461764" y="288305"/>
                  <a:pt x="461963" y="290885"/>
                </a:cubicBezTo>
                <a:cubicBezTo>
                  <a:pt x="464542" y="290984"/>
                  <a:pt x="467296" y="290860"/>
                  <a:pt x="470223" y="290513"/>
                </a:cubicBezTo>
                <a:cubicBezTo>
                  <a:pt x="473943" y="290116"/>
                  <a:pt x="477094" y="289719"/>
                  <a:pt x="479673" y="289322"/>
                </a:cubicBezTo>
                <a:lnTo>
                  <a:pt x="479673" y="286197"/>
                </a:lnTo>
                <a:cubicBezTo>
                  <a:pt x="479673" y="281434"/>
                  <a:pt x="479450" y="277763"/>
                  <a:pt x="479004" y="275183"/>
                </a:cubicBezTo>
                <a:close/>
                <a:moveTo>
                  <a:pt x="1030784" y="271388"/>
                </a:moveTo>
                <a:cubicBezTo>
                  <a:pt x="1028551" y="271388"/>
                  <a:pt x="1024483" y="272529"/>
                  <a:pt x="1018580" y="274811"/>
                </a:cubicBezTo>
                <a:cubicBezTo>
                  <a:pt x="1018332" y="278085"/>
                  <a:pt x="1018208" y="282724"/>
                  <a:pt x="1018208" y="288727"/>
                </a:cubicBezTo>
                <a:lnTo>
                  <a:pt x="1018208" y="294754"/>
                </a:lnTo>
                <a:cubicBezTo>
                  <a:pt x="1023020" y="293812"/>
                  <a:pt x="1026294" y="292968"/>
                  <a:pt x="1028030" y="292224"/>
                </a:cubicBezTo>
                <a:lnTo>
                  <a:pt x="1028179" y="292150"/>
                </a:lnTo>
                <a:cubicBezTo>
                  <a:pt x="1029618" y="286544"/>
                  <a:pt x="1030883" y="280392"/>
                  <a:pt x="1031974" y="273695"/>
                </a:cubicBezTo>
                <a:lnTo>
                  <a:pt x="1032123" y="272430"/>
                </a:lnTo>
                <a:cubicBezTo>
                  <a:pt x="1032123" y="272033"/>
                  <a:pt x="1032024" y="271760"/>
                  <a:pt x="1031826" y="271611"/>
                </a:cubicBezTo>
                <a:cubicBezTo>
                  <a:pt x="1031627" y="271463"/>
                  <a:pt x="1031280" y="271388"/>
                  <a:pt x="1030784" y="271388"/>
                </a:cubicBezTo>
                <a:close/>
                <a:moveTo>
                  <a:pt x="507206" y="270421"/>
                </a:moveTo>
                <a:cubicBezTo>
                  <a:pt x="506611" y="270421"/>
                  <a:pt x="505495" y="270545"/>
                  <a:pt x="503858" y="270793"/>
                </a:cubicBezTo>
                <a:cubicBezTo>
                  <a:pt x="500435" y="271289"/>
                  <a:pt x="494382" y="272331"/>
                  <a:pt x="485701" y="273918"/>
                </a:cubicBezTo>
                <a:cubicBezTo>
                  <a:pt x="487834" y="274910"/>
                  <a:pt x="488925" y="275605"/>
                  <a:pt x="488975" y="276002"/>
                </a:cubicBezTo>
                <a:cubicBezTo>
                  <a:pt x="489025" y="276250"/>
                  <a:pt x="488925" y="276771"/>
                  <a:pt x="488677" y="277565"/>
                </a:cubicBezTo>
                <a:cubicBezTo>
                  <a:pt x="488280" y="278954"/>
                  <a:pt x="487933" y="280392"/>
                  <a:pt x="487636" y="281881"/>
                </a:cubicBezTo>
                <a:cubicBezTo>
                  <a:pt x="487338" y="283369"/>
                  <a:pt x="487115" y="285403"/>
                  <a:pt x="486966" y="287983"/>
                </a:cubicBezTo>
                <a:lnTo>
                  <a:pt x="492696" y="286866"/>
                </a:lnTo>
                <a:cubicBezTo>
                  <a:pt x="494829" y="286420"/>
                  <a:pt x="496590" y="285949"/>
                  <a:pt x="497979" y="285452"/>
                </a:cubicBezTo>
                <a:cubicBezTo>
                  <a:pt x="499368" y="284956"/>
                  <a:pt x="500373" y="284535"/>
                  <a:pt x="500993" y="284187"/>
                </a:cubicBezTo>
                <a:cubicBezTo>
                  <a:pt x="501613" y="283840"/>
                  <a:pt x="501998" y="283617"/>
                  <a:pt x="502146" y="283518"/>
                </a:cubicBezTo>
                <a:lnTo>
                  <a:pt x="507727" y="288057"/>
                </a:lnTo>
                <a:cubicBezTo>
                  <a:pt x="508521" y="281508"/>
                  <a:pt x="509042" y="276696"/>
                  <a:pt x="509290" y="273621"/>
                </a:cubicBezTo>
                <a:cubicBezTo>
                  <a:pt x="509340" y="273323"/>
                  <a:pt x="509364" y="272951"/>
                  <a:pt x="509364" y="272504"/>
                </a:cubicBezTo>
                <a:cubicBezTo>
                  <a:pt x="509364" y="271760"/>
                  <a:pt x="509216" y="271227"/>
                  <a:pt x="508918" y="270904"/>
                </a:cubicBezTo>
                <a:cubicBezTo>
                  <a:pt x="508620" y="270582"/>
                  <a:pt x="508050" y="270421"/>
                  <a:pt x="507206" y="270421"/>
                </a:cubicBezTo>
                <a:close/>
                <a:moveTo>
                  <a:pt x="1834232" y="270049"/>
                </a:moveTo>
                <a:cubicBezTo>
                  <a:pt x="1836266" y="270694"/>
                  <a:pt x="1839714" y="271611"/>
                  <a:pt x="1844576" y="272802"/>
                </a:cubicBezTo>
                <a:cubicBezTo>
                  <a:pt x="1847106" y="273397"/>
                  <a:pt x="1848793" y="273844"/>
                  <a:pt x="1849636" y="274142"/>
                </a:cubicBezTo>
                <a:cubicBezTo>
                  <a:pt x="1850579" y="274439"/>
                  <a:pt x="1851434" y="274997"/>
                  <a:pt x="1852203" y="275816"/>
                </a:cubicBezTo>
                <a:cubicBezTo>
                  <a:pt x="1852972" y="276634"/>
                  <a:pt x="1853555" y="277515"/>
                  <a:pt x="1853952" y="278458"/>
                </a:cubicBezTo>
                <a:cubicBezTo>
                  <a:pt x="1854349" y="279400"/>
                  <a:pt x="1854523" y="280144"/>
                  <a:pt x="1854473" y="280690"/>
                </a:cubicBezTo>
                <a:cubicBezTo>
                  <a:pt x="1854424" y="281285"/>
                  <a:pt x="1854262" y="281657"/>
                  <a:pt x="1853989" y="281806"/>
                </a:cubicBezTo>
                <a:cubicBezTo>
                  <a:pt x="1853717" y="281955"/>
                  <a:pt x="1853158" y="282079"/>
                  <a:pt x="1852315" y="282178"/>
                </a:cubicBezTo>
                <a:cubicBezTo>
                  <a:pt x="1851620" y="282228"/>
                  <a:pt x="1850802" y="282339"/>
                  <a:pt x="1849859" y="282513"/>
                </a:cubicBezTo>
                <a:cubicBezTo>
                  <a:pt x="1848917" y="282687"/>
                  <a:pt x="1847900" y="282972"/>
                  <a:pt x="1846808" y="283369"/>
                </a:cubicBezTo>
                <a:cubicBezTo>
                  <a:pt x="1845866" y="283716"/>
                  <a:pt x="1844948" y="284150"/>
                  <a:pt x="1844055" y="284671"/>
                </a:cubicBezTo>
                <a:cubicBezTo>
                  <a:pt x="1843162" y="285192"/>
                  <a:pt x="1842418" y="285651"/>
                  <a:pt x="1841823" y="286048"/>
                </a:cubicBezTo>
                <a:cubicBezTo>
                  <a:pt x="1841227" y="286445"/>
                  <a:pt x="1840855" y="286717"/>
                  <a:pt x="1840706" y="286866"/>
                </a:cubicBezTo>
                <a:lnTo>
                  <a:pt x="1839069" y="285750"/>
                </a:lnTo>
                <a:cubicBezTo>
                  <a:pt x="1839268" y="285552"/>
                  <a:pt x="1839727" y="285056"/>
                  <a:pt x="1840446" y="284262"/>
                </a:cubicBezTo>
                <a:cubicBezTo>
                  <a:pt x="1841165" y="283468"/>
                  <a:pt x="1841848" y="282612"/>
                  <a:pt x="1842492" y="281695"/>
                </a:cubicBezTo>
                <a:cubicBezTo>
                  <a:pt x="1843137" y="280777"/>
                  <a:pt x="1843460" y="280045"/>
                  <a:pt x="1843460" y="279499"/>
                </a:cubicBezTo>
                <a:cubicBezTo>
                  <a:pt x="1843460" y="278755"/>
                  <a:pt x="1842716" y="277813"/>
                  <a:pt x="1841227" y="276672"/>
                </a:cubicBezTo>
                <a:cubicBezTo>
                  <a:pt x="1839739" y="275531"/>
                  <a:pt x="1838176" y="274501"/>
                  <a:pt x="1836539" y="273583"/>
                </a:cubicBezTo>
                <a:cubicBezTo>
                  <a:pt x="1834902" y="272666"/>
                  <a:pt x="1833836" y="272083"/>
                  <a:pt x="1833340" y="271835"/>
                </a:cubicBezTo>
                <a:close/>
                <a:moveTo>
                  <a:pt x="1474366" y="264170"/>
                </a:moveTo>
                <a:lnTo>
                  <a:pt x="1468710" y="265212"/>
                </a:lnTo>
                <a:cubicBezTo>
                  <a:pt x="1466180" y="265658"/>
                  <a:pt x="1464146" y="266105"/>
                  <a:pt x="1462609" y="266551"/>
                </a:cubicBezTo>
                <a:cubicBezTo>
                  <a:pt x="1461071" y="266998"/>
                  <a:pt x="1459979" y="267357"/>
                  <a:pt x="1459334" y="267630"/>
                </a:cubicBezTo>
                <a:cubicBezTo>
                  <a:pt x="1458690" y="267903"/>
                  <a:pt x="1458318" y="268089"/>
                  <a:pt x="1458218" y="268188"/>
                </a:cubicBezTo>
                <a:lnTo>
                  <a:pt x="1454646" y="265882"/>
                </a:lnTo>
                <a:cubicBezTo>
                  <a:pt x="1455142" y="274662"/>
                  <a:pt x="1455514" y="280442"/>
                  <a:pt x="1455762" y="283220"/>
                </a:cubicBezTo>
                <a:lnTo>
                  <a:pt x="1474217" y="280764"/>
                </a:lnTo>
                <a:cubicBezTo>
                  <a:pt x="1474316" y="274117"/>
                  <a:pt x="1474366" y="268585"/>
                  <a:pt x="1474366" y="264170"/>
                </a:cubicBezTo>
                <a:close/>
                <a:moveTo>
                  <a:pt x="1499741" y="261119"/>
                </a:moveTo>
                <a:cubicBezTo>
                  <a:pt x="1497360" y="261119"/>
                  <a:pt x="1495028" y="261268"/>
                  <a:pt x="1492746" y="261566"/>
                </a:cubicBezTo>
                <a:lnTo>
                  <a:pt x="1482105" y="262905"/>
                </a:lnTo>
                <a:cubicBezTo>
                  <a:pt x="1482155" y="266626"/>
                  <a:pt x="1482279" y="272132"/>
                  <a:pt x="1482477" y="279425"/>
                </a:cubicBezTo>
                <a:cubicBezTo>
                  <a:pt x="1485156" y="278830"/>
                  <a:pt x="1487388" y="278222"/>
                  <a:pt x="1489174" y="277602"/>
                </a:cubicBezTo>
                <a:cubicBezTo>
                  <a:pt x="1490960" y="276982"/>
                  <a:pt x="1492300" y="276436"/>
                  <a:pt x="1493193" y="275965"/>
                </a:cubicBezTo>
                <a:cubicBezTo>
                  <a:pt x="1494086" y="275493"/>
                  <a:pt x="1494532" y="275233"/>
                  <a:pt x="1494532" y="275183"/>
                </a:cubicBezTo>
                <a:lnTo>
                  <a:pt x="1500634" y="279797"/>
                </a:lnTo>
                <a:cubicBezTo>
                  <a:pt x="1501726" y="274985"/>
                  <a:pt x="1502643" y="268809"/>
                  <a:pt x="1503388" y="261268"/>
                </a:cubicBezTo>
                <a:cubicBezTo>
                  <a:pt x="1502395" y="261169"/>
                  <a:pt x="1501180" y="261119"/>
                  <a:pt x="1499741" y="261119"/>
                </a:cubicBezTo>
                <a:close/>
                <a:moveTo>
                  <a:pt x="514127" y="258291"/>
                </a:moveTo>
                <a:cubicBezTo>
                  <a:pt x="514425" y="258291"/>
                  <a:pt x="515293" y="258911"/>
                  <a:pt x="516732" y="260152"/>
                </a:cubicBezTo>
                <a:cubicBezTo>
                  <a:pt x="518170" y="261392"/>
                  <a:pt x="519510" y="262707"/>
                  <a:pt x="520750" y="264096"/>
                </a:cubicBezTo>
                <a:cubicBezTo>
                  <a:pt x="521990" y="265485"/>
                  <a:pt x="522610" y="266402"/>
                  <a:pt x="522610" y="266849"/>
                </a:cubicBezTo>
                <a:cubicBezTo>
                  <a:pt x="522610" y="266948"/>
                  <a:pt x="522275" y="267407"/>
                  <a:pt x="521606" y="268226"/>
                </a:cubicBezTo>
                <a:cubicBezTo>
                  <a:pt x="520936" y="269044"/>
                  <a:pt x="520229" y="270185"/>
                  <a:pt x="519485" y="271649"/>
                </a:cubicBezTo>
                <a:cubicBezTo>
                  <a:pt x="518741" y="273112"/>
                  <a:pt x="518121" y="275010"/>
                  <a:pt x="517624" y="277341"/>
                </a:cubicBezTo>
                <a:cubicBezTo>
                  <a:pt x="516781" y="281161"/>
                  <a:pt x="516012" y="285812"/>
                  <a:pt x="515318" y="291294"/>
                </a:cubicBezTo>
                <a:cubicBezTo>
                  <a:pt x="514623" y="296776"/>
                  <a:pt x="514276" y="302766"/>
                  <a:pt x="514276" y="309265"/>
                </a:cubicBezTo>
                <a:cubicBezTo>
                  <a:pt x="514276" y="312638"/>
                  <a:pt x="514375" y="315714"/>
                  <a:pt x="514574" y="318492"/>
                </a:cubicBezTo>
                <a:cubicBezTo>
                  <a:pt x="514623" y="319038"/>
                  <a:pt x="514053" y="320191"/>
                  <a:pt x="512862" y="321953"/>
                </a:cubicBezTo>
                <a:cubicBezTo>
                  <a:pt x="511671" y="323714"/>
                  <a:pt x="510369" y="325363"/>
                  <a:pt x="508955" y="326901"/>
                </a:cubicBezTo>
                <a:cubicBezTo>
                  <a:pt x="507541" y="328439"/>
                  <a:pt x="506586" y="329208"/>
                  <a:pt x="506090" y="329208"/>
                </a:cubicBezTo>
                <a:cubicBezTo>
                  <a:pt x="505743" y="329208"/>
                  <a:pt x="505086" y="327558"/>
                  <a:pt x="504118" y="324259"/>
                </a:cubicBezTo>
                <a:cubicBezTo>
                  <a:pt x="503151" y="320960"/>
                  <a:pt x="502568" y="318368"/>
                  <a:pt x="502370" y="316483"/>
                </a:cubicBezTo>
                <a:cubicBezTo>
                  <a:pt x="500484" y="316384"/>
                  <a:pt x="498947" y="316334"/>
                  <a:pt x="497756" y="316334"/>
                </a:cubicBezTo>
                <a:cubicBezTo>
                  <a:pt x="494978" y="316334"/>
                  <a:pt x="490426" y="316632"/>
                  <a:pt x="484101" y="317227"/>
                </a:cubicBezTo>
                <a:cubicBezTo>
                  <a:pt x="477776" y="317823"/>
                  <a:pt x="471314" y="318517"/>
                  <a:pt x="464716" y="319311"/>
                </a:cubicBezTo>
                <a:cubicBezTo>
                  <a:pt x="464766" y="319460"/>
                  <a:pt x="464790" y="319708"/>
                  <a:pt x="464790" y="320055"/>
                </a:cubicBezTo>
                <a:cubicBezTo>
                  <a:pt x="464790" y="320998"/>
                  <a:pt x="464530" y="322263"/>
                  <a:pt x="464009" y="323850"/>
                </a:cubicBezTo>
                <a:cubicBezTo>
                  <a:pt x="463488" y="325438"/>
                  <a:pt x="462893" y="326864"/>
                  <a:pt x="462223" y="328129"/>
                </a:cubicBezTo>
                <a:cubicBezTo>
                  <a:pt x="461553" y="329394"/>
                  <a:pt x="461020" y="330026"/>
                  <a:pt x="460623" y="330026"/>
                </a:cubicBezTo>
                <a:cubicBezTo>
                  <a:pt x="460028" y="330076"/>
                  <a:pt x="459185" y="329406"/>
                  <a:pt x="458093" y="328017"/>
                </a:cubicBezTo>
                <a:cubicBezTo>
                  <a:pt x="457002" y="326628"/>
                  <a:pt x="455997" y="325177"/>
                  <a:pt x="455079" y="323664"/>
                </a:cubicBezTo>
                <a:cubicBezTo>
                  <a:pt x="454162" y="322151"/>
                  <a:pt x="453579" y="321146"/>
                  <a:pt x="453331" y="320650"/>
                </a:cubicBezTo>
                <a:cubicBezTo>
                  <a:pt x="453380" y="320105"/>
                  <a:pt x="453480" y="318765"/>
                  <a:pt x="453628" y="316632"/>
                </a:cubicBezTo>
                <a:cubicBezTo>
                  <a:pt x="453777" y="314499"/>
                  <a:pt x="453926" y="311733"/>
                  <a:pt x="454075" y="308335"/>
                </a:cubicBezTo>
                <a:cubicBezTo>
                  <a:pt x="454224" y="304937"/>
                  <a:pt x="454298" y="301377"/>
                  <a:pt x="454298" y="297656"/>
                </a:cubicBezTo>
                <a:cubicBezTo>
                  <a:pt x="454298" y="289768"/>
                  <a:pt x="453951" y="283071"/>
                  <a:pt x="453256" y="277565"/>
                </a:cubicBezTo>
                <a:cubicBezTo>
                  <a:pt x="453008" y="275531"/>
                  <a:pt x="452425" y="273050"/>
                  <a:pt x="451508" y="270123"/>
                </a:cubicBezTo>
                <a:cubicBezTo>
                  <a:pt x="450590" y="267196"/>
                  <a:pt x="449684" y="265063"/>
                  <a:pt x="448791" y="263724"/>
                </a:cubicBezTo>
                <a:lnTo>
                  <a:pt x="450652" y="262607"/>
                </a:lnTo>
                <a:cubicBezTo>
                  <a:pt x="451545" y="263401"/>
                  <a:pt x="453281" y="264976"/>
                  <a:pt x="455861" y="267333"/>
                </a:cubicBezTo>
                <a:cubicBezTo>
                  <a:pt x="458440" y="269689"/>
                  <a:pt x="460202" y="271215"/>
                  <a:pt x="461144" y="271909"/>
                </a:cubicBezTo>
                <a:cubicBezTo>
                  <a:pt x="478458" y="269181"/>
                  <a:pt x="491728" y="266651"/>
                  <a:pt x="500956" y="264319"/>
                </a:cubicBezTo>
                <a:cubicBezTo>
                  <a:pt x="504032" y="263575"/>
                  <a:pt x="506462" y="262744"/>
                  <a:pt x="508248" y="261826"/>
                </a:cubicBezTo>
                <a:cubicBezTo>
                  <a:pt x="510034" y="260908"/>
                  <a:pt x="511423" y="260090"/>
                  <a:pt x="512415" y="259370"/>
                </a:cubicBezTo>
                <a:cubicBezTo>
                  <a:pt x="513408" y="258651"/>
                  <a:pt x="513978" y="258291"/>
                  <a:pt x="514127" y="258291"/>
                </a:cubicBezTo>
                <a:close/>
                <a:moveTo>
                  <a:pt x="1657797" y="256729"/>
                </a:moveTo>
                <a:cubicBezTo>
                  <a:pt x="1656011" y="256729"/>
                  <a:pt x="1652042" y="257125"/>
                  <a:pt x="1645890" y="257919"/>
                </a:cubicBezTo>
                <a:cubicBezTo>
                  <a:pt x="1639739" y="258713"/>
                  <a:pt x="1634356" y="259556"/>
                  <a:pt x="1629743" y="260449"/>
                </a:cubicBezTo>
                <a:lnTo>
                  <a:pt x="1629743" y="261640"/>
                </a:lnTo>
                <a:cubicBezTo>
                  <a:pt x="1629792" y="265807"/>
                  <a:pt x="1629966" y="269255"/>
                  <a:pt x="1630264" y="271983"/>
                </a:cubicBezTo>
                <a:cubicBezTo>
                  <a:pt x="1641326" y="270942"/>
                  <a:pt x="1649512" y="269974"/>
                  <a:pt x="1654820" y="269081"/>
                </a:cubicBezTo>
                <a:cubicBezTo>
                  <a:pt x="1656606" y="268734"/>
                  <a:pt x="1657623" y="268536"/>
                  <a:pt x="1657871" y="268486"/>
                </a:cubicBezTo>
                <a:cubicBezTo>
                  <a:pt x="1659310" y="264964"/>
                  <a:pt x="1660252" y="261665"/>
                  <a:pt x="1660699" y="258589"/>
                </a:cubicBezTo>
                <a:cubicBezTo>
                  <a:pt x="1660897" y="257349"/>
                  <a:pt x="1659930" y="256729"/>
                  <a:pt x="1657797" y="256729"/>
                </a:cubicBezTo>
                <a:close/>
                <a:moveTo>
                  <a:pt x="1840483" y="255538"/>
                </a:moveTo>
                <a:cubicBezTo>
                  <a:pt x="1843758" y="256580"/>
                  <a:pt x="1847304" y="257547"/>
                  <a:pt x="1851124" y="258440"/>
                </a:cubicBezTo>
                <a:cubicBezTo>
                  <a:pt x="1854002" y="259184"/>
                  <a:pt x="1855589" y="259606"/>
                  <a:pt x="1855887" y="259705"/>
                </a:cubicBezTo>
                <a:cubicBezTo>
                  <a:pt x="1857226" y="260102"/>
                  <a:pt x="1858343" y="261020"/>
                  <a:pt x="1859236" y="262458"/>
                </a:cubicBezTo>
                <a:cubicBezTo>
                  <a:pt x="1860128" y="263897"/>
                  <a:pt x="1860575" y="265113"/>
                  <a:pt x="1860575" y="266105"/>
                </a:cubicBezTo>
                <a:cubicBezTo>
                  <a:pt x="1860575" y="266750"/>
                  <a:pt x="1860451" y="267147"/>
                  <a:pt x="1860203" y="267295"/>
                </a:cubicBezTo>
                <a:cubicBezTo>
                  <a:pt x="1859955" y="267444"/>
                  <a:pt x="1859434" y="267568"/>
                  <a:pt x="1858640" y="267667"/>
                </a:cubicBezTo>
                <a:cubicBezTo>
                  <a:pt x="1856755" y="267916"/>
                  <a:pt x="1854944" y="268337"/>
                  <a:pt x="1853208" y="268933"/>
                </a:cubicBezTo>
                <a:cubicBezTo>
                  <a:pt x="1851918" y="269429"/>
                  <a:pt x="1850542" y="270061"/>
                  <a:pt x="1849078" y="270830"/>
                </a:cubicBezTo>
                <a:cubicBezTo>
                  <a:pt x="1847615" y="271599"/>
                  <a:pt x="1846660" y="272108"/>
                  <a:pt x="1846213" y="272356"/>
                </a:cubicBezTo>
                <a:lnTo>
                  <a:pt x="1845171" y="271239"/>
                </a:lnTo>
                <a:cubicBezTo>
                  <a:pt x="1845419" y="271041"/>
                  <a:pt x="1845891" y="270557"/>
                  <a:pt x="1846585" y="269788"/>
                </a:cubicBezTo>
                <a:cubicBezTo>
                  <a:pt x="1847280" y="269019"/>
                  <a:pt x="1847962" y="268176"/>
                  <a:pt x="1848632" y="267258"/>
                </a:cubicBezTo>
                <a:cubicBezTo>
                  <a:pt x="1849301" y="266340"/>
                  <a:pt x="1849636" y="265609"/>
                  <a:pt x="1849636" y="265063"/>
                </a:cubicBezTo>
                <a:cubicBezTo>
                  <a:pt x="1849636" y="264319"/>
                  <a:pt x="1848892" y="263376"/>
                  <a:pt x="1847404" y="262235"/>
                </a:cubicBezTo>
                <a:cubicBezTo>
                  <a:pt x="1845916" y="261094"/>
                  <a:pt x="1844365" y="260052"/>
                  <a:pt x="1842753" y="259110"/>
                </a:cubicBezTo>
                <a:cubicBezTo>
                  <a:pt x="1841141" y="258167"/>
                  <a:pt x="1840086" y="257572"/>
                  <a:pt x="1839590" y="257324"/>
                </a:cubicBezTo>
                <a:close/>
                <a:moveTo>
                  <a:pt x="60871" y="254273"/>
                </a:moveTo>
                <a:cubicBezTo>
                  <a:pt x="59234" y="254571"/>
                  <a:pt x="56208" y="255191"/>
                  <a:pt x="51793" y="256133"/>
                </a:cubicBezTo>
                <a:cubicBezTo>
                  <a:pt x="47377" y="257076"/>
                  <a:pt x="43210" y="257994"/>
                  <a:pt x="39291" y="258887"/>
                </a:cubicBezTo>
                <a:cubicBezTo>
                  <a:pt x="39291" y="263451"/>
                  <a:pt x="39713" y="270272"/>
                  <a:pt x="40556" y="279350"/>
                </a:cubicBezTo>
                <a:cubicBezTo>
                  <a:pt x="48791" y="278209"/>
                  <a:pt x="53926" y="277416"/>
                  <a:pt x="55960" y="276969"/>
                </a:cubicBezTo>
                <a:lnTo>
                  <a:pt x="57299" y="276672"/>
                </a:lnTo>
                <a:cubicBezTo>
                  <a:pt x="60375" y="266105"/>
                  <a:pt x="62062" y="259581"/>
                  <a:pt x="62359" y="257101"/>
                </a:cubicBezTo>
                <a:lnTo>
                  <a:pt x="62508" y="255538"/>
                </a:lnTo>
                <a:cubicBezTo>
                  <a:pt x="62508" y="254992"/>
                  <a:pt x="62397" y="254645"/>
                  <a:pt x="62173" y="254496"/>
                </a:cubicBezTo>
                <a:cubicBezTo>
                  <a:pt x="61950" y="254347"/>
                  <a:pt x="61516" y="254273"/>
                  <a:pt x="60871" y="254273"/>
                </a:cubicBezTo>
                <a:close/>
                <a:moveTo>
                  <a:pt x="1860724" y="251296"/>
                </a:moveTo>
                <a:cubicBezTo>
                  <a:pt x="1861418" y="251644"/>
                  <a:pt x="1862894" y="252400"/>
                  <a:pt x="1865152" y="253566"/>
                </a:cubicBezTo>
                <a:cubicBezTo>
                  <a:pt x="1867409" y="254732"/>
                  <a:pt x="1869567" y="255960"/>
                  <a:pt x="1871626" y="257250"/>
                </a:cubicBezTo>
                <a:cubicBezTo>
                  <a:pt x="1873684" y="258539"/>
                  <a:pt x="1874689" y="259457"/>
                  <a:pt x="1874639" y="260003"/>
                </a:cubicBezTo>
                <a:cubicBezTo>
                  <a:pt x="1874590" y="260350"/>
                  <a:pt x="1874342" y="260846"/>
                  <a:pt x="1873895" y="261491"/>
                </a:cubicBezTo>
                <a:cubicBezTo>
                  <a:pt x="1873300" y="262235"/>
                  <a:pt x="1872804" y="263066"/>
                  <a:pt x="1872407" y="263984"/>
                </a:cubicBezTo>
                <a:cubicBezTo>
                  <a:pt x="1872010" y="264902"/>
                  <a:pt x="1871688" y="266378"/>
                  <a:pt x="1871440" y="268412"/>
                </a:cubicBezTo>
                <a:cubicBezTo>
                  <a:pt x="1871291" y="269205"/>
                  <a:pt x="1871142" y="270421"/>
                  <a:pt x="1870993" y="272058"/>
                </a:cubicBezTo>
                <a:cubicBezTo>
                  <a:pt x="1870894" y="272852"/>
                  <a:pt x="1870646" y="274786"/>
                  <a:pt x="1870249" y="277862"/>
                </a:cubicBezTo>
                <a:cubicBezTo>
                  <a:pt x="1869852" y="280938"/>
                  <a:pt x="1869405" y="283815"/>
                  <a:pt x="1868909" y="286494"/>
                </a:cubicBezTo>
                <a:cubicBezTo>
                  <a:pt x="1875011" y="285750"/>
                  <a:pt x="1879997" y="284932"/>
                  <a:pt x="1883867" y="284039"/>
                </a:cubicBezTo>
                <a:cubicBezTo>
                  <a:pt x="1888976" y="282898"/>
                  <a:pt x="1892263" y="281831"/>
                  <a:pt x="1893726" y="280839"/>
                </a:cubicBezTo>
                <a:cubicBezTo>
                  <a:pt x="1895190" y="279847"/>
                  <a:pt x="1895971" y="279350"/>
                  <a:pt x="1896070" y="279350"/>
                </a:cubicBezTo>
                <a:cubicBezTo>
                  <a:pt x="1896418" y="279350"/>
                  <a:pt x="1898303" y="280516"/>
                  <a:pt x="1901726" y="282848"/>
                </a:cubicBezTo>
                <a:cubicBezTo>
                  <a:pt x="1905149" y="285180"/>
                  <a:pt x="1907481" y="286792"/>
                  <a:pt x="1908721" y="287685"/>
                </a:cubicBezTo>
                <a:lnTo>
                  <a:pt x="1907233" y="290438"/>
                </a:lnTo>
                <a:cubicBezTo>
                  <a:pt x="1907084" y="290389"/>
                  <a:pt x="1906650" y="290302"/>
                  <a:pt x="1905930" y="290178"/>
                </a:cubicBezTo>
                <a:cubicBezTo>
                  <a:pt x="1905211" y="290054"/>
                  <a:pt x="1904070" y="289942"/>
                  <a:pt x="1902507" y="289843"/>
                </a:cubicBezTo>
                <a:cubicBezTo>
                  <a:pt x="1900945" y="289744"/>
                  <a:pt x="1898998" y="289694"/>
                  <a:pt x="1896666" y="289694"/>
                </a:cubicBezTo>
                <a:cubicBezTo>
                  <a:pt x="1893689" y="289694"/>
                  <a:pt x="1890539" y="289793"/>
                  <a:pt x="1887215" y="289992"/>
                </a:cubicBezTo>
                <a:cubicBezTo>
                  <a:pt x="1881411" y="290339"/>
                  <a:pt x="1874937" y="290984"/>
                  <a:pt x="1867793" y="291926"/>
                </a:cubicBezTo>
                <a:cubicBezTo>
                  <a:pt x="1867247" y="293861"/>
                  <a:pt x="1866726" y="295374"/>
                  <a:pt x="1866230" y="296466"/>
                </a:cubicBezTo>
                <a:cubicBezTo>
                  <a:pt x="1863800" y="301625"/>
                  <a:pt x="1860960" y="306028"/>
                  <a:pt x="1857710" y="309674"/>
                </a:cubicBezTo>
                <a:cubicBezTo>
                  <a:pt x="1854461" y="313321"/>
                  <a:pt x="1849983" y="316806"/>
                  <a:pt x="1844278" y="320129"/>
                </a:cubicBezTo>
                <a:cubicBezTo>
                  <a:pt x="1838573" y="323453"/>
                  <a:pt x="1830884" y="327000"/>
                  <a:pt x="1821210" y="330771"/>
                </a:cubicBezTo>
                <a:lnTo>
                  <a:pt x="1819573" y="328538"/>
                </a:lnTo>
                <a:cubicBezTo>
                  <a:pt x="1827114" y="324669"/>
                  <a:pt x="1833352" y="321060"/>
                  <a:pt x="1838288" y="317711"/>
                </a:cubicBezTo>
                <a:cubicBezTo>
                  <a:pt x="1843224" y="314362"/>
                  <a:pt x="1847379" y="310716"/>
                  <a:pt x="1850752" y="306772"/>
                </a:cubicBezTo>
                <a:cubicBezTo>
                  <a:pt x="1854126" y="302828"/>
                  <a:pt x="1856706" y="298301"/>
                  <a:pt x="1858491" y="293192"/>
                </a:cubicBezTo>
                <a:lnTo>
                  <a:pt x="1855589" y="293638"/>
                </a:lnTo>
                <a:lnTo>
                  <a:pt x="1850529" y="294382"/>
                </a:lnTo>
                <a:cubicBezTo>
                  <a:pt x="1847950" y="294779"/>
                  <a:pt x="1845630" y="295213"/>
                  <a:pt x="1843571" y="295684"/>
                </a:cubicBezTo>
                <a:cubicBezTo>
                  <a:pt x="1841513" y="296156"/>
                  <a:pt x="1839913" y="296565"/>
                  <a:pt x="1838772" y="296912"/>
                </a:cubicBezTo>
                <a:cubicBezTo>
                  <a:pt x="1837631" y="297259"/>
                  <a:pt x="1836911" y="297483"/>
                  <a:pt x="1836614" y="297582"/>
                </a:cubicBezTo>
                <a:lnTo>
                  <a:pt x="1825675" y="290513"/>
                </a:lnTo>
                <a:lnTo>
                  <a:pt x="1827163" y="288578"/>
                </a:lnTo>
                <a:cubicBezTo>
                  <a:pt x="1827163" y="288627"/>
                  <a:pt x="1827932" y="288739"/>
                  <a:pt x="1829470" y="288913"/>
                </a:cubicBezTo>
                <a:cubicBezTo>
                  <a:pt x="1831008" y="289086"/>
                  <a:pt x="1833091" y="289173"/>
                  <a:pt x="1835721" y="289173"/>
                </a:cubicBezTo>
                <a:cubicBezTo>
                  <a:pt x="1838300" y="289173"/>
                  <a:pt x="1840434" y="289124"/>
                  <a:pt x="1842120" y="289024"/>
                </a:cubicBezTo>
                <a:cubicBezTo>
                  <a:pt x="1847627" y="288727"/>
                  <a:pt x="1853630" y="288231"/>
                  <a:pt x="1860128" y="287536"/>
                </a:cubicBezTo>
                <a:lnTo>
                  <a:pt x="1860575" y="285304"/>
                </a:lnTo>
                <a:cubicBezTo>
                  <a:pt x="1861666" y="279995"/>
                  <a:pt x="1862212" y="274662"/>
                  <a:pt x="1862212" y="269305"/>
                </a:cubicBezTo>
                <a:cubicBezTo>
                  <a:pt x="1862212" y="265733"/>
                  <a:pt x="1861927" y="262558"/>
                  <a:pt x="1861356" y="259780"/>
                </a:cubicBezTo>
                <a:cubicBezTo>
                  <a:pt x="1860786" y="257001"/>
                  <a:pt x="1859905" y="254843"/>
                  <a:pt x="1858715" y="253306"/>
                </a:cubicBezTo>
                <a:close/>
                <a:moveTo>
                  <a:pt x="866998" y="247278"/>
                </a:moveTo>
                <a:cubicBezTo>
                  <a:pt x="866899" y="248270"/>
                  <a:pt x="866850" y="249163"/>
                  <a:pt x="866850" y="249957"/>
                </a:cubicBezTo>
                <a:lnTo>
                  <a:pt x="867073" y="309488"/>
                </a:lnTo>
                <a:cubicBezTo>
                  <a:pt x="870248" y="310034"/>
                  <a:pt x="873547" y="310307"/>
                  <a:pt x="876970" y="310307"/>
                </a:cubicBezTo>
                <a:cubicBezTo>
                  <a:pt x="879897" y="310307"/>
                  <a:pt x="883221" y="310158"/>
                  <a:pt x="886941" y="309860"/>
                </a:cubicBezTo>
                <a:cubicBezTo>
                  <a:pt x="887388" y="304651"/>
                  <a:pt x="887760" y="298227"/>
                  <a:pt x="888058" y="290587"/>
                </a:cubicBezTo>
                <a:cubicBezTo>
                  <a:pt x="884833" y="291083"/>
                  <a:pt x="882725" y="291455"/>
                  <a:pt x="881732" y="291703"/>
                </a:cubicBezTo>
                <a:cubicBezTo>
                  <a:pt x="880046" y="292100"/>
                  <a:pt x="878582" y="292497"/>
                  <a:pt x="877342" y="292894"/>
                </a:cubicBezTo>
                <a:cubicBezTo>
                  <a:pt x="876102" y="293291"/>
                  <a:pt x="875382" y="293514"/>
                  <a:pt x="875184" y="293564"/>
                </a:cubicBezTo>
                <a:cubicBezTo>
                  <a:pt x="874886" y="293514"/>
                  <a:pt x="873832" y="292683"/>
                  <a:pt x="872021" y="291071"/>
                </a:cubicBezTo>
                <a:cubicBezTo>
                  <a:pt x="870211" y="289458"/>
                  <a:pt x="868983" y="288355"/>
                  <a:pt x="868338" y="287759"/>
                </a:cubicBezTo>
                <a:lnTo>
                  <a:pt x="869454" y="285676"/>
                </a:lnTo>
                <a:cubicBezTo>
                  <a:pt x="869702" y="285725"/>
                  <a:pt x="870347" y="285800"/>
                  <a:pt x="871389" y="285899"/>
                </a:cubicBezTo>
                <a:cubicBezTo>
                  <a:pt x="872431" y="285998"/>
                  <a:pt x="873820" y="286048"/>
                  <a:pt x="875556" y="286048"/>
                </a:cubicBezTo>
                <a:cubicBezTo>
                  <a:pt x="876796" y="286048"/>
                  <a:pt x="877764" y="286023"/>
                  <a:pt x="878458" y="285973"/>
                </a:cubicBezTo>
                <a:cubicBezTo>
                  <a:pt x="880492" y="285924"/>
                  <a:pt x="883742" y="285626"/>
                  <a:pt x="888206" y="285080"/>
                </a:cubicBezTo>
                <a:cubicBezTo>
                  <a:pt x="888355" y="280467"/>
                  <a:pt x="888430" y="275357"/>
                  <a:pt x="888430" y="269751"/>
                </a:cubicBezTo>
                <a:cubicBezTo>
                  <a:pt x="885056" y="270247"/>
                  <a:pt x="882725" y="270669"/>
                  <a:pt x="881435" y="271016"/>
                </a:cubicBezTo>
                <a:cubicBezTo>
                  <a:pt x="879798" y="271363"/>
                  <a:pt x="878396" y="271735"/>
                  <a:pt x="877230" y="272132"/>
                </a:cubicBezTo>
                <a:cubicBezTo>
                  <a:pt x="876065" y="272529"/>
                  <a:pt x="875382" y="272752"/>
                  <a:pt x="875184" y="272802"/>
                </a:cubicBezTo>
                <a:cubicBezTo>
                  <a:pt x="874787" y="272802"/>
                  <a:pt x="873621" y="271884"/>
                  <a:pt x="871687" y="270049"/>
                </a:cubicBezTo>
                <a:cubicBezTo>
                  <a:pt x="869752" y="268213"/>
                  <a:pt x="868685" y="267221"/>
                  <a:pt x="868487" y="267072"/>
                </a:cubicBezTo>
                <a:lnTo>
                  <a:pt x="869603" y="264989"/>
                </a:lnTo>
                <a:cubicBezTo>
                  <a:pt x="869603" y="265038"/>
                  <a:pt x="870434" y="265125"/>
                  <a:pt x="872096" y="265249"/>
                </a:cubicBezTo>
                <a:cubicBezTo>
                  <a:pt x="873758" y="265373"/>
                  <a:pt x="875829" y="265410"/>
                  <a:pt x="878309" y="265361"/>
                </a:cubicBezTo>
                <a:cubicBezTo>
                  <a:pt x="881088" y="265261"/>
                  <a:pt x="884461" y="264914"/>
                  <a:pt x="888430" y="264319"/>
                </a:cubicBezTo>
                <a:lnTo>
                  <a:pt x="888430" y="262235"/>
                </a:lnTo>
                <a:cubicBezTo>
                  <a:pt x="888380" y="257572"/>
                  <a:pt x="887859" y="253529"/>
                  <a:pt x="886867" y="250106"/>
                </a:cubicBezTo>
                <a:cubicBezTo>
                  <a:pt x="886222" y="250205"/>
                  <a:pt x="884659" y="250503"/>
                  <a:pt x="882179" y="250999"/>
                </a:cubicBezTo>
                <a:cubicBezTo>
                  <a:pt x="880145" y="251445"/>
                  <a:pt x="878421" y="251879"/>
                  <a:pt x="877007" y="252301"/>
                </a:cubicBezTo>
                <a:cubicBezTo>
                  <a:pt x="875593" y="252723"/>
                  <a:pt x="874762" y="252958"/>
                  <a:pt x="874514" y="253008"/>
                </a:cubicBezTo>
                <a:cubicBezTo>
                  <a:pt x="874018" y="253008"/>
                  <a:pt x="873014" y="252388"/>
                  <a:pt x="871500" y="251148"/>
                </a:cubicBezTo>
                <a:cubicBezTo>
                  <a:pt x="869987" y="249907"/>
                  <a:pt x="868487" y="248617"/>
                  <a:pt x="866998" y="247278"/>
                </a:cubicBezTo>
                <a:close/>
                <a:moveTo>
                  <a:pt x="1815257" y="244301"/>
                </a:moveTo>
                <a:cubicBezTo>
                  <a:pt x="1815604" y="244301"/>
                  <a:pt x="1816274" y="244773"/>
                  <a:pt x="1817266" y="245715"/>
                </a:cubicBezTo>
                <a:cubicBezTo>
                  <a:pt x="1818258" y="246658"/>
                  <a:pt x="1819213" y="247638"/>
                  <a:pt x="1820131" y="248655"/>
                </a:cubicBezTo>
                <a:cubicBezTo>
                  <a:pt x="1821049" y="249672"/>
                  <a:pt x="1821656" y="250329"/>
                  <a:pt x="1821954" y="250627"/>
                </a:cubicBezTo>
                <a:lnTo>
                  <a:pt x="1818010" y="254496"/>
                </a:lnTo>
                <a:cubicBezTo>
                  <a:pt x="1817911" y="254595"/>
                  <a:pt x="1817626" y="254881"/>
                  <a:pt x="1817154" y="255352"/>
                </a:cubicBezTo>
                <a:cubicBezTo>
                  <a:pt x="1816683" y="255823"/>
                  <a:pt x="1816274" y="256394"/>
                  <a:pt x="1815927" y="257063"/>
                </a:cubicBezTo>
                <a:cubicBezTo>
                  <a:pt x="1815579" y="257733"/>
                  <a:pt x="1815356" y="258415"/>
                  <a:pt x="1815257" y="259110"/>
                </a:cubicBezTo>
                <a:cubicBezTo>
                  <a:pt x="1815108" y="260697"/>
                  <a:pt x="1814835" y="265919"/>
                  <a:pt x="1814438" y="274774"/>
                </a:cubicBezTo>
                <a:cubicBezTo>
                  <a:pt x="1814041" y="283629"/>
                  <a:pt x="1813719" y="290860"/>
                  <a:pt x="1813471" y="296466"/>
                </a:cubicBezTo>
                <a:cubicBezTo>
                  <a:pt x="1815951" y="293588"/>
                  <a:pt x="1818296" y="290674"/>
                  <a:pt x="1820503" y="287722"/>
                </a:cubicBezTo>
                <a:cubicBezTo>
                  <a:pt x="1822711" y="284770"/>
                  <a:pt x="1824496" y="282315"/>
                  <a:pt x="1825861" y="280355"/>
                </a:cubicBezTo>
                <a:cubicBezTo>
                  <a:pt x="1827225" y="278395"/>
                  <a:pt x="1828081" y="277143"/>
                  <a:pt x="1828428" y="276597"/>
                </a:cubicBezTo>
                <a:lnTo>
                  <a:pt x="1830288" y="277788"/>
                </a:lnTo>
                <a:cubicBezTo>
                  <a:pt x="1826320" y="284832"/>
                  <a:pt x="1822760" y="291951"/>
                  <a:pt x="1819610" y="299145"/>
                </a:cubicBezTo>
                <a:cubicBezTo>
                  <a:pt x="1816460" y="306338"/>
                  <a:pt x="1813905" y="312626"/>
                  <a:pt x="1811945" y="318009"/>
                </a:cubicBezTo>
                <a:cubicBezTo>
                  <a:pt x="1809986" y="323391"/>
                  <a:pt x="1809006" y="326207"/>
                  <a:pt x="1809006" y="326455"/>
                </a:cubicBezTo>
                <a:lnTo>
                  <a:pt x="1806699" y="327645"/>
                </a:lnTo>
                <a:cubicBezTo>
                  <a:pt x="1806402" y="327248"/>
                  <a:pt x="1805658" y="326355"/>
                  <a:pt x="1804467" y="324966"/>
                </a:cubicBezTo>
                <a:cubicBezTo>
                  <a:pt x="1803276" y="323577"/>
                  <a:pt x="1801689" y="321928"/>
                  <a:pt x="1799704" y="320018"/>
                </a:cubicBezTo>
                <a:cubicBezTo>
                  <a:pt x="1797720" y="318108"/>
                  <a:pt x="1795636" y="316359"/>
                  <a:pt x="1793454" y="314772"/>
                </a:cubicBezTo>
                <a:lnTo>
                  <a:pt x="1794644" y="312762"/>
                </a:lnTo>
                <a:cubicBezTo>
                  <a:pt x="1797472" y="311572"/>
                  <a:pt x="1800597" y="309414"/>
                  <a:pt x="1804020" y="306288"/>
                </a:cubicBezTo>
                <a:lnTo>
                  <a:pt x="1807592" y="255166"/>
                </a:lnTo>
                <a:cubicBezTo>
                  <a:pt x="1803921" y="255811"/>
                  <a:pt x="1800585" y="256729"/>
                  <a:pt x="1797584" y="257919"/>
                </a:cubicBezTo>
                <a:cubicBezTo>
                  <a:pt x="1794582" y="259110"/>
                  <a:pt x="1792114" y="260251"/>
                  <a:pt x="1790179" y="261342"/>
                </a:cubicBezTo>
                <a:cubicBezTo>
                  <a:pt x="1788244" y="262434"/>
                  <a:pt x="1787277" y="263029"/>
                  <a:pt x="1787277" y="263128"/>
                </a:cubicBezTo>
                <a:lnTo>
                  <a:pt x="1776785" y="253901"/>
                </a:lnTo>
                <a:lnTo>
                  <a:pt x="1778348" y="251966"/>
                </a:lnTo>
                <a:cubicBezTo>
                  <a:pt x="1778695" y="252016"/>
                  <a:pt x="1779526" y="252065"/>
                  <a:pt x="1780840" y="252115"/>
                </a:cubicBezTo>
                <a:cubicBezTo>
                  <a:pt x="1782155" y="252165"/>
                  <a:pt x="1783656" y="252189"/>
                  <a:pt x="1785342" y="252189"/>
                </a:cubicBezTo>
                <a:cubicBezTo>
                  <a:pt x="1787327" y="252189"/>
                  <a:pt x="1791159" y="251544"/>
                  <a:pt x="1796839" y="250255"/>
                </a:cubicBezTo>
                <a:cubicBezTo>
                  <a:pt x="1802520" y="248965"/>
                  <a:pt x="1806352" y="247997"/>
                  <a:pt x="1808336" y="247352"/>
                </a:cubicBezTo>
                <a:cubicBezTo>
                  <a:pt x="1809626" y="246906"/>
                  <a:pt x="1811040" y="246261"/>
                  <a:pt x="1812578" y="245418"/>
                </a:cubicBezTo>
                <a:cubicBezTo>
                  <a:pt x="1812727" y="245368"/>
                  <a:pt x="1813136" y="245170"/>
                  <a:pt x="1813806" y="244822"/>
                </a:cubicBezTo>
                <a:cubicBezTo>
                  <a:pt x="1814476" y="244475"/>
                  <a:pt x="1814959" y="244301"/>
                  <a:pt x="1815257" y="244301"/>
                </a:cubicBezTo>
                <a:close/>
                <a:moveTo>
                  <a:pt x="1474292" y="242367"/>
                </a:moveTo>
                <a:cubicBezTo>
                  <a:pt x="1465213" y="243706"/>
                  <a:pt x="1458367" y="244748"/>
                  <a:pt x="1453753" y="245492"/>
                </a:cubicBezTo>
                <a:lnTo>
                  <a:pt x="1454349" y="260226"/>
                </a:lnTo>
                <a:cubicBezTo>
                  <a:pt x="1456829" y="260226"/>
                  <a:pt x="1459657" y="260077"/>
                  <a:pt x="1462832" y="259780"/>
                </a:cubicBezTo>
                <a:cubicBezTo>
                  <a:pt x="1466205" y="259432"/>
                  <a:pt x="1470050" y="258936"/>
                  <a:pt x="1474366" y="258291"/>
                </a:cubicBezTo>
                <a:cubicBezTo>
                  <a:pt x="1474366" y="251048"/>
                  <a:pt x="1474341" y="245740"/>
                  <a:pt x="1474292" y="242367"/>
                </a:cubicBezTo>
                <a:close/>
                <a:moveTo>
                  <a:pt x="71364" y="239688"/>
                </a:moveTo>
                <a:cubicBezTo>
                  <a:pt x="71909" y="239688"/>
                  <a:pt x="72492" y="239961"/>
                  <a:pt x="73112" y="240506"/>
                </a:cubicBezTo>
                <a:cubicBezTo>
                  <a:pt x="73732" y="241052"/>
                  <a:pt x="74762" y="242094"/>
                  <a:pt x="76200" y="243632"/>
                </a:cubicBezTo>
                <a:lnTo>
                  <a:pt x="78359" y="245939"/>
                </a:lnTo>
                <a:cubicBezTo>
                  <a:pt x="79202" y="246782"/>
                  <a:pt x="79810" y="247439"/>
                  <a:pt x="80182" y="247911"/>
                </a:cubicBezTo>
                <a:cubicBezTo>
                  <a:pt x="80554" y="248382"/>
                  <a:pt x="80715" y="248791"/>
                  <a:pt x="80665" y="249138"/>
                </a:cubicBezTo>
                <a:cubicBezTo>
                  <a:pt x="80616" y="249535"/>
                  <a:pt x="79971" y="250155"/>
                  <a:pt x="78731" y="250999"/>
                </a:cubicBezTo>
                <a:cubicBezTo>
                  <a:pt x="76399" y="252636"/>
                  <a:pt x="74663" y="254372"/>
                  <a:pt x="73522" y="256208"/>
                </a:cubicBezTo>
                <a:cubicBezTo>
                  <a:pt x="72480" y="257944"/>
                  <a:pt x="71636" y="259420"/>
                  <a:pt x="70991" y="260635"/>
                </a:cubicBezTo>
                <a:cubicBezTo>
                  <a:pt x="70347" y="261851"/>
                  <a:pt x="69615" y="263637"/>
                  <a:pt x="68796" y="265993"/>
                </a:cubicBezTo>
                <a:cubicBezTo>
                  <a:pt x="67978" y="268350"/>
                  <a:pt x="67072" y="271438"/>
                  <a:pt x="66080" y="275258"/>
                </a:cubicBezTo>
                <a:cubicBezTo>
                  <a:pt x="69404" y="277242"/>
                  <a:pt x="73125" y="279152"/>
                  <a:pt x="77242" y="280988"/>
                </a:cubicBezTo>
                <a:lnTo>
                  <a:pt x="75308" y="283518"/>
                </a:lnTo>
                <a:cubicBezTo>
                  <a:pt x="75010" y="283468"/>
                  <a:pt x="74266" y="283394"/>
                  <a:pt x="73075" y="283294"/>
                </a:cubicBezTo>
                <a:cubicBezTo>
                  <a:pt x="71884" y="283195"/>
                  <a:pt x="70471" y="283146"/>
                  <a:pt x="68833" y="283146"/>
                </a:cubicBezTo>
                <a:cubicBezTo>
                  <a:pt x="66799" y="283146"/>
                  <a:pt x="64815" y="283245"/>
                  <a:pt x="62880" y="283443"/>
                </a:cubicBezTo>
                <a:cubicBezTo>
                  <a:pt x="59656" y="283741"/>
                  <a:pt x="52413" y="284634"/>
                  <a:pt x="41151" y="286122"/>
                </a:cubicBezTo>
                <a:lnTo>
                  <a:pt x="41375" y="288280"/>
                </a:lnTo>
                <a:cubicBezTo>
                  <a:pt x="41424" y="289669"/>
                  <a:pt x="41263" y="291641"/>
                  <a:pt x="40891" y="294196"/>
                </a:cubicBezTo>
                <a:cubicBezTo>
                  <a:pt x="40519" y="296751"/>
                  <a:pt x="39986" y="299021"/>
                  <a:pt x="39291" y="301005"/>
                </a:cubicBezTo>
                <a:cubicBezTo>
                  <a:pt x="38597" y="302989"/>
                  <a:pt x="37803" y="303982"/>
                  <a:pt x="36910" y="303982"/>
                </a:cubicBezTo>
                <a:cubicBezTo>
                  <a:pt x="36215" y="303982"/>
                  <a:pt x="35273" y="303225"/>
                  <a:pt x="34082" y="301712"/>
                </a:cubicBezTo>
                <a:cubicBezTo>
                  <a:pt x="32892" y="300199"/>
                  <a:pt x="31825" y="298487"/>
                  <a:pt x="30882" y="296577"/>
                </a:cubicBezTo>
                <a:cubicBezTo>
                  <a:pt x="29940" y="294667"/>
                  <a:pt x="29468" y="293241"/>
                  <a:pt x="29468" y="292299"/>
                </a:cubicBezTo>
                <a:cubicBezTo>
                  <a:pt x="29468" y="292001"/>
                  <a:pt x="29692" y="291306"/>
                  <a:pt x="30138" y="290215"/>
                </a:cubicBezTo>
                <a:cubicBezTo>
                  <a:pt x="31180" y="287933"/>
                  <a:pt x="31775" y="285576"/>
                  <a:pt x="31924" y="283146"/>
                </a:cubicBezTo>
                <a:cubicBezTo>
                  <a:pt x="32073" y="280665"/>
                  <a:pt x="32147" y="277565"/>
                  <a:pt x="32147" y="273844"/>
                </a:cubicBezTo>
                <a:cubicBezTo>
                  <a:pt x="32147" y="270421"/>
                  <a:pt x="32073" y="267147"/>
                  <a:pt x="31924" y="264021"/>
                </a:cubicBezTo>
                <a:cubicBezTo>
                  <a:pt x="31775" y="260896"/>
                  <a:pt x="31552" y="258589"/>
                  <a:pt x="31254" y="257101"/>
                </a:cubicBezTo>
                <a:cubicBezTo>
                  <a:pt x="30758" y="254620"/>
                  <a:pt x="30089" y="252239"/>
                  <a:pt x="29245" y="249957"/>
                </a:cubicBezTo>
                <a:cubicBezTo>
                  <a:pt x="28402" y="247675"/>
                  <a:pt x="27633" y="245815"/>
                  <a:pt x="26938" y="244376"/>
                </a:cubicBezTo>
                <a:cubicBezTo>
                  <a:pt x="26244" y="242937"/>
                  <a:pt x="25797" y="242019"/>
                  <a:pt x="25599" y="241623"/>
                </a:cubicBezTo>
                <a:lnTo>
                  <a:pt x="27906" y="240655"/>
                </a:lnTo>
                <a:cubicBezTo>
                  <a:pt x="31527" y="244723"/>
                  <a:pt x="35124" y="248469"/>
                  <a:pt x="38696" y="251892"/>
                </a:cubicBezTo>
                <a:cubicBezTo>
                  <a:pt x="45542" y="250850"/>
                  <a:pt x="51148" y="249610"/>
                  <a:pt x="55513" y="248171"/>
                </a:cubicBezTo>
                <a:cubicBezTo>
                  <a:pt x="59879" y="246732"/>
                  <a:pt x="63042" y="245418"/>
                  <a:pt x="65001" y="244227"/>
                </a:cubicBezTo>
                <a:cubicBezTo>
                  <a:pt x="66961" y="243036"/>
                  <a:pt x="68660" y="241821"/>
                  <a:pt x="70099" y="240581"/>
                </a:cubicBezTo>
                <a:cubicBezTo>
                  <a:pt x="70198" y="240531"/>
                  <a:pt x="70396" y="240370"/>
                  <a:pt x="70694" y="240097"/>
                </a:cubicBezTo>
                <a:cubicBezTo>
                  <a:pt x="70991" y="239824"/>
                  <a:pt x="71215" y="239688"/>
                  <a:pt x="71364" y="239688"/>
                </a:cubicBezTo>
                <a:close/>
                <a:moveTo>
                  <a:pt x="1503016" y="238497"/>
                </a:moveTo>
                <a:cubicBezTo>
                  <a:pt x="1502371" y="238497"/>
                  <a:pt x="1501527" y="238572"/>
                  <a:pt x="1500485" y="238720"/>
                </a:cubicBezTo>
                <a:lnTo>
                  <a:pt x="1481808" y="241325"/>
                </a:lnTo>
                <a:cubicBezTo>
                  <a:pt x="1481808" y="244153"/>
                  <a:pt x="1481857" y="249386"/>
                  <a:pt x="1481956" y="257026"/>
                </a:cubicBezTo>
                <a:lnTo>
                  <a:pt x="1486719" y="256133"/>
                </a:lnTo>
                <a:cubicBezTo>
                  <a:pt x="1488951" y="255687"/>
                  <a:pt x="1490824" y="255228"/>
                  <a:pt x="1492337" y="254757"/>
                </a:cubicBezTo>
                <a:cubicBezTo>
                  <a:pt x="1493850" y="254285"/>
                  <a:pt x="1494942" y="253876"/>
                  <a:pt x="1495611" y="253529"/>
                </a:cubicBezTo>
                <a:cubicBezTo>
                  <a:pt x="1496281" y="253182"/>
                  <a:pt x="1496690" y="252958"/>
                  <a:pt x="1496839" y="252859"/>
                </a:cubicBezTo>
                <a:lnTo>
                  <a:pt x="1503685" y="257994"/>
                </a:lnTo>
                <a:cubicBezTo>
                  <a:pt x="1504132" y="253330"/>
                  <a:pt x="1504578" y="247849"/>
                  <a:pt x="1505025" y="241548"/>
                </a:cubicBezTo>
                <a:cubicBezTo>
                  <a:pt x="1505074" y="240358"/>
                  <a:pt x="1504963" y="239551"/>
                  <a:pt x="1504690" y="239130"/>
                </a:cubicBezTo>
                <a:cubicBezTo>
                  <a:pt x="1504417" y="238708"/>
                  <a:pt x="1503859" y="238497"/>
                  <a:pt x="1503016" y="238497"/>
                </a:cubicBezTo>
                <a:close/>
                <a:moveTo>
                  <a:pt x="1626320" y="230833"/>
                </a:moveTo>
                <a:cubicBezTo>
                  <a:pt x="1626915" y="231081"/>
                  <a:pt x="1628242" y="231639"/>
                  <a:pt x="1630301" y="232507"/>
                </a:cubicBezTo>
                <a:cubicBezTo>
                  <a:pt x="1632360" y="233375"/>
                  <a:pt x="1634443" y="234380"/>
                  <a:pt x="1636552" y="235521"/>
                </a:cubicBezTo>
                <a:cubicBezTo>
                  <a:pt x="1638660" y="236662"/>
                  <a:pt x="1639987" y="237654"/>
                  <a:pt x="1640533" y="238497"/>
                </a:cubicBezTo>
                <a:cubicBezTo>
                  <a:pt x="1640930" y="239142"/>
                  <a:pt x="1641128" y="240382"/>
                  <a:pt x="1641128" y="242218"/>
                </a:cubicBezTo>
                <a:cubicBezTo>
                  <a:pt x="1641128" y="244450"/>
                  <a:pt x="1640880" y="246646"/>
                  <a:pt x="1640384" y="248804"/>
                </a:cubicBezTo>
                <a:cubicBezTo>
                  <a:pt x="1639888" y="250962"/>
                  <a:pt x="1639292" y="252041"/>
                  <a:pt x="1638598" y="252041"/>
                </a:cubicBezTo>
                <a:cubicBezTo>
                  <a:pt x="1638151" y="252041"/>
                  <a:pt x="1637692" y="251668"/>
                  <a:pt x="1637221" y="250924"/>
                </a:cubicBezTo>
                <a:cubicBezTo>
                  <a:pt x="1636750" y="250180"/>
                  <a:pt x="1635993" y="248791"/>
                  <a:pt x="1634952" y="246757"/>
                </a:cubicBezTo>
                <a:cubicBezTo>
                  <a:pt x="1634158" y="245120"/>
                  <a:pt x="1633364" y="243557"/>
                  <a:pt x="1632570" y="242069"/>
                </a:cubicBezTo>
                <a:cubicBezTo>
                  <a:pt x="1631777" y="240680"/>
                  <a:pt x="1630822" y="239254"/>
                  <a:pt x="1629705" y="237790"/>
                </a:cubicBezTo>
                <a:cubicBezTo>
                  <a:pt x="1628589" y="236327"/>
                  <a:pt x="1627585" y="235087"/>
                  <a:pt x="1626692" y="234070"/>
                </a:cubicBezTo>
                <a:cubicBezTo>
                  <a:pt x="1625799" y="233053"/>
                  <a:pt x="1625228" y="232420"/>
                  <a:pt x="1624980" y="232172"/>
                </a:cubicBezTo>
                <a:close/>
                <a:moveTo>
                  <a:pt x="691158" y="227409"/>
                </a:moveTo>
                <a:cubicBezTo>
                  <a:pt x="691456" y="227409"/>
                  <a:pt x="693490" y="228972"/>
                  <a:pt x="697260" y="232098"/>
                </a:cubicBezTo>
                <a:cubicBezTo>
                  <a:pt x="701030" y="235223"/>
                  <a:pt x="703585" y="237381"/>
                  <a:pt x="704925" y="238572"/>
                </a:cubicBezTo>
                <a:lnTo>
                  <a:pt x="702915" y="241325"/>
                </a:lnTo>
                <a:cubicBezTo>
                  <a:pt x="702667" y="241275"/>
                  <a:pt x="702047" y="241151"/>
                  <a:pt x="701055" y="240953"/>
                </a:cubicBezTo>
                <a:cubicBezTo>
                  <a:pt x="700063" y="240754"/>
                  <a:pt x="698587" y="240568"/>
                  <a:pt x="696627" y="240395"/>
                </a:cubicBezTo>
                <a:cubicBezTo>
                  <a:pt x="694668" y="240221"/>
                  <a:pt x="692398" y="240134"/>
                  <a:pt x="689819" y="240134"/>
                </a:cubicBezTo>
                <a:cubicBezTo>
                  <a:pt x="687884" y="240134"/>
                  <a:pt x="686371" y="240159"/>
                  <a:pt x="685279" y="240209"/>
                </a:cubicBezTo>
                <a:cubicBezTo>
                  <a:pt x="669702" y="240804"/>
                  <a:pt x="656779" y="242218"/>
                  <a:pt x="646510" y="244450"/>
                </a:cubicBezTo>
                <a:cubicBezTo>
                  <a:pt x="643235" y="245145"/>
                  <a:pt x="639490" y="246137"/>
                  <a:pt x="635273" y="247427"/>
                </a:cubicBezTo>
                <a:cubicBezTo>
                  <a:pt x="633636" y="247923"/>
                  <a:pt x="632693" y="248171"/>
                  <a:pt x="632445" y="248171"/>
                </a:cubicBezTo>
                <a:cubicBezTo>
                  <a:pt x="632048" y="248221"/>
                  <a:pt x="630213" y="246732"/>
                  <a:pt x="626939" y="243706"/>
                </a:cubicBezTo>
                <a:cubicBezTo>
                  <a:pt x="623664" y="240680"/>
                  <a:pt x="621432" y="238596"/>
                  <a:pt x="620242" y="237455"/>
                </a:cubicBezTo>
                <a:lnTo>
                  <a:pt x="621878" y="235521"/>
                </a:lnTo>
                <a:cubicBezTo>
                  <a:pt x="622127" y="235570"/>
                  <a:pt x="622697" y="235694"/>
                  <a:pt x="623590" y="235893"/>
                </a:cubicBezTo>
                <a:cubicBezTo>
                  <a:pt x="624483" y="236091"/>
                  <a:pt x="625661" y="236277"/>
                  <a:pt x="627125" y="236451"/>
                </a:cubicBezTo>
                <a:cubicBezTo>
                  <a:pt x="628588" y="236624"/>
                  <a:pt x="630163" y="236711"/>
                  <a:pt x="631850" y="236711"/>
                </a:cubicBezTo>
                <a:cubicBezTo>
                  <a:pt x="639391" y="236711"/>
                  <a:pt x="646708" y="236265"/>
                  <a:pt x="653802" y="235372"/>
                </a:cubicBezTo>
                <a:cubicBezTo>
                  <a:pt x="660896" y="234479"/>
                  <a:pt x="668288" y="233412"/>
                  <a:pt x="675978" y="232172"/>
                </a:cubicBezTo>
                <a:cubicBezTo>
                  <a:pt x="679599" y="231577"/>
                  <a:pt x="682452" y="230919"/>
                  <a:pt x="684535" y="230200"/>
                </a:cubicBezTo>
                <a:cubicBezTo>
                  <a:pt x="686619" y="229481"/>
                  <a:pt x="688206" y="228836"/>
                  <a:pt x="689298" y="228265"/>
                </a:cubicBezTo>
                <a:cubicBezTo>
                  <a:pt x="690389" y="227695"/>
                  <a:pt x="691009" y="227409"/>
                  <a:pt x="691158" y="227409"/>
                </a:cubicBezTo>
                <a:close/>
                <a:moveTo>
                  <a:pt x="1656457" y="226219"/>
                </a:moveTo>
                <a:cubicBezTo>
                  <a:pt x="1658243" y="227310"/>
                  <a:pt x="1659967" y="228488"/>
                  <a:pt x="1661629" y="229754"/>
                </a:cubicBezTo>
                <a:cubicBezTo>
                  <a:pt x="1663291" y="231019"/>
                  <a:pt x="1664643" y="232110"/>
                  <a:pt x="1665685" y="233028"/>
                </a:cubicBezTo>
                <a:cubicBezTo>
                  <a:pt x="1666726" y="233946"/>
                  <a:pt x="1667396" y="234528"/>
                  <a:pt x="1667694" y="234776"/>
                </a:cubicBezTo>
                <a:lnTo>
                  <a:pt x="1666429" y="237158"/>
                </a:lnTo>
                <a:cubicBezTo>
                  <a:pt x="1664544" y="237654"/>
                  <a:pt x="1662224" y="239415"/>
                  <a:pt x="1659471" y="242441"/>
                </a:cubicBezTo>
                <a:cubicBezTo>
                  <a:pt x="1656718" y="245467"/>
                  <a:pt x="1654150" y="248617"/>
                  <a:pt x="1651769" y="251892"/>
                </a:cubicBezTo>
                <a:lnTo>
                  <a:pt x="1654969" y="251222"/>
                </a:lnTo>
                <a:cubicBezTo>
                  <a:pt x="1657896" y="250577"/>
                  <a:pt x="1660798" y="249213"/>
                  <a:pt x="1663675" y="247129"/>
                </a:cubicBezTo>
                <a:cubicBezTo>
                  <a:pt x="1664568" y="246584"/>
                  <a:pt x="1665064" y="246311"/>
                  <a:pt x="1665164" y="246311"/>
                </a:cubicBezTo>
                <a:cubicBezTo>
                  <a:pt x="1665759" y="246311"/>
                  <a:pt x="1666937" y="246980"/>
                  <a:pt x="1668698" y="248320"/>
                </a:cubicBezTo>
                <a:cubicBezTo>
                  <a:pt x="1670460" y="249659"/>
                  <a:pt x="1672121" y="251073"/>
                  <a:pt x="1673684" y="252561"/>
                </a:cubicBezTo>
                <a:cubicBezTo>
                  <a:pt x="1675247" y="254050"/>
                  <a:pt x="1676028" y="255042"/>
                  <a:pt x="1676028" y="255538"/>
                </a:cubicBezTo>
                <a:cubicBezTo>
                  <a:pt x="1676078" y="255786"/>
                  <a:pt x="1675979" y="256046"/>
                  <a:pt x="1675730" y="256319"/>
                </a:cubicBezTo>
                <a:cubicBezTo>
                  <a:pt x="1675482" y="256592"/>
                  <a:pt x="1675061" y="257001"/>
                  <a:pt x="1674466" y="257547"/>
                </a:cubicBezTo>
                <a:cubicBezTo>
                  <a:pt x="1673027" y="258738"/>
                  <a:pt x="1671663" y="260090"/>
                  <a:pt x="1670373" y="261603"/>
                </a:cubicBezTo>
                <a:cubicBezTo>
                  <a:pt x="1669083" y="263116"/>
                  <a:pt x="1667743" y="265237"/>
                  <a:pt x="1666354" y="267965"/>
                </a:cubicBezTo>
                <a:lnTo>
                  <a:pt x="1674093" y="273249"/>
                </a:lnTo>
                <a:lnTo>
                  <a:pt x="1672754" y="275555"/>
                </a:lnTo>
                <a:cubicBezTo>
                  <a:pt x="1672506" y="275506"/>
                  <a:pt x="1671886" y="275382"/>
                  <a:pt x="1670894" y="275183"/>
                </a:cubicBezTo>
                <a:cubicBezTo>
                  <a:pt x="1669901" y="274985"/>
                  <a:pt x="1668525" y="274786"/>
                  <a:pt x="1666764" y="274588"/>
                </a:cubicBezTo>
                <a:cubicBezTo>
                  <a:pt x="1665002" y="274390"/>
                  <a:pt x="1663055" y="274290"/>
                  <a:pt x="1660922" y="274290"/>
                </a:cubicBezTo>
                <a:cubicBezTo>
                  <a:pt x="1659632" y="274290"/>
                  <a:pt x="1657350" y="274390"/>
                  <a:pt x="1654076" y="274588"/>
                </a:cubicBezTo>
                <a:cubicBezTo>
                  <a:pt x="1657648" y="276523"/>
                  <a:pt x="1659434" y="277837"/>
                  <a:pt x="1659434" y="278532"/>
                </a:cubicBezTo>
                <a:cubicBezTo>
                  <a:pt x="1659434" y="279078"/>
                  <a:pt x="1659235" y="279599"/>
                  <a:pt x="1658838" y="280095"/>
                </a:cubicBezTo>
                <a:cubicBezTo>
                  <a:pt x="1658045" y="281236"/>
                  <a:pt x="1657450" y="282699"/>
                  <a:pt x="1657052" y="284485"/>
                </a:cubicBezTo>
                <a:cubicBezTo>
                  <a:pt x="1656804" y="285775"/>
                  <a:pt x="1656532" y="287672"/>
                  <a:pt x="1656234" y="290178"/>
                </a:cubicBezTo>
                <a:cubicBezTo>
                  <a:pt x="1655936" y="292683"/>
                  <a:pt x="1655788" y="294928"/>
                  <a:pt x="1655788" y="296912"/>
                </a:cubicBezTo>
                <a:cubicBezTo>
                  <a:pt x="1655788" y="298301"/>
                  <a:pt x="1655837" y="299269"/>
                  <a:pt x="1655936" y="299814"/>
                </a:cubicBezTo>
                <a:cubicBezTo>
                  <a:pt x="1656184" y="301451"/>
                  <a:pt x="1656929" y="302592"/>
                  <a:pt x="1658169" y="303237"/>
                </a:cubicBezTo>
                <a:cubicBezTo>
                  <a:pt x="1659409" y="303882"/>
                  <a:pt x="1661195" y="304205"/>
                  <a:pt x="1663527" y="304205"/>
                </a:cubicBezTo>
                <a:cubicBezTo>
                  <a:pt x="1664519" y="304205"/>
                  <a:pt x="1666404" y="304106"/>
                  <a:pt x="1669182" y="303907"/>
                </a:cubicBezTo>
                <a:lnTo>
                  <a:pt x="1671489" y="303684"/>
                </a:lnTo>
                <a:cubicBezTo>
                  <a:pt x="1673076" y="303585"/>
                  <a:pt x="1674254" y="302382"/>
                  <a:pt x="1675024" y="300075"/>
                </a:cubicBezTo>
                <a:cubicBezTo>
                  <a:pt x="1675792" y="297768"/>
                  <a:pt x="1676177" y="294258"/>
                  <a:pt x="1676177" y="289545"/>
                </a:cubicBezTo>
                <a:cubicBezTo>
                  <a:pt x="1676177" y="287462"/>
                  <a:pt x="1676102" y="285130"/>
                  <a:pt x="1675954" y="282550"/>
                </a:cubicBezTo>
                <a:lnTo>
                  <a:pt x="1678112" y="282476"/>
                </a:lnTo>
                <a:cubicBezTo>
                  <a:pt x="1678161" y="283170"/>
                  <a:pt x="1678323" y="284683"/>
                  <a:pt x="1678595" y="287015"/>
                </a:cubicBezTo>
                <a:cubicBezTo>
                  <a:pt x="1678868" y="289347"/>
                  <a:pt x="1679216" y="291728"/>
                  <a:pt x="1679637" y="294159"/>
                </a:cubicBezTo>
                <a:cubicBezTo>
                  <a:pt x="1680059" y="296590"/>
                  <a:pt x="1680493" y="298202"/>
                  <a:pt x="1680940" y="298996"/>
                </a:cubicBezTo>
                <a:cubicBezTo>
                  <a:pt x="1681237" y="299442"/>
                  <a:pt x="1681733" y="299938"/>
                  <a:pt x="1682428" y="300484"/>
                </a:cubicBezTo>
                <a:cubicBezTo>
                  <a:pt x="1683370" y="301278"/>
                  <a:pt x="1684114" y="302022"/>
                  <a:pt x="1684660" y="302717"/>
                </a:cubicBezTo>
                <a:cubicBezTo>
                  <a:pt x="1685206" y="303411"/>
                  <a:pt x="1685479" y="304230"/>
                  <a:pt x="1685479" y="305172"/>
                </a:cubicBezTo>
                <a:cubicBezTo>
                  <a:pt x="1685479" y="306462"/>
                  <a:pt x="1684983" y="307677"/>
                  <a:pt x="1683990" y="308818"/>
                </a:cubicBezTo>
                <a:cubicBezTo>
                  <a:pt x="1682998" y="309959"/>
                  <a:pt x="1681634" y="310778"/>
                  <a:pt x="1679898" y="311274"/>
                </a:cubicBezTo>
                <a:cubicBezTo>
                  <a:pt x="1678806" y="311572"/>
                  <a:pt x="1675904" y="311721"/>
                  <a:pt x="1671191" y="311721"/>
                </a:cubicBezTo>
                <a:cubicBezTo>
                  <a:pt x="1667123" y="311721"/>
                  <a:pt x="1663254" y="311646"/>
                  <a:pt x="1659583" y="311497"/>
                </a:cubicBezTo>
                <a:cubicBezTo>
                  <a:pt x="1656160" y="311398"/>
                  <a:pt x="1653444" y="310406"/>
                  <a:pt x="1651434" y="308521"/>
                </a:cubicBezTo>
                <a:cubicBezTo>
                  <a:pt x="1649425" y="306636"/>
                  <a:pt x="1648420" y="303659"/>
                  <a:pt x="1648420" y="299591"/>
                </a:cubicBezTo>
                <a:cubicBezTo>
                  <a:pt x="1648420" y="298351"/>
                  <a:pt x="1648470" y="297384"/>
                  <a:pt x="1648569" y="296689"/>
                </a:cubicBezTo>
                <a:cubicBezTo>
                  <a:pt x="1648669" y="295994"/>
                  <a:pt x="1648718" y="295474"/>
                  <a:pt x="1648718" y="295126"/>
                </a:cubicBezTo>
                <a:cubicBezTo>
                  <a:pt x="1649016" y="292398"/>
                  <a:pt x="1649289" y="289694"/>
                  <a:pt x="1649537" y="287015"/>
                </a:cubicBezTo>
                <a:cubicBezTo>
                  <a:pt x="1649785" y="284336"/>
                  <a:pt x="1649909" y="282129"/>
                  <a:pt x="1649909" y="280392"/>
                </a:cubicBezTo>
                <a:cubicBezTo>
                  <a:pt x="1649909" y="278011"/>
                  <a:pt x="1649710" y="276200"/>
                  <a:pt x="1649314" y="274960"/>
                </a:cubicBezTo>
                <a:cubicBezTo>
                  <a:pt x="1644948" y="275357"/>
                  <a:pt x="1641773" y="275679"/>
                  <a:pt x="1639788" y="275927"/>
                </a:cubicBezTo>
                <a:cubicBezTo>
                  <a:pt x="1641475" y="277416"/>
                  <a:pt x="1642716" y="278631"/>
                  <a:pt x="1643509" y="279574"/>
                </a:cubicBezTo>
                <a:cubicBezTo>
                  <a:pt x="1644303" y="280516"/>
                  <a:pt x="1644700" y="281335"/>
                  <a:pt x="1644700" y="282029"/>
                </a:cubicBezTo>
                <a:cubicBezTo>
                  <a:pt x="1644700" y="282525"/>
                  <a:pt x="1644600" y="282997"/>
                  <a:pt x="1644402" y="283443"/>
                </a:cubicBezTo>
                <a:cubicBezTo>
                  <a:pt x="1644204" y="283890"/>
                  <a:pt x="1643856" y="284510"/>
                  <a:pt x="1643360" y="285304"/>
                </a:cubicBezTo>
                <a:cubicBezTo>
                  <a:pt x="1642815" y="286048"/>
                  <a:pt x="1642269" y="286990"/>
                  <a:pt x="1641723" y="288131"/>
                </a:cubicBezTo>
                <a:cubicBezTo>
                  <a:pt x="1639788" y="292001"/>
                  <a:pt x="1637506" y="295647"/>
                  <a:pt x="1634877" y="299070"/>
                </a:cubicBezTo>
                <a:cubicBezTo>
                  <a:pt x="1633389" y="301104"/>
                  <a:pt x="1631727" y="302890"/>
                  <a:pt x="1629891" y="304428"/>
                </a:cubicBezTo>
                <a:cubicBezTo>
                  <a:pt x="1628056" y="305966"/>
                  <a:pt x="1625513" y="307578"/>
                  <a:pt x="1622264" y="309265"/>
                </a:cubicBezTo>
                <a:cubicBezTo>
                  <a:pt x="1619015" y="310952"/>
                  <a:pt x="1614537" y="312961"/>
                  <a:pt x="1608832" y="315292"/>
                </a:cubicBezTo>
                <a:lnTo>
                  <a:pt x="1607493" y="313134"/>
                </a:lnTo>
                <a:cubicBezTo>
                  <a:pt x="1613744" y="309811"/>
                  <a:pt x="1618432" y="306710"/>
                  <a:pt x="1621557" y="303833"/>
                </a:cubicBezTo>
                <a:cubicBezTo>
                  <a:pt x="1624682" y="300955"/>
                  <a:pt x="1627287" y="298028"/>
                  <a:pt x="1629370" y="295052"/>
                </a:cubicBezTo>
                <a:cubicBezTo>
                  <a:pt x="1630462" y="293514"/>
                  <a:pt x="1631454" y="291691"/>
                  <a:pt x="1632347" y="289582"/>
                </a:cubicBezTo>
                <a:cubicBezTo>
                  <a:pt x="1633240" y="287474"/>
                  <a:pt x="1633935" y="285328"/>
                  <a:pt x="1634431" y="283146"/>
                </a:cubicBezTo>
                <a:cubicBezTo>
                  <a:pt x="1634629" y="282203"/>
                  <a:pt x="1634728" y="281211"/>
                  <a:pt x="1634728" y="280169"/>
                </a:cubicBezTo>
                <a:cubicBezTo>
                  <a:pt x="1634728" y="278730"/>
                  <a:pt x="1634580" y="277540"/>
                  <a:pt x="1634282" y="276597"/>
                </a:cubicBezTo>
                <a:lnTo>
                  <a:pt x="1631082" y="276969"/>
                </a:lnTo>
                <a:lnTo>
                  <a:pt x="1631082" y="277118"/>
                </a:lnTo>
                <a:cubicBezTo>
                  <a:pt x="1631032" y="277515"/>
                  <a:pt x="1630698" y="278284"/>
                  <a:pt x="1630078" y="279425"/>
                </a:cubicBezTo>
                <a:cubicBezTo>
                  <a:pt x="1629457" y="280566"/>
                  <a:pt x="1628763" y="281583"/>
                  <a:pt x="1627994" y="282476"/>
                </a:cubicBezTo>
                <a:cubicBezTo>
                  <a:pt x="1627225" y="283369"/>
                  <a:pt x="1626642" y="283791"/>
                  <a:pt x="1626245" y="283741"/>
                </a:cubicBezTo>
                <a:cubicBezTo>
                  <a:pt x="1625848" y="283691"/>
                  <a:pt x="1625303" y="283282"/>
                  <a:pt x="1624608" y="282513"/>
                </a:cubicBezTo>
                <a:cubicBezTo>
                  <a:pt x="1623914" y="281744"/>
                  <a:pt x="1623293" y="280926"/>
                  <a:pt x="1622748" y="280057"/>
                </a:cubicBezTo>
                <a:cubicBezTo>
                  <a:pt x="1622202" y="279189"/>
                  <a:pt x="1621929" y="278631"/>
                  <a:pt x="1621929" y="278383"/>
                </a:cubicBezTo>
                <a:cubicBezTo>
                  <a:pt x="1621929" y="278135"/>
                  <a:pt x="1621954" y="277837"/>
                  <a:pt x="1622004" y="277490"/>
                </a:cubicBezTo>
                <a:cubicBezTo>
                  <a:pt x="1622053" y="277143"/>
                  <a:pt x="1622103" y="276771"/>
                  <a:pt x="1622152" y="276374"/>
                </a:cubicBezTo>
                <a:cubicBezTo>
                  <a:pt x="1622748" y="272455"/>
                  <a:pt x="1623045" y="268511"/>
                  <a:pt x="1623045" y="264542"/>
                </a:cubicBezTo>
                <a:cubicBezTo>
                  <a:pt x="1623045" y="261417"/>
                  <a:pt x="1622810" y="258738"/>
                  <a:pt x="1622338" y="256505"/>
                </a:cubicBezTo>
                <a:cubicBezTo>
                  <a:pt x="1621867" y="254273"/>
                  <a:pt x="1621346" y="252487"/>
                  <a:pt x="1620776" y="251148"/>
                </a:cubicBezTo>
                <a:cubicBezTo>
                  <a:pt x="1620205" y="249808"/>
                  <a:pt x="1619920" y="249238"/>
                  <a:pt x="1619920" y="249436"/>
                </a:cubicBezTo>
                <a:lnTo>
                  <a:pt x="1621632" y="248320"/>
                </a:lnTo>
                <a:cubicBezTo>
                  <a:pt x="1622227" y="248866"/>
                  <a:pt x="1623269" y="249858"/>
                  <a:pt x="1624757" y="251296"/>
                </a:cubicBezTo>
                <a:cubicBezTo>
                  <a:pt x="1626245" y="252735"/>
                  <a:pt x="1627634" y="254099"/>
                  <a:pt x="1628924" y="255389"/>
                </a:cubicBezTo>
                <a:lnTo>
                  <a:pt x="1631156" y="255092"/>
                </a:lnTo>
                <a:cubicBezTo>
                  <a:pt x="1639640" y="253851"/>
                  <a:pt x="1644948" y="253058"/>
                  <a:pt x="1647081" y="252710"/>
                </a:cubicBezTo>
                <a:cubicBezTo>
                  <a:pt x="1649016" y="249436"/>
                  <a:pt x="1650913" y="245777"/>
                  <a:pt x="1652774" y="241734"/>
                </a:cubicBezTo>
                <a:cubicBezTo>
                  <a:pt x="1654634" y="237691"/>
                  <a:pt x="1655564" y="234181"/>
                  <a:pt x="1655564" y="231205"/>
                </a:cubicBezTo>
                <a:cubicBezTo>
                  <a:pt x="1655564" y="229716"/>
                  <a:pt x="1655292" y="228575"/>
                  <a:pt x="1654746" y="227782"/>
                </a:cubicBezTo>
                <a:close/>
                <a:moveTo>
                  <a:pt x="1596480" y="223242"/>
                </a:moveTo>
                <a:cubicBezTo>
                  <a:pt x="1597075" y="223738"/>
                  <a:pt x="1598290" y="224867"/>
                  <a:pt x="1600126" y="226628"/>
                </a:cubicBezTo>
                <a:cubicBezTo>
                  <a:pt x="1601961" y="228389"/>
                  <a:pt x="1603722" y="230163"/>
                  <a:pt x="1605409" y="231949"/>
                </a:cubicBezTo>
                <a:cubicBezTo>
                  <a:pt x="1607096" y="233735"/>
                  <a:pt x="1607939" y="234876"/>
                  <a:pt x="1607939" y="235372"/>
                </a:cubicBezTo>
                <a:cubicBezTo>
                  <a:pt x="1607890" y="235620"/>
                  <a:pt x="1607716" y="236438"/>
                  <a:pt x="1607418" y="237827"/>
                </a:cubicBezTo>
                <a:cubicBezTo>
                  <a:pt x="1606873" y="239564"/>
                  <a:pt x="1606476" y="241449"/>
                  <a:pt x="1606228" y="243483"/>
                </a:cubicBezTo>
                <a:cubicBezTo>
                  <a:pt x="1605583" y="248940"/>
                  <a:pt x="1605174" y="257175"/>
                  <a:pt x="1605000" y="268188"/>
                </a:cubicBezTo>
                <a:cubicBezTo>
                  <a:pt x="1604826" y="279202"/>
                  <a:pt x="1604715" y="295424"/>
                  <a:pt x="1604665" y="316855"/>
                </a:cubicBezTo>
                <a:cubicBezTo>
                  <a:pt x="1604665" y="317897"/>
                  <a:pt x="1604318" y="319398"/>
                  <a:pt x="1603623" y="321357"/>
                </a:cubicBezTo>
                <a:cubicBezTo>
                  <a:pt x="1602929" y="323317"/>
                  <a:pt x="1602123" y="325053"/>
                  <a:pt x="1601205" y="326566"/>
                </a:cubicBezTo>
                <a:cubicBezTo>
                  <a:pt x="1600287" y="328079"/>
                  <a:pt x="1599555" y="328811"/>
                  <a:pt x="1599010" y="328761"/>
                </a:cubicBezTo>
                <a:cubicBezTo>
                  <a:pt x="1598365" y="328761"/>
                  <a:pt x="1597521" y="327707"/>
                  <a:pt x="1596480" y="325599"/>
                </a:cubicBezTo>
                <a:cubicBezTo>
                  <a:pt x="1595438" y="323490"/>
                  <a:pt x="1594508" y="321159"/>
                  <a:pt x="1593689" y="318604"/>
                </a:cubicBezTo>
                <a:cubicBezTo>
                  <a:pt x="1592870" y="316049"/>
                  <a:pt x="1592461" y="314375"/>
                  <a:pt x="1592461" y="313581"/>
                </a:cubicBezTo>
                <a:cubicBezTo>
                  <a:pt x="1592461" y="313085"/>
                  <a:pt x="1592709" y="311969"/>
                  <a:pt x="1593205" y="310232"/>
                </a:cubicBezTo>
                <a:cubicBezTo>
                  <a:pt x="1593850" y="307950"/>
                  <a:pt x="1594371" y="305904"/>
                  <a:pt x="1594768" y="304093"/>
                </a:cubicBezTo>
                <a:cubicBezTo>
                  <a:pt x="1595165" y="302282"/>
                  <a:pt x="1595487" y="300162"/>
                  <a:pt x="1595735" y="297731"/>
                </a:cubicBezTo>
                <a:cubicBezTo>
                  <a:pt x="1596777" y="289694"/>
                  <a:pt x="1597484" y="281360"/>
                  <a:pt x="1597856" y="272728"/>
                </a:cubicBezTo>
                <a:cubicBezTo>
                  <a:pt x="1598228" y="264096"/>
                  <a:pt x="1598414" y="254794"/>
                  <a:pt x="1598414" y="244822"/>
                </a:cubicBezTo>
                <a:cubicBezTo>
                  <a:pt x="1598414" y="241002"/>
                  <a:pt x="1598142" y="237604"/>
                  <a:pt x="1597596" y="234628"/>
                </a:cubicBezTo>
                <a:cubicBezTo>
                  <a:pt x="1597050" y="231651"/>
                  <a:pt x="1596430" y="229183"/>
                  <a:pt x="1595735" y="227223"/>
                </a:cubicBezTo>
                <a:cubicBezTo>
                  <a:pt x="1595041" y="225264"/>
                  <a:pt x="1594694" y="224408"/>
                  <a:pt x="1594694" y="224656"/>
                </a:cubicBezTo>
                <a:close/>
                <a:moveTo>
                  <a:pt x="1039416" y="222573"/>
                </a:moveTo>
                <a:cubicBezTo>
                  <a:pt x="1041847" y="224160"/>
                  <a:pt x="1044228" y="225872"/>
                  <a:pt x="1046560" y="227707"/>
                </a:cubicBezTo>
                <a:cubicBezTo>
                  <a:pt x="1048891" y="229543"/>
                  <a:pt x="1050057" y="230485"/>
                  <a:pt x="1050057" y="230535"/>
                </a:cubicBezTo>
                <a:lnTo>
                  <a:pt x="1048792" y="232618"/>
                </a:lnTo>
                <a:cubicBezTo>
                  <a:pt x="1048643" y="232618"/>
                  <a:pt x="1048296" y="232594"/>
                  <a:pt x="1047750" y="232544"/>
                </a:cubicBezTo>
                <a:cubicBezTo>
                  <a:pt x="1047204" y="232494"/>
                  <a:pt x="1046460" y="232470"/>
                  <a:pt x="1045518" y="232470"/>
                </a:cubicBezTo>
                <a:cubicBezTo>
                  <a:pt x="1042045" y="232470"/>
                  <a:pt x="1038548" y="232817"/>
                  <a:pt x="1035025" y="233511"/>
                </a:cubicBezTo>
                <a:cubicBezTo>
                  <a:pt x="1033388" y="233809"/>
                  <a:pt x="1031032" y="234305"/>
                  <a:pt x="1027956" y="235000"/>
                </a:cubicBezTo>
                <a:cubicBezTo>
                  <a:pt x="1030436" y="236389"/>
                  <a:pt x="1032743" y="237530"/>
                  <a:pt x="1034877" y="238423"/>
                </a:cubicBezTo>
                <a:lnTo>
                  <a:pt x="1034058" y="241102"/>
                </a:lnTo>
                <a:cubicBezTo>
                  <a:pt x="1034008" y="241102"/>
                  <a:pt x="1033934" y="241089"/>
                  <a:pt x="1033835" y="241064"/>
                </a:cubicBezTo>
                <a:cubicBezTo>
                  <a:pt x="1033736" y="241040"/>
                  <a:pt x="1033587" y="241027"/>
                  <a:pt x="1033388" y="241027"/>
                </a:cubicBezTo>
                <a:cubicBezTo>
                  <a:pt x="1032843" y="241027"/>
                  <a:pt x="1032148" y="241126"/>
                  <a:pt x="1031305" y="241325"/>
                </a:cubicBezTo>
                <a:cubicBezTo>
                  <a:pt x="1029866" y="244649"/>
                  <a:pt x="1027758" y="248667"/>
                  <a:pt x="1024980" y="253380"/>
                </a:cubicBezTo>
                <a:cubicBezTo>
                  <a:pt x="1022201" y="258093"/>
                  <a:pt x="1018902" y="263004"/>
                  <a:pt x="1015082" y="268114"/>
                </a:cubicBezTo>
                <a:lnTo>
                  <a:pt x="1016050" y="269156"/>
                </a:lnTo>
                <a:cubicBezTo>
                  <a:pt x="1021556" y="267965"/>
                  <a:pt x="1025587" y="266564"/>
                  <a:pt x="1028142" y="264951"/>
                </a:cubicBezTo>
                <a:cubicBezTo>
                  <a:pt x="1030697" y="263339"/>
                  <a:pt x="1032694" y="261640"/>
                  <a:pt x="1034132" y="259854"/>
                </a:cubicBezTo>
                <a:cubicBezTo>
                  <a:pt x="1034430" y="259457"/>
                  <a:pt x="1034728" y="259135"/>
                  <a:pt x="1035025" y="258887"/>
                </a:cubicBezTo>
                <a:cubicBezTo>
                  <a:pt x="1035323" y="258639"/>
                  <a:pt x="1035596" y="258515"/>
                  <a:pt x="1035844" y="258515"/>
                </a:cubicBezTo>
                <a:cubicBezTo>
                  <a:pt x="1036340" y="258515"/>
                  <a:pt x="1037419" y="259135"/>
                  <a:pt x="1039081" y="260375"/>
                </a:cubicBezTo>
                <a:cubicBezTo>
                  <a:pt x="1040743" y="261615"/>
                  <a:pt x="1042318" y="262942"/>
                  <a:pt x="1043806" y="264356"/>
                </a:cubicBezTo>
                <a:cubicBezTo>
                  <a:pt x="1045294" y="265770"/>
                  <a:pt x="1046039" y="266651"/>
                  <a:pt x="1046039" y="266998"/>
                </a:cubicBezTo>
                <a:cubicBezTo>
                  <a:pt x="1046039" y="267395"/>
                  <a:pt x="1045952" y="267742"/>
                  <a:pt x="1045778" y="268040"/>
                </a:cubicBezTo>
                <a:cubicBezTo>
                  <a:pt x="1045605" y="268337"/>
                  <a:pt x="1045294" y="268784"/>
                  <a:pt x="1044848" y="269379"/>
                </a:cubicBezTo>
                <a:cubicBezTo>
                  <a:pt x="1043360" y="271165"/>
                  <a:pt x="1041834" y="273658"/>
                  <a:pt x="1040272" y="276858"/>
                </a:cubicBezTo>
                <a:cubicBezTo>
                  <a:pt x="1038709" y="280057"/>
                  <a:pt x="1037059" y="285056"/>
                  <a:pt x="1035323" y="291852"/>
                </a:cubicBezTo>
                <a:cubicBezTo>
                  <a:pt x="1037605" y="293787"/>
                  <a:pt x="1039565" y="295300"/>
                  <a:pt x="1041202" y="296391"/>
                </a:cubicBezTo>
                <a:lnTo>
                  <a:pt x="1040309" y="298177"/>
                </a:lnTo>
                <a:cubicBezTo>
                  <a:pt x="1040309" y="298128"/>
                  <a:pt x="1039726" y="297979"/>
                  <a:pt x="1038560" y="297731"/>
                </a:cubicBezTo>
                <a:cubicBezTo>
                  <a:pt x="1037394" y="297483"/>
                  <a:pt x="1035968" y="297359"/>
                  <a:pt x="1034281" y="297359"/>
                </a:cubicBezTo>
                <a:cubicBezTo>
                  <a:pt x="1033785" y="297359"/>
                  <a:pt x="1032793" y="297408"/>
                  <a:pt x="1031305" y="297508"/>
                </a:cubicBezTo>
                <a:cubicBezTo>
                  <a:pt x="1028328" y="297855"/>
                  <a:pt x="1023987" y="298822"/>
                  <a:pt x="1018282" y="300410"/>
                </a:cubicBezTo>
                <a:lnTo>
                  <a:pt x="1018431" y="311349"/>
                </a:lnTo>
                <a:cubicBezTo>
                  <a:pt x="1018431" y="312490"/>
                  <a:pt x="1018208" y="313854"/>
                  <a:pt x="1017761" y="315441"/>
                </a:cubicBezTo>
                <a:cubicBezTo>
                  <a:pt x="1017315" y="317029"/>
                  <a:pt x="1016782" y="318418"/>
                  <a:pt x="1016161" y="319608"/>
                </a:cubicBezTo>
                <a:cubicBezTo>
                  <a:pt x="1015541" y="320799"/>
                  <a:pt x="1014983" y="321394"/>
                  <a:pt x="1014487" y="321394"/>
                </a:cubicBezTo>
                <a:cubicBezTo>
                  <a:pt x="1013991" y="321394"/>
                  <a:pt x="1013197" y="320551"/>
                  <a:pt x="1012106" y="318864"/>
                </a:cubicBezTo>
                <a:cubicBezTo>
                  <a:pt x="1011014" y="317178"/>
                  <a:pt x="1009985" y="315355"/>
                  <a:pt x="1009018" y="313395"/>
                </a:cubicBezTo>
                <a:cubicBezTo>
                  <a:pt x="1008050" y="311435"/>
                  <a:pt x="1007567" y="310158"/>
                  <a:pt x="1007567" y="309563"/>
                </a:cubicBezTo>
                <a:cubicBezTo>
                  <a:pt x="1007567" y="309364"/>
                  <a:pt x="1007740" y="308843"/>
                  <a:pt x="1008088" y="308000"/>
                </a:cubicBezTo>
                <a:cubicBezTo>
                  <a:pt x="1009278" y="305073"/>
                  <a:pt x="1010047" y="302220"/>
                  <a:pt x="1010394" y="299442"/>
                </a:cubicBezTo>
                <a:cubicBezTo>
                  <a:pt x="1010841" y="296019"/>
                  <a:pt x="1011064" y="291430"/>
                  <a:pt x="1011064" y="285676"/>
                </a:cubicBezTo>
                <a:cubicBezTo>
                  <a:pt x="1011064" y="282005"/>
                  <a:pt x="1010965" y="278755"/>
                  <a:pt x="1010766" y="275927"/>
                </a:cubicBezTo>
                <a:lnTo>
                  <a:pt x="1010543" y="273993"/>
                </a:lnTo>
                <a:cubicBezTo>
                  <a:pt x="1003300" y="282972"/>
                  <a:pt x="995933" y="290711"/>
                  <a:pt x="988442" y="297210"/>
                </a:cubicBezTo>
                <a:lnTo>
                  <a:pt x="986507" y="295350"/>
                </a:lnTo>
                <a:cubicBezTo>
                  <a:pt x="994643" y="287313"/>
                  <a:pt x="1001936" y="277986"/>
                  <a:pt x="1008385" y="267370"/>
                </a:cubicBezTo>
                <a:cubicBezTo>
                  <a:pt x="1007641" y="265832"/>
                  <a:pt x="1006847" y="264406"/>
                  <a:pt x="1006004" y="263091"/>
                </a:cubicBezTo>
                <a:cubicBezTo>
                  <a:pt x="1005161" y="261776"/>
                  <a:pt x="1004429" y="260710"/>
                  <a:pt x="1003809" y="259891"/>
                </a:cubicBezTo>
                <a:cubicBezTo>
                  <a:pt x="1003189" y="259073"/>
                  <a:pt x="1002779" y="258564"/>
                  <a:pt x="1002581" y="258366"/>
                </a:cubicBezTo>
                <a:lnTo>
                  <a:pt x="1004367" y="256877"/>
                </a:lnTo>
                <a:lnTo>
                  <a:pt x="1010692" y="263426"/>
                </a:lnTo>
                <a:cubicBezTo>
                  <a:pt x="1013718" y="258118"/>
                  <a:pt x="1016149" y="253082"/>
                  <a:pt x="1017985" y="248320"/>
                </a:cubicBezTo>
                <a:cubicBezTo>
                  <a:pt x="1019820" y="243557"/>
                  <a:pt x="1020887" y="239638"/>
                  <a:pt x="1021184" y="236562"/>
                </a:cubicBezTo>
                <a:cubicBezTo>
                  <a:pt x="1018109" y="237356"/>
                  <a:pt x="1014810" y="238249"/>
                  <a:pt x="1011287" y="239241"/>
                </a:cubicBezTo>
                <a:cubicBezTo>
                  <a:pt x="1009452" y="239787"/>
                  <a:pt x="1007703" y="240395"/>
                  <a:pt x="1006041" y="241064"/>
                </a:cubicBezTo>
                <a:cubicBezTo>
                  <a:pt x="1004379" y="241734"/>
                  <a:pt x="1003325" y="242193"/>
                  <a:pt x="1002878" y="242441"/>
                </a:cubicBezTo>
                <a:lnTo>
                  <a:pt x="992833" y="236190"/>
                </a:lnTo>
                <a:lnTo>
                  <a:pt x="993577" y="233735"/>
                </a:lnTo>
                <a:cubicBezTo>
                  <a:pt x="993775" y="233784"/>
                  <a:pt x="994308" y="233846"/>
                  <a:pt x="995177" y="233921"/>
                </a:cubicBezTo>
                <a:cubicBezTo>
                  <a:pt x="996045" y="233995"/>
                  <a:pt x="997173" y="234032"/>
                  <a:pt x="998562" y="234032"/>
                </a:cubicBezTo>
                <a:cubicBezTo>
                  <a:pt x="1000547" y="234032"/>
                  <a:pt x="1002705" y="233933"/>
                  <a:pt x="1005037" y="233735"/>
                </a:cubicBezTo>
                <a:cubicBezTo>
                  <a:pt x="1008460" y="233437"/>
                  <a:pt x="1012565" y="232693"/>
                  <a:pt x="1017352" y="231502"/>
                </a:cubicBezTo>
                <a:cubicBezTo>
                  <a:pt x="1022139" y="230312"/>
                  <a:pt x="1026071" y="229171"/>
                  <a:pt x="1029147" y="228079"/>
                </a:cubicBezTo>
                <a:cubicBezTo>
                  <a:pt x="1031330" y="227285"/>
                  <a:pt x="1033178" y="226492"/>
                  <a:pt x="1034691" y="225698"/>
                </a:cubicBezTo>
                <a:cubicBezTo>
                  <a:pt x="1036204" y="224904"/>
                  <a:pt x="1037332" y="224222"/>
                  <a:pt x="1038076" y="223652"/>
                </a:cubicBezTo>
                <a:cubicBezTo>
                  <a:pt x="1038820" y="223081"/>
                  <a:pt x="1039267" y="222721"/>
                  <a:pt x="1039416" y="222573"/>
                </a:cubicBezTo>
                <a:close/>
                <a:moveTo>
                  <a:pt x="314474" y="222200"/>
                </a:moveTo>
                <a:cubicBezTo>
                  <a:pt x="315367" y="222200"/>
                  <a:pt x="316632" y="222945"/>
                  <a:pt x="318269" y="224433"/>
                </a:cubicBezTo>
                <a:cubicBezTo>
                  <a:pt x="319906" y="225921"/>
                  <a:pt x="321432" y="227558"/>
                  <a:pt x="322846" y="229344"/>
                </a:cubicBezTo>
                <a:cubicBezTo>
                  <a:pt x="324260" y="231130"/>
                  <a:pt x="324991" y="232246"/>
                  <a:pt x="325041" y="232693"/>
                </a:cubicBezTo>
                <a:cubicBezTo>
                  <a:pt x="325041" y="232991"/>
                  <a:pt x="324694" y="233536"/>
                  <a:pt x="323999" y="234330"/>
                </a:cubicBezTo>
                <a:cubicBezTo>
                  <a:pt x="323156" y="235273"/>
                  <a:pt x="322461" y="236203"/>
                  <a:pt x="321915" y="237121"/>
                </a:cubicBezTo>
                <a:cubicBezTo>
                  <a:pt x="321370" y="238038"/>
                  <a:pt x="321022" y="239192"/>
                  <a:pt x="320874" y="240581"/>
                </a:cubicBezTo>
                <a:cubicBezTo>
                  <a:pt x="318939" y="256307"/>
                  <a:pt x="317351" y="276126"/>
                  <a:pt x="316111" y="300038"/>
                </a:cubicBezTo>
                <a:lnTo>
                  <a:pt x="328538" y="309786"/>
                </a:lnTo>
                <a:lnTo>
                  <a:pt x="326901" y="312242"/>
                </a:lnTo>
                <a:cubicBezTo>
                  <a:pt x="326504" y="312142"/>
                  <a:pt x="325587" y="311919"/>
                  <a:pt x="324148" y="311572"/>
                </a:cubicBezTo>
                <a:cubicBezTo>
                  <a:pt x="322709" y="311225"/>
                  <a:pt x="320861" y="310914"/>
                  <a:pt x="318604" y="310642"/>
                </a:cubicBezTo>
                <a:cubicBezTo>
                  <a:pt x="316347" y="310369"/>
                  <a:pt x="314003" y="310257"/>
                  <a:pt x="311572" y="310307"/>
                </a:cubicBezTo>
                <a:cubicBezTo>
                  <a:pt x="302444" y="310555"/>
                  <a:pt x="291951" y="311721"/>
                  <a:pt x="280095" y="313804"/>
                </a:cubicBezTo>
                <a:cubicBezTo>
                  <a:pt x="276126" y="314499"/>
                  <a:pt x="273261" y="315280"/>
                  <a:pt x="271500" y="316148"/>
                </a:cubicBezTo>
                <a:cubicBezTo>
                  <a:pt x="269739" y="317016"/>
                  <a:pt x="268784" y="317450"/>
                  <a:pt x="268635" y="317450"/>
                </a:cubicBezTo>
                <a:cubicBezTo>
                  <a:pt x="268337" y="317450"/>
                  <a:pt x="266167" y="316024"/>
                  <a:pt x="262124" y="313172"/>
                </a:cubicBezTo>
                <a:cubicBezTo>
                  <a:pt x="258081" y="310319"/>
                  <a:pt x="255340" y="308347"/>
                  <a:pt x="253901" y="307256"/>
                </a:cubicBezTo>
                <a:lnTo>
                  <a:pt x="255092" y="305321"/>
                </a:lnTo>
                <a:cubicBezTo>
                  <a:pt x="255092" y="305371"/>
                  <a:pt x="256716" y="305544"/>
                  <a:pt x="259966" y="305842"/>
                </a:cubicBezTo>
                <a:cubicBezTo>
                  <a:pt x="263215" y="306140"/>
                  <a:pt x="266353" y="306288"/>
                  <a:pt x="269379" y="306288"/>
                </a:cubicBezTo>
                <a:cubicBezTo>
                  <a:pt x="275382" y="306288"/>
                  <a:pt x="281261" y="306003"/>
                  <a:pt x="287015" y="305433"/>
                </a:cubicBezTo>
                <a:cubicBezTo>
                  <a:pt x="292770" y="304862"/>
                  <a:pt x="297979" y="304130"/>
                  <a:pt x="302642" y="303237"/>
                </a:cubicBezTo>
                <a:lnTo>
                  <a:pt x="305544" y="302568"/>
                </a:lnTo>
                <a:cubicBezTo>
                  <a:pt x="306685" y="292199"/>
                  <a:pt x="307727" y="282054"/>
                  <a:pt x="308670" y="272132"/>
                </a:cubicBezTo>
                <a:cubicBezTo>
                  <a:pt x="301278" y="272926"/>
                  <a:pt x="294655" y="273943"/>
                  <a:pt x="288801" y="275183"/>
                </a:cubicBezTo>
                <a:cubicBezTo>
                  <a:pt x="286618" y="275679"/>
                  <a:pt x="284560" y="276287"/>
                  <a:pt x="282625" y="277006"/>
                </a:cubicBezTo>
                <a:cubicBezTo>
                  <a:pt x="280690" y="277726"/>
                  <a:pt x="279549" y="278135"/>
                  <a:pt x="279202" y="278234"/>
                </a:cubicBezTo>
                <a:cubicBezTo>
                  <a:pt x="277763" y="278830"/>
                  <a:pt x="276920" y="279127"/>
                  <a:pt x="276672" y="279127"/>
                </a:cubicBezTo>
                <a:cubicBezTo>
                  <a:pt x="276275" y="279127"/>
                  <a:pt x="275121" y="278520"/>
                  <a:pt x="273211" y="277304"/>
                </a:cubicBezTo>
                <a:cubicBezTo>
                  <a:pt x="271302" y="276089"/>
                  <a:pt x="269379" y="274811"/>
                  <a:pt x="267444" y="273472"/>
                </a:cubicBezTo>
                <a:cubicBezTo>
                  <a:pt x="265510" y="272132"/>
                  <a:pt x="264245" y="271264"/>
                  <a:pt x="263649" y="270867"/>
                </a:cubicBezTo>
                <a:lnTo>
                  <a:pt x="264691" y="268412"/>
                </a:lnTo>
                <a:cubicBezTo>
                  <a:pt x="264989" y="268461"/>
                  <a:pt x="265696" y="268536"/>
                  <a:pt x="266812" y="268635"/>
                </a:cubicBezTo>
                <a:cubicBezTo>
                  <a:pt x="267928" y="268734"/>
                  <a:pt x="269354" y="268784"/>
                  <a:pt x="271091" y="268784"/>
                </a:cubicBezTo>
                <a:cubicBezTo>
                  <a:pt x="274464" y="268784"/>
                  <a:pt x="277962" y="268560"/>
                  <a:pt x="281583" y="268114"/>
                </a:cubicBezTo>
                <a:cubicBezTo>
                  <a:pt x="292348" y="266874"/>
                  <a:pt x="301625" y="265559"/>
                  <a:pt x="309414" y="264170"/>
                </a:cubicBezTo>
                <a:cubicBezTo>
                  <a:pt x="310108" y="255736"/>
                  <a:pt x="310605" y="247749"/>
                  <a:pt x="310902" y="240209"/>
                </a:cubicBezTo>
                <a:cubicBezTo>
                  <a:pt x="311001" y="238472"/>
                  <a:pt x="310840" y="237257"/>
                  <a:pt x="310418" y="236562"/>
                </a:cubicBezTo>
                <a:cubicBezTo>
                  <a:pt x="309997" y="235868"/>
                  <a:pt x="309166" y="235570"/>
                  <a:pt x="307926" y="235669"/>
                </a:cubicBezTo>
                <a:cubicBezTo>
                  <a:pt x="304106" y="236066"/>
                  <a:pt x="300509" y="236587"/>
                  <a:pt x="297136" y="237232"/>
                </a:cubicBezTo>
                <a:cubicBezTo>
                  <a:pt x="293762" y="237877"/>
                  <a:pt x="289248" y="238820"/>
                  <a:pt x="283592" y="240060"/>
                </a:cubicBezTo>
                <a:cubicBezTo>
                  <a:pt x="282154" y="240358"/>
                  <a:pt x="280603" y="240730"/>
                  <a:pt x="278941" y="241176"/>
                </a:cubicBezTo>
                <a:cubicBezTo>
                  <a:pt x="277279" y="241623"/>
                  <a:pt x="276151" y="241920"/>
                  <a:pt x="275556" y="242069"/>
                </a:cubicBezTo>
                <a:cubicBezTo>
                  <a:pt x="272728" y="242912"/>
                  <a:pt x="271041" y="243309"/>
                  <a:pt x="270495" y="243260"/>
                </a:cubicBezTo>
                <a:cubicBezTo>
                  <a:pt x="269999" y="243210"/>
                  <a:pt x="268201" y="242069"/>
                  <a:pt x="265100" y="239837"/>
                </a:cubicBezTo>
                <a:cubicBezTo>
                  <a:pt x="262000" y="237604"/>
                  <a:pt x="259904" y="236066"/>
                  <a:pt x="258812" y="235223"/>
                </a:cubicBezTo>
                <a:lnTo>
                  <a:pt x="259854" y="232916"/>
                </a:lnTo>
                <a:cubicBezTo>
                  <a:pt x="261541" y="233363"/>
                  <a:pt x="264170" y="233586"/>
                  <a:pt x="267742" y="233586"/>
                </a:cubicBezTo>
                <a:cubicBezTo>
                  <a:pt x="271016" y="233586"/>
                  <a:pt x="274340" y="233363"/>
                  <a:pt x="277714" y="232916"/>
                </a:cubicBezTo>
                <a:cubicBezTo>
                  <a:pt x="284708" y="232023"/>
                  <a:pt x="293539" y="230361"/>
                  <a:pt x="304205" y="227930"/>
                </a:cubicBezTo>
                <a:cubicBezTo>
                  <a:pt x="306636" y="227385"/>
                  <a:pt x="308521" y="226678"/>
                  <a:pt x="309860" y="225810"/>
                </a:cubicBezTo>
                <a:cubicBezTo>
                  <a:pt x="311200" y="224941"/>
                  <a:pt x="312266" y="224123"/>
                  <a:pt x="313060" y="223354"/>
                </a:cubicBezTo>
                <a:cubicBezTo>
                  <a:pt x="313854" y="222585"/>
                  <a:pt x="314325" y="222200"/>
                  <a:pt x="314474" y="222200"/>
                </a:cubicBezTo>
                <a:close/>
                <a:moveTo>
                  <a:pt x="118021" y="214759"/>
                </a:moveTo>
                <a:cubicBezTo>
                  <a:pt x="120006" y="216495"/>
                  <a:pt x="121891" y="218430"/>
                  <a:pt x="123677" y="220563"/>
                </a:cubicBezTo>
                <a:cubicBezTo>
                  <a:pt x="125463" y="222697"/>
                  <a:pt x="126901" y="224557"/>
                  <a:pt x="127992" y="226144"/>
                </a:cubicBezTo>
                <a:cubicBezTo>
                  <a:pt x="129084" y="227732"/>
                  <a:pt x="129778" y="228749"/>
                  <a:pt x="130076" y="229195"/>
                </a:cubicBezTo>
                <a:lnTo>
                  <a:pt x="127844" y="232098"/>
                </a:lnTo>
                <a:cubicBezTo>
                  <a:pt x="127844" y="231949"/>
                  <a:pt x="126938" y="231515"/>
                  <a:pt x="125128" y="230795"/>
                </a:cubicBezTo>
                <a:cubicBezTo>
                  <a:pt x="123317" y="230076"/>
                  <a:pt x="120514" y="229394"/>
                  <a:pt x="116719" y="228749"/>
                </a:cubicBezTo>
                <a:cubicBezTo>
                  <a:pt x="112924" y="228104"/>
                  <a:pt x="108050" y="227782"/>
                  <a:pt x="102097" y="227782"/>
                </a:cubicBezTo>
                <a:cubicBezTo>
                  <a:pt x="100211" y="227782"/>
                  <a:pt x="98773" y="227806"/>
                  <a:pt x="97781" y="227856"/>
                </a:cubicBezTo>
                <a:cubicBezTo>
                  <a:pt x="97136" y="227856"/>
                  <a:pt x="96640" y="227881"/>
                  <a:pt x="96292" y="227930"/>
                </a:cubicBezTo>
                <a:cubicBezTo>
                  <a:pt x="101104" y="230907"/>
                  <a:pt x="103709" y="232792"/>
                  <a:pt x="104106" y="233586"/>
                </a:cubicBezTo>
                <a:cubicBezTo>
                  <a:pt x="104205" y="233834"/>
                  <a:pt x="104131" y="234132"/>
                  <a:pt x="103883" y="234479"/>
                </a:cubicBezTo>
                <a:cubicBezTo>
                  <a:pt x="103634" y="234826"/>
                  <a:pt x="103238" y="235273"/>
                  <a:pt x="102692" y="235818"/>
                </a:cubicBezTo>
                <a:cubicBezTo>
                  <a:pt x="101799" y="236662"/>
                  <a:pt x="101055" y="237505"/>
                  <a:pt x="100459" y="238348"/>
                </a:cubicBezTo>
                <a:cubicBezTo>
                  <a:pt x="99864" y="239192"/>
                  <a:pt x="99542" y="240085"/>
                  <a:pt x="99492" y="241027"/>
                </a:cubicBezTo>
                <a:cubicBezTo>
                  <a:pt x="98798" y="249362"/>
                  <a:pt x="98450" y="257299"/>
                  <a:pt x="98450" y="264840"/>
                </a:cubicBezTo>
                <a:cubicBezTo>
                  <a:pt x="98450" y="270545"/>
                  <a:pt x="98636" y="277006"/>
                  <a:pt x="99008" y="284225"/>
                </a:cubicBezTo>
                <a:cubicBezTo>
                  <a:pt x="99380" y="291443"/>
                  <a:pt x="100013" y="301923"/>
                  <a:pt x="100906" y="315665"/>
                </a:cubicBezTo>
                <a:cubicBezTo>
                  <a:pt x="100956" y="316806"/>
                  <a:pt x="100397" y="318542"/>
                  <a:pt x="99232" y="320874"/>
                </a:cubicBezTo>
                <a:cubicBezTo>
                  <a:pt x="98066" y="323205"/>
                  <a:pt x="96739" y="325314"/>
                  <a:pt x="95251" y="327199"/>
                </a:cubicBezTo>
                <a:cubicBezTo>
                  <a:pt x="93762" y="329084"/>
                  <a:pt x="92646" y="330026"/>
                  <a:pt x="91902" y="330026"/>
                </a:cubicBezTo>
                <a:cubicBezTo>
                  <a:pt x="91207" y="330026"/>
                  <a:pt x="90538" y="329654"/>
                  <a:pt x="89893" y="328910"/>
                </a:cubicBezTo>
                <a:cubicBezTo>
                  <a:pt x="89248" y="328166"/>
                  <a:pt x="88305" y="326851"/>
                  <a:pt x="87065" y="324966"/>
                </a:cubicBezTo>
                <a:cubicBezTo>
                  <a:pt x="84287" y="320650"/>
                  <a:pt x="81099" y="316421"/>
                  <a:pt x="77503" y="312279"/>
                </a:cubicBezTo>
                <a:cubicBezTo>
                  <a:pt x="73906" y="308136"/>
                  <a:pt x="68833" y="303733"/>
                  <a:pt x="62285" y="299070"/>
                </a:cubicBezTo>
                <a:lnTo>
                  <a:pt x="64071" y="296466"/>
                </a:lnTo>
                <a:cubicBezTo>
                  <a:pt x="65162" y="297160"/>
                  <a:pt x="67519" y="298599"/>
                  <a:pt x="71140" y="300782"/>
                </a:cubicBezTo>
                <a:cubicBezTo>
                  <a:pt x="74762" y="302965"/>
                  <a:pt x="78321" y="305048"/>
                  <a:pt x="81819" y="307033"/>
                </a:cubicBezTo>
                <a:cubicBezTo>
                  <a:pt x="85316" y="309017"/>
                  <a:pt x="87263" y="309935"/>
                  <a:pt x="87660" y="309786"/>
                </a:cubicBezTo>
                <a:cubicBezTo>
                  <a:pt x="88553" y="309488"/>
                  <a:pt x="89248" y="305854"/>
                  <a:pt x="89744" y="298884"/>
                </a:cubicBezTo>
                <a:cubicBezTo>
                  <a:pt x="90240" y="291914"/>
                  <a:pt x="90488" y="283443"/>
                  <a:pt x="90488" y="273472"/>
                </a:cubicBezTo>
                <a:cubicBezTo>
                  <a:pt x="90488" y="260226"/>
                  <a:pt x="90116" y="249064"/>
                  <a:pt x="89372" y="239985"/>
                </a:cubicBezTo>
                <a:cubicBezTo>
                  <a:pt x="89025" y="235372"/>
                  <a:pt x="88355" y="231477"/>
                  <a:pt x="87363" y="228302"/>
                </a:cubicBezTo>
                <a:cubicBezTo>
                  <a:pt x="75605" y="228898"/>
                  <a:pt x="64282" y="229778"/>
                  <a:pt x="53393" y="230944"/>
                </a:cubicBezTo>
                <a:cubicBezTo>
                  <a:pt x="42503" y="232110"/>
                  <a:pt x="33685" y="233437"/>
                  <a:pt x="26938" y="234925"/>
                </a:cubicBezTo>
                <a:cubicBezTo>
                  <a:pt x="24756" y="235421"/>
                  <a:pt x="22734" y="236029"/>
                  <a:pt x="20874" y="236748"/>
                </a:cubicBezTo>
                <a:cubicBezTo>
                  <a:pt x="19013" y="237468"/>
                  <a:pt x="17550" y="238100"/>
                  <a:pt x="16483" y="238646"/>
                </a:cubicBezTo>
                <a:cubicBezTo>
                  <a:pt x="15417" y="239192"/>
                  <a:pt x="14759" y="239539"/>
                  <a:pt x="14511" y="239688"/>
                </a:cubicBezTo>
                <a:lnTo>
                  <a:pt x="0" y="225996"/>
                </a:lnTo>
                <a:lnTo>
                  <a:pt x="1340" y="223838"/>
                </a:lnTo>
                <a:cubicBezTo>
                  <a:pt x="1588" y="223937"/>
                  <a:pt x="2221" y="224110"/>
                  <a:pt x="3238" y="224358"/>
                </a:cubicBezTo>
                <a:cubicBezTo>
                  <a:pt x="4254" y="224607"/>
                  <a:pt x="5879" y="224867"/>
                  <a:pt x="8112" y="225140"/>
                </a:cubicBezTo>
                <a:cubicBezTo>
                  <a:pt x="10344" y="225413"/>
                  <a:pt x="13097" y="225624"/>
                  <a:pt x="16372" y="225772"/>
                </a:cubicBezTo>
                <a:lnTo>
                  <a:pt x="18976" y="225847"/>
                </a:lnTo>
                <a:cubicBezTo>
                  <a:pt x="23193" y="225847"/>
                  <a:pt x="28997" y="225586"/>
                  <a:pt x="36389" y="225065"/>
                </a:cubicBezTo>
                <a:cubicBezTo>
                  <a:pt x="43781" y="224545"/>
                  <a:pt x="53157" y="223788"/>
                  <a:pt x="64517" y="222796"/>
                </a:cubicBezTo>
                <a:cubicBezTo>
                  <a:pt x="73199" y="222052"/>
                  <a:pt x="82178" y="221332"/>
                  <a:pt x="91455" y="220638"/>
                </a:cubicBezTo>
                <a:cubicBezTo>
                  <a:pt x="97458" y="220241"/>
                  <a:pt x="102431" y="219596"/>
                  <a:pt x="106375" y="218703"/>
                </a:cubicBezTo>
                <a:cubicBezTo>
                  <a:pt x="110319" y="217810"/>
                  <a:pt x="113246" y="216967"/>
                  <a:pt x="115156" y="216173"/>
                </a:cubicBezTo>
                <a:cubicBezTo>
                  <a:pt x="117066" y="215379"/>
                  <a:pt x="118021" y="214908"/>
                  <a:pt x="118021" y="214759"/>
                </a:cubicBezTo>
                <a:close/>
                <a:moveTo>
                  <a:pt x="1799556" y="211931"/>
                </a:moveTo>
                <a:cubicBezTo>
                  <a:pt x="1800349" y="212527"/>
                  <a:pt x="1802073" y="213891"/>
                  <a:pt x="1804727" y="216024"/>
                </a:cubicBezTo>
                <a:cubicBezTo>
                  <a:pt x="1807381" y="218157"/>
                  <a:pt x="1810023" y="220439"/>
                  <a:pt x="1812652" y="222870"/>
                </a:cubicBezTo>
                <a:cubicBezTo>
                  <a:pt x="1815282" y="225301"/>
                  <a:pt x="1816820" y="227112"/>
                  <a:pt x="1817266" y="228302"/>
                </a:cubicBezTo>
                <a:cubicBezTo>
                  <a:pt x="1817365" y="228699"/>
                  <a:pt x="1817415" y="229071"/>
                  <a:pt x="1817415" y="229419"/>
                </a:cubicBezTo>
                <a:cubicBezTo>
                  <a:pt x="1817415" y="231056"/>
                  <a:pt x="1816931" y="232966"/>
                  <a:pt x="1815964" y="235149"/>
                </a:cubicBezTo>
                <a:cubicBezTo>
                  <a:pt x="1814996" y="237331"/>
                  <a:pt x="1813818" y="238745"/>
                  <a:pt x="1812429" y="239390"/>
                </a:cubicBezTo>
                <a:cubicBezTo>
                  <a:pt x="1811685" y="239737"/>
                  <a:pt x="1810891" y="239911"/>
                  <a:pt x="1810048" y="239911"/>
                </a:cubicBezTo>
                <a:cubicBezTo>
                  <a:pt x="1809254" y="239911"/>
                  <a:pt x="1808473" y="239762"/>
                  <a:pt x="1807704" y="239465"/>
                </a:cubicBezTo>
                <a:cubicBezTo>
                  <a:pt x="1806935" y="239167"/>
                  <a:pt x="1806550" y="238993"/>
                  <a:pt x="1806550" y="238944"/>
                </a:cubicBezTo>
                <a:cubicBezTo>
                  <a:pt x="1806501" y="236066"/>
                  <a:pt x="1806315" y="233623"/>
                  <a:pt x="1805992" y="231614"/>
                </a:cubicBezTo>
                <a:cubicBezTo>
                  <a:pt x="1805670" y="229605"/>
                  <a:pt x="1804851" y="227112"/>
                  <a:pt x="1803537" y="224135"/>
                </a:cubicBezTo>
                <a:cubicBezTo>
                  <a:pt x="1802222" y="221159"/>
                  <a:pt x="1800151" y="217537"/>
                  <a:pt x="1797323" y="213271"/>
                </a:cubicBezTo>
                <a:close/>
                <a:moveTo>
                  <a:pt x="458912" y="209922"/>
                </a:moveTo>
                <a:cubicBezTo>
                  <a:pt x="459656" y="210319"/>
                  <a:pt x="461256" y="211224"/>
                  <a:pt x="463711" y="212638"/>
                </a:cubicBezTo>
                <a:cubicBezTo>
                  <a:pt x="466167" y="214052"/>
                  <a:pt x="468524" y="215516"/>
                  <a:pt x="470781" y="217029"/>
                </a:cubicBezTo>
                <a:cubicBezTo>
                  <a:pt x="473038" y="218542"/>
                  <a:pt x="474167" y="219571"/>
                  <a:pt x="474167" y="220117"/>
                </a:cubicBezTo>
                <a:cubicBezTo>
                  <a:pt x="474167" y="220315"/>
                  <a:pt x="473981" y="220911"/>
                  <a:pt x="473609" y="221903"/>
                </a:cubicBezTo>
                <a:cubicBezTo>
                  <a:pt x="473236" y="222895"/>
                  <a:pt x="472914" y="224172"/>
                  <a:pt x="472641" y="225735"/>
                </a:cubicBezTo>
                <a:cubicBezTo>
                  <a:pt x="472368" y="227298"/>
                  <a:pt x="472257" y="229220"/>
                  <a:pt x="472306" y="231502"/>
                </a:cubicBezTo>
                <a:lnTo>
                  <a:pt x="472530" y="241697"/>
                </a:lnTo>
                <a:cubicBezTo>
                  <a:pt x="476052" y="241250"/>
                  <a:pt x="479214" y="240816"/>
                  <a:pt x="482017" y="240395"/>
                </a:cubicBezTo>
                <a:cubicBezTo>
                  <a:pt x="484820" y="239973"/>
                  <a:pt x="486594" y="239713"/>
                  <a:pt x="487338" y="239613"/>
                </a:cubicBezTo>
                <a:lnTo>
                  <a:pt x="487487" y="242664"/>
                </a:lnTo>
                <a:cubicBezTo>
                  <a:pt x="486743" y="242813"/>
                  <a:pt x="484982" y="243210"/>
                  <a:pt x="482203" y="243855"/>
                </a:cubicBezTo>
                <a:cubicBezTo>
                  <a:pt x="479425" y="244500"/>
                  <a:pt x="476300" y="245343"/>
                  <a:pt x="472827" y="246385"/>
                </a:cubicBezTo>
                <a:cubicBezTo>
                  <a:pt x="473125" y="251644"/>
                  <a:pt x="473571" y="255563"/>
                  <a:pt x="474167" y="258142"/>
                </a:cubicBezTo>
                <a:cubicBezTo>
                  <a:pt x="474216" y="258242"/>
                  <a:pt x="474241" y="258440"/>
                  <a:pt x="474241" y="258738"/>
                </a:cubicBezTo>
                <a:cubicBezTo>
                  <a:pt x="474241" y="259879"/>
                  <a:pt x="473869" y="261330"/>
                  <a:pt x="473125" y="263091"/>
                </a:cubicBezTo>
                <a:cubicBezTo>
                  <a:pt x="472381" y="264852"/>
                  <a:pt x="471761" y="265782"/>
                  <a:pt x="471264" y="265882"/>
                </a:cubicBezTo>
                <a:cubicBezTo>
                  <a:pt x="470818" y="265931"/>
                  <a:pt x="469999" y="265423"/>
                  <a:pt x="468809" y="264356"/>
                </a:cubicBezTo>
                <a:cubicBezTo>
                  <a:pt x="467618" y="263289"/>
                  <a:pt x="466539" y="262111"/>
                  <a:pt x="465572" y="260821"/>
                </a:cubicBezTo>
                <a:cubicBezTo>
                  <a:pt x="464604" y="259532"/>
                  <a:pt x="464146" y="258589"/>
                  <a:pt x="464195" y="257994"/>
                </a:cubicBezTo>
                <a:cubicBezTo>
                  <a:pt x="464344" y="256357"/>
                  <a:pt x="464418" y="253430"/>
                  <a:pt x="464418" y="249213"/>
                </a:cubicBezTo>
                <a:lnTo>
                  <a:pt x="463377" y="249585"/>
                </a:lnTo>
                <a:cubicBezTo>
                  <a:pt x="461591" y="250230"/>
                  <a:pt x="459333" y="251272"/>
                  <a:pt x="456605" y="252710"/>
                </a:cubicBezTo>
                <a:cubicBezTo>
                  <a:pt x="455017" y="253554"/>
                  <a:pt x="454025" y="253975"/>
                  <a:pt x="453628" y="253975"/>
                </a:cubicBezTo>
                <a:cubicBezTo>
                  <a:pt x="453430" y="253975"/>
                  <a:pt x="452016" y="252661"/>
                  <a:pt x="449387" y="250031"/>
                </a:cubicBezTo>
                <a:cubicBezTo>
                  <a:pt x="446757" y="247402"/>
                  <a:pt x="444972" y="245591"/>
                  <a:pt x="444029" y="244599"/>
                </a:cubicBezTo>
                <a:lnTo>
                  <a:pt x="445071" y="242739"/>
                </a:lnTo>
                <a:cubicBezTo>
                  <a:pt x="447055" y="243235"/>
                  <a:pt x="449560" y="243483"/>
                  <a:pt x="452587" y="243483"/>
                </a:cubicBezTo>
                <a:cubicBezTo>
                  <a:pt x="453777" y="243483"/>
                  <a:pt x="454695" y="243458"/>
                  <a:pt x="455340" y="243408"/>
                </a:cubicBezTo>
                <a:cubicBezTo>
                  <a:pt x="459507" y="243111"/>
                  <a:pt x="462508" y="242863"/>
                  <a:pt x="464344" y="242664"/>
                </a:cubicBezTo>
                <a:cubicBezTo>
                  <a:pt x="464245" y="237951"/>
                  <a:pt x="464096" y="233784"/>
                  <a:pt x="463898" y="230163"/>
                </a:cubicBezTo>
                <a:cubicBezTo>
                  <a:pt x="463699" y="227087"/>
                  <a:pt x="463116" y="224234"/>
                  <a:pt x="462149" y="221605"/>
                </a:cubicBezTo>
                <a:cubicBezTo>
                  <a:pt x="461181" y="218976"/>
                  <a:pt x="460152" y="216731"/>
                  <a:pt x="459061" y="214871"/>
                </a:cubicBezTo>
                <a:cubicBezTo>
                  <a:pt x="457969" y="213010"/>
                  <a:pt x="457424" y="212155"/>
                  <a:pt x="457424" y="212303"/>
                </a:cubicBezTo>
                <a:close/>
                <a:moveTo>
                  <a:pt x="1299121" y="209178"/>
                </a:moveTo>
                <a:cubicBezTo>
                  <a:pt x="1299518" y="209178"/>
                  <a:pt x="1300560" y="209947"/>
                  <a:pt x="1302246" y="211485"/>
                </a:cubicBezTo>
                <a:cubicBezTo>
                  <a:pt x="1303933" y="213023"/>
                  <a:pt x="1305607" y="214610"/>
                  <a:pt x="1307269" y="216247"/>
                </a:cubicBezTo>
                <a:cubicBezTo>
                  <a:pt x="1308931" y="217884"/>
                  <a:pt x="1310010" y="218951"/>
                  <a:pt x="1310506" y="219447"/>
                </a:cubicBezTo>
                <a:lnTo>
                  <a:pt x="1309167" y="221456"/>
                </a:lnTo>
                <a:cubicBezTo>
                  <a:pt x="1308076" y="221159"/>
                  <a:pt x="1306934" y="221010"/>
                  <a:pt x="1305744" y="221010"/>
                </a:cubicBezTo>
                <a:cubicBezTo>
                  <a:pt x="1303511" y="221010"/>
                  <a:pt x="1300907" y="221605"/>
                  <a:pt x="1297930" y="222796"/>
                </a:cubicBezTo>
                <a:cubicBezTo>
                  <a:pt x="1293862" y="224383"/>
                  <a:pt x="1288058" y="226120"/>
                  <a:pt x="1280517" y="228005"/>
                </a:cubicBezTo>
                <a:cubicBezTo>
                  <a:pt x="1284982" y="230039"/>
                  <a:pt x="1287240" y="231304"/>
                  <a:pt x="1287289" y="231800"/>
                </a:cubicBezTo>
                <a:cubicBezTo>
                  <a:pt x="1287339" y="232098"/>
                  <a:pt x="1287140" y="232693"/>
                  <a:pt x="1286694" y="233586"/>
                </a:cubicBezTo>
                <a:cubicBezTo>
                  <a:pt x="1286198" y="234677"/>
                  <a:pt x="1285788" y="235744"/>
                  <a:pt x="1285466" y="236786"/>
                </a:cubicBezTo>
                <a:cubicBezTo>
                  <a:pt x="1285143" y="237827"/>
                  <a:pt x="1284957" y="239068"/>
                  <a:pt x="1284908" y="240506"/>
                </a:cubicBezTo>
                <a:lnTo>
                  <a:pt x="1284461" y="253306"/>
                </a:lnTo>
                <a:lnTo>
                  <a:pt x="1287661" y="252859"/>
                </a:lnTo>
                <a:cubicBezTo>
                  <a:pt x="1291332" y="252264"/>
                  <a:pt x="1294123" y="251606"/>
                  <a:pt x="1296033" y="250887"/>
                </a:cubicBezTo>
                <a:cubicBezTo>
                  <a:pt x="1297943" y="250168"/>
                  <a:pt x="1299344" y="249523"/>
                  <a:pt x="1300237" y="248952"/>
                </a:cubicBezTo>
                <a:cubicBezTo>
                  <a:pt x="1301130" y="248382"/>
                  <a:pt x="1301651" y="248097"/>
                  <a:pt x="1301800" y="248097"/>
                </a:cubicBezTo>
                <a:cubicBezTo>
                  <a:pt x="1302197" y="248097"/>
                  <a:pt x="1303102" y="248791"/>
                  <a:pt x="1304516" y="250180"/>
                </a:cubicBezTo>
                <a:cubicBezTo>
                  <a:pt x="1305930" y="251569"/>
                  <a:pt x="1307331" y="253020"/>
                  <a:pt x="1308720" y="254533"/>
                </a:cubicBezTo>
                <a:cubicBezTo>
                  <a:pt x="1310109" y="256046"/>
                  <a:pt x="1311002" y="257051"/>
                  <a:pt x="1311399" y="257547"/>
                </a:cubicBezTo>
                <a:lnTo>
                  <a:pt x="1309911" y="259705"/>
                </a:lnTo>
                <a:cubicBezTo>
                  <a:pt x="1309663" y="259656"/>
                  <a:pt x="1309043" y="259544"/>
                  <a:pt x="1308051" y="259370"/>
                </a:cubicBezTo>
                <a:cubicBezTo>
                  <a:pt x="1307058" y="259197"/>
                  <a:pt x="1305657" y="259023"/>
                  <a:pt x="1303846" y="258849"/>
                </a:cubicBezTo>
                <a:cubicBezTo>
                  <a:pt x="1302035" y="258676"/>
                  <a:pt x="1299964" y="258589"/>
                  <a:pt x="1297633" y="258589"/>
                </a:cubicBezTo>
                <a:cubicBezTo>
                  <a:pt x="1295599" y="258589"/>
                  <a:pt x="1292969" y="258713"/>
                  <a:pt x="1289745" y="258961"/>
                </a:cubicBezTo>
                <a:cubicBezTo>
                  <a:pt x="1288455" y="259060"/>
                  <a:pt x="1286669" y="259259"/>
                  <a:pt x="1284387" y="259556"/>
                </a:cubicBezTo>
                <a:cubicBezTo>
                  <a:pt x="1284337" y="261541"/>
                  <a:pt x="1284312" y="264517"/>
                  <a:pt x="1284312" y="268486"/>
                </a:cubicBezTo>
                <a:cubicBezTo>
                  <a:pt x="1284312" y="275630"/>
                  <a:pt x="1284461" y="282029"/>
                  <a:pt x="1284759" y="287685"/>
                </a:cubicBezTo>
                <a:lnTo>
                  <a:pt x="1294433" y="286494"/>
                </a:lnTo>
                <a:cubicBezTo>
                  <a:pt x="1296814" y="286197"/>
                  <a:pt x="1298712" y="285775"/>
                  <a:pt x="1300126" y="285229"/>
                </a:cubicBezTo>
                <a:cubicBezTo>
                  <a:pt x="1301539" y="284683"/>
                  <a:pt x="1302668" y="284150"/>
                  <a:pt x="1303511" y="283629"/>
                </a:cubicBezTo>
                <a:cubicBezTo>
                  <a:pt x="1304355" y="283108"/>
                  <a:pt x="1304876" y="282848"/>
                  <a:pt x="1305074" y="282848"/>
                </a:cubicBezTo>
                <a:cubicBezTo>
                  <a:pt x="1305570" y="282848"/>
                  <a:pt x="1306550" y="283642"/>
                  <a:pt x="1308013" y="285229"/>
                </a:cubicBezTo>
                <a:cubicBezTo>
                  <a:pt x="1309477" y="286817"/>
                  <a:pt x="1310891" y="288466"/>
                  <a:pt x="1312255" y="290178"/>
                </a:cubicBezTo>
                <a:cubicBezTo>
                  <a:pt x="1313619" y="291889"/>
                  <a:pt x="1314500" y="293018"/>
                  <a:pt x="1314897" y="293564"/>
                </a:cubicBezTo>
                <a:lnTo>
                  <a:pt x="1313557" y="295573"/>
                </a:lnTo>
                <a:cubicBezTo>
                  <a:pt x="1313557" y="295523"/>
                  <a:pt x="1312801" y="295250"/>
                  <a:pt x="1311288" y="294754"/>
                </a:cubicBezTo>
                <a:cubicBezTo>
                  <a:pt x="1309774" y="294258"/>
                  <a:pt x="1307865" y="293824"/>
                  <a:pt x="1305558" y="293452"/>
                </a:cubicBezTo>
                <a:cubicBezTo>
                  <a:pt x="1303251" y="293080"/>
                  <a:pt x="1300708" y="292943"/>
                  <a:pt x="1297930" y="293043"/>
                </a:cubicBezTo>
                <a:cubicBezTo>
                  <a:pt x="1290638" y="293440"/>
                  <a:pt x="1284722" y="293836"/>
                  <a:pt x="1280182" y="294233"/>
                </a:cubicBezTo>
                <a:cubicBezTo>
                  <a:pt x="1275643" y="294630"/>
                  <a:pt x="1270472" y="295300"/>
                  <a:pt x="1264667" y="296242"/>
                </a:cubicBezTo>
                <a:cubicBezTo>
                  <a:pt x="1262534" y="296590"/>
                  <a:pt x="1260574" y="296974"/>
                  <a:pt x="1258788" y="297396"/>
                </a:cubicBezTo>
                <a:cubicBezTo>
                  <a:pt x="1257002" y="297818"/>
                  <a:pt x="1255576" y="298177"/>
                  <a:pt x="1254510" y="298475"/>
                </a:cubicBezTo>
                <a:lnTo>
                  <a:pt x="1252560" y="299063"/>
                </a:lnTo>
                <a:lnTo>
                  <a:pt x="1271290" y="308484"/>
                </a:lnTo>
                <a:cubicBezTo>
                  <a:pt x="1282650" y="313668"/>
                  <a:pt x="1291407" y="316483"/>
                  <a:pt x="1297558" y="316930"/>
                </a:cubicBezTo>
                <a:cubicBezTo>
                  <a:pt x="1302569" y="317277"/>
                  <a:pt x="1307381" y="317450"/>
                  <a:pt x="1311994" y="317450"/>
                </a:cubicBezTo>
                <a:cubicBezTo>
                  <a:pt x="1314227" y="317450"/>
                  <a:pt x="1316162" y="317426"/>
                  <a:pt x="1317799" y="317376"/>
                </a:cubicBezTo>
                <a:cubicBezTo>
                  <a:pt x="1319436" y="317326"/>
                  <a:pt x="1320478" y="317277"/>
                  <a:pt x="1320924" y="317227"/>
                </a:cubicBezTo>
                <a:lnTo>
                  <a:pt x="1321371" y="321097"/>
                </a:lnTo>
                <a:cubicBezTo>
                  <a:pt x="1316906" y="321543"/>
                  <a:pt x="1312925" y="322325"/>
                  <a:pt x="1309427" y="323441"/>
                </a:cubicBezTo>
                <a:cubicBezTo>
                  <a:pt x="1305930" y="324557"/>
                  <a:pt x="1302172" y="325983"/>
                  <a:pt x="1298154" y="327720"/>
                </a:cubicBezTo>
                <a:cubicBezTo>
                  <a:pt x="1295673" y="328761"/>
                  <a:pt x="1293776" y="329506"/>
                  <a:pt x="1292461" y="329952"/>
                </a:cubicBezTo>
                <a:cubicBezTo>
                  <a:pt x="1291146" y="330399"/>
                  <a:pt x="1289993" y="330547"/>
                  <a:pt x="1289001" y="330399"/>
                </a:cubicBezTo>
                <a:cubicBezTo>
                  <a:pt x="1287810" y="330250"/>
                  <a:pt x="1285392" y="329059"/>
                  <a:pt x="1281745" y="326827"/>
                </a:cubicBezTo>
                <a:cubicBezTo>
                  <a:pt x="1278099" y="324594"/>
                  <a:pt x="1272183" y="320849"/>
                  <a:pt x="1263998" y="315590"/>
                </a:cubicBezTo>
                <a:cubicBezTo>
                  <a:pt x="1255911" y="310381"/>
                  <a:pt x="1249412" y="306239"/>
                  <a:pt x="1244501" y="303163"/>
                </a:cubicBezTo>
                <a:cubicBezTo>
                  <a:pt x="1239590" y="300087"/>
                  <a:pt x="1234902" y="297334"/>
                  <a:pt x="1230437" y="294903"/>
                </a:cubicBezTo>
                <a:cubicBezTo>
                  <a:pt x="1227113" y="299963"/>
                  <a:pt x="1222784" y="304688"/>
                  <a:pt x="1217452" y="309079"/>
                </a:cubicBezTo>
                <a:cubicBezTo>
                  <a:pt x="1212118" y="313469"/>
                  <a:pt x="1204913" y="318368"/>
                  <a:pt x="1195834" y="323776"/>
                </a:cubicBezTo>
                <a:lnTo>
                  <a:pt x="1194272" y="321841"/>
                </a:lnTo>
                <a:cubicBezTo>
                  <a:pt x="1201465" y="316830"/>
                  <a:pt x="1207443" y="311832"/>
                  <a:pt x="1212205" y="306846"/>
                </a:cubicBezTo>
                <a:cubicBezTo>
                  <a:pt x="1216968" y="301861"/>
                  <a:pt x="1220862" y="296739"/>
                  <a:pt x="1223888" y="291480"/>
                </a:cubicBezTo>
                <a:cubicBezTo>
                  <a:pt x="1219969" y="289595"/>
                  <a:pt x="1216918" y="288479"/>
                  <a:pt x="1214735" y="288131"/>
                </a:cubicBezTo>
                <a:cubicBezTo>
                  <a:pt x="1213842" y="287983"/>
                  <a:pt x="1212813" y="288206"/>
                  <a:pt x="1211647" y="288801"/>
                </a:cubicBezTo>
                <a:cubicBezTo>
                  <a:pt x="1210481" y="289396"/>
                  <a:pt x="1209105" y="290240"/>
                  <a:pt x="1207517" y="291331"/>
                </a:cubicBezTo>
                <a:cubicBezTo>
                  <a:pt x="1207368" y="291430"/>
                  <a:pt x="1206959" y="291691"/>
                  <a:pt x="1206289" y="292113"/>
                </a:cubicBezTo>
                <a:cubicBezTo>
                  <a:pt x="1205620" y="292534"/>
                  <a:pt x="1205074" y="292844"/>
                  <a:pt x="1204652" y="293043"/>
                </a:cubicBezTo>
                <a:cubicBezTo>
                  <a:pt x="1204230" y="293241"/>
                  <a:pt x="1203896" y="293340"/>
                  <a:pt x="1203648" y="293340"/>
                </a:cubicBezTo>
                <a:cubicBezTo>
                  <a:pt x="1203102" y="293340"/>
                  <a:pt x="1202494" y="293142"/>
                  <a:pt x="1201824" y="292745"/>
                </a:cubicBezTo>
                <a:cubicBezTo>
                  <a:pt x="1201155" y="292348"/>
                  <a:pt x="1200225" y="291728"/>
                  <a:pt x="1199034" y="290885"/>
                </a:cubicBezTo>
                <a:cubicBezTo>
                  <a:pt x="1197397" y="289644"/>
                  <a:pt x="1195983" y="288677"/>
                  <a:pt x="1194792" y="287983"/>
                </a:cubicBezTo>
                <a:lnTo>
                  <a:pt x="1195164" y="285229"/>
                </a:lnTo>
                <a:cubicBezTo>
                  <a:pt x="1197744" y="285279"/>
                  <a:pt x="1200262" y="284932"/>
                  <a:pt x="1202718" y="284187"/>
                </a:cubicBezTo>
                <a:cubicBezTo>
                  <a:pt x="1205173" y="283443"/>
                  <a:pt x="1207939" y="282426"/>
                  <a:pt x="1211015" y="281136"/>
                </a:cubicBezTo>
                <a:cubicBezTo>
                  <a:pt x="1213346" y="280144"/>
                  <a:pt x="1214735" y="279673"/>
                  <a:pt x="1215182" y="279723"/>
                </a:cubicBezTo>
                <a:cubicBezTo>
                  <a:pt x="1215529" y="279723"/>
                  <a:pt x="1219399" y="281757"/>
                  <a:pt x="1226790" y="285825"/>
                </a:cubicBezTo>
                <a:cubicBezTo>
                  <a:pt x="1228378" y="282302"/>
                  <a:pt x="1229705" y="278644"/>
                  <a:pt x="1230772" y="274848"/>
                </a:cubicBezTo>
                <a:cubicBezTo>
                  <a:pt x="1231838" y="271053"/>
                  <a:pt x="1232768" y="266923"/>
                  <a:pt x="1233562" y="262458"/>
                </a:cubicBezTo>
                <a:cubicBezTo>
                  <a:pt x="1233711" y="261714"/>
                  <a:pt x="1233785" y="261144"/>
                  <a:pt x="1233785" y="260747"/>
                </a:cubicBezTo>
                <a:cubicBezTo>
                  <a:pt x="1233785" y="259854"/>
                  <a:pt x="1233488" y="259408"/>
                  <a:pt x="1232892" y="259408"/>
                </a:cubicBezTo>
                <a:cubicBezTo>
                  <a:pt x="1232744" y="259408"/>
                  <a:pt x="1232471" y="259457"/>
                  <a:pt x="1232074" y="259556"/>
                </a:cubicBezTo>
                <a:cubicBezTo>
                  <a:pt x="1230040" y="260152"/>
                  <a:pt x="1227361" y="261218"/>
                  <a:pt x="1224037" y="262756"/>
                </a:cubicBezTo>
                <a:cubicBezTo>
                  <a:pt x="1220713" y="264294"/>
                  <a:pt x="1217389" y="266055"/>
                  <a:pt x="1214066" y="268040"/>
                </a:cubicBezTo>
                <a:cubicBezTo>
                  <a:pt x="1213619" y="268337"/>
                  <a:pt x="1213148" y="268486"/>
                  <a:pt x="1212652" y="268486"/>
                </a:cubicBezTo>
                <a:cubicBezTo>
                  <a:pt x="1212205" y="268486"/>
                  <a:pt x="1211784" y="268337"/>
                  <a:pt x="1211387" y="268040"/>
                </a:cubicBezTo>
                <a:cubicBezTo>
                  <a:pt x="1209948" y="266899"/>
                  <a:pt x="1208336" y="265820"/>
                  <a:pt x="1206550" y="264803"/>
                </a:cubicBezTo>
                <a:cubicBezTo>
                  <a:pt x="1204764" y="263786"/>
                  <a:pt x="1203598" y="263128"/>
                  <a:pt x="1203052" y="262831"/>
                </a:cubicBezTo>
                <a:lnTo>
                  <a:pt x="1204020" y="259928"/>
                </a:lnTo>
                <a:cubicBezTo>
                  <a:pt x="1204913" y="260028"/>
                  <a:pt x="1205607" y="260077"/>
                  <a:pt x="1206103" y="260077"/>
                </a:cubicBezTo>
                <a:cubicBezTo>
                  <a:pt x="1208931" y="260077"/>
                  <a:pt x="1212428" y="259507"/>
                  <a:pt x="1216596" y="258366"/>
                </a:cubicBezTo>
                <a:lnTo>
                  <a:pt x="1218010" y="255836"/>
                </a:lnTo>
                <a:cubicBezTo>
                  <a:pt x="1221333" y="250131"/>
                  <a:pt x="1223764" y="245777"/>
                  <a:pt x="1225302" y="242776"/>
                </a:cubicBezTo>
                <a:cubicBezTo>
                  <a:pt x="1226840" y="239775"/>
                  <a:pt x="1228651" y="235843"/>
                  <a:pt x="1230734" y="230981"/>
                </a:cubicBezTo>
                <a:cubicBezTo>
                  <a:pt x="1230784" y="230932"/>
                  <a:pt x="1230809" y="230833"/>
                  <a:pt x="1230809" y="230684"/>
                </a:cubicBezTo>
                <a:cubicBezTo>
                  <a:pt x="1230809" y="230436"/>
                  <a:pt x="1230685" y="230225"/>
                  <a:pt x="1230437" y="230051"/>
                </a:cubicBezTo>
                <a:cubicBezTo>
                  <a:pt x="1230189" y="229878"/>
                  <a:pt x="1229941" y="229816"/>
                  <a:pt x="1229693" y="229865"/>
                </a:cubicBezTo>
                <a:cubicBezTo>
                  <a:pt x="1223541" y="231105"/>
                  <a:pt x="1218654" y="232222"/>
                  <a:pt x="1215033" y="233214"/>
                </a:cubicBezTo>
                <a:cubicBezTo>
                  <a:pt x="1211412" y="234206"/>
                  <a:pt x="1208534" y="235322"/>
                  <a:pt x="1206401" y="236562"/>
                </a:cubicBezTo>
                <a:lnTo>
                  <a:pt x="1197843" y="229791"/>
                </a:lnTo>
                <a:lnTo>
                  <a:pt x="1198662" y="227261"/>
                </a:lnTo>
                <a:cubicBezTo>
                  <a:pt x="1199158" y="227360"/>
                  <a:pt x="1200212" y="227496"/>
                  <a:pt x="1201824" y="227670"/>
                </a:cubicBezTo>
                <a:cubicBezTo>
                  <a:pt x="1203437" y="227844"/>
                  <a:pt x="1204814" y="227881"/>
                  <a:pt x="1205954" y="227782"/>
                </a:cubicBezTo>
                <a:cubicBezTo>
                  <a:pt x="1215281" y="227087"/>
                  <a:pt x="1224682" y="225028"/>
                  <a:pt x="1234158" y="221605"/>
                </a:cubicBezTo>
                <a:cubicBezTo>
                  <a:pt x="1234802" y="221357"/>
                  <a:pt x="1235360" y="221022"/>
                  <a:pt x="1235832" y="220601"/>
                </a:cubicBezTo>
                <a:cubicBezTo>
                  <a:pt x="1236303" y="220179"/>
                  <a:pt x="1236812" y="219646"/>
                  <a:pt x="1237357" y="219001"/>
                </a:cubicBezTo>
                <a:cubicBezTo>
                  <a:pt x="1237853" y="218455"/>
                  <a:pt x="1238213" y="218095"/>
                  <a:pt x="1238436" y="217922"/>
                </a:cubicBezTo>
                <a:cubicBezTo>
                  <a:pt x="1238660" y="217748"/>
                  <a:pt x="1238895" y="217736"/>
                  <a:pt x="1239143" y="217884"/>
                </a:cubicBezTo>
                <a:cubicBezTo>
                  <a:pt x="1239887" y="218381"/>
                  <a:pt x="1241264" y="219522"/>
                  <a:pt x="1243273" y="221308"/>
                </a:cubicBezTo>
                <a:cubicBezTo>
                  <a:pt x="1245282" y="223093"/>
                  <a:pt x="1246386" y="224160"/>
                  <a:pt x="1246585" y="224507"/>
                </a:cubicBezTo>
                <a:cubicBezTo>
                  <a:pt x="1246783" y="224954"/>
                  <a:pt x="1246758" y="225326"/>
                  <a:pt x="1246510" y="225624"/>
                </a:cubicBezTo>
                <a:cubicBezTo>
                  <a:pt x="1246262" y="225921"/>
                  <a:pt x="1245667" y="226368"/>
                  <a:pt x="1244724" y="226963"/>
                </a:cubicBezTo>
                <a:lnTo>
                  <a:pt x="1243236" y="228005"/>
                </a:lnTo>
                <a:cubicBezTo>
                  <a:pt x="1239664" y="231775"/>
                  <a:pt x="1236849" y="235297"/>
                  <a:pt x="1234790" y="238572"/>
                </a:cubicBezTo>
                <a:cubicBezTo>
                  <a:pt x="1232731" y="241846"/>
                  <a:pt x="1230214" y="246385"/>
                  <a:pt x="1227237" y="252189"/>
                </a:cubicBezTo>
                <a:lnTo>
                  <a:pt x="1225451" y="255612"/>
                </a:lnTo>
                <a:cubicBezTo>
                  <a:pt x="1228229" y="254670"/>
                  <a:pt x="1230759" y="253727"/>
                  <a:pt x="1233041" y="252785"/>
                </a:cubicBezTo>
                <a:cubicBezTo>
                  <a:pt x="1235323" y="251842"/>
                  <a:pt x="1236762" y="251222"/>
                  <a:pt x="1237357" y="250924"/>
                </a:cubicBezTo>
                <a:cubicBezTo>
                  <a:pt x="1239490" y="250031"/>
                  <a:pt x="1240954" y="249188"/>
                  <a:pt x="1241748" y="248394"/>
                </a:cubicBezTo>
                <a:cubicBezTo>
                  <a:pt x="1241946" y="248196"/>
                  <a:pt x="1242194" y="248097"/>
                  <a:pt x="1242492" y="248097"/>
                </a:cubicBezTo>
                <a:cubicBezTo>
                  <a:pt x="1242938" y="248097"/>
                  <a:pt x="1243286" y="248295"/>
                  <a:pt x="1243534" y="248692"/>
                </a:cubicBezTo>
                <a:lnTo>
                  <a:pt x="1248073" y="254199"/>
                </a:lnTo>
                <a:cubicBezTo>
                  <a:pt x="1248222" y="254447"/>
                  <a:pt x="1248184" y="254695"/>
                  <a:pt x="1247961" y="254943"/>
                </a:cubicBezTo>
                <a:cubicBezTo>
                  <a:pt x="1247738" y="255191"/>
                  <a:pt x="1247304" y="255563"/>
                  <a:pt x="1246659" y="256059"/>
                </a:cubicBezTo>
                <a:cubicBezTo>
                  <a:pt x="1245865" y="256654"/>
                  <a:pt x="1245220" y="257212"/>
                  <a:pt x="1244724" y="257733"/>
                </a:cubicBezTo>
                <a:cubicBezTo>
                  <a:pt x="1244228" y="258254"/>
                  <a:pt x="1243881" y="258887"/>
                  <a:pt x="1243682" y="259631"/>
                </a:cubicBezTo>
                <a:cubicBezTo>
                  <a:pt x="1241996" y="266477"/>
                  <a:pt x="1240383" y="272244"/>
                  <a:pt x="1238846" y="276932"/>
                </a:cubicBezTo>
                <a:cubicBezTo>
                  <a:pt x="1237308" y="281620"/>
                  <a:pt x="1235571" y="285825"/>
                  <a:pt x="1233636" y="289545"/>
                </a:cubicBezTo>
                <a:lnTo>
                  <a:pt x="1252508" y="299037"/>
                </a:lnTo>
                <a:lnTo>
                  <a:pt x="1248780" y="294866"/>
                </a:lnTo>
                <a:cubicBezTo>
                  <a:pt x="1247515" y="293601"/>
                  <a:pt x="1246473" y="292609"/>
                  <a:pt x="1245654" y="291889"/>
                </a:cubicBezTo>
                <a:cubicBezTo>
                  <a:pt x="1244836" y="291170"/>
                  <a:pt x="1244303" y="290711"/>
                  <a:pt x="1244054" y="290513"/>
                </a:cubicBezTo>
                <a:lnTo>
                  <a:pt x="1245022" y="288355"/>
                </a:lnTo>
                <a:cubicBezTo>
                  <a:pt x="1245270" y="288454"/>
                  <a:pt x="1245865" y="288615"/>
                  <a:pt x="1246808" y="288838"/>
                </a:cubicBezTo>
                <a:cubicBezTo>
                  <a:pt x="1247750" y="289062"/>
                  <a:pt x="1248966" y="289272"/>
                  <a:pt x="1250454" y="289471"/>
                </a:cubicBezTo>
                <a:cubicBezTo>
                  <a:pt x="1251942" y="289669"/>
                  <a:pt x="1253480" y="289744"/>
                  <a:pt x="1255068" y="289694"/>
                </a:cubicBezTo>
                <a:cubicBezTo>
                  <a:pt x="1255713" y="289694"/>
                  <a:pt x="1256184" y="289669"/>
                  <a:pt x="1256482" y="289620"/>
                </a:cubicBezTo>
                <a:lnTo>
                  <a:pt x="1256630" y="285452"/>
                </a:lnTo>
                <a:cubicBezTo>
                  <a:pt x="1257176" y="270967"/>
                  <a:pt x="1257449" y="260896"/>
                  <a:pt x="1257449" y="255240"/>
                </a:cubicBezTo>
                <a:cubicBezTo>
                  <a:pt x="1257449" y="252512"/>
                  <a:pt x="1257077" y="250205"/>
                  <a:pt x="1256333" y="248320"/>
                </a:cubicBezTo>
                <a:cubicBezTo>
                  <a:pt x="1255589" y="246435"/>
                  <a:pt x="1254745" y="244946"/>
                  <a:pt x="1253803" y="243855"/>
                </a:cubicBezTo>
                <a:cubicBezTo>
                  <a:pt x="1252860" y="242764"/>
                  <a:pt x="1252389" y="242292"/>
                  <a:pt x="1252389" y="242441"/>
                </a:cubicBezTo>
                <a:lnTo>
                  <a:pt x="1254547" y="240953"/>
                </a:lnTo>
                <a:cubicBezTo>
                  <a:pt x="1255192" y="241300"/>
                  <a:pt x="1256556" y="242044"/>
                  <a:pt x="1258640" y="243185"/>
                </a:cubicBezTo>
                <a:cubicBezTo>
                  <a:pt x="1260723" y="244326"/>
                  <a:pt x="1262720" y="245492"/>
                  <a:pt x="1264630" y="246683"/>
                </a:cubicBezTo>
                <a:cubicBezTo>
                  <a:pt x="1266540" y="247873"/>
                  <a:pt x="1267495" y="248667"/>
                  <a:pt x="1267495" y="249064"/>
                </a:cubicBezTo>
                <a:cubicBezTo>
                  <a:pt x="1267495" y="249213"/>
                  <a:pt x="1267197" y="249759"/>
                  <a:pt x="1266602" y="250701"/>
                </a:cubicBezTo>
                <a:cubicBezTo>
                  <a:pt x="1266007" y="251644"/>
                  <a:pt x="1265585" y="253752"/>
                  <a:pt x="1265337" y="257026"/>
                </a:cubicBezTo>
                <a:cubicBezTo>
                  <a:pt x="1265287" y="258018"/>
                  <a:pt x="1265213" y="261838"/>
                  <a:pt x="1265114" y="268486"/>
                </a:cubicBezTo>
                <a:lnTo>
                  <a:pt x="1264667" y="289396"/>
                </a:lnTo>
                <a:cubicBezTo>
                  <a:pt x="1267991" y="289248"/>
                  <a:pt x="1271439" y="289024"/>
                  <a:pt x="1275011" y="288727"/>
                </a:cubicBezTo>
                <a:cubicBezTo>
                  <a:pt x="1275259" y="278755"/>
                  <a:pt x="1275383" y="269974"/>
                  <a:pt x="1275383" y="262384"/>
                </a:cubicBezTo>
                <a:cubicBezTo>
                  <a:pt x="1275383" y="256183"/>
                  <a:pt x="1275184" y="248667"/>
                  <a:pt x="1274788" y="239837"/>
                </a:cubicBezTo>
                <a:cubicBezTo>
                  <a:pt x="1274589" y="235025"/>
                  <a:pt x="1273795" y="231701"/>
                  <a:pt x="1272406" y="229865"/>
                </a:cubicBezTo>
                <a:cubicBezTo>
                  <a:pt x="1264171" y="231701"/>
                  <a:pt x="1256159" y="233065"/>
                  <a:pt x="1248370" y="233958"/>
                </a:cubicBezTo>
                <a:lnTo>
                  <a:pt x="1247701" y="231651"/>
                </a:lnTo>
                <a:cubicBezTo>
                  <a:pt x="1256779" y="229617"/>
                  <a:pt x="1265101" y="227112"/>
                  <a:pt x="1272667" y="224135"/>
                </a:cubicBezTo>
                <a:cubicBezTo>
                  <a:pt x="1280232" y="221159"/>
                  <a:pt x="1286470" y="218232"/>
                  <a:pt x="1291382" y="215354"/>
                </a:cubicBezTo>
                <a:cubicBezTo>
                  <a:pt x="1293763" y="213965"/>
                  <a:pt x="1295747" y="212353"/>
                  <a:pt x="1297335" y="210517"/>
                </a:cubicBezTo>
                <a:cubicBezTo>
                  <a:pt x="1297682" y="210121"/>
                  <a:pt x="1298005" y="209798"/>
                  <a:pt x="1298302" y="209550"/>
                </a:cubicBezTo>
                <a:cubicBezTo>
                  <a:pt x="1298600" y="209302"/>
                  <a:pt x="1298873" y="209178"/>
                  <a:pt x="1299121" y="209178"/>
                </a:cubicBezTo>
                <a:close/>
                <a:moveTo>
                  <a:pt x="1096566" y="206499"/>
                </a:moveTo>
                <a:cubicBezTo>
                  <a:pt x="1097062" y="206499"/>
                  <a:pt x="1098228" y="207231"/>
                  <a:pt x="1100063" y="208694"/>
                </a:cubicBezTo>
                <a:cubicBezTo>
                  <a:pt x="1101899" y="210158"/>
                  <a:pt x="1103648" y="211721"/>
                  <a:pt x="1105310" y="213382"/>
                </a:cubicBezTo>
                <a:cubicBezTo>
                  <a:pt x="1106971" y="215044"/>
                  <a:pt x="1107827" y="216148"/>
                  <a:pt x="1107877" y="216694"/>
                </a:cubicBezTo>
                <a:cubicBezTo>
                  <a:pt x="1107877" y="216843"/>
                  <a:pt x="1107381" y="217376"/>
                  <a:pt x="1106388" y="218294"/>
                </a:cubicBezTo>
                <a:cubicBezTo>
                  <a:pt x="1105396" y="219212"/>
                  <a:pt x="1104292" y="220663"/>
                  <a:pt x="1103077" y="222647"/>
                </a:cubicBezTo>
                <a:cubicBezTo>
                  <a:pt x="1101862" y="224631"/>
                  <a:pt x="1100808" y="227285"/>
                  <a:pt x="1099914" y="230609"/>
                </a:cubicBezTo>
                <a:cubicBezTo>
                  <a:pt x="1099170" y="233189"/>
                  <a:pt x="1098265" y="237356"/>
                  <a:pt x="1097198" y="243111"/>
                </a:cubicBezTo>
                <a:cubicBezTo>
                  <a:pt x="1096132" y="248866"/>
                  <a:pt x="1095152" y="254918"/>
                  <a:pt x="1094259" y="261268"/>
                </a:cubicBezTo>
                <a:cubicBezTo>
                  <a:pt x="1096740" y="260821"/>
                  <a:pt x="1098674" y="260425"/>
                  <a:pt x="1100063" y="260077"/>
                </a:cubicBezTo>
                <a:cubicBezTo>
                  <a:pt x="1101353" y="259780"/>
                  <a:pt x="1102407" y="259395"/>
                  <a:pt x="1103226" y="258924"/>
                </a:cubicBezTo>
                <a:cubicBezTo>
                  <a:pt x="1104044" y="258453"/>
                  <a:pt x="1104950" y="257845"/>
                  <a:pt x="1105942" y="257101"/>
                </a:cubicBezTo>
                <a:cubicBezTo>
                  <a:pt x="1106587" y="256605"/>
                  <a:pt x="1107083" y="256257"/>
                  <a:pt x="1107430" y="256059"/>
                </a:cubicBezTo>
                <a:cubicBezTo>
                  <a:pt x="1107778" y="255860"/>
                  <a:pt x="1108150" y="255761"/>
                  <a:pt x="1108546" y="255761"/>
                </a:cubicBezTo>
                <a:cubicBezTo>
                  <a:pt x="1109142" y="255761"/>
                  <a:pt x="1110655" y="256803"/>
                  <a:pt x="1113086" y="258887"/>
                </a:cubicBezTo>
                <a:cubicBezTo>
                  <a:pt x="1115517" y="260970"/>
                  <a:pt x="1117377" y="262855"/>
                  <a:pt x="1118667" y="264542"/>
                </a:cubicBezTo>
                <a:cubicBezTo>
                  <a:pt x="1118865" y="264741"/>
                  <a:pt x="1118964" y="265113"/>
                  <a:pt x="1118964" y="265658"/>
                </a:cubicBezTo>
                <a:cubicBezTo>
                  <a:pt x="1118964" y="266154"/>
                  <a:pt x="1118865" y="266663"/>
                  <a:pt x="1118667" y="267184"/>
                </a:cubicBezTo>
                <a:cubicBezTo>
                  <a:pt x="1118468" y="267705"/>
                  <a:pt x="1118220" y="268015"/>
                  <a:pt x="1117923" y="268114"/>
                </a:cubicBezTo>
                <a:cubicBezTo>
                  <a:pt x="1117178" y="268362"/>
                  <a:pt x="1116472" y="268883"/>
                  <a:pt x="1115802" y="269677"/>
                </a:cubicBezTo>
                <a:cubicBezTo>
                  <a:pt x="1115132" y="270470"/>
                  <a:pt x="1114648" y="271487"/>
                  <a:pt x="1114351" y="272728"/>
                </a:cubicBezTo>
                <a:cubicBezTo>
                  <a:pt x="1114103" y="273521"/>
                  <a:pt x="1113445" y="276275"/>
                  <a:pt x="1112379" y="280988"/>
                </a:cubicBezTo>
                <a:cubicBezTo>
                  <a:pt x="1111312" y="285701"/>
                  <a:pt x="1110283" y="290141"/>
                  <a:pt x="1109291" y="294308"/>
                </a:cubicBezTo>
                <a:cubicBezTo>
                  <a:pt x="1106562" y="306412"/>
                  <a:pt x="1104776" y="314102"/>
                  <a:pt x="1103933" y="317376"/>
                </a:cubicBezTo>
                <a:cubicBezTo>
                  <a:pt x="1103536" y="318964"/>
                  <a:pt x="1102593" y="320700"/>
                  <a:pt x="1101105" y="322585"/>
                </a:cubicBezTo>
                <a:cubicBezTo>
                  <a:pt x="1099617" y="324470"/>
                  <a:pt x="1098029" y="326083"/>
                  <a:pt x="1096343" y="327422"/>
                </a:cubicBezTo>
                <a:cubicBezTo>
                  <a:pt x="1094656" y="328761"/>
                  <a:pt x="1093391" y="329431"/>
                  <a:pt x="1092548" y="329431"/>
                </a:cubicBezTo>
                <a:cubicBezTo>
                  <a:pt x="1091853" y="329431"/>
                  <a:pt x="1091320" y="329183"/>
                  <a:pt x="1090948" y="328687"/>
                </a:cubicBezTo>
                <a:cubicBezTo>
                  <a:pt x="1090576" y="328191"/>
                  <a:pt x="1090067" y="327248"/>
                  <a:pt x="1089422" y="325859"/>
                </a:cubicBezTo>
                <a:cubicBezTo>
                  <a:pt x="1088182" y="322883"/>
                  <a:pt x="1086446" y="319931"/>
                  <a:pt x="1084213" y="317004"/>
                </a:cubicBezTo>
                <a:cubicBezTo>
                  <a:pt x="1081981" y="314077"/>
                  <a:pt x="1078359" y="310902"/>
                  <a:pt x="1073349" y="307479"/>
                </a:cubicBezTo>
                <a:lnTo>
                  <a:pt x="1074762" y="305321"/>
                </a:lnTo>
                <a:cubicBezTo>
                  <a:pt x="1075556" y="305718"/>
                  <a:pt x="1077280" y="306536"/>
                  <a:pt x="1079934" y="307777"/>
                </a:cubicBezTo>
                <a:cubicBezTo>
                  <a:pt x="1082588" y="309017"/>
                  <a:pt x="1085242" y="310208"/>
                  <a:pt x="1087897" y="311349"/>
                </a:cubicBezTo>
                <a:cubicBezTo>
                  <a:pt x="1090551" y="312490"/>
                  <a:pt x="1092101" y="313035"/>
                  <a:pt x="1092548" y="312986"/>
                </a:cubicBezTo>
                <a:cubicBezTo>
                  <a:pt x="1093688" y="312886"/>
                  <a:pt x="1095140" y="310121"/>
                  <a:pt x="1096901" y="304688"/>
                </a:cubicBezTo>
                <a:cubicBezTo>
                  <a:pt x="1098662" y="299256"/>
                  <a:pt x="1100311" y="293129"/>
                  <a:pt x="1101849" y="286308"/>
                </a:cubicBezTo>
                <a:cubicBezTo>
                  <a:pt x="1103387" y="279487"/>
                  <a:pt x="1104280" y="274588"/>
                  <a:pt x="1104528" y="271611"/>
                </a:cubicBezTo>
                <a:lnTo>
                  <a:pt x="1104602" y="270718"/>
                </a:lnTo>
                <a:cubicBezTo>
                  <a:pt x="1104602" y="269677"/>
                  <a:pt x="1104379" y="268957"/>
                  <a:pt x="1103933" y="268560"/>
                </a:cubicBezTo>
                <a:cubicBezTo>
                  <a:pt x="1103486" y="268164"/>
                  <a:pt x="1102817" y="267965"/>
                  <a:pt x="1101924" y="267965"/>
                </a:cubicBezTo>
                <a:cubicBezTo>
                  <a:pt x="1101428" y="267965"/>
                  <a:pt x="1101031" y="267990"/>
                  <a:pt x="1100733" y="268040"/>
                </a:cubicBezTo>
                <a:cubicBezTo>
                  <a:pt x="1100038" y="268089"/>
                  <a:pt x="1099146" y="268176"/>
                  <a:pt x="1098054" y="268300"/>
                </a:cubicBezTo>
                <a:cubicBezTo>
                  <a:pt x="1096963" y="268424"/>
                  <a:pt x="1095648" y="268560"/>
                  <a:pt x="1094110" y="268709"/>
                </a:cubicBezTo>
                <a:cubicBezTo>
                  <a:pt x="1081112" y="269999"/>
                  <a:pt x="1072828" y="271016"/>
                  <a:pt x="1069256" y="271760"/>
                </a:cubicBezTo>
                <a:cubicBezTo>
                  <a:pt x="1067321" y="272207"/>
                  <a:pt x="1065250" y="272852"/>
                  <a:pt x="1063042" y="273695"/>
                </a:cubicBezTo>
                <a:cubicBezTo>
                  <a:pt x="1060835" y="274538"/>
                  <a:pt x="1059334" y="275183"/>
                  <a:pt x="1058540" y="275630"/>
                </a:cubicBezTo>
                <a:cubicBezTo>
                  <a:pt x="1058441" y="275679"/>
                  <a:pt x="1057697" y="275059"/>
                  <a:pt x="1056308" y="273769"/>
                </a:cubicBezTo>
                <a:cubicBezTo>
                  <a:pt x="1054919" y="272480"/>
                  <a:pt x="1053703" y="271215"/>
                  <a:pt x="1052662" y="269974"/>
                </a:cubicBezTo>
                <a:cubicBezTo>
                  <a:pt x="1051620" y="268734"/>
                  <a:pt x="1051297" y="267916"/>
                  <a:pt x="1051694" y="267519"/>
                </a:cubicBezTo>
                <a:cubicBezTo>
                  <a:pt x="1053083" y="266080"/>
                  <a:pt x="1054100" y="264865"/>
                  <a:pt x="1054745" y="263872"/>
                </a:cubicBezTo>
                <a:cubicBezTo>
                  <a:pt x="1055390" y="262880"/>
                  <a:pt x="1055936" y="261541"/>
                  <a:pt x="1056382" y="259854"/>
                </a:cubicBezTo>
                <a:cubicBezTo>
                  <a:pt x="1058912" y="251272"/>
                  <a:pt x="1060177" y="244897"/>
                  <a:pt x="1060177" y="240730"/>
                </a:cubicBezTo>
                <a:cubicBezTo>
                  <a:pt x="1060177" y="239043"/>
                  <a:pt x="1059942" y="237505"/>
                  <a:pt x="1059470" y="236116"/>
                </a:cubicBezTo>
                <a:cubicBezTo>
                  <a:pt x="1058999" y="234727"/>
                  <a:pt x="1058466" y="233561"/>
                  <a:pt x="1057870" y="232618"/>
                </a:cubicBezTo>
                <a:cubicBezTo>
                  <a:pt x="1057275" y="231676"/>
                  <a:pt x="1056978" y="231254"/>
                  <a:pt x="1056978" y="231353"/>
                </a:cubicBezTo>
                <a:lnTo>
                  <a:pt x="1058094" y="229865"/>
                </a:lnTo>
                <a:cubicBezTo>
                  <a:pt x="1058689" y="230163"/>
                  <a:pt x="1059942" y="230783"/>
                  <a:pt x="1061852" y="231725"/>
                </a:cubicBezTo>
                <a:cubicBezTo>
                  <a:pt x="1063762" y="232668"/>
                  <a:pt x="1065622" y="233660"/>
                  <a:pt x="1067433" y="234702"/>
                </a:cubicBezTo>
                <a:cubicBezTo>
                  <a:pt x="1069244" y="235744"/>
                  <a:pt x="1070174" y="236463"/>
                  <a:pt x="1070223" y="236860"/>
                </a:cubicBezTo>
                <a:cubicBezTo>
                  <a:pt x="1070273" y="237059"/>
                  <a:pt x="1070074" y="237654"/>
                  <a:pt x="1069628" y="238646"/>
                </a:cubicBezTo>
                <a:cubicBezTo>
                  <a:pt x="1068884" y="240333"/>
                  <a:pt x="1068412" y="241623"/>
                  <a:pt x="1068214" y="242516"/>
                </a:cubicBezTo>
                <a:cubicBezTo>
                  <a:pt x="1067123" y="247576"/>
                  <a:pt x="1066627" y="249932"/>
                  <a:pt x="1066726" y="249585"/>
                </a:cubicBezTo>
                <a:cubicBezTo>
                  <a:pt x="1065138" y="257076"/>
                  <a:pt x="1064121" y="262161"/>
                  <a:pt x="1063675" y="264840"/>
                </a:cubicBezTo>
                <a:cubicBezTo>
                  <a:pt x="1072704" y="264294"/>
                  <a:pt x="1081336" y="263376"/>
                  <a:pt x="1089571" y="262086"/>
                </a:cubicBezTo>
                <a:lnTo>
                  <a:pt x="1079748" y="255240"/>
                </a:lnTo>
                <a:lnTo>
                  <a:pt x="1080641" y="253306"/>
                </a:lnTo>
                <a:lnTo>
                  <a:pt x="1085850" y="255166"/>
                </a:lnTo>
                <a:lnTo>
                  <a:pt x="1092027" y="225475"/>
                </a:lnTo>
                <a:cubicBezTo>
                  <a:pt x="1092175" y="224780"/>
                  <a:pt x="1092250" y="224185"/>
                  <a:pt x="1092250" y="223689"/>
                </a:cubicBezTo>
                <a:cubicBezTo>
                  <a:pt x="1092250" y="222796"/>
                  <a:pt x="1092002" y="222163"/>
                  <a:pt x="1091506" y="221791"/>
                </a:cubicBezTo>
                <a:cubicBezTo>
                  <a:pt x="1091010" y="221419"/>
                  <a:pt x="1090241" y="221233"/>
                  <a:pt x="1089199" y="221233"/>
                </a:cubicBezTo>
                <a:cubicBezTo>
                  <a:pt x="1088207" y="221233"/>
                  <a:pt x="1087413" y="221283"/>
                  <a:pt x="1086818" y="221382"/>
                </a:cubicBezTo>
                <a:lnTo>
                  <a:pt x="1085329" y="221531"/>
                </a:lnTo>
                <a:cubicBezTo>
                  <a:pt x="1081410" y="221828"/>
                  <a:pt x="1077156" y="222424"/>
                  <a:pt x="1072567" y="223317"/>
                </a:cubicBezTo>
                <a:cubicBezTo>
                  <a:pt x="1067978" y="224210"/>
                  <a:pt x="1062708" y="225772"/>
                  <a:pt x="1056754" y="228005"/>
                </a:cubicBezTo>
                <a:lnTo>
                  <a:pt x="1044922" y="219447"/>
                </a:lnTo>
                <a:lnTo>
                  <a:pt x="1046262" y="217289"/>
                </a:lnTo>
                <a:cubicBezTo>
                  <a:pt x="1046609" y="217388"/>
                  <a:pt x="1047415" y="217550"/>
                  <a:pt x="1048680" y="217773"/>
                </a:cubicBezTo>
                <a:cubicBezTo>
                  <a:pt x="1049945" y="217996"/>
                  <a:pt x="1051421" y="218195"/>
                  <a:pt x="1053108" y="218368"/>
                </a:cubicBezTo>
                <a:cubicBezTo>
                  <a:pt x="1054795" y="218542"/>
                  <a:pt x="1056308" y="218604"/>
                  <a:pt x="1057647" y="218554"/>
                </a:cubicBezTo>
                <a:cubicBezTo>
                  <a:pt x="1061864" y="218257"/>
                  <a:pt x="1066875" y="217624"/>
                  <a:pt x="1072679" y="216657"/>
                </a:cubicBezTo>
                <a:cubicBezTo>
                  <a:pt x="1078483" y="215689"/>
                  <a:pt x="1082898" y="214759"/>
                  <a:pt x="1085925" y="213866"/>
                </a:cubicBezTo>
                <a:cubicBezTo>
                  <a:pt x="1088405" y="213122"/>
                  <a:pt x="1090340" y="212217"/>
                  <a:pt x="1091729" y="211150"/>
                </a:cubicBezTo>
                <a:cubicBezTo>
                  <a:pt x="1093118" y="210083"/>
                  <a:pt x="1094333" y="208905"/>
                  <a:pt x="1095375" y="207615"/>
                </a:cubicBezTo>
                <a:cubicBezTo>
                  <a:pt x="1095970" y="206871"/>
                  <a:pt x="1096367" y="206499"/>
                  <a:pt x="1096566" y="206499"/>
                </a:cubicBezTo>
                <a:close/>
                <a:moveTo>
                  <a:pt x="863203" y="206127"/>
                </a:moveTo>
                <a:cubicBezTo>
                  <a:pt x="863898" y="206623"/>
                  <a:pt x="865361" y="207739"/>
                  <a:pt x="867594" y="209476"/>
                </a:cubicBezTo>
                <a:cubicBezTo>
                  <a:pt x="869826" y="211212"/>
                  <a:pt x="871984" y="213010"/>
                  <a:pt x="874068" y="214871"/>
                </a:cubicBezTo>
                <a:cubicBezTo>
                  <a:pt x="876151" y="216731"/>
                  <a:pt x="877243" y="217984"/>
                  <a:pt x="877342" y="218629"/>
                </a:cubicBezTo>
                <a:cubicBezTo>
                  <a:pt x="877392" y="219125"/>
                  <a:pt x="877305" y="219546"/>
                  <a:pt x="877082" y="219894"/>
                </a:cubicBezTo>
                <a:cubicBezTo>
                  <a:pt x="876858" y="220241"/>
                  <a:pt x="876474" y="220663"/>
                  <a:pt x="875928" y="221159"/>
                </a:cubicBezTo>
                <a:cubicBezTo>
                  <a:pt x="874787" y="222200"/>
                  <a:pt x="873969" y="223193"/>
                  <a:pt x="873472" y="224135"/>
                </a:cubicBezTo>
                <a:lnTo>
                  <a:pt x="872356" y="226293"/>
                </a:lnTo>
                <a:cubicBezTo>
                  <a:pt x="869975" y="231304"/>
                  <a:pt x="867569" y="235917"/>
                  <a:pt x="865138" y="240134"/>
                </a:cubicBezTo>
                <a:cubicBezTo>
                  <a:pt x="867321" y="241424"/>
                  <a:pt x="868412" y="242292"/>
                  <a:pt x="868412" y="242739"/>
                </a:cubicBezTo>
                <a:lnTo>
                  <a:pt x="868412" y="242888"/>
                </a:lnTo>
                <a:cubicBezTo>
                  <a:pt x="868412" y="243086"/>
                  <a:pt x="868313" y="243384"/>
                  <a:pt x="868115" y="243781"/>
                </a:cubicBezTo>
                <a:cubicBezTo>
                  <a:pt x="867916" y="244177"/>
                  <a:pt x="867743" y="244550"/>
                  <a:pt x="867594" y="244897"/>
                </a:cubicBezTo>
                <a:cubicBezTo>
                  <a:pt x="869677" y="245244"/>
                  <a:pt x="872282" y="245418"/>
                  <a:pt x="875407" y="245418"/>
                </a:cubicBezTo>
                <a:cubicBezTo>
                  <a:pt x="876796" y="245418"/>
                  <a:pt x="877888" y="245393"/>
                  <a:pt x="878682" y="245343"/>
                </a:cubicBezTo>
                <a:cubicBezTo>
                  <a:pt x="880715" y="245194"/>
                  <a:pt x="883890" y="244872"/>
                  <a:pt x="888206" y="244376"/>
                </a:cubicBezTo>
                <a:cubicBezTo>
                  <a:pt x="890786" y="234652"/>
                  <a:pt x="892225" y="228104"/>
                  <a:pt x="892522" y="224731"/>
                </a:cubicBezTo>
                <a:cubicBezTo>
                  <a:pt x="892572" y="224383"/>
                  <a:pt x="892597" y="223887"/>
                  <a:pt x="892597" y="223242"/>
                </a:cubicBezTo>
                <a:cubicBezTo>
                  <a:pt x="892597" y="218976"/>
                  <a:pt x="891865" y="215776"/>
                  <a:pt x="890402" y="213643"/>
                </a:cubicBezTo>
                <a:cubicBezTo>
                  <a:pt x="888938" y="211510"/>
                  <a:pt x="888182" y="210418"/>
                  <a:pt x="888132" y="210369"/>
                </a:cubicBezTo>
                <a:lnTo>
                  <a:pt x="890513" y="208211"/>
                </a:lnTo>
                <a:cubicBezTo>
                  <a:pt x="892051" y="209451"/>
                  <a:pt x="894755" y="211534"/>
                  <a:pt x="898624" y="214461"/>
                </a:cubicBezTo>
                <a:cubicBezTo>
                  <a:pt x="901799" y="216843"/>
                  <a:pt x="904131" y="218641"/>
                  <a:pt x="905619" y="219856"/>
                </a:cubicBezTo>
                <a:cubicBezTo>
                  <a:pt x="907108" y="221072"/>
                  <a:pt x="907827" y="221928"/>
                  <a:pt x="907777" y="222424"/>
                </a:cubicBezTo>
                <a:cubicBezTo>
                  <a:pt x="907728" y="222821"/>
                  <a:pt x="907542" y="223205"/>
                  <a:pt x="907219" y="223577"/>
                </a:cubicBezTo>
                <a:cubicBezTo>
                  <a:pt x="906897" y="223949"/>
                  <a:pt x="906388" y="224408"/>
                  <a:pt x="905694" y="224954"/>
                </a:cubicBezTo>
                <a:cubicBezTo>
                  <a:pt x="905545" y="225103"/>
                  <a:pt x="905098" y="225512"/>
                  <a:pt x="904354" y="226182"/>
                </a:cubicBezTo>
                <a:cubicBezTo>
                  <a:pt x="903610" y="226851"/>
                  <a:pt x="902990" y="227633"/>
                  <a:pt x="902494" y="228526"/>
                </a:cubicBezTo>
                <a:cubicBezTo>
                  <a:pt x="900857" y="231353"/>
                  <a:pt x="898376" y="236290"/>
                  <a:pt x="895053" y="243334"/>
                </a:cubicBezTo>
                <a:cubicBezTo>
                  <a:pt x="900311" y="242540"/>
                  <a:pt x="904255" y="241771"/>
                  <a:pt x="906884" y="241027"/>
                </a:cubicBezTo>
                <a:cubicBezTo>
                  <a:pt x="910357" y="240085"/>
                  <a:pt x="912825" y="239154"/>
                  <a:pt x="914289" y="238237"/>
                </a:cubicBezTo>
                <a:cubicBezTo>
                  <a:pt x="915752" y="237319"/>
                  <a:pt x="916533" y="236860"/>
                  <a:pt x="916633" y="236860"/>
                </a:cubicBezTo>
                <a:cubicBezTo>
                  <a:pt x="917079" y="236860"/>
                  <a:pt x="918853" y="238187"/>
                  <a:pt x="921953" y="240841"/>
                </a:cubicBezTo>
                <a:cubicBezTo>
                  <a:pt x="925054" y="243495"/>
                  <a:pt x="926877" y="245095"/>
                  <a:pt x="927423" y="245641"/>
                </a:cubicBezTo>
                <a:lnTo>
                  <a:pt x="925637" y="248171"/>
                </a:lnTo>
                <a:cubicBezTo>
                  <a:pt x="925438" y="248121"/>
                  <a:pt x="924905" y="248022"/>
                  <a:pt x="924037" y="247873"/>
                </a:cubicBezTo>
                <a:cubicBezTo>
                  <a:pt x="923169" y="247725"/>
                  <a:pt x="921966" y="247576"/>
                  <a:pt x="920428" y="247427"/>
                </a:cubicBezTo>
                <a:cubicBezTo>
                  <a:pt x="918890" y="247278"/>
                  <a:pt x="917154" y="247204"/>
                  <a:pt x="915219" y="247204"/>
                </a:cubicBezTo>
                <a:cubicBezTo>
                  <a:pt x="912788" y="247204"/>
                  <a:pt x="909588" y="247377"/>
                  <a:pt x="905619" y="247725"/>
                </a:cubicBezTo>
                <a:cubicBezTo>
                  <a:pt x="901651" y="248072"/>
                  <a:pt x="897707" y="248518"/>
                  <a:pt x="893788" y="249064"/>
                </a:cubicBezTo>
                <a:cubicBezTo>
                  <a:pt x="894879" y="249808"/>
                  <a:pt x="895784" y="250490"/>
                  <a:pt x="896504" y="251110"/>
                </a:cubicBezTo>
                <a:cubicBezTo>
                  <a:pt x="897223" y="251730"/>
                  <a:pt x="897583" y="252140"/>
                  <a:pt x="897583" y="252338"/>
                </a:cubicBezTo>
                <a:cubicBezTo>
                  <a:pt x="897583" y="252537"/>
                  <a:pt x="897397" y="253082"/>
                  <a:pt x="897024" y="253975"/>
                </a:cubicBezTo>
                <a:cubicBezTo>
                  <a:pt x="896652" y="254868"/>
                  <a:pt x="896330" y="255885"/>
                  <a:pt x="896057" y="257026"/>
                </a:cubicBezTo>
                <a:cubicBezTo>
                  <a:pt x="895784" y="258167"/>
                  <a:pt x="895623" y="259556"/>
                  <a:pt x="895574" y="261193"/>
                </a:cubicBezTo>
                <a:lnTo>
                  <a:pt x="895499" y="263203"/>
                </a:lnTo>
                <a:cubicBezTo>
                  <a:pt x="897980" y="262707"/>
                  <a:pt x="899790" y="262260"/>
                  <a:pt x="900931" y="261863"/>
                </a:cubicBezTo>
                <a:cubicBezTo>
                  <a:pt x="903561" y="261069"/>
                  <a:pt x="905532" y="260338"/>
                  <a:pt x="906847" y="259668"/>
                </a:cubicBezTo>
                <a:cubicBezTo>
                  <a:pt x="908162" y="258998"/>
                  <a:pt x="908869" y="258663"/>
                  <a:pt x="908968" y="258663"/>
                </a:cubicBezTo>
                <a:cubicBezTo>
                  <a:pt x="909315" y="258713"/>
                  <a:pt x="910754" y="259767"/>
                  <a:pt x="913284" y="261826"/>
                </a:cubicBezTo>
                <a:cubicBezTo>
                  <a:pt x="915814" y="263885"/>
                  <a:pt x="917550" y="265311"/>
                  <a:pt x="918493" y="266105"/>
                </a:cubicBezTo>
                <a:lnTo>
                  <a:pt x="917302" y="268337"/>
                </a:lnTo>
                <a:cubicBezTo>
                  <a:pt x="917302" y="268288"/>
                  <a:pt x="916546" y="268188"/>
                  <a:pt x="915033" y="268040"/>
                </a:cubicBezTo>
                <a:cubicBezTo>
                  <a:pt x="913520" y="267891"/>
                  <a:pt x="911176" y="267816"/>
                  <a:pt x="908001" y="267816"/>
                </a:cubicBezTo>
                <a:cubicBezTo>
                  <a:pt x="904776" y="267816"/>
                  <a:pt x="900584" y="268139"/>
                  <a:pt x="895425" y="268784"/>
                </a:cubicBezTo>
                <a:cubicBezTo>
                  <a:pt x="895325" y="274935"/>
                  <a:pt x="895276" y="280020"/>
                  <a:pt x="895276" y="284039"/>
                </a:cubicBezTo>
                <a:cubicBezTo>
                  <a:pt x="897756" y="283642"/>
                  <a:pt x="899964" y="283170"/>
                  <a:pt x="901899" y="282625"/>
                </a:cubicBezTo>
                <a:cubicBezTo>
                  <a:pt x="904478" y="281831"/>
                  <a:pt x="906475" y="281099"/>
                  <a:pt x="907889" y="280429"/>
                </a:cubicBezTo>
                <a:cubicBezTo>
                  <a:pt x="909303" y="279760"/>
                  <a:pt x="910060" y="279425"/>
                  <a:pt x="910159" y="279425"/>
                </a:cubicBezTo>
                <a:cubicBezTo>
                  <a:pt x="910555" y="279425"/>
                  <a:pt x="912056" y="280442"/>
                  <a:pt x="914661" y="282476"/>
                </a:cubicBezTo>
                <a:cubicBezTo>
                  <a:pt x="917265" y="284510"/>
                  <a:pt x="919039" y="285924"/>
                  <a:pt x="919981" y="286717"/>
                </a:cubicBezTo>
                <a:lnTo>
                  <a:pt x="918791" y="289024"/>
                </a:lnTo>
                <a:cubicBezTo>
                  <a:pt x="918791" y="288975"/>
                  <a:pt x="918009" y="288888"/>
                  <a:pt x="916447" y="288764"/>
                </a:cubicBezTo>
                <a:cubicBezTo>
                  <a:pt x="914884" y="288640"/>
                  <a:pt x="912465" y="288553"/>
                  <a:pt x="909191" y="288503"/>
                </a:cubicBezTo>
                <a:cubicBezTo>
                  <a:pt x="905768" y="288503"/>
                  <a:pt x="901130" y="288875"/>
                  <a:pt x="895276" y="289620"/>
                </a:cubicBezTo>
                <a:cubicBezTo>
                  <a:pt x="895276" y="297508"/>
                  <a:pt x="895325" y="304031"/>
                  <a:pt x="895425" y="309191"/>
                </a:cubicBezTo>
                <a:cubicBezTo>
                  <a:pt x="900634" y="308645"/>
                  <a:pt x="904875" y="308050"/>
                  <a:pt x="908149" y="307405"/>
                </a:cubicBezTo>
                <a:cubicBezTo>
                  <a:pt x="911721" y="306660"/>
                  <a:pt x="914276" y="305891"/>
                  <a:pt x="915814" y="305098"/>
                </a:cubicBezTo>
                <a:cubicBezTo>
                  <a:pt x="917352" y="304304"/>
                  <a:pt x="918171" y="303907"/>
                  <a:pt x="918270" y="303907"/>
                </a:cubicBezTo>
                <a:cubicBezTo>
                  <a:pt x="918419" y="303907"/>
                  <a:pt x="920217" y="305321"/>
                  <a:pt x="923665" y="308149"/>
                </a:cubicBezTo>
                <a:cubicBezTo>
                  <a:pt x="927113" y="310976"/>
                  <a:pt x="929457" y="312936"/>
                  <a:pt x="930697" y="314027"/>
                </a:cubicBezTo>
                <a:lnTo>
                  <a:pt x="928837" y="316334"/>
                </a:lnTo>
                <a:cubicBezTo>
                  <a:pt x="928837" y="316285"/>
                  <a:pt x="928179" y="316099"/>
                  <a:pt x="926865" y="315776"/>
                </a:cubicBezTo>
                <a:cubicBezTo>
                  <a:pt x="925550" y="315454"/>
                  <a:pt x="923727" y="315144"/>
                  <a:pt x="921395" y="314846"/>
                </a:cubicBezTo>
                <a:cubicBezTo>
                  <a:pt x="919064" y="314548"/>
                  <a:pt x="916310" y="314400"/>
                  <a:pt x="913135" y="314400"/>
                </a:cubicBezTo>
                <a:cubicBezTo>
                  <a:pt x="907678" y="314400"/>
                  <a:pt x="901378" y="314672"/>
                  <a:pt x="894234" y="315218"/>
                </a:cubicBezTo>
                <a:cubicBezTo>
                  <a:pt x="887090" y="315764"/>
                  <a:pt x="882005" y="316309"/>
                  <a:pt x="878979" y="316855"/>
                </a:cubicBezTo>
                <a:cubicBezTo>
                  <a:pt x="876796" y="317252"/>
                  <a:pt x="875147" y="317649"/>
                  <a:pt x="874031" y="318046"/>
                </a:cubicBezTo>
                <a:cubicBezTo>
                  <a:pt x="872914" y="318443"/>
                  <a:pt x="872257" y="318666"/>
                  <a:pt x="872059" y="318716"/>
                </a:cubicBezTo>
                <a:cubicBezTo>
                  <a:pt x="871711" y="318716"/>
                  <a:pt x="870074" y="317252"/>
                  <a:pt x="867147" y="314325"/>
                </a:cubicBezTo>
                <a:cubicBezTo>
                  <a:pt x="867147" y="317153"/>
                  <a:pt x="867197" y="319658"/>
                  <a:pt x="867296" y="321841"/>
                </a:cubicBezTo>
                <a:lnTo>
                  <a:pt x="867296" y="323627"/>
                </a:lnTo>
                <a:cubicBezTo>
                  <a:pt x="867296" y="324817"/>
                  <a:pt x="866912" y="326430"/>
                  <a:pt x="866143" y="328464"/>
                </a:cubicBezTo>
                <a:cubicBezTo>
                  <a:pt x="865374" y="330498"/>
                  <a:pt x="864716" y="331515"/>
                  <a:pt x="864171" y="331515"/>
                </a:cubicBezTo>
                <a:cubicBezTo>
                  <a:pt x="863675" y="331515"/>
                  <a:pt x="862744" y="330423"/>
                  <a:pt x="861380" y="328241"/>
                </a:cubicBezTo>
                <a:cubicBezTo>
                  <a:pt x="860016" y="326058"/>
                  <a:pt x="858701" y="323689"/>
                  <a:pt x="857436" y="321134"/>
                </a:cubicBezTo>
                <a:cubicBezTo>
                  <a:pt x="856171" y="318579"/>
                  <a:pt x="855514" y="317004"/>
                  <a:pt x="855464" y="316409"/>
                </a:cubicBezTo>
                <a:cubicBezTo>
                  <a:pt x="855464" y="316111"/>
                  <a:pt x="855712" y="315590"/>
                  <a:pt x="856208" y="314846"/>
                </a:cubicBezTo>
                <a:cubicBezTo>
                  <a:pt x="857002" y="313507"/>
                  <a:pt x="857672" y="312142"/>
                  <a:pt x="858218" y="310753"/>
                </a:cubicBezTo>
                <a:cubicBezTo>
                  <a:pt x="858763" y="309364"/>
                  <a:pt x="859111" y="307578"/>
                  <a:pt x="859259" y="305395"/>
                </a:cubicBezTo>
                <a:cubicBezTo>
                  <a:pt x="859508" y="301476"/>
                  <a:pt x="859631" y="293787"/>
                  <a:pt x="859631" y="282327"/>
                </a:cubicBezTo>
                <a:cubicBezTo>
                  <a:pt x="859631" y="273447"/>
                  <a:pt x="859557" y="263128"/>
                  <a:pt x="859408" y="251371"/>
                </a:cubicBezTo>
                <a:cubicBezTo>
                  <a:pt x="859408" y="250527"/>
                  <a:pt x="859383" y="249907"/>
                  <a:pt x="859334" y="249510"/>
                </a:cubicBezTo>
                <a:cubicBezTo>
                  <a:pt x="854224" y="257299"/>
                  <a:pt x="848519" y="264641"/>
                  <a:pt x="842219" y="271537"/>
                </a:cubicBezTo>
                <a:lnTo>
                  <a:pt x="839837" y="269602"/>
                </a:lnTo>
                <a:cubicBezTo>
                  <a:pt x="845394" y="262310"/>
                  <a:pt x="849846" y="255290"/>
                  <a:pt x="853195" y="248543"/>
                </a:cubicBezTo>
                <a:cubicBezTo>
                  <a:pt x="856543" y="241796"/>
                  <a:pt x="858924" y="235967"/>
                  <a:pt x="860338" y="231056"/>
                </a:cubicBezTo>
                <a:cubicBezTo>
                  <a:pt x="861752" y="226144"/>
                  <a:pt x="862633" y="222101"/>
                  <a:pt x="862980" y="218926"/>
                </a:cubicBezTo>
                <a:cubicBezTo>
                  <a:pt x="863030" y="218678"/>
                  <a:pt x="863054" y="218257"/>
                  <a:pt x="863054" y="217661"/>
                </a:cubicBezTo>
                <a:cubicBezTo>
                  <a:pt x="863054" y="216173"/>
                  <a:pt x="862831" y="214548"/>
                  <a:pt x="862385" y="212787"/>
                </a:cubicBezTo>
                <a:cubicBezTo>
                  <a:pt x="861938" y="211026"/>
                  <a:pt x="861393" y="209476"/>
                  <a:pt x="860748" y="208136"/>
                </a:cubicBezTo>
                <a:close/>
                <a:moveTo>
                  <a:pt x="1432769" y="205904"/>
                </a:moveTo>
                <a:cubicBezTo>
                  <a:pt x="1433116" y="206301"/>
                  <a:pt x="1433996" y="207156"/>
                  <a:pt x="1435410" y="208471"/>
                </a:cubicBezTo>
                <a:cubicBezTo>
                  <a:pt x="1436824" y="209786"/>
                  <a:pt x="1438585" y="211286"/>
                  <a:pt x="1440694" y="212973"/>
                </a:cubicBezTo>
                <a:cubicBezTo>
                  <a:pt x="1442802" y="214660"/>
                  <a:pt x="1444898" y="216123"/>
                  <a:pt x="1446982" y="217364"/>
                </a:cubicBezTo>
                <a:lnTo>
                  <a:pt x="1446014" y="219745"/>
                </a:lnTo>
                <a:cubicBezTo>
                  <a:pt x="1445866" y="219745"/>
                  <a:pt x="1445568" y="219819"/>
                  <a:pt x="1445121" y="219968"/>
                </a:cubicBezTo>
                <a:cubicBezTo>
                  <a:pt x="1444675" y="220117"/>
                  <a:pt x="1444166" y="220377"/>
                  <a:pt x="1443596" y="220749"/>
                </a:cubicBezTo>
                <a:cubicBezTo>
                  <a:pt x="1443025" y="221121"/>
                  <a:pt x="1442542" y="221605"/>
                  <a:pt x="1442145" y="222200"/>
                </a:cubicBezTo>
                <a:cubicBezTo>
                  <a:pt x="1437134" y="229791"/>
                  <a:pt x="1431082" y="237257"/>
                  <a:pt x="1423988" y="244599"/>
                </a:cubicBezTo>
                <a:cubicBezTo>
                  <a:pt x="1427956" y="246782"/>
                  <a:pt x="1429941" y="248245"/>
                  <a:pt x="1429941" y="248990"/>
                </a:cubicBezTo>
                <a:cubicBezTo>
                  <a:pt x="1429941" y="249486"/>
                  <a:pt x="1429817" y="250056"/>
                  <a:pt x="1429569" y="250701"/>
                </a:cubicBezTo>
                <a:cubicBezTo>
                  <a:pt x="1429023" y="251991"/>
                  <a:pt x="1428576" y="253876"/>
                  <a:pt x="1428229" y="256357"/>
                </a:cubicBezTo>
                <a:cubicBezTo>
                  <a:pt x="1427882" y="258837"/>
                  <a:pt x="1427708" y="263054"/>
                  <a:pt x="1427708" y="269007"/>
                </a:cubicBezTo>
                <a:cubicBezTo>
                  <a:pt x="1427708" y="276101"/>
                  <a:pt x="1427845" y="284175"/>
                  <a:pt x="1428118" y="293229"/>
                </a:cubicBezTo>
                <a:cubicBezTo>
                  <a:pt x="1428390" y="302282"/>
                  <a:pt x="1428552" y="307702"/>
                  <a:pt x="1428601" y="309488"/>
                </a:cubicBezTo>
                <a:cubicBezTo>
                  <a:pt x="1428800" y="313507"/>
                  <a:pt x="1428899" y="316458"/>
                  <a:pt x="1428899" y="318343"/>
                </a:cubicBezTo>
                <a:cubicBezTo>
                  <a:pt x="1428899" y="319534"/>
                  <a:pt x="1428688" y="321097"/>
                  <a:pt x="1428266" y="323032"/>
                </a:cubicBezTo>
                <a:cubicBezTo>
                  <a:pt x="1427845" y="324966"/>
                  <a:pt x="1427324" y="326665"/>
                  <a:pt x="1426704" y="328129"/>
                </a:cubicBezTo>
                <a:cubicBezTo>
                  <a:pt x="1426084" y="329592"/>
                  <a:pt x="1425476" y="330324"/>
                  <a:pt x="1424881" y="330324"/>
                </a:cubicBezTo>
                <a:cubicBezTo>
                  <a:pt x="1424285" y="330324"/>
                  <a:pt x="1423293" y="329394"/>
                  <a:pt x="1421904" y="327534"/>
                </a:cubicBezTo>
                <a:cubicBezTo>
                  <a:pt x="1420515" y="325673"/>
                  <a:pt x="1419200" y="323652"/>
                  <a:pt x="1417960" y="321469"/>
                </a:cubicBezTo>
                <a:cubicBezTo>
                  <a:pt x="1416720" y="319286"/>
                  <a:pt x="1416100" y="317872"/>
                  <a:pt x="1416100" y="317227"/>
                </a:cubicBezTo>
                <a:cubicBezTo>
                  <a:pt x="1416100" y="316830"/>
                  <a:pt x="1416274" y="315987"/>
                  <a:pt x="1416621" y="314697"/>
                </a:cubicBezTo>
                <a:cubicBezTo>
                  <a:pt x="1417365" y="312266"/>
                  <a:pt x="1418035" y="309203"/>
                  <a:pt x="1418630" y="305507"/>
                </a:cubicBezTo>
                <a:cubicBezTo>
                  <a:pt x="1419225" y="301811"/>
                  <a:pt x="1419622" y="296391"/>
                  <a:pt x="1419820" y="289248"/>
                </a:cubicBezTo>
                <a:cubicBezTo>
                  <a:pt x="1419920" y="284584"/>
                  <a:pt x="1419969" y="280467"/>
                  <a:pt x="1419969" y="276895"/>
                </a:cubicBezTo>
                <a:cubicBezTo>
                  <a:pt x="1419969" y="266973"/>
                  <a:pt x="1419746" y="260152"/>
                  <a:pt x="1419300" y="256431"/>
                </a:cubicBezTo>
                <a:cubicBezTo>
                  <a:pt x="1419052" y="254546"/>
                  <a:pt x="1418531" y="252661"/>
                  <a:pt x="1417737" y="250775"/>
                </a:cubicBezTo>
                <a:cubicBezTo>
                  <a:pt x="1413768" y="254546"/>
                  <a:pt x="1409948" y="257870"/>
                  <a:pt x="1406277" y="260747"/>
                </a:cubicBezTo>
                <a:cubicBezTo>
                  <a:pt x="1402606" y="263624"/>
                  <a:pt x="1399481" y="265931"/>
                  <a:pt x="1396901" y="267667"/>
                </a:cubicBezTo>
                <a:cubicBezTo>
                  <a:pt x="1394321" y="269404"/>
                  <a:pt x="1393032" y="270247"/>
                  <a:pt x="1393032" y="270198"/>
                </a:cubicBezTo>
                <a:lnTo>
                  <a:pt x="1390799" y="268858"/>
                </a:lnTo>
                <a:cubicBezTo>
                  <a:pt x="1397645" y="262955"/>
                  <a:pt x="1404070" y="256220"/>
                  <a:pt x="1410072" y="248655"/>
                </a:cubicBezTo>
                <a:cubicBezTo>
                  <a:pt x="1416075" y="241089"/>
                  <a:pt x="1420862" y="233883"/>
                  <a:pt x="1424434" y="227037"/>
                </a:cubicBezTo>
                <a:cubicBezTo>
                  <a:pt x="1428006" y="220191"/>
                  <a:pt x="1429792" y="214908"/>
                  <a:pt x="1429792" y="211187"/>
                </a:cubicBezTo>
                <a:cubicBezTo>
                  <a:pt x="1429792" y="209997"/>
                  <a:pt x="1429544" y="208955"/>
                  <a:pt x="1429048" y="208062"/>
                </a:cubicBezTo>
                <a:close/>
                <a:moveTo>
                  <a:pt x="1599456" y="205755"/>
                </a:moveTo>
                <a:cubicBezTo>
                  <a:pt x="1602879" y="206896"/>
                  <a:pt x="1607071" y="208719"/>
                  <a:pt x="1612032" y="211224"/>
                </a:cubicBezTo>
                <a:cubicBezTo>
                  <a:pt x="1616993" y="213730"/>
                  <a:pt x="1620118" y="215726"/>
                  <a:pt x="1621408" y="217215"/>
                </a:cubicBezTo>
                <a:cubicBezTo>
                  <a:pt x="1621755" y="217562"/>
                  <a:pt x="1621929" y="218182"/>
                  <a:pt x="1621929" y="219075"/>
                </a:cubicBezTo>
                <a:cubicBezTo>
                  <a:pt x="1621929" y="220464"/>
                  <a:pt x="1621569" y="222089"/>
                  <a:pt x="1620850" y="223949"/>
                </a:cubicBezTo>
                <a:cubicBezTo>
                  <a:pt x="1620131" y="225810"/>
                  <a:pt x="1619275" y="227236"/>
                  <a:pt x="1618283" y="228228"/>
                </a:cubicBezTo>
                <a:cubicBezTo>
                  <a:pt x="1617390" y="229121"/>
                  <a:pt x="1616348" y="229567"/>
                  <a:pt x="1615158" y="229567"/>
                </a:cubicBezTo>
                <a:cubicBezTo>
                  <a:pt x="1614711" y="229567"/>
                  <a:pt x="1614302" y="229505"/>
                  <a:pt x="1613930" y="229381"/>
                </a:cubicBezTo>
                <a:cubicBezTo>
                  <a:pt x="1613558" y="229257"/>
                  <a:pt x="1613322" y="229171"/>
                  <a:pt x="1613223" y="229121"/>
                </a:cubicBezTo>
                <a:cubicBezTo>
                  <a:pt x="1612230" y="226442"/>
                  <a:pt x="1611226" y="224024"/>
                  <a:pt x="1610209" y="221866"/>
                </a:cubicBezTo>
                <a:cubicBezTo>
                  <a:pt x="1609192" y="219708"/>
                  <a:pt x="1607679" y="217326"/>
                  <a:pt x="1605670" y="214722"/>
                </a:cubicBezTo>
                <a:cubicBezTo>
                  <a:pt x="1603660" y="212117"/>
                  <a:pt x="1601143" y="209674"/>
                  <a:pt x="1598117" y="207392"/>
                </a:cubicBezTo>
                <a:close/>
                <a:moveTo>
                  <a:pt x="831577" y="205532"/>
                </a:moveTo>
                <a:cubicBezTo>
                  <a:pt x="834752" y="209649"/>
                  <a:pt x="838002" y="213122"/>
                  <a:pt x="841326" y="215950"/>
                </a:cubicBezTo>
                <a:cubicBezTo>
                  <a:pt x="842169" y="216694"/>
                  <a:pt x="842752" y="217240"/>
                  <a:pt x="843074" y="217587"/>
                </a:cubicBezTo>
                <a:cubicBezTo>
                  <a:pt x="843397" y="217934"/>
                  <a:pt x="843558" y="218306"/>
                  <a:pt x="843558" y="218703"/>
                </a:cubicBezTo>
                <a:cubicBezTo>
                  <a:pt x="843558" y="219398"/>
                  <a:pt x="843310" y="220055"/>
                  <a:pt x="842814" y="220675"/>
                </a:cubicBezTo>
                <a:cubicBezTo>
                  <a:pt x="842318" y="221295"/>
                  <a:pt x="841574" y="222027"/>
                  <a:pt x="840582" y="222870"/>
                </a:cubicBezTo>
                <a:cubicBezTo>
                  <a:pt x="839391" y="223862"/>
                  <a:pt x="838572" y="224656"/>
                  <a:pt x="838126" y="225251"/>
                </a:cubicBezTo>
                <a:cubicBezTo>
                  <a:pt x="837034" y="226492"/>
                  <a:pt x="832346" y="233635"/>
                  <a:pt x="824062" y="246683"/>
                </a:cubicBezTo>
                <a:lnTo>
                  <a:pt x="821978" y="249957"/>
                </a:lnTo>
                <a:cubicBezTo>
                  <a:pt x="827137" y="254075"/>
                  <a:pt x="830039" y="257175"/>
                  <a:pt x="830684" y="259259"/>
                </a:cubicBezTo>
                <a:cubicBezTo>
                  <a:pt x="830883" y="259904"/>
                  <a:pt x="830982" y="260821"/>
                  <a:pt x="830982" y="262012"/>
                </a:cubicBezTo>
                <a:cubicBezTo>
                  <a:pt x="833115" y="258539"/>
                  <a:pt x="834926" y="255116"/>
                  <a:pt x="836414" y="251743"/>
                </a:cubicBezTo>
                <a:cubicBezTo>
                  <a:pt x="837158" y="250056"/>
                  <a:pt x="837704" y="248617"/>
                  <a:pt x="838051" y="247427"/>
                </a:cubicBezTo>
                <a:cubicBezTo>
                  <a:pt x="838399" y="246236"/>
                  <a:pt x="838572" y="245070"/>
                  <a:pt x="838572" y="243929"/>
                </a:cubicBezTo>
                <a:cubicBezTo>
                  <a:pt x="838572" y="242540"/>
                  <a:pt x="838275" y="241102"/>
                  <a:pt x="837679" y="239613"/>
                </a:cubicBezTo>
                <a:lnTo>
                  <a:pt x="839540" y="238051"/>
                </a:lnTo>
                <a:cubicBezTo>
                  <a:pt x="840036" y="238448"/>
                  <a:pt x="841078" y="239378"/>
                  <a:pt x="842665" y="240841"/>
                </a:cubicBezTo>
                <a:cubicBezTo>
                  <a:pt x="844252" y="242305"/>
                  <a:pt x="845790" y="243880"/>
                  <a:pt x="847279" y="245567"/>
                </a:cubicBezTo>
                <a:cubicBezTo>
                  <a:pt x="848767" y="247253"/>
                  <a:pt x="849511" y="248543"/>
                  <a:pt x="849511" y="249436"/>
                </a:cubicBezTo>
                <a:cubicBezTo>
                  <a:pt x="849511" y="249932"/>
                  <a:pt x="849412" y="250317"/>
                  <a:pt x="849214" y="250589"/>
                </a:cubicBezTo>
                <a:cubicBezTo>
                  <a:pt x="849015" y="250862"/>
                  <a:pt x="848569" y="251222"/>
                  <a:pt x="847874" y="251668"/>
                </a:cubicBezTo>
                <a:cubicBezTo>
                  <a:pt x="845493" y="253355"/>
                  <a:pt x="842628" y="256096"/>
                  <a:pt x="839279" y="259891"/>
                </a:cubicBezTo>
                <a:cubicBezTo>
                  <a:pt x="835931" y="263686"/>
                  <a:pt x="831354" y="270272"/>
                  <a:pt x="825550" y="279648"/>
                </a:cubicBezTo>
                <a:cubicBezTo>
                  <a:pt x="829519" y="278954"/>
                  <a:pt x="833376" y="278123"/>
                  <a:pt x="837121" y="277155"/>
                </a:cubicBezTo>
                <a:cubicBezTo>
                  <a:pt x="840867" y="276188"/>
                  <a:pt x="843918" y="275332"/>
                  <a:pt x="846274" y="274588"/>
                </a:cubicBezTo>
                <a:cubicBezTo>
                  <a:pt x="848631" y="273844"/>
                  <a:pt x="850131" y="273373"/>
                  <a:pt x="850776" y="273174"/>
                </a:cubicBezTo>
                <a:lnTo>
                  <a:pt x="851967" y="275555"/>
                </a:lnTo>
                <a:cubicBezTo>
                  <a:pt x="845022" y="277986"/>
                  <a:pt x="839031" y="280640"/>
                  <a:pt x="833996" y="283518"/>
                </a:cubicBezTo>
                <a:cubicBezTo>
                  <a:pt x="828960" y="286395"/>
                  <a:pt x="824409" y="289471"/>
                  <a:pt x="820341" y="292745"/>
                </a:cubicBezTo>
                <a:cubicBezTo>
                  <a:pt x="818952" y="291505"/>
                  <a:pt x="817315" y="290190"/>
                  <a:pt x="815430" y="288801"/>
                </a:cubicBezTo>
                <a:cubicBezTo>
                  <a:pt x="813544" y="287412"/>
                  <a:pt x="811858" y="286209"/>
                  <a:pt x="810369" y="285192"/>
                </a:cubicBezTo>
                <a:cubicBezTo>
                  <a:pt x="808881" y="284175"/>
                  <a:pt x="807938" y="283542"/>
                  <a:pt x="807542" y="283294"/>
                </a:cubicBezTo>
                <a:lnTo>
                  <a:pt x="809030" y="280839"/>
                </a:lnTo>
                <a:cubicBezTo>
                  <a:pt x="809278" y="280888"/>
                  <a:pt x="809836" y="280950"/>
                  <a:pt x="810704" y="281025"/>
                </a:cubicBezTo>
                <a:cubicBezTo>
                  <a:pt x="811572" y="281099"/>
                  <a:pt x="812478" y="281136"/>
                  <a:pt x="813420" y="281136"/>
                </a:cubicBezTo>
                <a:cubicBezTo>
                  <a:pt x="814264" y="281136"/>
                  <a:pt x="814909" y="281112"/>
                  <a:pt x="815355" y="281062"/>
                </a:cubicBezTo>
                <a:lnTo>
                  <a:pt x="817885" y="280839"/>
                </a:lnTo>
                <a:cubicBezTo>
                  <a:pt x="819622" y="278358"/>
                  <a:pt x="821085" y="276324"/>
                  <a:pt x="822276" y="274737"/>
                </a:cubicBezTo>
                <a:lnTo>
                  <a:pt x="825476" y="270198"/>
                </a:lnTo>
                <a:cubicBezTo>
                  <a:pt x="825079" y="269900"/>
                  <a:pt x="824694" y="269416"/>
                  <a:pt x="824322" y="268746"/>
                </a:cubicBezTo>
                <a:cubicBezTo>
                  <a:pt x="823950" y="268077"/>
                  <a:pt x="823491" y="267097"/>
                  <a:pt x="822945" y="265807"/>
                </a:cubicBezTo>
                <a:cubicBezTo>
                  <a:pt x="821705" y="263079"/>
                  <a:pt x="820378" y="260487"/>
                  <a:pt x="818964" y="258031"/>
                </a:cubicBezTo>
                <a:cubicBezTo>
                  <a:pt x="817550" y="255575"/>
                  <a:pt x="815492" y="252785"/>
                  <a:pt x="812788" y="249659"/>
                </a:cubicBezTo>
                <a:cubicBezTo>
                  <a:pt x="810084" y="246534"/>
                  <a:pt x="806673" y="243384"/>
                  <a:pt x="802556" y="240209"/>
                </a:cubicBezTo>
                <a:lnTo>
                  <a:pt x="804193" y="238051"/>
                </a:lnTo>
                <a:cubicBezTo>
                  <a:pt x="805235" y="238646"/>
                  <a:pt x="807157" y="239837"/>
                  <a:pt x="809960" y="241623"/>
                </a:cubicBezTo>
                <a:cubicBezTo>
                  <a:pt x="812763" y="243408"/>
                  <a:pt x="815529" y="245294"/>
                  <a:pt x="818257" y="247278"/>
                </a:cubicBezTo>
                <a:cubicBezTo>
                  <a:pt x="822573" y="238993"/>
                  <a:pt x="825513" y="231763"/>
                  <a:pt x="827075" y="225586"/>
                </a:cubicBezTo>
                <a:cubicBezTo>
                  <a:pt x="828638" y="219410"/>
                  <a:pt x="829419" y="214362"/>
                  <a:pt x="829419" y="210443"/>
                </a:cubicBezTo>
                <a:cubicBezTo>
                  <a:pt x="829419" y="209550"/>
                  <a:pt x="829395" y="208831"/>
                  <a:pt x="829345" y="208285"/>
                </a:cubicBezTo>
                <a:cubicBezTo>
                  <a:pt x="829295" y="207739"/>
                  <a:pt x="829246" y="207392"/>
                  <a:pt x="829196" y="207243"/>
                </a:cubicBezTo>
                <a:close/>
                <a:moveTo>
                  <a:pt x="1691878" y="205457"/>
                </a:moveTo>
                <a:cubicBezTo>
                  <a:pt x="1692226" y="205457"/>
                  <a:pt x="1692796" y="205867"/>
                  <a:pt x="1693590" y="206685"/>
                </a:cubicBezTo>
                <a:cubicBezTo>
                  <a:pt x="1694384" y="207504"/>
                  <a:pt x="1695525" y="208781"/>
                  <a:pt x="1697013" y="210517"/>
                </a:cubicBezTo>
                <a:cubicBezTo>
                  <a:pt x="1699196" y="213048"/>
                  <a:pt x="1700684" y="214709"/>
                  <a:pt x="1701478" y="215503"/>
                </a:cubicBezTo>
                <a:cubicBezTo>
                  <a:pt x="1701676" y="215702"/>
                  <a:pt x="1701775" y="216123"/>
                  <a:pt x="1701775" y="216768"/>
                </a:cubicBezTo>
                <a:cubicBezTo>
                  <a:pt x="1701775" y="217364"/>
                  <a:pt x="1701689" y="217971"/>
                  <a:pt x="1701515" y="218591"/>
                </a:cubicBezTo>
                <a:cubicBezTo>
                  <a:pt x="1701341" y="219212"/>
                  <a:pt x="1701130" y="219621"/>
                  <a:pt x="1700882" y="219819"/>
                </a:cubicBezTo>
                <a:cubicBezTo>
                  <a:pt x="1699493" y="221208"/>
                  <a:pt x="1698576" y="224036"/>
                  <a:pt x="1698129" y="228302"/>
                </a:cubicBezTo>
                <a:cubicBezTo>
                  <a:pt x="1697881" y="230336"/>
                  <a:pt x="1697757" y="233834"/>
                  <a:pt x="1697757" y="238795"/>
                </a:cubicBezTo>
                <a:cubicBezTo>
                  <a:pt x="1697757" y="243160"/>
                  <a:pt x="1697881" y="249386"/>
                  <a:pt x="1698129" y="257473"/>
                </a:cubicBezTo>
                <a:cubicBezTo>
                  <a:pt x="1698377" y="265559"/>
                  <a:pt x="1698675" y="274439"/>
                  <a:pt x="1699022" y="284113"/>
                </a:cubicBezTo>
                <a:lnTo>
                  <a:pt x="1699469" y="297954"/>
                </a:lnTo>
                <a:cubicBezTo>
                  <a:pt x="1699717" y="304999"/>
                  <a:pt x="1700287" y="311473"/>
                  <a:pt x="1701180" y="317376"/>
                </a:cubicBezTo>
                <a:cubicBezTo>
                  <a:pt x="1701428" y="319261"/>
                  <a:pt x="1701552" y="320452"/>
                  <a:pt x="1701552" y="320948"/>
                </a:cubicBezTo>
                <a:cubicBezTo>
                  <a:pt x="1701552" y="321444"/>
                  <a:pt x="1701168" y="322424"/>
                  <a:pt x="1700399" y="323887"/>
                </a:cubicBezTo>
                <a:cubicBezTo>
                  <a:pt x="1699630" y="325351"/>
                  <a:pt x="1698662" y="326889"/>
                  <a:pt x="1697497" y="328501"/>
                </a:cubicBezTo>
                <a:cubicBezTo>
                  <a:pt x="1696331" y="330113"/>
                  <a:pt x="1695152" y="331391"/>
                  <a:pt x="1693962" y="332333"/>
                </a:cubicBezTo>
                <a:cubicBezTo>
                  <a:pt x="1692821" y="333326"/>
                  <a:pt x="1691878" y="333822"/>
                  <a:pt x="1691134" y="333822"/>
                </a:cubicBezTo>
                <a:cubicBezTo>
                  <a:pt x="1690638" y="333822"/>
                  <a:pt x="1690241" y="333673"/>
                  <a:pt x="1689944" y="333375"/>
                </a:cubicBezTo>
                <a:cubicBezTo>
                  <a:pt x="1689646" y="333077"/>
                  <a:pt x="1689323" y="332606"/>
                  <a:pt x="1688976" y="331961"/>
                </a:cubicBezTo>
                <a:cubicBezTo>
                  <a:pt x="1686942" y="328389"/>
                  <a:pt x="1684747" y="325276"/>
                  <a:pt x="1682390" y="322622"/>
                </a:cubicBezTo>
                <a:cubicBezTo>
                  <a:pt x="1680034" y="319968"/>
                  <a:pt x="1677244" y="317326"/>
                  <a:pt x="1674019" y="314697"/>
                </a:cubicBezTo>
                <a:lnTo>
                  <a:pt x="1675135" y="312688"/>
                </a:lnTo>
                <a:cubicBezTo>
                  <a:pt x="1675929" y="312986"/>
                  <a:pt x="1677591" y="313581"/>
                  <a:pt x="1680121" y="314474"/>
                </a:cubicBezTo>
                <a:cubicBezTo>
                  <a:pt x="1682651" y="315367"/>
                  <a:pt x="1684858" y="316012"/>
                  <a:pt x="1686744" y="316409"/>
                </a:cubicBezTo>
                <a:cubicBezTo>
                  <a:pt x="1687339" y="316508"/>
                  <a:pt x="1687736" y="316558"/>
                  <a:pt x="1687934" y="316558"/>
                </a:cubicBezTo>
                <a:cubicBezTo>
                  <a:pt x="1688629" y="316558"/>
                  <a:pt x="1689113" y="316334"/>
                  <a:pt x="1689386" y="315888"/>
                </a:cubicBezTo>
                <a:cubicBezTo>
                  <a:pt x="1689658" y="315441"/>
                  <a:pt x="1689820" y="314747"/>
                  <a:pt x="1689869" y="313804"/>
                </a:cubicBezTo>
                <a:cubicBezTo>
                  <a:pt x="1690018" y="305023"/>
                  <a:pt x="1690092" y="297160"/>
                  <a:pt x="1690092" y="290215"/>
                </a:cubicBezTo>
                <a:cubicBezTo>
                  <a:pt x="1690092" y="281633"/>
                  <a:pt x="1689894" y="268312"/>
                  <a:pt x="1689497" y="250255"/>
                </a:cubicBezTo>
                <a:cubicBezTo>
                  <a:pt x="1689199" y="239638"/>
                  <a:pt x="1689001" y="230535"/>
                  <a:pt x="1688902" y="222945"/>
                </a:cubicBezTo>
                <a:cubicBezTo>
                  <a:pt x="1688852" y="221853"/>
                  <a:pt x="1688765" y="221047"/>
                  <a:pt x="1688641" y="220526"/>
                </a:cubicBezTo>
                <a:cubicBezTo>
                  <a:pt x="1688517" y="220005"/>
                  <a:pt x="1688195" y="219621"/>
                  <a:pt x="1687674" y="219373"/>
                </a:cubicBezTo>
                <a:cubicBezTo>
                  <a:pt x="1687153" y="219125"/>
                  <a:pt x="1686347" y="219026"/>
                  <a:pt x="1685256" y="219075"/>
                </a:cubicBezTo>
                <a:cubicBezTo>
                  <a:pt x="1683817" y="219125"/>
                  <a:pt x="1679811" y="219571"/>
                  <a:pt x="1673238" y="220415"/>
                </a:cubicBezTo>
                <a:cubicBezTo>
                  <a:pt x="1666664" y="221258"/>
                  <a:pt x="1659843" y="222238"/>
                  <a:pt x="1652774" y="223354"/>
                </a:cubicBezTo>
                <a:cubicBezTo>
                  <a:pt x="1645704" y="224470"/>
                  <a:pt x="1640309" y="225500"/>
                  <a:pt x="1636589" y="226442"/>
                </a:cubicBezTo>
                <a:lnTo>
                  <a:pt x="1628329" y="218182"/>
                </a:lnTo>
                <a:lnTo>
                  <a:pt x="1629743" y="216619"/>
                </a:lnTo>
                <a:cubicBezTo>
                  <a:pt x="1629941" y="216669"/>
                  <a:pt x="1630375" y="216768"/>
                  <a:pt x="1631045" y="216917"/>
                </a:cubicBezTo>
                <a:cubicBezTo>
                  <a:pt x="1631715" y="217066"/>
                  <a:pt x="1632620" y="217202"/>
                  <a:pt x="1633761" y="217326"/>
                </a:cubicBezTo>
                <a:cubicBezTo>
                  <a:pt x="1634902" y="217450"/>
                  <a:pt x="1636142" y="217488"/>
                  <a:pt x="1637482" y="217438"/>
                </a:cubicBezTo>
                <a:cubicBezTo>
                  <a:pt x="1644824" y="217041"/>
                  <a:pt x="1653456" y="216136"/>
                  <a:pt x="1663378" y="214722"/>
                </a:cubicBezTo>
                <a:cubicBezTo>
                  <a:pt x="1673300" y="213308"/>
                  <a:pt x="1679650" y="212130"/>
                  <a:pt x="1682428" y="211187"/>
                </a:cubicBezTo>
                <a:cubicBezTo>
                  <a:pt x="1684760" y="210443"/>
                  <a:pt x="1686520" y="209662"/>
                  <a:pt x="1687711" y="208843"/>
                </a:cubicBezTo>
                <a:cubicBezTo>
                  <a:pt x="1688902" y="208025"/>
                  <a:pt x="1689832" y="207256"/>
                  <a:pt x="1690502" y="206536"/>
                </a:cubicBezTo>
                <a:cubicBezTo>
                  <a:pt x="1691171" y="205817"/>
                  <a:pt x="1691630" y="205457"/>
                  <a:pt x="1691878" y="205457"/>
                </a:cubicBezTo>
                <a:close/>
                <a:moveTo>
                  <a:pt x="231354" y="205309"/>
                </a:moveTo>
                <a:cubicBezTo>
                  <a:pt x="232098" y="205854"/>
                  <a:pt x="233673" y="207032"/>
                  <a:pt x="236079" y="208843"/>
                </a:cubicBezTo>
                <a:cubicBezTo>
                  <a:pt x="238485" y="210654"/>
                  <a:pt x="240804" y="212527"/>
                  <a:pt x="243037" y="214461"/>
                </a:cubicBezTo>
                <a:cubicBezTo>
                  <a:pt x="245269" y="216396"/>
                  <a:pt x="246385" y="217686"/>
                  <a:pt x="246385" y="218331"/>
                </a:cubicBezTo>
                <a:cubicBezTo>
                  <a:pt x="246385" y="218777"/>
                  <a:pt x="246137" y="219249"/>
                  <a:pt x="245641" y="219745"/>
                </a:cubicBezTo>
                <a:cubicBezTo>
                  <a:pt x="245145" y="220241"/>
                  <a:pt x="244711" y="221196"/>
                  <a:pt x="244339" y="222610"/>
                </a:cubicBezTo>
                <a:cubicBezTo>
                  <a:pt x="243967" y="224024"/>
                  <a:pt x="243706" y="226492"/>
                  <a:pt x="243557" y="230014"/>
                </a:cubicBezTo>
                <a:cubicBezTo>
                  <a:pt x="243359" y="235173"/>
                  <a:pt x="243235" y="238696"/>
                  <a:pt x="243185" y="240581"/>
                </a:cubicBezTo>
                <a:cubicBezTo>
                  <a:pt x="245319" y="239985"/>
                  <a:pt x="247117" y="239427"/>
                  <a:pt x="248580" y="238906"/>
                </a:cubicBezTo>
                <a:cubicBezTo>
                  <a:pt x="250044" y="238386"/>
                  <a:pt x="251110" y="237964"/>
                  <a:pt x="251780" y="237641"/>
                </a:cubicBezTo>
                <a:cubicBezTo>
                  <a:pt x="252450" y="237319"/>
                  <a:pt x="252859" y="237108"/>
                  <a:pt x="253008" y="237009"/>
                </a:cubicBezTo>
                <a:cubicBezTo>
                  <a:pt x="255290" y="239092"/>
                  <a:pt x="257064" y="240668"/>
                  <a:pt x="258329" y="241734"/>
                </a:cubicBezTo>
                <a:cubicBezTo>
                  <a:pt x="259594" y="242801"/>
                  <a:pt x="260375" y="243433"/>
                  <a:pt x="260673" y="243632"/>
                </a:cubicBezTo>
                <a:lnTo>
                  <a:pt x="259333" y="245418"/>
                </a:lnTo>
                <a:cubicBezTo>
                  <a:pt x="259234" y="245368"/>
                  <a:pt x="258924" y="245318"/>
                  <a:pt x="258403" y="245269"/>
                </a:cubicBezTo>
                <a:cubicBezTo>
                  <a:pt x="257882" y="245219"/>
                  <a:pt x="257175" y="245194"/>
                  <a:pt x="256282" y="245194"/>
                </a:cubicBezTo>
                <a:cubicBezTo>
                  <a:pt x="252859" y="245194"/>
                  <a:pt x="248419" y="245691"/>
                  <a:pt x="242962" y="246683"/>
                </a:cubicBezTo>
                <a:cubicBezTo>
                  <a:pt x="242764" y="254273"/>
                  <a:pt x="242664" y="262062"/>
                  <a:pt x="242664" y="270049"/>
                </a:cubicBezTo>
                <a:cubicBezTo>
                  <a:pt x="246683" y="267866"/>
                  <a:pt x="250205" y="265820"/>
                  <a:pt x="253231" y="263910"/>
                </a:cubicBezTo>
                <a:cubicBezTo>
                  <a:pt x="256257" y="262000"/>
                  <a:pt x="257771" y="261020"/>
                  <a:pt x="257771" y="260970"/>
                </a:cubicBezTo>
                <a:lnTo>
                  <a:pt x="259408" y="262979"/>
                </a:lnTo>
                <a:lnTo>
                  <a:pt x="242739" y="274886"/>
                </a:lnTo>
                <a:cubicBezTo>
                  <a:pt x="242739" y="281583"/>
                  <a:pt x="242863" y="289570"/>
                  <a:pt x="243111" y="298847"/>
                </a:cubicBezTo>
                <a:lnTo>
                  <a:pt x="243334" y="310158"/>
                </a:lnTo>
                <a:cubicBezTo>
                  <a:pt x="243483" y="315218"/>
                  <a:pt x="243533" y="318294"/>
                  <a:pt x="243483" y="319385"/>
                </a:cubicBezTo>
                <a:cubicBezTo>
                  <a:pt x="243483" y="320874"/>
                  <a:pt x="242900" y="322610"/>
                  <a:pt x="241734" y="324594"/>
                </a:cubicBezTo>
                <a:cubicBezTo>
                  <a:pt x="240568" y="326579"/>
                  <a:pt x="239217" y="328290"/>
                  <a:pt x="237679" y="329729"/>
                </a:cubicBezTo>
                <a:cubicBezTo>
                  <a:pt x="236141" y="331167"/>
                  <a:pt x="234851" y="331887"/>
                  <a:pt x="233809" y="331887"/>
                </a:cubicBezTo>
                <a:cubicBezTo>
                  <a:pt x="233264" y="331887"/>
                  <a:pt x="232767" y="331515"/>
                  <a:pt x="232321" y="330771"/>
                </a:cubicBezTo>
                <a:cubicBezTo>
                  <a:pt x="231874" y="330026"/>
                  <a:pt x="231304" y="328786"/>
                  <a:pt x="230609" y="327050"/>
                </a:cubicBezTo>
                <a:cubicBezTo>
                  <a:pt x="228923" y="323180"/>
                  <a:pt x="227062" y="319584"/>
                  <a:pt x="225028" y="316260"/>
                </a:cubicBezTo>
                <a:cubicBezTo>
                  <a:pt x="222994" y="312936"/>
                  <a:pt x="220043" y="309563"/>
                  <a:pt x="216173" y="306140"/>
                </a:cubicBezTo>
                <a:lnTo>
                  <a:pt x="217736" y="304502"/>
                </a:lnTo>
                <a:cubicBezTo>
                  <a:pt x="221208" y="306536"/>
                  <a:pt x="223887" y="308149"/>
                  <a:pt x="225772" y="309339"/>
                </a:cubicBezTo>
                <a:cubicBezTo>
                  <a:pt x="228253" y="310877"/>
                  <a:pt x="229964" y="311845"/>
                  <a:pt x="230907" y="312242"/>
                </a:cubicBezTo>
                <a:cubicBezTo>
                  <a:pt x="231403" y="312440"/>
                  <a:pt x="231750" y="312539"/>
                  <a:pt x="231949" y="312539"/>
                </a:cubicBezTo>
                <a:cubicBezTo>
                  <a:pt x="232445" y="312539"/>
                  <a:pt x="232829" y="312117"/>
                  <a:pt x="233102" y="311274"/>
                </a:cubicBezTo>
                <a:cubicBezTo>
                  <a:pt x="233375" y="310431"/>
                  <a:pt x="233586" y="308893"/>
                  <a:pt x="233735" y="306660"/>
                </a:cubicBezTo>
                <a:cubicBezTo>
                  <a:pt x="234181" y="298376"/>
                  <a:pt x="234578" y="289669"/>
                  <a:pt x="234925" y="280541"/>
                </a:cubicBezTo>
                <a:cubicBezTo>
                  <a:pt x="230957" y="283319"/>
                  <a:pt x="227558" y="285775"/>
                  <a:pt x="224731" y="287908"/>
                </a:cubicBezTo>
                <a:cubicBezTo>
                  <a:pt x="222945" y="289297"/>
                  <a:pt x="220973" y="290934"/>
                  <a:pt x="218815" y="292819"/>
                </a:cubicBezTo>
                <a:cubicBezTo>
                  <a:pt x="216657" y="294705"/>
                  <a:pt x="215255" y="295945"/>
                  <a:pt x="214610" y="296540"/>
                </a:cubicBezTo>
                <a:lnTo>
                  <a:pt x="202109" y="287238"/>
                </a:lnTo>
                <a:lnTo>
                  <a:pt x="203225" y="285601"/>
                </a:lnTo>
                <a:cubicBezTo>
                  <a:pt x="203225" y="285651"/>
                  <a:pt x="204118" y="285564"/>
                  <a:pt x="205904" y="285341"/>
                </a:cubicBezTo>
                <a:cubicBezTo>
                  <a:pt x="207690" y="285118"/>
                  <a:pt x="209960" y="284634"/>
                  <a:pt x="212713" y="283890"/>
                </a:cubicBezTo>
                <a:cubicBezTo>
                  <a:pt x="215466" y="283146"/>
                  <a:pt x="218455" y="282029"/>
                  <a:pt x="221680" y="280541"/>
                </a:cubicBezTo>
                <a:cubicBezTo>
                  <a:pt x="227186" y="278011"/>
                  <a:pt x="231651" y="275853"/>
                  <a:pt x="235074" y="274067"/>
                </a:cubicBezTo>
                <a:cubicBezTo>
                  <a:pt x="235223" y="265633"/>
                  <a:pt x="235298" y="257051"/>
                  <a:pt x="235298" y="248320"/>
                </a:cubicBezTo>
                <a:cubicBezTo>
                  <a:pt x="232073" y="249114"/>
                  <a:pt x="229865" y="249684"/>
                  <a:pt x="228675" y="250031"/>
                </a:cubicBezTo>
                <a:cubicBezTo>
                  <a:pt x="225897" y="250726"/>
                  <a:pt x="223503" y="251619"/>
                  <a:pt x="221494" y="252710"/>
                </a:cubicBezTo>
                <a:cubicBezTo>
                  <a:pt x="219484" y="253802"/>
                  <a:pt x="218430" y="254347"/>
                  <a:pt x="218331" y="254347"/>
                </a:cubicBezTo>
                <a:cubicBezTo>
                  <a:pt x="217984" y="254347"/>
                  <a:pt x="216061" y="253244"/>
                  <a:pt x="212564" y="251036"/>
                </a:cubicBezTo>
                <a:cubicBezTo>
                  <a:pt x="209067" y="248828"/>
                  <a:pt x="206698" y="247303"/>
                  <a:pt x="205457" y="246459"/>
                </a:cubicBezTo>
                <a:lnTo>
                  <a:pt x="206350" y="244376"/>
                </a:lnTo>
                <a:cubicBezTo>
                  <a:pt x="207789" y="244723"/>
                  <a:pt x="209873" y="244897"/>
                  <a:pt x="212601" y="244897"/>
                </a:cubicBezTo>
                <a:cubicBezTo>
                  <a:pt x="215925" y="244897"/>
                  <a:pt x="219745" y="244661"/>
                  <a:pt x="224061" y="244190"/>
                </a:cubicBezTo>
                <a:cubicBezTo>
                  <a:pt x="228377" y="243719"/>
                  <a:pt x="232098" y="243160"/>
                  <a:pt x="235223" y="242516"/>
                </a:cubicBezTo>
                <a:cubicBezTo>
                  <a:pt x="235223" y="236910"/>
                  <a:pt x="235149" y="230981"/>
                  <a:pt x="235000" y="224731"/>
                </a:cubicBezTo>
                <a:cubicBezTo>
                  <a:pt x="234950" y="221357"/>
                  <a:pt x="234504" y="218343"/>
                  <a:pt x="233660" y="215689"/>
                </a:cubicBezTo>
                <a:cubicBezTo>
                  <a:pt x="232817" y="213035"/>
                  <a:pt x="231899" y="210852"/>
                  <a:pt x="230907" y="209141"/>
                </a:cubicBezTo>
                <a:cubicBezTo>
                  <a:pt x="229915" y="207429"/>
                  <a:pt x="229419" y="206673"/>
                  <a:pt x="229419" y="206871"/>
                </a:cubicBezTo>
                <a:close/>
                <a:moveTo>
                  <a:pt x="423565" y="204639"/>
                </a:moveTo>
                <a:cubicBezTo>
                  <a:pt x="424309" y="205036"/>
                  <a:pt x="425897" y="205966"/>
                  <a:pt x="428328" y="207429"/>
                </a:cubicBezTo>
                <a:cubicBezTo>
                  <a:pt x="430758" y="208893"/>
                  <a:pt x="433090" y="210406"/>
                  <a:pt x="435322" y="211969"/>
                </a:cubicBezTo>
                <a:cubicBezTo>
                  <a:pt x="437555" y="213531"/>
                  <a:pt x="438671" y="214635"/>
                  <a:pt x="438671" y="215280"/>
                </a:cubicBezTo>
                <a:cubicBezTo>
                  <a:pt x="438671" y="215677"/>
                  <a:pt x="438448" y="216148"/>
                  <a:pt x="438001" y="216694"/>
                </a:cubicBezTo>
                <a:cubicBezTo>
                  <a:pt x="437208" y="217785"/>
                  <a:pt x="436538" y="219311"/>
                  <a:pt x="435992" y="221270"/>
                </a:cubicBezTo>
                <a:cubicBezTo>
                  <a:pt x="435447" y="223230"/>
                  <a:pt x="435124" y="226541"/>
                  <a:pt x="435025" y="231205"/>
                </a:cubicBezTo>
                <a:lnTo>
                  <a:pt x="435025" y="234330"/>
                </a:lnTo>
                <a:cubicBezTo>
                  <a:pt x="436910" y="233536"/>
                  <a:pt x="438448" y="232792"/>
                  <a:pt x="439639" y="232098"/>
                </a:cubicBezTo>
                <a:cubicBezTo>
                  <a:pt x="440829" y="231403"/>
                  <a:pt x="441424" y="231031"/>
                  <a:pt x="441424" y="230981"/>
                </a:cubicBezTo>
                <a:cubicBezTo>
                  <a:pt x="443706" y="233214"/>
                  <a:pt x="445567" y="235025"/>
                  <a:pt x="447006" y="236414"/>
                </a:cubicBezTo>
                <a:cubicBezTo>
                  <a:pt x="448444" y="237803"/>
                  <a:pt x="449362" y="238671"/>
                  <a:pt x="449759" y="239018"/>
                </a:cubicBezTo>
                <a:lnTo>
                  <a:pt x="448643" y="240953"/>
                </a:lnTo>
                <a:cubicBezTo>
                  <a:pt x="448543" y="240953"/>
                  <a:pt x="448283" y="240916"/>
                  <a:pt x="447861" y="240841"/>
                </a:cubicBezTo>
                <a:cubicBezTo>
                  <a:pt x="447440" y="240767"/>
                  <a:pt x="446782" y="240730"/>
                  <a:pt x="445889" y="240730"/>
                </a:cubicBezTo>
                <a:cubicBezTo>
                  <a:pt x="443161" y="240730"/>
                  <a:pt x="439490" y="241250"/>
                  <a:pt x="434876" y="242292"/>
                </a:cubicBezTo>
                <a:lnTo>
                  <a:pt x="434653" y="263575"/>
                </a:lnTo>
                <a:cubicBezTo>
                  <a:pt x="438076" y="261491"/>
                  <a:pt x="440891" y="259755"/>
                  <a:pt x="443099" y="258366"/>
                </a:cubicBezTo>
                <a:cubicBezTo>
                  <a:pt x="445306" y="256977"/>
                  <a:pt x="446708" y="256084"/>
                  <a:pt x="447303" y="255687"/>
                </a:cubicBezTo>
                <a:lnTo>
                  <a:pt x="449089" y="257994"/>
                </a:lnTo>
                <a:lnTo>
                  <a:pt x="434578" y="269677"/>
                </a:lnTo>
                <a:cubicBezTo>
                  <a:pt x="434380" y="290215"/>
                  <a:pt x="434256" y="301476"/>
                  <a:pt x="434206" y="303461"/>
                </a:cubicBezTo>
                <a:lnTo>
                  <a:pt x="434206" y="307181"/>
                </a:lnTo>
                <a:cubicBezTo>
                  <a:pt x="434206" y="311299"/>
                  <a:pt x="434306" y="314648"/>
                  <a:pt x="434504" y="317227"/>
                </a:cubicBezTo>
                <a:lnTo>
                  <a:pt x="434578" y="319683"/>
                </a:lnTo>
                <a:cubicBezTo>
                  <a:pt x="434529" y="321171"/>
                  <a:pt x="433921" y="322672"/>
                  <a:pt x="432755" y="324185"/>
                </a:cubicBezTo>
                <a:cubicBezTo>
                  <a:pt x="431589" y="325698"/>
                  <a:pt x="430225" y="326938"/>
                  <a:pt x="428662" y="327906"/>
                </a:cubicBezTo>
                <a:cubicBezTo>
                  <a:pt x="427100" y="328873"/>
                  <a:pt x="425822" y="329357"/>
                  <a:pt x="424830" y="329357"/>
                </a:cubicBezTo>
                <a:cubicBezTo>
                  <a:pt x="424384" y="329357"/>
                  <a:pt x="424024" y="329096"/>
                  <a:pt x="423751" y="328575"/>
                </a:cubicBezTo>
                <a:cubicBezTo>
                  <a:pt x="423478" y="328054"/>
                  <a:pt x="423143" y="327149"/>
                  <a:pt x="422747" y="325859"/>
                </a:cubicBezTo>
                <a:cubicBezTo>
                  <a:pt x="421754" y="322486"/>
                  <a:pt x="420316" y="319038"/>
                  <a:pt x="418431" y="315516"/>
                </a:cubicBezTo>
                <a:cubicBezTo>
                  <a:pt x="416545" y="311993"/>
                  <a:pt x="413445" y="308050"/>
                  <a:pt x="409129" y="303684"/>
                </a:cubicBezTo>
                <a:lnTo>
                  <a:pt x="410915" y="301600"/>
                </a:lnTo>
                <a:cubicBezTo>
                  <a:pt x="413544" y="303982"/>
                  <a:pt x="416086" y="305842"/>
                  <a:pt x="418542" y="307181"/>
                </a:cubicBezTo>
                <a:cubicBezTo>
                  <a:pt x="420998" y="308521"/>
                  <a:pt x="422771" y="309215"/>
                  <a:pt x="423863" y="309265"/>
                </a:cubicBezTo>
                <a:cubicBezTo>
                  <a:pt x="424656" y="309265"/>
                  <a:pt x="425301" y="308248"/>
                  <a:pt x="425798" y="306214"/>
                </a:cubicBezTo>
                <a:cubicBezTo>
                  <a:pt x="426294" y="304180"/>
                  <a:pt x="426591" y="300583"/>
                  <a:pt x="426690" y="295424"/>
                </a:cubicBezTo>
                <a:lnTo>
                  <a:pt x="427063" y="275779"/>
                </a:lnTo>
                <a:lnTo>
                  <a:pt x="415454" y="285304"/>
                </a:lnTo>
                <a:cubicBezTo>
                  <a:pt x="414363" y="286246"/>
                  <a:pt x="413308" y="287276"/>
                  <a:pt x="412291" y="288392"/>
                </a:cubicBezTo>
                <a:cubicBezTo>
                  <a:pt x="411274" y="289508"/>
                  <a:pt x="410456" y="290488"/>
                  <a:pt x="409836" y="291331"/>
                </a:cubicBezTo>
                <a:cubicBezTo>
                  <a:pt x="409216" y="292175"/>
                  <a:pt x="408831" y="292720"/>
                  <a:pt x="408682" y="292968"/>
                </a:cubicBezTo>
                <a:lnTo>
                  <a:pt x="395288" y="284559"/>
                </a:lnTo>
                <a:lnTo>
                  <a:pt x="396776" y="281508"/>
                </a:lnTo>
                <a:cubicBezTo>
                  <a:pt x="396776" y="281558"/>
                  <a:pt x="397433" y="281521"/>
                  <a:pt x="398748" y="281397"/>
                </a:cubicBezTo>
                <a:cubicBezTo>
                  <a:pt x="400063" y="281273"/>
                  <a:pt x="401700" y="280926"/>
                  <a:pt x="403659" y="280355"/>
                </a:cubicBezTo>
                <a:cubicBezTo>
                  <a:pt x="405619" y="279785"/>
                  <a:pt x="407715" y="278904"/>
                  <a:pt x="409947" y="277713"/>
                </a:cubicBezTo>
                <a:cubicBezTo>
                  <a:pt x="415950" y="274489"/>
                  <a:pt x="421680" y="271264"/>
                  <a:pt x="427137" y="268040"/>
                </a:cubicBezTo>
                <a:cubicBezTo>
                  <a:pt x="427236" y="257622"/>
                  <a:pt x="427286" y="249709"/>
                  <a:pt x="427286" y="244301"/>
                </a:cubicBezTo>
                <a:cubicBezTo>
                  <a:pt x="425103" y="244897"/>
                  <a:pt x="423069" y="245517"/>
                  <a:pt x="421184" y="246162"/>
                </a:cubicBezTo>
                <a:cubicBezTo>
                  <a:pt x="418703" y="246956"/>
                  <a:pt x="416632" y="247935"/>
                  <a:pt x="414970" y="249101"/>
                </a:cubicBezTo>
                <a:cubicBezTo>
                  <a:pt x="413308" y="250267"/>
                  <a:pt x="412453" y="250850"/>
                  <a:pt x="412403" y="250850"/>
                </a:cubicBezTo>
                <a:cubicBezTo>
                  <a:pt x="412056" y="250850"/>
                  <a:pt x="410332" y="249759"/>
                  <a:pt x="407231" y="247576"/>
                </a:cubicBezTo>
                <a:cubicBezTo>
                  <a:pt x="404131" y="245393"/>
                  <a:pt x="402010" y="243905"/>
                  <a:pt x="400869" y="243111"/>
                </a:cubicBezTo>
                <a:lnTo>
                  <a:pt x="401613" y="240953"/>
                </a:lnTo>
                <a:cubicBezTo>
                  <a:pt x="402605" y="241201"/>
                  <a:pt x="403721" y="241325"/>
                  <a:pt x="404962" y="241325"/>
                </a:cubicBezTo>
                <a:cubicBezTo>
                  <a:pt x="409674" y="241325"/>
                  <a:pt x="417017" y="239911"/>
                  <a:pt x="426988" y="237083"/>
                </a:cubicBezTo>
                <a:lnTo>
                  <a:pt x="427360" y="237009"/>
                </a:lnTo>
                <a:cubicBezTo>
                  <a:pt x="427360" y="234876"/>
                  <a:pt x="427335" y="233313"/>
                  <a:pt x="427286" y="232321"/>
                </a:cubicBezTo>
                <a:cubicBezTo>
                  <a:pt x="427286" y="229195"/>
                  <a:pt x="427236" y="226194"/>
                  <a:pt x="427137" y="223317"/>
                </a:cubicBezTo>
                <a:cubicBezTo>
                  <a:pt x="426988" y="219894"/>
                  <a:pt x="426504" y="216967"/>
                  <a:pt x="425686" y="214536"/>
                </a:cubicBezTo>
                <a:cubicBezTo>
                  <a:pt x="424867" y="212105"/>
                  <a:pt x="423962" y="210170"/>
                  <a:pt x="422970" y="208732"/>
                </a:cubicBezTo>
                <a:cubicBezTo>
                  <a:pt x="421978" y="207293"/>
                  <a:pt x="421482" y="206673"/>
                  <a:pt x="421482" y="206871"/>
                </a:cubicBezTo>
                <a:close/>
                <a:moveTo>
                  <a:pt x="495077" y="203746"/>
                </a:moveTo>
                <a:cubicBezTo>
                  <a:pt x="498649" y="206722"/>
                  <a:pt x="502221" y="209600"/>
                  <a:pt x="505793" y="212378"/>
                </a:cubicBezTo>
                <a:cubicBezTo>
                  <a:pt x="508273" y="214313"/>
                  <a:pt x="509960" y="215677"/>
                  <a:pt x="510853" y="216471"/>
                </a:cubicBezTo>
                <a:cubicBezTo>
                  <a:pt x="511746" y="217264"/>
                  <a:pt x="512192" y="217909"/>
                  <a:pt x="512192" y="218405"/>
                </a:cubicBezTo>
                <a:cubicBezTo>
                  <a:pt x="512192" y="218653"/>
                  <a:pt x="512006" y="218963"/>
                  <a:pt x="511634" y="219336"/>
                </a:cubicBezTo>
                <a:cubicBezTo>
                  <a:pt x="511262" y="219708"/>
                  <a:pt x="510828" y="220092"/>
                  <a:pt x="510332" y="220489"/>
                </a:cubicBezTo>
                <a:cubicBezTo>
                  <a:pt x="509191" y="221432"/>
                  <a:pt x="508236" y="222325"/>
                  <a:pt x="507467" y="223168"/>
                </a:cubicBezTo>
                <a:cubicBezTo>
                  <a:pt x="506698" y="224011"/>
                  <a:pt x="506090" y="225028"/>
                  <a:pt x="505644" y="226219"/>
                </a:cubicBezTo>
                <a:cubicBezTo>
                  <a:pt x="505743" y="225971"/>
                  <a:pt x="504974" y="228005"/>
                  <a:pt x="503337" y="232321"/>
                </a:cubicBezTo>
                <a:cubicBezTo>
                  <a:pt x="502841" y="233809"/>
                  <a:pt x="502444" y="234925"/>
                  <a:pt x="502146" y="235669"/>
                </a:cubicBezTo>
                <a:cubicBezTo>
                  <a:pt x="507107" y="235025"/>
                  <a:pt x="511101" y="234231"/>
                  <a:pt x="514127" y="233288"/>
                </a:cubicBezTo>
                <a:cubicBezTo>
                  <a:pt x="516508" y="232494"/>
                  <a:pt x="518381" y="231688"/>
                  <a:pt x="519745" y="230870"/>
                </a:cubicBezTo>
                <a:cubicBezTo>
                  <a:pt x="521110" y="230051"/>
                  <a:pt x="521866" y="229642"/>
                  <a:pt x="522015" y="229642"/>
                </a:cubicBezTo>
                <a:cubicBezTo>
                  <a:pt x="522412" y="229642"/>
                  <a:pt x="524074" y="231056"/>
                  <a:pt x="527001" y="233883"/>
                </a:cubicBezTo>
                <a:cubicBezTo>
                  <a:pt x="529928" y="236711"/>
                  <a:pt x="531912" y="238646"/>
                  <a:pt x="532954" y="239688"/>
                </a:cubicBezTo>
                <a:lnTo>
                  <a:pt x="531317" y="242069"/>
                </a:lnTo>
                <a:cubicBezTo>
                  <a:pt x="531069" y="241970"/>
                  <a:pt x="530461" y="241796"/>
                  <a:pt x="529494" y="241548"/>
                </a:cubicBezTo>
                <a:cubicBezTo>
                  <a:pt x="528526" y="241300"/>
                  <a:pt x="527149" y="241064"/>
                  <a:pt x="525364" y="240841"/>
                </a:cubicBezTo>
                <a:cubicBezTo>
                  <a:pt x="523578" y="240618"/>
                  <a:pt x="521593" y="240506"/>
                  <a:pt x="519410" y="240506"/>
                </a:cubicBezTo>
                <a:lnTo>
                  <a:pt x="517104" y="240581"/>
                </a:lnTo>
                <a:cubicBezTo>
                  <a:pt x="515466" y="240630"/>
                  <a:pt x="513569" y="240891"/>
                  <a:pt x="511411" y="241362"/>
                </a:cubicBezTo>
                <a:cubicBezTo>
                  <a:pt x="509253" y="241833"/>
                  <a:pt x="507368" y="242305"/>
                  <a:pt x="505755" y="242776"/>
                </a:cubicBezTo>
                <a:cubicBezTo>
                  <a:pt x="504143" y="243247"/>
                  <a:pt x="503114" y="243557"/>
                  <a:pt x="502667" y="243706"/>
                </a:cubicBezTo>
                <a:lnTo>
                  <a:pt x="500137" y="240953"/>
                </a:lnTo>
                <a:cubicBezTo>
                  <a:pt x="498500" y="245120"/>
                  <a:pt x="496751" y="249052"/>
                  <a:pt x="494891" y="252747"/>
                </a:cubicBezTo>
                <a:cubicBezTo>
                  <a:pt x="493031" y="256443"/>
                  <a:pt x="490835" y="260077"/>
                  <a:pt x="488305" y="263649"/>
                </a:cubicBezTo>
                <a:lnTo>
                  <a:pt x="485478" y="262384"/>
                </a:lnTo>
                <a:cubicBezTo>
                  <a:pt x="488603" y="255191"/>
                  <a:pt x="490848" y="248779"/>
                  <a:pt x="492212" y="243148"/>
                </a:cubicBezTo>
                <a:cubicBezTo>
                  <a:pt x="493576" y="237517"/>
                  <a:pt x="494482" y="231552"/>
                  <a:pt x="494928" y="225251"/>
                </a:cubicBezTo>
                <a:cubicBezTo>
                  <a:pt x="495027" y="223763"/>
                  <a:pt x="495077" y="222449"/>
                  <a:pt x="495077" y="221308"/>
                </a:cubicBezTo>
                <a:cubicBezTo>
                  <a:pt x="495077" y="218033"/>
                  <a:pt x="494879" y="214933"/>
                  <a:pt x="494482" y="212006"/>
                </a:cubicBezTo>
                <a:cubicBezTo>
                  <a:pt x="494085" y="209079"/>
                  <a:pt x="493465" y="207194"/>
                  <a:pt x="492621" y="206350"/>
                </a:cubicBezTo>
                <a:close/>
                <a:moveTo>
                  <a:pt x="1470794" y="203523"/>
                </a:moveTo>
                <a:cubicBezTo>
                  <a:pt x="1471538" y="204019"/>
                  <a:pt x="1473089" y="205135"/>
                  <a:pt x="1475445" y="206871"/>
                </a:cubicBezTo>
                <a:cubicBezTo>
                  <a:pt x="1477801" y="208608"/>
                  <a:pt x="1480071" y="210356"/>
                  <a:pt x="1482254" y="212117"/>
                </a:cubicBezTo>
                <a:cubicBezTo>
                  <a:pt x="1484437" y="213879"/>
                  <a:pt x="1485528" y="214982"/>
                  <a:pt x="1485528" y="215429"/>
                </a:cubicBezTo>
                <a:cubicBezTo>
                  <a:pt x="1485528" y="215578"/>
                  <a:pt x="1485181" y="216309"/>
                  <a:pt x="1484486" y="217624"/>
                </a:cubicBezTo>
                <a:cubicBezTo>
                  <a:pt x="1483792" y="218939"/>
                  <a:pt x="1483159" y="220898"/>
                  <a:pt x="1482589" y="223503"/>
                </a:cubicBezTo>
                <a:cubicBezTo>
                  <a:pt x="1482018" y="226107"/>
                  <a:pt x="1481733" y="229394"/>
                  <a:pt x="1481733" y="233363"/>
                </a:cubicBezTo>
                <a:lnTo>
                  <a:pt x="1481733" y="235446"/>
                </a:lnTo>
                <a:lnTo>
                  <a:pt x="1492449" y="233660"/>
                </a:lnTo>
                <a:cubicBezTo>
                  <a:pt x="1497459" y="232767"/>
                  <a:pt x="1501068" y="231825"/>
                  <a:pt x="1503276" y="230833"/>
                </a:cubicBezTo>
                <a:cubicBezTo>
                  <a:pt x="1505484" y="229840"/>
                  <a:pt x="1506984" y="228997"/>
                  <a:pt x="1507778" y="228302"/>
                </a:cubicBezTo>
                <a:cubicBezTo>
                  <a:pt x="1508572" y="227608"/>
                  <a:pt x="1509043" y="227261"/>
                  <a:pt x="1509192" y="227261"/>
                </a:cubicBezTo>
                <a:cubicBezTo>
                  <a:pt x="1509638" y="227261"/>
                  <a:pt x="1510494" y="227806"/>
                  <a:pt x="1511759" y="228898"/>
                </a:cubicBezTo>
                <a:cubicBezTo>
                  <a:pt x="1513024" y="229989"/>
                  <a:pt x="1514215" y="231167"/>
                  <a:pt x="1515331" y="232432"/>
                </a:cubicBezTo>
                <a:cubicBezTo>
                  <a:pt x="1516447" y="233697"/>
                  <a:pt x="1517005" y="234553"/>
                  <a:pt x="1517005" y="235000"/>
                </a:cubicBezTo>
                <a:cubicBezTo>
                  <a:pt x="1517005" y="235198"/>
                  <a:pt x="1516732" y="235669"/>
                  <a:pt x="1516187" y="236414"/>
                </a:cubicBezTo>
                <a:cubicBezTo>
                  <a:pt x="1515443" y="237406"/>
                  <a:pt x="1514835" y="238373"/>
                  <a:pt x="1514364" y="239316"/>
                </a:cubicBezTo>
                <a:cubicBezTo>
                  <a:pt x="1513892" y="240258"/>
                  <a:pt x="1513533" y="241375"/>
                  <a:pt x="1513285" y="242664"/>
                </a:cubicBezTo>
                <a:cubicBezTo>
                  <a:pt x="1511548" y="252239"/>
                  <a:pt x="1510680" y="261119"/>
                  <a:pt x="1510680" y="269305"/>
                </a:cubicBezTo>
                <a:cubicBezTo>
                  <a:pt x="1510680" y="273273"/>
                  <a:pt x="1510953" y="277713"/>
                  <a:pt x="1511499" y="282625"/>
                </a:cubicBezTo>
                <a:cubicBezTo>
                  <a:pt x="1511548" y="282972"/>
                  <a:pt x="1511610" y="283505"/>
                  <a:pt x="1511685" y="284225"/>
                </a:cubicBezTo>
                <a:cubicBezTo>
                  <a:pt x="1511759" y="284944"/>
                  <a:pt x="1511747" y="285403"/>
                  <a:pt x="1511648" y="285601"/>
                </a:cubicBezTo>
                <a:cubicBezTo>
                  <a:pt x="1511449" y="286147"/>
                  <a:pt x="1510779" y="287090"/>
                  <a:pt x="1509638" y="288429"/>
                </a:cubicBezTo>
                <a:cubicBezTo>
                  <a:pt x="1508497" y="289768"/>
                  <a:pt x="1507319" y="290996"/>
                  <a:pt x="1506104" y="292113"/>
                </a:cubicBezTo>
                <a:cubicBezTo>
                  <a:pt x="1504888" y="293229"/>
                  <a:pt x="1504057" y="293787"/>
                  <a:pt x="1503611" y="293787"/>
                </a:cubicBezTo>
                <a:cubicBezTo>
                  <a:pt x="1503264" y="293787"/>
                  <a:pt x="1502631" y="292609"/>
                  <a:pt x="1501713" y="290252"/>
                </a:cubicBezTo>
                <a:cubicBezTo>
                  <a:pt x="1500795" y="287896"/>
                  <a:pt x="1500213" y="285924"/>
                  <a:pt x="1499964" y="284336"/>
                </a:cubicBezTo>
                <a:cubicBezTo>
                  <a:pt x="1498476" y="284237"/>
                  <a:pt x="1497261" y="284187"/>
                  <a:pt x="1496318" y="284187"/>
                </a:cubicBezTo>
                <a:lnTo>
                  <a:pt x="1493416" y="284262"/>
                </a:lnTo>
                <a:cubicBezTo>
                  <a:pt x="1491630" y="284311"/>
                  <a:pt x="1488058" y="284683"/>
                  <a:pt x="1482700" y="285378"/>
                </a:cubicBezTo>
                <a:cubicBezTo>
                  <a:pt x="1483246" y="304626"/>
                  <a:pt x="1483891" y="316037"/>
                  <a:pt x="1484635" y="319608"/>
                </a:cubicBezTo>
                <a:cubicBezTo>
                  <a:pt x="1484685" y="319757"/>
                  <a:pt x="1484710" y="319956"/>
                  <a:pt x="1484710" y="320204"/>
                </a:cubicBezTo>
                <a:cubicBezTo>
                  <a:pt x="1484710" y="321394"/>
                  <a:pt x="1484288" y="322945"/>
                  <a:pt x="1483444" y="324855"/>
                </a:cubicBezTo>
                <a:cubicBezTo>
                  <a:pt x="1482601" y="326765"/>
                  <a:pt x="1481659" y="328464"/>
                  <a:pt x="1480617" y="329952"/>
                </a:cubicBezTo>
                <a:cubicBezTo>
                  <a:pt x="1479575" y="331440"/>
                  <a:pt x="1478806" y="332184"/>
                  <a:pt x="1478310" y="332184"/>
                </a:cubicBezTo>
                <a:cubicBezTo>
                  <a:pt x="1477814" y="332184"/>
                  <a:pt x="1476995" y="331378"/>
                  <a:pt x="1475854" y="329766"/>
                </a:cubicBezTo>
                <a:cubicBezTo>
                  <a:pt x="1474713" y="328154"/>
                  <a:pt x="1473659" y="326368"/>
                  <a:pt x="1472692" y="324408"/>
                </a:cubicBezTo>
                <a:cubicBezTo>
                  <a:pt x="1471724" y="322449"/>
                  <a:pt x="1471216" y="321047"/>
                  <a:pt x="1471166" y="320204"/>
                </a:cubicBezTo>
                <a:cubicBezTo>
                  <a:pt x="1471117" y="319559"/>
                  <a:pt x="1471340" y="317773"/>
                  <a:pt x="1471836" y="314846"/>
                </a:cubicBezTo>
                <a:cubicBezTo>
                  <a:pt x="1472382" y="311473"/>
                  <a:pt x="1472828" y="308322"/>
                  <a:pt x="1473175" y="305395"/>
                </a:cubicBezTo>
                <a:cubicBezTo>
                  <a:pt x="1473523" y="302468"/>
                  <a:pt x="1473771" y="299145"/>
                  <a:pt x="1473920" y="295424"/>
                </a:cubicBezTo>
                <a:lnTo>
                  <a:pt x="1474143" y="286569"/>
                </a:lnTo>
                <a:cubicBezTo>
                  <a:pt x="1466354" y="287660"/>
                  <a:pt x="1460351" y="288578"/>
                  <a:pt x="1456135" y="289322"/>
                </a:cubicBezTo>
                <a:cubicBezTo>
                  <a:pt x="1455738" y="291009"/>
                  <a:pt x="1455118" y="292757"/>
                  <a:pt x="1454274" y="294568"/>
                </a:cubicBezTo>
                <a:cubicBezTo>
                  <a:pt x="1453431" y="296379"/>
                  <a:pt x="1452786" y="297309"/>
                  <a:pt x="1452340" y="297359"/>
                </a:cubicBezTo>
                <a:cubicBezTo>
                  <a:pt x="1451744" y="297359"/>
                  <a:pt x="1450963" y="296664"/>
                  <a:pt x="1449995" y="295275"/>
                </a:cubicBezTo>
                <a:cubicBezTo>
                  <a:pt x="1449028" y="293886"/>
                  <a:pt x="1448147" y="292435"/>
                  <a:pt x="1447354" y="290922"/>
                </a:cubicBezTo>
                <a:cubicBezTo>
                  <a:pt x="1446560" y="289409"/>
                  <a:pt x="1446039" y="288429"/>
                  <a:pt x="1445791" y="287983"/>
                </a:cubicBezTo>
                <a:cubicBezTo>
                  <a:pt x="1445841" y="287288"/>
                  <a:pt x="1445977" y="285651"/>
                  <a:pt x="1446200" y="283071"/>
                </a:cubicBezTo>
                <a:cubicBezTo>
                  <a:pt x="1446424" y="280492"/>
                  <a:pt x="1446634" y="277192"/>
                  <a:pt x="1446833" y="273174"/>
                </a:cubicBezTo>
                <a:cubicBezTo>
                  <a:pt x="1447031" y="269156"/>
                  <a:pt x="1447130" y="265013"/>
                  <a:pt x="1447130" y="260747"/>
                </a:cubicBezTo>
                <a:cubicBezTo>
                  <a:pt x="1447130" y="255290"/>
                  <a:pt x="1446907" y="250031"/>
                  <a:pt x="1446461" y="244971"/>
                </a:cubicBezTo>
                <a:cubicBezTo>
                  <a:pt x="1446262" y="242937"/>
                  <a:pt x="1445766" y="240469"/>
                  <a:pt x="1444972" y="237567"/>
                </a:cubicBezTo>
                <a:cubicBezTo>
                  <a:pt x="1444179" y="234665"/>
                  <a:pt x="1443360" y="232544"/>
                  <a:pt x="1442517" y="231205"/>
                </a:cubicBezTo>
                <a:lnTo>
                  <a:pt x="1444228" y="230088"/>
                </a:lnTo>
                <a:cubicBezTo>
                  <a:pt x="1444972" y="230833"/>
                  <a:pt x="1446473" y="232296"/>
                  <a:pt x="1448730" y="234479"/>
                </a:cubicBezTo>
                <a:cubicBezTo>
                  <a:pt x="1450988" y="236662"/>
                  <a:pt x="1452612" y="238200"/>
                  <a:pt x="1453604" y="239092"/>
                </a:cubicBezTo>
                <a:cubicBezTo>
                  <a:pt x="1461145" y="238249"/>
                  <a:pt x="1467991" y="237381"/>
                  <a:pt x="1474143" y="236488"/>
                </a:cubicBezTo>
                <a:cubicBezTo>
                  <a:pt x="1474093" y="235793"/>
                  <a:pt x="1474068" y="234801"/>
                  <a:pt x="1474068" y="233511"/>
                </a:cubicBezTo>
                <a:cubicBezTo>
                  <a:pt x="1474019" y="232420"/>
                  <a:pt x="1473969" y="231279"/>
                  <a:pt x="1473920" y="230088"/>
                </a:cubicBezTo>
                <a:cubicBezTo>
                  <a:pt x="1473870" y="228898"/>
                  <a:pt x="1473796" y="227682"/>
                  <a:pt x="1473696" y="226442"/>
                </a:cubicBezTo>
                <a:cubicBezTo>
                  <a:pt x="1473448" y="222374"/>
                  <a:pt x="1472927" y="218802"/>
                  <a:pt x="1472134" y="215726"/>
                </a:cubicBezTo>
                <a:cubicBezTo>
                  <a:pt x="1471340" y="212651"/>
                  <a:pt x="1470521" y="210145"/>
                  <a:pt x="1469678" y="208211"/>
                </a:cubicBezTo>
                <a:cubicBezTo>
                  <a:pt x="1468834" y="206276"/>
                  <a:pt x="1468413" y="205408"/>
                  <a:pt x="1468413" y="205606"/>
                </a:cubicBezTo>
                <a:close/>
                <a:moveTo>
                  <a:pt x="1854920" y="201067"/>
                </a:moveTo>
                <a:cubicBezTo>
                  <a:pt x="1855763" y="201513"/>
                  <a:pt x="1857549" y="202456"/>
                  <a:pt x="1860277" y="203895"/>
                </a:cubicBezTo>
                <a:cubicBezTo>
                  <a:pt x="1863006" y="205333"/>
                  <a:pt x="1865623" y="206871"/>
                  <a:pt x="1868128" y="208508"/>
                </a:cubicBezTo>
                <a:cubicBezTo>
                  <a:pt x="1870633" y="210145"/>
                  <a:pt x="1871861" y="211311"/>
                  <a:pt x="1871812" y="212006"/>
                </a:cubicBezTo>
                <a:cubicBezTo>
                  <a:pt x="1871812" y="212353"/>
                  <a:pt x="1871712" y="212663"/>
                  <a:pt x="1871514" y="212936"/>
                </a:cubicBezTo>
                <a:cubicBezTo>
                  <a:pt x="1871316" y="213209"/>
                  <a:pt x="1870993" y="213568"/>
                  <a:pt x="1870546" y="214015"/>
                </a:cubicBezTo>
                <a:cubicBezTo>
                  <a:pt x="1869951" y="214561"/>
                  <a:pt x="1869443" y="215131"/>
                  <a:pt x="1869021" y="215726"/>
                </a:cubicBezTo>
                <a:cubicBezTo>
                  <a:pt x="1868599" y="216322"/>
                  <a:pt x="1868240" y="217091"/>
                  <a:pt x="1867942" y="218033"/>
                </a:cubicBezTo>
                <a:cubicBezTo>
                  <a:pt x="1867644" y="219224"/>
                  <a:pt x="1867372" y="220911"/>
                  <a:pt x="1867124" y="223093"/>
                </a:cubicBezTo>
                <a:lnTo>
                  <a:pt x="1871812" y="221977"/>
                </a:lnTo>
                <a:cubicBezTo>
                  <a:pt x="1876028" y="220935"/>
                  <a:pt x="1879067" y="219869"/>
                  <a:pt x="1880927" y="218777"/>
                </a:cubicBezTo>
                <a:cubicBezTo>
                  <a:pt x="1882788" y="217686"/>
                  <a:pt x="1883767" y="217140"/>
                  <a:pt x="1883867" y="217140"/>
                </a:cubicBezTo>
                <a:cubicBezTo>
                  <a:pt x="1884115" y="217140"/>
                  <a:pt x="1885888" y="218232"/>
                  <a:pt x="1889187" y="220415"/>
                </a:cubicBezTo>
                <a:cubicBezTo>
                  <a:pt x="1892486" y="222597"/>
                  <a:pt x="1894731" y="224086"/>
                  <a:pt x="1895922" y="224879"/>
                </a:cubicBezTo>
                <a:lnTo>
                  <a:pt x="1894285" y="227484"/>
                </a:lnTo>
                <a:cubicBezTo>
                  <a:pt x="1893987" y="227434"/>
                  <a:pt x="1893206" y="227360"/>
                  <a:pt x="1891940" y="227261"/>
                </a:cubicBezTo>
                <a:cubicBezTo>
                  <a:pt x="1890676" y="227161"/>
                  <a:pt x="1889175" y="227112"/>
                  <a:pt x="1887438" y="227112"/>
                </a:cubicBezTo>
                <a:cubicBezTo>
                  <a:pt x="1884363" y="227112"/>
                  <a:pt x="1881237" y="227310"/>
                  <a:pt x="1878062" y="227707"/>
                </a:cubicBezTo>
                <a:cubicBezTo>
                  <a:pt x="1875036" y="228104"/>
                  <a:pt x="1871216" y="228724"/>
                  <a:pt x="1866602" y="229567"/>
                </a:cubicBezTo>
                <a:cubicBezTo>
                  <a:pt x="1866305" y="234380"/>
                  <a:pt x="1866082" y="239266"/>
                  <a:pt x="1865933" y="244227"/>
                </a:cubicBezTo>
                <a:lnTo>
                  <a:pt x="1883792" y="241623"/>
                </a:lnTo>
                <a:cubicBezTo>
                  <a:pt x="1886273" y="241275"/>
                  <a:pt x="1888518" y="240692"/>
                  <a:pt x="1890527" y="239874"/>
                </a:cubicBezTo>
                <a:cubicBezTo>
                  <a:pt x="1892536" y="239055"/>
                  <a:pt x="1894557" y="238100"/>
                  <a:pt x="1896591" y="237009"/>
                </a:cubicBezTo>
                <a:cubicBezTo>
                  <a:pt x="1897782" y="236364"/>
                  <a:pt x="1898526" y="236042"/>
                  <a:pt x="1898824" y="236042"/>
                </a:cubicBezTo>
                <a:cubicBezTo>
                  <a:pt x="1899270" y="236042"/>
                  <a:pt x="1900300" y="236761"/>
                  <a:pt x="1901912" y="238200"/>
                </a:cubicBezTo>
                <a:cubicBezTo>
                  <a:pt x="1903524" y="239638"/>
                  <a:pt x="1905062" y="241151"/>
                  <a:pt x="1906526" y="242739"/>
                </a:cubicBezTo>
                <a:cubicBezTo>
                  <a:pt x="1907989" y="244326"/>
                  <a:pt x="1908721" y="245343"/>
                  <a:pt x="1908721" y="245790"/>
                </a:cubicBezTo>
                <a:cubicBezTo>
                  <a:pt x="1908721" y="246385"/>
                  <a:pt x="1908535" y="246832"/>
                  <a:pt x="1908163" y="247129"/>
                </a:cubicBezTo>
                <a:cubicBezTo>
                  <a:pt x="1907791" y="247427"/>
                  <a:pt x="1907059" y="247799"/>
                  <a:pt x="1905968" y="248245"/>
                </a:cubicBezTo>
                <a:cubicBezTo>
                  <a:pt x="1903636" y="249188"/>
                  <a:pt x="1901180" y="250478"/>
                  <a:pt x="1898601" y="252115"/>
                </a:cubicBezTo>
                <a:cubicBezTo>
                  <a:pt x="1896021" y="253752"/>
                  <a:pt x="1892896" y="256431"/>
                  <a:pt x="1889224" y="260152"/>
                </a:cubicBezTo>
                <a:lnTo>
                  <a:pt x="1886099" y="258663"/>
                </a:lnTo>
                <a:cubicBezTo>
                  <a:pt x="1886347" y="258316"/>
                  <a:pt x="1886893" y="257560"/>
                  <a:pt x="1887736" y="256394"/>
                </a:cubicBezTo>
                <a:cubicBezTo>
                  <a:pt x="1888580" y="255228"/>
                  <a:pt x="1889386" y="253913"/>
                  <a:pt x="1890155" y="252450"/>
                </a:cubicBezTo>
                <a:cubicBezTo>
                  <a:pt x="1890924" y="250986"/>
                  <a:pt x="1891308" y="249759"/>
                  <a:pt x="1891308" y="248766"/>
                </a:cubicBezTo>
                <a:cubicBezTo>
                  <a:pt x="1891308" y="248221"/>
                  <a:pt x="1891072" y="247836"/>
                  <a:pt x="1890601" y="247613"/>
                </a:cubicBezTo>
                <a:cubicBezTo>
                  <a:pt x="1890130" y="247390"/>
                  <a:pt x="1889348" y="247278"/>
                  <a:pt x="1888257" y="247278"/>
                </a:cubicBezTo>
                <a:cubicBezTo>
                  <a:pt x="1886769" y="247278"/>
                  <a:pt x="1882750" y="247700"/>
                  <a:pt x="1876202" y="248543"/>
                </a:cubicBezTo>
                <a:cubicBezTo>
                  <a:pt x="1869654" y="249386"/>
                  <a:pt x="1862423" y="250441"/>
                  <a:pt x="1854510" y="251706"/>
                </a:cubicBezTo>
                <a:cubicBezTo>
                  <a:pt x="1846598" y="252971"/>
                  <a:pt x="1839739" y="254199"/>
                  <a:pt x="1833935" y="255389"/>
                </a:cubicBezTo>
                <a:lnTo>
                  <a:pt x="1824856" y="248915"/>
                </a:lnTo>
                <a:lnTo>
                  <a:pt x="1825972" y="247055"/>
                </a:lnTo>
                <a:cubicBezTo>
                  <a:pt x="1825972" y="247104"/>
                  <a:pt x="1826853" y="247241"/>
                  <a:pt x="1828614" y="247464"/>
                </a:cubicBezTo>
                <a:cubicBezTo>
                  <a:pt x="1830375" y="247687"/>
                  <a:pt x="1832322" y="247799"/>
                  <a:pt x="1834456" y="247799"/>
                </a:cubicBezTo>
                <a:cubicBezTo>
                  <a:pt x="1836341" y="247799"/>
                  <a:pt x="1838176" y="247700"/>
                  <a:pt x="1839962" y="247501"/>
                </a:cubicBezTo>
                <a:cubicBezTo>
                  <a:pt x="1845866" y="246906"/>
                  <a:pt x="1851745" y="246187"/>
                  <a:pt x="1857598" y="245343"/>
                </a:cubicBezTo>
                <a:cubicBezTo>
                  <a:pt x="1857598" y="244698"/>
                  <a:pt x="1857673" y="243632"/>
                  <a:pt x="1857822" y="242143"/>
                </a:cubicBezTo>
                <a:lnTo>
                  <a:pt x="1858417" y="231279"/>
                </a:lnTo>
                <a:cubicBezTo>
                  <a:pt x="1853605" y="232321"/>
                  <a:pt x="1849983" y="233164"/>
                  <a:pt x="1847552" y="233809"/>
                </a:cubicBezTo>
                <a:cubicBezTo>
                  <a:pt x="1845370" y="234355"/>
                  <a:pt x="1843460" y="234925"/>
                  <a:pt x="1841823" y="235521"/>
                </a:cubicBezTo>
                <a:cubicBezTo>
                  <a:pt x="1840186" y="236116"/>
                  <a:pt x="1839367" y="236438"/>
                  <a:pt x="1839367" y="236488"/>
                </a:cubicBezTo>
                <a:cubicBezTo>
                  <a:pt x="1837035" y="235446"/>
                  <a:pt x="1834952" y="234392"/>
                  <a:pt x="1833116" y="233325"/>
                </a:cubicBezTo>
                <a:cubicBezTo>
                  <a:pt x="1831281" y="232259"/>
                  <a:pt x="1829842" y="231391"/>
                  <a:pt x="1828800" y="230721"/>
                </a:cubicBezTo>
                <a:cubicBezTo>
                  <a:pt x="1827758" y="230051"/>
                  <a:pt x="1827114" y="229617"/>
                  <a:pt x="1826866" y="229419"/>
                </a:cubicBezTo>
                <a:lnTo>
                  <a:pt x="1827982" y="226889"/>
                </a:lnTo>
                <a:cubicBezTo>
                  <a:pt x="1828279" y="226938"/>
                  <a:pt x="1829024" y="227025"/>
                  <a:pt x="1830214" y="227149"/>
                </a:cubicBezTo>
                <a:cubicBezTo>
                  <a:pt x="1831405" y="227273"/>
                  <a:pt x="1832918" y="227335"/>
                  <a:pt x="1834753" y="227335"/>
                </a:cubicBezTo>
                <a:cubicBezTo>
                  <a:pt x="1835448" y="227335"/>
                  <a:pt x="1836787" y="227285"/>
                  <a:pt x="1838772" y="227186"/>
                </a:cubicBezTo>
                <a:cubicBezTo>
                  <a:pt x="1844278" y="226938"/>
                  <a:pt x="1850901" y="226144"/>
                  <a:pt x="1858640" y="224805"/>
                </a:cubicBezTo>
                <a:lnTo>
                  <a:pt x="1858640" y="221754"/>
                </a:lnTo>
                <a:cubicBezTo>
                  <a:pt x="1858640" y="217289"/>
                  <a:pt x="1858442" y="214164"/>
                  <a:pt x="1858045" y="212378"/>
                </a:cubicBezTo>
                <a:cubicBezTo>
                  <a:pt x="1857747" y="210989"/>
                  <a:pt x="1857202" y="209612"/>
                  <a:pt x="1856408" y="208248"/>
                </a:cubicBezTo>
                <a:cubicBezTo>
                  <a:pt x="1855614" y="206884"/>
                  <a:pt x="1854858" y="205767"/>
                  <a:pt x="1854138" y="204899"/>
                </a:cubicBezTo>
                <a:cubicBezTo>
                  <a:pt x="1853419" y="204031"/>
                  <a:pt x="1852935" y="203473"/>
                  <a:pt x="1852687" y="203225"/>
                </a:cubicBezTo>
                <a:close/>
                <a:moveTo>
                  <a:pt x="715491" y="100608"/>
                </a:moveTo>
                <a:lnTo>
                  <a:pt x="718170" y="101054"/>
                </a:lnTo>
                <a:cubicBezTo>
                  <a:pt x="718071" y="101699"/>
                  <a:pt x="717823" y="103163"/>
                  <a:pt x="717426" y="105445"/>
                </a:cubicBezTo>
                <a:cubicBezTo>
                  <a:pt x="717029" y="107727"/>
                  <a:pt x="716533" y="110158"/>
                  <a:pt x="715938" y="112737"/>
                </a:cubicBezTo>
                <a:cubicBezTo>
                  <a:pt x="715343" y="115317"/>
                  <a:pt x="714772" y="117227"/>
                  <a:pt x="714226" y="118467"/>
                </a:cubicBezTo>
                <a:cubicBezTo>
                  <a:pt x="713631" y="119807"/>
                  <a:pt x="712044" y="121531"/>
                  <a:pt x="709464" y="123639"/>
                </a:cubicBezTo>
                <a:cubicBezTo>
                  <a:pt x="706884" y="125747"/>
                  <a:pt x="704267" y="127558"/>
                  <a:pt x="701613" y="129071"/>
                </a:cubicBezTo>
                <a:cubicBezTo>
                  <a:pt x="698959" y="130584"/>
                  <a:pt x="697310" y="131192"/>
                  <a:pt x="696665" y="130894"/>
                </a:cubicBezTo>
                <a:cubicBezTo>
                  <a:pt x="696169" y="130597"/>
                  <a:pt x="695747" y="129716"/>
                  <a:pt x="695400" y="128253"/>
                </a:cubicBezTo>
                <a:cubicBezTo>
                  <a:pt x="695052" y="126789"/>
                  <a:pt x="694879" y="125189"/>
                  <a:pt x="694879" y="123453"/>
                </a:cubicBezTo>
                <a:cubicBezTo>
                  <a:pt x="694879" y="121121"/>
                  <a:pt x="695152" y="119385"/>
                  <a:pt x="695697" y="118244"/>
                </a:cubicBezTo>
                <a:cubicBezTo>
                  <a:pt x="695797" y="117996"/>
                  <a:pt x="696045" y="117798"/>
                  <a:pt x="696441" y="117649"/>
                </a:cubicBezTo>
                <a:cubicBezTo>
                  <a:pt x="696838" y="117500"/>
                  <a:pt x="697310" y="117376"/>
                  <a:pt x="697855" y="117277"/>
                </a:cubicBezTo>
                <a:cubicBezTo>
                  <a:pt x="699691" y="116830"/>
                  <a:pt x="701464" y="116198"/>
                  <a:pt x="703176" y="115379"/>
                </a:cubicBezTo>
                <a:cubicBezTo>
                  <a:pt x="704887" y="114561"/>
                  <a:pt x="706847" y="112973"/>
                  <a:pt x="709055" y="110617"/>
                </a:cubicBezTo>
                <a:cubicBezTo>
                  <a:pt x="711262" y="108260"/>
                  <a:pt x="713408" y="104924"/>
                  <a:pt x="715491" y="100608"/>
                </a:cubicBezTo>
                <a:close/>
                <a:moveTo>
                  <a:pt x="739230" y="99492"/>
                </a:moveTo>
                <a:cubicBezTo>
                  <a:pt x="740321" y="102518"/>
                  <a:pt x="741239" y="105494"/>
                  <a:pt x="741983" y="108421"/>
                </a:cubicBezTo>
                <a:cubicBezTo>
                  <a:pt x="742727" y="111348"/>
                  <a:pt x="743099" y="113556"/>
                  <a:pt x="743099" y="115044"/>
                </a:cubicBezTo>
                <a:cubicBezTo>
                  <a:pt x="743099" y="115441"/>
                  <a:pt x="743074" y="115714"/>
                  <a:pt x="743025" y="115863"/>
                </a:cubicBezTo>
                <a:cubicBezTo>
                  <a:pt x="742727" y="117202"/>
                  <a:pt x="742169" y="118889"/>
                  <a:pt x="741350" y="120923"/>
                </a:cubicBezTo>
                <a:cubicBezTo>
                  <a:pt x="740532" y="122957"/>
                  <a:pt x="739639" y="124730"/>
                  <a:pt x="738671" y="126244"/>
                </a:cubicBezTo>
                <a:cubicBezTo>
                  <a:pt x="737704" y="127757"/>
                  <a:pt x="736824" y="128513"/>
                  <a:pt x="736030" y="128513"/>
                </a:cubicBezTo>
                <a:cubicBezTo>
                  <a:pt x="735434" y="128513"/>
                  <a:pt x="734604" y="128054"/>
                  <a:pt x="733537" y="127137"/>
                </a:cubicBezTo>
                <a:cubicBezTo>
                  <a:pt x="732470" y="126219"/>
                  <a:pt x="731540" y="125078"/>
                  <a:pt x="730746" y="123713"/>
                </a:cubicBezTo>
                <a:cubicBezTo>
                  <a:pt x="729952" y="122349"/>
                  <a:pt x="729556" y="121022"/>
                  <a:pt x="729556" y="119732"/>
                </a:cubicBezTo>
                <a:cubicBezTo>
                  <a:pt x="729556" y="119087"/>
                  <a:pt x="729704" y="118418"/>
                  <a:pt x="730002" y="117723"/>
                </a:cubicBezTo>
                <a:cubicBezTo>
                  <a:pt x="730151" y="117525"/>
                  <a:pt x="730920" y="116805"/>
                  <a:pt x="732309" y="115565"/>
                </a:cubicBezTo>
                <a:cubicBezTo>
                  <a:pt x="733698" y="114325"/>
                  <a:pt x="734839" y="112663"/>
                  <a:pt x="735732" y="110579"/>
                </a:cubicBezTo>
                <a:cubicBezTo>
                  <a:pt x="736575" y="108645"/>
                  <a:pt x="736997" y="106412"/>
                  <a:pt x="736997" y="103882"/>
                </a:cubicBezTo>
                <a:cubicBezTo>
                  <a:pt x="736997" y="102940"/>
                  <a:pt x="736948" y="102096"/>
                  <a:pt x="736848" y="101352"/>
                </a:cubicBezTo>
                <a:cubicBezTo>
                  <a:pt x="736749" y="100608"/>
                  <a:pt x="736675" y="100137"/>
                  <a:pt x="736625" y="99938"/>
                </a:cubicBezTo>
                <a:close/>
                <a:moveTo>
                  <a:pt x="754336" y="97185"/>
                </a:moveTo>
                <a:lnTo>
                  <a:pt x="755973" y="98301"/>
                </a:lnTo>
                <a:cubicBezTo>
                  <a:pt x="760686" y="101625"/>
                  <a:pt x="764419" y="104366"/>
                  <a:pt x="767172" y="106524"/>
                </a:cubicBezTo>
                <a:cubicBezTo>
                  <a:pt x="769925" y="108682"/>
                  <a:pt x="771525" y="110356"/>
                  <a:pt x="771972" y="111547"/>
                </a:cubicBezTo>
                <a:cubicBezTo>
                  <a:pt x="772071" y="111745"/>
                  <a:pt x="772120" y="112167"/>
                  <a:pt x="772120" y="112812"/>
                </a:cubicBezTo>
                <a:cubicBezTo>
                  <a:pt x="772120" y="114250"/>
                  <a:pt x="771761" y="116123"/>
                  <a:pt x="771042" y="118430"/>
                </a:cubicBezTo>
                <a:cubicBezTo>
                  <a:pt x="770322" y="120737"/>
                  <a:pt x="769442" y="122759"/>
                  <a:pt x="768400" y="124495"/>
                </a:cubicBezTo>
                <a:cubicBezTo>
                  <a:pt x="767358" y="126231"/>
                  <a:pt x="766366" y="127099"/>
                  <a:pt x="765423" y="127099"/>
                </a:cubicBezTo>
                <a:cubicBezTo>
                  <a:pt x="765076" y="127099"/>
                  <a:pt x="764716" y="126653"/>
                  <a:pt x="764344" y="125760"/>
                </a:cubicBezTo>
                <a:cubicBezTo>
                  <a:pt x="763972" y="124867"/>
                  <a:pt x="763439" y="123329"/>
                  <a:pt x="762744" y="121146"/>
                </a:cubicBezTo>
                <a:cubicBezTo>
                  <a:pt x="761405" y="116731"/>
                  <a:pt x="759966" y="112688"/>
                  <a:pt x="758428" y="109017"/>
                </a:cubicBezTo>
                <a:cubicBezTo>
                  <a:pt x="756890" y="105346"/>
                  <a:pt x="754832" y="101873"/>
                  <a:pt x="752252" y="98599"/>
                </a:cubicBezTo>
                <a:close/>
                <a:moveTo>
                  <a:pt x="777330" y="97036"/>
                </a:moveTo>
                <a:cubicBezTo>
                  <a:pt x="785168" y="99765"/>
                  <a:pt x="791716" y="102344"/>
                  <a:pt x="796975" y="104775"/>
                </a:cubicBezTo>
                <a:cubicBezTo>
                  <a:pt x="802233" y="107206"/>
                  <a:pt x="805458" y="109215"/>
                  <a:pt x="806649" y="110803"/>
                </a:cubicBezTo>
                <a:cubicBezTo>
                  <a:pt x="807194" y="111547"/>
                  <a:pt x="807604" y="112799"/>
                  <a:pt x="807876" y="114561"/>
                </a:cubicBezTo>
                <a:cubicBezTo>
                  <a:pt x="808149" y="116322"/>
                  <a:pt x="808286" y="118244"/>
                  <a:pt x="808286" y="120328"/>
                </a:cubicBezTo>
                <a:cubicBezTo>
                  <a:pt x="808286" y="122808"/>
                  <a:pt x="808112" y="125041"/>
                  <a:pt x="807765" y="127025"/>
                </a:cubicBezTo>
                <a:cubicBezTo>
                  <a:pt x="807418" y="129009"/>
                  <a:pt x="806996" y="130026"/>
                  <a:pt x="806500" y="130076"/>
                </a:cubicBezTo>
                <a:cubicBezTo>
                  <a:pt x="806301" y="130126"/>
                  <a:pt x="805768" y="129642"/>
                  <a:pt x="804900" y="128625"/>
                </a:cubicBezTo>
                <a:cubicBezTo>
                  <a:pt x="804032" y="127608"/>
                  <a:pt x="803027" y="126380"/>
                  <a:pt x="801886" y="124941"/>
                </a:cubicBezTo>
                <a:cubicBezTo>
                  <a:pt x="797322" y="119286"/>
                  <a:pt x="792956" y="114263"/>
                  <a:pt x="788789" y="109872"/>
                </a:cubicBezTo>
                <a:cubicBezTo>
                  <a:pt x="784622" y="105482"/>
                  <a:pt x="780232" y="101972"/>
                  <a:pt x="775618" y="99343"/>
                </a:cubicBezTo>
                <a:close/>
                <a:moveTo>
                  <a:pt x="1438350" y="94357"/>
                </a:moveTo>
                <a:lnTo>
                  <a:pt x="1439689" y="96664"/>
                </a:lnTo>
                <a:cubicBezTo>
                  <a:pt x="1432645" y="101327"/>
                  <a:pt x="1426518" y="105656"/>
                  <a:pt x="1421309" y="109649"/>
                </a:cubicBezTo>
                <a:cubicBezTo>
                  <a:pt x="1416100" y="113643"/>
                  <a:pt x="1412379" y="116706"/>
                  <a:pt x="1410147" y="118839"/>
                </a:cubicBezTo>
                <a:cubicBezTo>
                  <a:pt x="1408609" y="120278"/>
                  <a:pt x="1406984" y="122027"/>
                  <a:pt x="1405273" y="124086"/>
                </a:cubicBezTo>
                <a:cubicBezTo>
                  <a:pt x="1403561" y="126144"/>
                  <a:pt x="1402457" y="127496"/>
                  <a:pt x="1401961" y="128141"/>
                </a:cubicBezTo>
                <a:lnTo>
                  <a:pt x="1384176" y="116086"/>
                </a:lnTo>
                <a:lnTo>
                  <a:pt x="1385888" y="113333"/>
                </a:lnTo>
                <a:cubicBezTo>
                  <a:pt x="1386086" y="113382"/>
                  <a:pt x="1386545" y="113469"/>
                  <a:pt x="1387264" y="113593"/>
                </a:cubicBezTo>
                <a:cubicBezTo>
                  <a:pt x="1387984" y="113717"/>
                  <a:pt x="1388889" y="113779"/>
                  <a:pt x="1389980" y="113779"/>
                </a:cubicBezTo>
                <a:cubicBezTo>
                  <a:pt x="1392114" y="113779"/>
                  <a:pt x="1394396" y="113482"/>
                  <a:pt x="1396827" y="112886"/>
                </a:cubicBezTo>
                <a:cubicBezTo>
                  <a:pt x="1400795" y="111894"/>
                  <a:pt x="1405856" y="110021"/>
                  <a:pt x="1412007" y="107268"/>
                </a:cubicBezTo>
                <a:cubicBezTo>
                  <a:pt x="1418159" y="104515"/>
                  <a:pt x="1424087" y="101687"/>
                  <a:pt x="1429792" y="98785"/>
                </a:cubicBezTo>
                <a:cubicBezTo>
                  <a:pt x="1435497" y="95883"/>
                  <a:pt x="1438350" y="94407"/>
                  <a:pt x="1438350" y="94357"/>
                </a:cubicBezTo>
                <a:close/>
                <a:moveTo>
                  <a:pt x="1824931" y="88404"/>
                </a:moveTo>
                <a:lnTo>
                  <a:pt x="1826493" y="90041"/>
                </a:lnTo>
                <a:cubicBezTo>
                  <a:pt x="1820292" y="93911"/>
                  <a:pt x="1814922" y="97619"/>
                  <a:pt x="1810383" y="101166"/>
                </a:cubicBezTo>
                <a:cubicBezTo>
                  <a:pt x="1805844" y="104713"/>
                  <a:pt x="1801490" y="108322"/>
                  <a:pt x="1797323" y="111993"/>
                </a:cubicBezTo>
                <a:lnTo>
                  <a:pt x="1794421" y="114449"/>
                </a:lnTo>
                <a:cubicBezTo>
                  <a:pt x="1792635" y="115888"/>
                  <a:pt x="1790713" y="117649"/>
                  <a:pt x="1788654" y="119732"/>
                </a:cubicBezTo>
                <a:cubicBezTo>
                  <a:pt x="1786595" y="121816"/>
                  <a:pt x="1785268" y="123180"/>
                  <a:pt x="1784673" y="123825"/>
                </a:cubicBezTo>
                <a:lnTo>
                  <a:pt x="1764506" y="111472"/>
                </a:lnTo>
                <a:lnTo>
                  <a:pt x="1766367" y="108570"/>
                </a:lnTo>
                <a:cubicBezTo>
                  <a:pt x="1766367" y="108620"/>
                  <a:pt x="1766875" y="108756"/>
                  <a:pt x="1767892" y="108980"/>
                </a:cubicBezTo>
                <a:cubicBezTo>
                  <a:pt x="1768909" y="109203"/>
                  <a:pt x="1770137" y="109314"/>
                  <a:pt x="1771576" y="109314"/>
                </a:cubicBezTo>
                <a:cubicBezTo>
                  <a:pt x="1773560" y="109314"/>
                  <a:pt x="1775743" y="109042"/>
                  <a:pt x="1778124" y="108496"/>
                </a:cubicBezTo>
                <a:cubicBezTo>
                  <a:pt x="1782589" y="107404"/>
                  <a:pt x="1788294" y="105370"/>
                  <a:pt x="1795240" y="102394"/>
                </a:cubicBezTo>
                <a:cubicBezTo>
                  <a:pt x="1802185" y="99417"/>
                  <a:pt x="1808870" y="96354"/>
                  <a:pt x="1815294" y="93204"/>
                </a:cubicBezTo>
                <a:cubicBezTo>
                  <a:pt x="1821718" y="90054"/>
                  <a:pt x="1824931" y="88454"/>
                  <a:pt x="1824931" y="88404"/>
                </a:cubicBezTo>
                <a:close/>
                <a:moveTo>
                  <a:pt x="1868016" y="87958"/>
                </a:moveTo>
                <a:cubicBezTo>
                  <a:pt x="1866181" y="87958"/>
                  <a:pt x="1862560" y="88330"/>
                  <a:pt x="1857152" y="89074"/>
                </a:cubicBezTo>
                <a:cubicBezTo>
                  <a:pt x="1851744" y="89818"/>
                  <a:pt x="1845791" y="90884"/>
                  <a:pt x="1839293" y="92274"/>
                </a:cubicBezTo>
                <a:cubicBezTo>
                  <a:pt x="1839590" y="101600"/>
                  <a:pt x="1840037" y="108421"/>
                  <a:pt x="1840632" y="112737"/>
                </a:cubicBezTo>
                <a:cubicBezTo>
                  <a:pt x="1848669" y="112489"/>
                  <a:pt x="1856185" y="111894"/>
                  <a:pt x="1863180" y="110951"/>
                </a:cubicBezTo>
                <a:lnTo>
                  <a:pt x="1865189" y="110654"/>
                </a:lnTo>
                <a:cubicBezTo>
                  <a:pt x="1867223" y="102766"/>
                  <a:pt x="1868711" y="96366"/>
                  <a:pt x="1869654" y="91455"/>
                </a:cubicBezTo>
                <a:cubicBezTo>
                  <a:pt x="1869802" y="90760"/>
                  <a:pt x="1869877" y="90190"/>
                  <a:pt x="1869877" y="89743"/>
                </a:cubicBezTo>
                <a:cubicBezTo>
                  <a:pt x="1869877" y="89099"/>
                  <a:pt x="1869728" y="88640"/>
                  <a:pt x="1869430" y="88367"/>
                </a:cubicBezTo>
                <a:cubicBezTo>
                  <a:pt x="1869133" y="88094"/>
                  <a:pt x="1868662" y="87958"/>
                  <a:pt x="1868016" y="87958"/>
                </a:cubicBezTo>
                <a:close/>
                <a:moveTo>
                  <a:pt x="1450182" y="74935"/>
                </a:moveTo>
                <a:cubicBezTo>
                  <a:pt x="1450578" y="88280"/>
                  <a:pt x="1451050" y="97954"/>
                  <a:pt x="1451595" y="103957"/>
                </a:cubicBezTo>
                <a:lnTo>
                  <a:pt x="1466552" y="101724"/>
                </a:lnTo>
                <a:cubicBezTo>
                  <a:pt x="1467148" y="92050"/>
                  <a:pt x="1467446" y="83269"/>
                  <a:pt x="1467446" y="75382"/>
                </a:cubicBezTo>
                <a:lnTo>
                  <a:pt x="1463427" y="76498"/>
                </a:lnTo>
                <a:cubicBezTo>
                  <a:pt x="1461145" y="77143"/>
                  <a:pt x="1459421" y="77763"/>
                  <a:pt x="1458255" y="78358"/>
                </a:cubicBezTo>
                <a:cubicBezTo>
                  <a:pt x="1457090" y="78953"/>
                  <a:pt x="1456383" y="79276"/>
                  <a:pt x="1456135" y="79326"/>
                </a:cubicBezTo>
                <a:cubicBezTo>
                  <a:pt x="1455936" y="79326"/>
                  <a:pt x="1455192" y="78854"/>
                  <a:pt x="1453902" y="77912"/>
                </a:cubicBezTo>
                <a:cubicBezTo>
                  <a:pt x="1452612" y="76969"/>
                  <a:pt x="1451372" y="75977"/>
                  <a:pt x="1450182" y="74935"/>
                </a:cubicBezTo>
                <a:close/>
                <a:moveTo>
                  <a:pt x="1876053" y="73372"/>
                </a:moveTo>
                <a:cubicBezTo>
                  <a:pt x="1876896" y="73472"/>
                  <a:pt x="1878199" y="74191"/>
                  <a:pt x="1879960" y="75530"/>
                </a:cubicBezTo>
                <a:cubicBezTo>
                  <a:pt x="1881721" y="76870"/>
                  <a:pt x="1883321" y="78333"/>
                  <a:pt x="1884760" y="79921"/>
                </a:cubicBezTo>
                <a:cubicBezTo>
                  <a:pt x="1886198" y="81508"/>
                  <a:pt x="1886918" y="82699"/>
                  <a:pt x="1886918" y="83493"/>
                </a:cubicBezTo>
                <a:cubicBezTo>
                  <a:pt x="1886918" y="83691"/>
                  <a:pt x="1886732" y="84001"/>
                  <a:pt x="1886360" y="84423"/>
                </a:cubicBezTo>
                <a:cubicBezTo>
                  <a:pt x="1885987" y="84845"/>
                  <a:pt x="1885640" y="85192"/>
                  <a:pt x="1885318" y="85465"/>
                </a:cubicBezTo>
                <a:cubicBezTo>
                  <a:pt x="1884995" y="85738"/>
                  <a:pt x="1884760" y="85948"/>
                  <a:pt x="1884611" y="86097"/>
                </a:cubicBezTo>
                <a:cubicBezTo>
                  <a:pt x="1883867" y="86742"/>
                  <a:pt x="1883135" y="87424"/>
                  <a:pt x="1882416" y="88144"/>
                </a:cubicBezTo>
                <a:cubicBezTo>
                  <a:pt x="1881696" y="88863"/>
                  <a:pt x="1881212" y="89495"/>
                  <a:pt x="1880964" y="90041"/>
                </a:cubicBezTo>
                <a:cubicBezTo>
                  <a:pt x="1880419" y="91331"/>
                  <a:pt x="1879501" y="93997"/>
                  <a:pt x="1878211" y="98041"/>
                </a:cubicBezTo>
                <a:cubicBezTo>
                  <a:pt x="1876921" y="102084"/>
                  <a:pt x="1875731" y="105991"/>
                  <a:pt x="1874639" y="109761"/>
                </a:cubicBezTo>
                <a:lnTo>
                  <a:pt x="1876276" y="111100"/>
                </a:lnTo>
                <a:cubicBezTo>
                  <a:pt x="1879798" y="114077"/>
                  <a:pt x="1882279" y="116185"/>
                  <a:pt x="1883718" y="117425"/>
                </a:cubicBezTo>
                <a:lnTo>
                  <a:pt x="1882155" y="120253"/>
                </a:lnTo>
                <a:cubicBezTo>
                  <a:pt x="1882155" y="120204"/>
                  <a:pt x="1881547" y="120018"/>
                  <a:pt x="1880332" y="119695"/>
                </a:cubicBezTo>
                <a:cubicBezTo>
                  <a:pt x="1879117" y="119373"/>
                  <a:pt x="1877467" y="119063"/>
                  <a:pt x="1875383" y="118765"/>
                </a:cubicBezTo>
                <a:cubicBezTo>
                  <a:pt x="1873300" y="118467"/>
                  <a:pt x="1870869" y="118318"/>
                  <a:pt x="1868091" y="118318"/>
                </a:cubicBezTo>
                <a:cubicBezTo>
                  <a:pt x="1865313" y="118318"/>
                  <a:pt x="1861232" y="118505"/>
                  <a:pt x="1855850" y="118877"/>
                </a:cubicBezTo>
                <a:cubicBezTo>
                  <a:pt x="1850467" y="119249"/>
                  <a:pt x="1845618" y="119633"/>
                  <a:pt x="1841302" y="120030"/>
                </a:cubicBezTo>
                <a:cubicBezTo>
                  <a:pt x="1841004" y="122114"/>
                  <a:pt x="1840446" y="124396"/>
                  <a:pt x="1839628" y="126876"/>
                </a:cubicBezTo>
                <a:cubicBezTo>
                  <a:pt x="1838809" y="129357"/>
                  <a:pt x="1838201" y="130572"/>
                  <a:pt x="1837804" y="130522"/>
                </a:cubicBezTo>
                <a:cubicBezTo>
                  <a:pt x="1837408" y="130473"/>
                  <a:pt x="1836539" y="129505"/>
                  <a:pt x="1835200" y="127620"/>
                </a:cubicBezTo>
                <a:cubicBezTo>
                  <a:pt x="1833860" y="125735"/>
                  <a:pt x="1832608" y="123713"/>
                  <a:pt x="1831442" y="121555"/>
                </a:cubicBezTo>
                <a:cubicBezTo>
                  <a:pt x="1830276" y="119397"/>
                  <a:pt x="1829693" y="117822"/>
                  <a:pt x="1829693" y="116830"/>
                </a:cubicBezTo>
                <a:cubicBezTo>
                  <a:pt x="1829693" y="116681"/>
                  <a:pt x="1829904" y="115863"/>
                  <a:pt x="1830326" y="114375"/>
                </a:cubicBezTo>
                <a:cubicBezTo>
                  <a:pt x="1830748" y="112886"/>
                  <a:pt x="1831120" y="110976"/>
                  <a:pt x="1831442" y="108645"/>
                </a:cubicBezTo>
                <a:cubicBezTo>
                  <a:pt x="1831764" y="106313"/>
                  <a:pt x="1831926" y="103560"/>
                  <a:pt x="1831926" y="100385"/>
                </a:cubicBezTo>
                <a:cubicBezTo>
                  <a:pt x="1831926" y="98103"/>
                  <a:pt x="1831876" y="96342"/>
                  <a:pt x="1831777" y="95101"/>
                </a:cubicBezTo>
                <a:cubicBezTo>
                  <a:pt x="1831578" y="91926"/>
                  <a:pt x="1831144" y="89074"/>
                  <a:pt x="1830474" y="86544"/>
                </a:cubicBezTo>
                <a:cubicBezTo>
                  <a:pt x="1829805" y="84014"/>
                  <a:pt x="1829110" y="81942"/>
                  <a:pt x="1828391" y="80330"/>
                </a:cubicBezTo>
                <a:cubicBezTo>
                  <a:pt x="1827672" y="78718"/>
                  <a:pt x="1827312" y="77986"/>
                  <a:pt x="1827312" y="78135"/>
                </a:cubicBezTo>
                <a:lnTo>
                  <a:pt x="1829916" y="76200"/>
                </a:lnTo>
                <a:lnTo>
                  <a:pt x="1837879" y="84683"/>
                </a:lnTo>
                <a:cubicBezTo>
                  <a:pt x="1849388" y="83145"/>
                  <a:pt x="1859037" y="81434"/>
                  <a:pt x="1866826" y="79549"/>
                </a:cubicBezTo>
                <a:cubicBezTo>
                  <a:pt x="1868165" y="79201"/>
                  <a:pt x="1869381" y="78643"/>
                  <a:pt x="1870472" y="77874"/>
                </a:cubicBezTo>
                <a:cubicBezTo>
                  <a:pt x="1871564" y="77105"/>
                  <a:pt x="1872779" y="76101"/>
                  <a:pt x="1874118" y="74861"/>
                </a:cubicBezTo>
                <a:cubicBezTo>
                  <a:pt x="1875110" y="73868"/>
                  <a:pt x="1875756" y="73372"/>
                  <a:pt x="1876053" y="73372"/>
                </a:cubicBezTo>
                <a:close/>
                <a:moveTo>
                  <a:pt x="1489174" y="71512"/>
                </a:moveTo>
                <a:cubicBezTo>
                  <a:pt x="1487736" y="71512"/>
                  <a:pt x="1486644" y="71562"/>
                  <a:pt x="1485900" y="71661"/>
                </a:cubicBezTo>
                <a:cubicBezTo>
                  <a:pt x="1483122" y="71909"/>
                  <a:pt x="1479426" y="72554"/>
                  <a:pt x="1474812" y="73596"/>
                </a:cubicBezTo>
                <a:cubicBezTo>
                  <a:pt x="1475011" y="80839"/>
                  <a:pt x="1475358" y="89644"/>
                  <a:pt x="1475854" y="100013"/>
                </a:cubicBezTo>
                <a:lnTo>
                  <a:pt x="1478161" y="99492"/>
                </a:lnTo>
                <a:cubicBezTo>
                  <a:pt x="1481435" y="98648"/>
                  <a:pt x="1483568" y="97780"/>
                  <a:pt x="1484561" y="96887"/>
                </a:cubicBezTo>
                <a:cubicBezTo>
                  <a:pt x="1485553" y="95994"/>
                  <a:pt x="1486074" y="95548"/>
                  <a:pt x="1486124" y="95548"/>
                </a:cubicBezTo>
                <a:cubicBezTo>
                  <a:pt x="1486272" y="95548"/>
                  <a:pt x="1486855" y="95945"/>
                  <a:pt x="1487872" y="96738"/>
                </a:cubicBezTo>
                <a:cubicBezTo>
                  <a:pt x="1488889" y="97532"/>
                  <a:pt x="1490142" y="98549"/>
                  <a:pt x="1491630" y="99789"/>
                </a:cubicBezTo>
                <a:lnTo>
                  <a:pt x="1492077" y="97408"/>
                </a:lnTo>
                <a:cubicBezTo>
                  <a:pt x="1493218" y="91009"/>
                  <a:pt x="1494036" y="82501"/>
                  <a:pt x="1494532" y="71884"/>
                </a:cubicBezTo>
                <a:cubicBezTo>
                  <a:pt x="1492796" y="71636"/>
                  <a:pt x="1491010" y="71512"/>
                  <a:pt x="1489174" y="71512"/>
                </a:cubicBezTo>
                <a:close/>
                <a:moveTo>
                  <a:pt x="1097533" y="56852"/>
                </a:moveTo>
                <a:lnTo>
                  <a:pt x="1092027" y="81260"/>
                </a:lnTo>
                <a:lnTo>
                  <a:pt x="1108323" y="81260"/>
                </a:lnTo>
                <a:lnTo>
                  <a:pt x="1113756" y="56852"/>
                </a:lnTo>
                <a:close/>
                <a:moveTo>
                  <a:pt x="402208" y="56852"/>
                </a:moveTo>
                <a:lnTo>
                  <a:pt x="396702" y="81260"/>
                </a:lnTo>
                <a:lnTo>
                  <a:pt x="412998" y="81260"/>
                </a:lnTo>
                <a:lnTo>
                  <a:pt x="418430" y="56852"/>
                </a:lnTo>
                <a:close/>
                <a:moveTo>
                  <a:pt x="1466552" y="45765"/>
                </a:moveTo>
                <a:lnTo>
                  <a:pt x="1449735" y="48890"/>
                </a:lnTo>
                <a:cubicBezTo>
                  <a:pt x="1449685" y="49585"/>
                  <a:pt x="1449660" y="50999"/>
                  <a:pt x="1449660" y="53132"/>
                </a:cubicBezTo>
                <a:lnTo>
                  <a:pt x="1449735" y="57522"/>
                </a:lnTo>
                <a:lnTo>
                  <a:pt x="1450033" y="71214"/>
                </a:lnTo>
                <a:cubicBezTo>
                  <a:pt x="1453803" y="71264"/>
                  <a:pt x="1457623" y="70966"/>
                  <a:pt x="1461492" y="70321"/>
                </a:cubicBezTo>
                <a:cubicBezTo>
                  <a:pt x="1463526" y="70024"/>
                  <a:pt x="1465511" y="69652"/>
                  <a:pt x="1467446" y="69205"/>
                </a:cubicBezTo>
                <a:cubicBezTo>
                  <a:pt x="1467396" y="64443"/>
                  <a:pt x="1467197" y="57795"/>
                  <a:pt x="1466850" y="49262"/>
                </a:cubicBezTo>
                <a:cubicBezTo>
                  <a:pt x="1466751" y="47675"/>
                  <a:pt x="1466652" y="46509"/>
                  <a:pt x="1466552" y="45765"/>
                </a:cubicBezTo>
                <a:close/>
                <a:moveTo>
                  <a:pt x="1649686" y="43607"/>
                </a:moveTo>
                <a:cubicBezTo>
                  <a:pt x="1651868" y="45492"/>
                  <a:pt x="1654696" y="47625"/>
                  <a:pt x="1658169" y="50006"/>
                </a:cubicBezTo>
                <a:cubicBezTo>
                  <a:pt x="1659855" y="51098"/>
                  <a:pt x="1661108" y="51978"/>
                  <a:pt x="1661927" y="52648"/>
                </a:cubicBezTo>
                <a:cubicBezTo>
                  <a:pt x="1662745" y="53318"/>
                  <a:pt x="1663179" y="53826"/>
                  <a:pt x="1663229" y="54174"/>
                </a:cubicBezTo>
                <a:cubicBezTo>
                  <a:pt x="1663229" y="54818"/>
                  <a:pt x="1663080" y="55587"/>
                  <a:pt x="1662782" y="56480"/>
                </a:cubicBezTo>
                <a:cubicBezTo>
                  <a:pt x="1662435" y="57572"/>
                  <a:pt x="1662162" y="58713"/>
                  <a:pt x="1661964" y="59903"/>
                </a:cubicBezTo>
                <a:cubicBezTo>
                  <a:pt x="1661766" y="61094"/>
                  <a:pt x="1661666" y="62657"/>
                  <a:pt x="1661666" y="64592"/>
                </a:cubicBezTo>
                <a:lnTo>
                  <a:pt x="1661666" y="73447"/>
                </a:lnTo>
                <a:cubicBezTo>
                  <a:pt x="1661666" y="82476"/>
                  <a:pt x="1661716" y="89347"/>
                  <a:pt x="1661815" y="94059"/>
                </a:cubicBezTo>
                <a:cubicBezTo>
                  <a:pt x="1661914" y="98772"/>
                  <a:pt x="1662088" y="103014"/>
                  <a:pt x="1662336" y="106784"/>
                </a:cubicBezTo>
                <a:cubicBezTo>
                  <a:pt x="1662584" y="110753"/>
                  <a:pt x="1663006" y="114474"/>
                  <a:pt x="1663601" y="117946"/>
                </a:cubicBezTo>
                <a:cubicBezTo>
                  <a:pt x="1663750" y="118691"/>
                  <a:pt x="1663824" y="119211"/>
                  <a:pt x="1663824" y="119509"/>
                </a:cubicBezTo>
                <a:cubicBezTo>
                  <a:pt x="1663874" y="120055"/>
                  <a:pt x="1663489" y="121270"/>
                  <a:pt x="1662671" y="123155"/>
                </a:cubicBezTo>
                <a:cubicBezTo>
                  <a:pt x="1661852" y="125041"/>
                  <a:pt x="1660947" y="126752"/>
                  <a:pt x="1659955" y="128290"/>
                </a:cubicBezTo>
                <a:cubicBezTo>
                  <a:pt x="1658962" y="129828"/>
                  <a:pt x="1658144" y="130597"/>
                  <a:pt x="1657499" y="130597"/>
                </a:cubicBezTo>
                <a:cubicBezTo>
                  <a:pt x="1656953" y="130597"/>
                  <a:pt x="1656085" y="129704"/>
                  <a:pt x="1654894" y="127918"/>
                </a:cubicBezTo>
                <a:cubicBezTo>
                  <a:pt x="1653704" y="126132"/>
                  <a:pt x="1652588" y="124185"/>
                  <a:pt x="1651546" y="122076"/>
                </a:cubicBezTo>
                <a:cubicBezTo>
                  <a:pt x="1650504" y="119968"/>
                  <a:pt x="1649983" y="118542"/>
                  <a:pt x="1649983" y="117798"/>
                </a:cubicBezTo>
                <a:cubicBezTo>
                  <a:pt x="1649934" y="117202"/>
                  <a:pt x="1650107" y="116260"/>
                  <a:pt x="1650504" y="114970"/>
                </a:cubicBezTo>
                <a:cubicBezTo>
                  <a:pt x="1651050" y="112936"/>
                  <a:pt x="1651521" y="110765"/>
                  <a:pt x="1651918" y="108459"/>
                </a:cubicBezTo>
                <a:cubicBezTo>
                  <a:pt x="1652315" y="106152"/>
                  <a:pt x="1652613" y="102890"/>
                  <a:pt x="1652811" y="98673"/>
                </a:cubicBezTo>
                <a:cubicBezTo>
                  <a:pt x="1652960" y="94655"/>
                  <a:pt x="1653034" y="90264"/>
                  <a:pt x="1653034" y="85502"/>
                </a:cubicBezTo>
                <a:cubicBezTo>
                  <a:pt x="1653034" y="77763"/>
                  <a:pt x="1652836" y="68858"/>
                  <a:pt x="1652439" y="58787"/>
                </a:cubicBezTo>
                <a:cubicBezTo>
                  <a:pt x="1652340" y="56108"/>
                  <a:pt x="1651930" y="53777"/>
                  <a:pt x="1651211" y="51792"/>
                </a:cubicBezTo>
                <a:cubicBezTo>
                  <a:pt x="1650492" y="49808"/>
                  <a:pt x="1649710" y="48208"/>
                  <a:pt x="1648867" y="46993"/>
                </a:cubicBezTo>
                <a:cubicBezTo>
                  <a:pt x="1648024" y="45777"/>
                  <a:pt x="1647602" y="45244"/>
                  <a:pt x="1647602" y="45393"/>
                </a:cubicBezTo>
                <a:close/>
                <a:moveTo>
                  <a:pt x="1227386" y="42044"/>
                </a:moveTo>
                <a:cubicBezTo>
                  <a:pt x="1227733" y="42044"/>
                  <a:pt x="1228378" y="42491"/>
                  <a:pt x="1229320" y="43384"/>
                </a:cubicBezTo>
                <a:cubicBezTo>
                  <a:pt x="1230263" y="44276"/>
                  <a:pt x="1231181" y="45219"/>
                  <a:pt x="1232074" y="46211"/>
                </a:cubicBezTo>
                <a:cubicBezTo>
                  <a:pt x="1232967" y="47203"/>
                  <a:pt x="1233537" y="47848"/>
                  <a:pt x="1233785" y="48146"/>
                </a:cubicBezTo>
                <a:lnTo>
                  <a:pt x="1229916" y="51941"/>
                </a:lnTo>
                <a:cubicBezTo>
                  <a:pt x="1229817" y="52040"/>
                  <a:pt x="1229556" y="52313"/>
                  <a:pt x="1229134" y="52760"/>
                </a:cubicBezTo>
                <a:cubicBezTo>
                  <a:pt x="1228713" y="53206"/>
                  <a:pt x="1228328" y="53739"/>
                  <a:pt x="1227981" y="54360"/>
                </a:cubicBezTo>
                <a:cubicBezTo>
                  <a:pt x="1227634" y="54980"/>
                  <a:pt x="1227435" y="55637"/>
                  <a:pt x="1227386" y="56332"/>
                </a:cubicBezTo>
                <a:cubicBezTo>
                  <a:pt x="1227237" y="57869"/>
                  <a:pt x="1226964" y="62917"/>
                  <a:pt x="1226567" y="71475"/>
                </a:cubicBezTo>
                <a:cubicBezTo>
                  <a:pt x="1226170" y="80032"/>
                  <a:pt x="1225848" y="86990"/>
                  <a:pt x="1225600" y="92348"/>
                </a:cubicBezTo>
                <a:cubicBezTo>
                  <a:pt x="1227981" y="89570"/>
                  <a:pt x="1230238" y="86767"/>
                  <a:pt x="1232372" y="83939"/>
                </a:cubicBezTo>
                <a:cubicBezTo>
                  <a:pt x="1234505" y="81111"/>
                  <a:pt x="1236229" y="78743"/>
                  <a:pt x="1237543" y="76833"/>
                </a:cubicBezTo>
                <a:cubicBezTo>
                  <a:pt x="1238858" y="74923"/>
                  <a:pt x="1239689" y="73720"/>
                  <a:pt x="1240036" y="73224"/>
                </a:cubicBezTo>
                <a:lnTo>
                  <a:pt x="1241896" y="74340"/>
                </a:lnTo>
                <a:cubicBezTo>
                  <a:pt x="1238027" y="81136"/>
                  <a:pt x="1234567" y="88020"/>
                  <a:pt x="1231516" y="94990"/>
                </a:cubicBezTo>
                <a:cubicBezTo>
                  <a:pt x="1228465" y="101960"/>
                  <a:pt x="1225984" y="108037"/>
                  <a:pt x="1224074" y="113221"/>
                </a:cubicBezTo>
                <a:cubicBezTo>
                  <a:pt x="1222164" y="118405"/>
                  <a:pt x="1221209" y="121121"/>
                  <a:pt x="1221209" y="121369"/>
                </a:cubicBezTo>
                <a:lnTo>
                  <a:pt x="1218977" y="122560"/>
                </a:lnTo>
                <a:cubicBezTo>
                  <a:pt x="1218679" y="122163"/>
                  <a:pt x="1217960" y="121295"/>
                  <a:pt x="1216819" y="119956"/>
                </a:cubicBezTo>
                <a:cubicBezTo>
                  <a:pt x="1215678" y="118616"/>
                  <a:pt x="1214165" y="117029"/>
                  <a:pt x="1212280" y="115193"/>
                </a:cubicBezTo>
                <a:cubicBezTo>
                  <a:pt x="1210394" y="113358"/>
                  <a:pt x="1208385" y="111671"/>
                  <a:pt x="1206252" y="110133"/>
                </a:cubicBezTo>
                <a:lnTo>
                  <a:pt x="1207368" y="108124"/>
                </a:lnTo>
                <a:cubicBezTo>
                  <a:pt x="1209998" y="107032"/>
                  <a:pt x="1213024" y="104974"/>
                  <a:pt x="1216447" y="101947"/>
                </a:cubicBezTo>
                <a:lnTo>
                  <a:pt x="1219944" y="52536"/>
                </a:lnTo>
                <a:cubicBezTo>
                  <a:pt x="1216372" y="53132"/>
                  <a:pt x="1213136" y="54000"/>
                  <a:pt x="1210233" y="55141"/>
                </a:cubicBezTo>
                <a:cubicBezTo>
                  <a:pt x="1207331" y="56282"/>
                  <a:pt x="1204950" y="57386"/>
                  <a:pt x="1203090" y="58452"/>
                </a:cubicBezTo>
                <a:cubicBezTo>
                  <a:pt x="1201229" y="59519"/>
                  <a:pt x="1200299" y="60102"/>
                  <a:pt x="1200299" y="60201"/>
                </a:cubicBezTo>
                <a:lnTo>
                  <a:pt x="1190104" y="51346"/>
                </a:lnTo>
                <a:lnTo>
                  <a:pt x="1191667" y="49411"/>
                </a:lnTo>
                <a:cubicBezTo>
                  <a:pt x="1192014" y="49461"/>
                  <a:pt x="1192820" y="49523"/>
                  <a:pt x="1194086" y="49597"/>
                </a:cubicBezTo>
                <a:cubicBezTo>
                  <a:pt x="1195350" y="49671"/>
                  <a:pt x="1196802" y="49709"/>
                  <a:pt x="1198439" y="49709"/>
                </a:cubicBezTo>
                <a:cubicBezTo>
                  <a:pt x="1200324" y="49709"/>
                  <a:pt x="1203920" y="49089"/>
                  <a:pt x="1209229" y="47848"/>
                </a:cubicBezTo>
                <a:cubicBezTo>
                  <a:pt x="1214537" y="46608"/>
                  <a:pt x="1218357" y="45641"/>
                  <a:pt x="1220688" y="44946"/>
                </a:cubicBezTo>
                <a:cubicBezTo>
                  <a:pt x="1221482" y="44698"/>
                  <a:pt x="1222822" y="44103"/>
                  <a:pt x="1224707" y="43160"/>
                </a:cubicBezTo>
                <a:cubicBezTo>
                  <a:pt x="1226096" y="42416"/>
                  <a:pt x="1226989" y="42044"/>
                  <a:pt x="1227386" y="42044"/>
                </a:cubicBezTo>
                <a:close/>
                <a:moveTo>
                  <a:pt x="1492374" y="41374"/>
                </a:moveTo>
                <a:cubicBezTo>
                  <a:pt x="1492126" y="41374"/>
                  <a:pt x="1491655" y="41424"/>
                  <a:pt x="1490960" y="41523"/>
                </a:cubicBezTo>
                <a:lnTo>
                  <a:pt x="1474961" y="44276"/>
                </a:lnTo>
                <a:cubicBezTo>
                  <a:pt x="1474664" y="47303"/>
                  <a:pt x="1474515" y="51668"/>
                  <a:pt x="1474515" y="57373"/>
                </a:cubicBezTo>
                <a:cubicBezTo>
                  <a:pt x="1474515" y="59259"/>
                  <a:pt x="1474564" y="62682"/>
                  <a:pt x="1474664" y="67642"/>
                </a:cubicBezTo>
                <a:cubicBezTo>
                  <a:pt x="1476995" y="67097"/>
                  <a:pt x="1478608" y="66675"/>
                  <a:pt x="1479501" y="66377"/>
                </a:cubicBezTo>
                <a:cubicBezTo>
                  <a:pt x="1483370" y="65137"/>
                  <a:pt x="1485764" y="64219"/>
                  <a:pt x="1486682" y="63624"/>
                </a:cubicBezTo>
                <a:cubicBezTo>
                  <a:pt x="1487599" y="63029"/>
                  <a:pt x="1488083" y="62731"/>
                  <a:pt x="1488133" y="62731"/>
                </a:cubicBezTo>
                <a:cubicBezTo>
                  <a:pt x="1488282" y="62731"/>
                  <a:pt x="1489100" y="63388"/>
                  <a:pt x="1490588" y="64703"/>
                </a:cubicBezTo>
                <a:cubicBezTo>
                  <a:pt x="1492077" y="66018"/>
                  <a:pt x="1493441" y="67270"/>
                  <a:pt x="1494681" y="68461"/>
                </a:cubicBezTo>
                <a:cubicBezTo>
                  <a:pt x="1495028" y="59531"/>
                  <a:pt x="1495202" y="51842"/>
                  <a:pt x="1495202" y="45393"/>
                </a:cubicBezTo>
                <a:cubicBezTo>
                  <a:pt x="1495202" y="43855"/>
                  <a:pt x="1494966" y="42801"/>
                  <a:pt x="1494495" y="42230"/>
                </a:cubicBezTo>
                <a:cubicBezTo>
                  <a:pt x="1494024" y="41660"/>
                  <a:pt x="1493317" y="41374"/>
                  <a:pt x="1492374" y="41374"/>
                </a:cubicBezTo>
                <a:close/>
                <a:moveTo>
                  <a:pt x="582141" y="40779"/>
                </a:moveTo>
                <a:cubicBezTo>
                  <a:pt x="588491" y="43805"/>
                  <a:pt x="594606" y="46931"/>
                  <a:pt x="600484" y="50155"/>
                </a:cubicBezTo>
                <a:cubicBezTo>
                  <a:pt x="606363" y="53380"/>
                  <a:pt x="611175" y="56220"/>
                  <a:pt x="614921" y="58676"/>
                </a:cubicBezTo>
                <a:cubicBezTo>
                  <a:pt x="618666" y="61131"/>
                  <a:pt x="620688" y="62781"/>
                  <a:pt x="620986" y="63624"/>
                </a:cubicBezTo>
                <a:cubicBezTo>
                  <a:pt x="621283" y="64368"/>
                  <a:pt x="621593" y="66253"/>
                  <a:pt x="621916" y="69280"/>
                </a:cubicBezTo>
                <a:cubicBezTo>
                  <a:pt x="622238" y="72306"/>
                  <a:pt x="622399" y="75282"/>
                  <a:pt x="622399" y="78209"/>
                </a:cubicBezTo>
                <a:cubicBezTo>
                  <a:pt x="622399" y="84907"/>
                  <a:pt x="621556" y="88255"/>
                  <a:pt x="619869" y="88255"/>
                </a:cubicBezTo>
                <a:cubicBezTo>
                  <a:pt x="619423" y="88255"/>
                  <a:pt x="618964" y="87920"/>
                  <a:pt x="618493" y="87251"/>
                </a:cubicBezTo>
                <a:cubicBezTo>
                  <a:pt x="618021" y="86581"/>
                  <a:pt x="617166" y="85229"/>
                  <a:pt x="615925" y="83195"/>
                </a:cubicBezTo>
                <a:cubicBezTo>
                  <a:pt x="613594" y="79226"/>
                  <a:pt x="611150" y="75419"/>
                  <a:pt x="608596" y="71772"/>
                </a:cubicBezTo>
                <a:cubicBezTo>
                  <a:pt x="606041" y="68126"/>
                  <a:pt x="602419" y="63773"/>
                  <a:pt x="597731" y="58713"/>
                </a:cubicBezTo>
                <a:cubicBezTo>
                  <a:pt x="593043" y="53653"/>
                  <a:pt x="587375" y="48444"/>
                  <a:pt x="580728" y="43086"/>
                </a:cubicBezTo>
                <a:close/>
                <a:moveTo>
                  <a:pt x="534591" y="31477"/>
                </a:moveTo>
                <a:cubicBezTo>
                  <a:pt x="534988" y="32073"/>
                  <a:pt x="535794" y="33375"/>
                  <a:pt x="537009" y="35384"/>
                </a:cubicBezTo>
                <a:cubicBezTo>
                  <a:pt x="538225" y="37393"/>
                  <a:pt x="539391" y="39613"/>
                  <a:pt x="540507" y="42044"/>
                </a:cubicBezTo>
                <a:cubicBezTo>
                  <a:pt x="541623" y="44475"/>
                  <a:pt x="542181" y="46459"/>
                  <a:pt x="542181" y="47997"/>
                </a:cubicBezTo>
                <a:cubicBezTo>
                  <a:pt x="542181" y="50130"/>
                  <a:pt x="539837" y="55327"/>
                  <a:pt x="535149" y="63587"/>
                </a:cubicBezTo>
                <a:cubicBezTo>
                  <a:pt x="530461" y="71847"/>
                  <a:pt x="525475" y="79536"/>
                  <a:pt x="520192" y="86655"/>
                </a:cubicBezTo>
                <a:cubicBezTo>
                  <a:pt x="514908" y="93774"/>
                  <a:pt x="511274" y="97334"/>
                  <a:pt x="509290" y="97334"/>
                </a:cubicBezTo>
                <a:cubicBezTo>
                  <a:pt x="508397" y="97334"/>
                  <a:pt x="507715" y="96106"/>
                  <a:pt x="507244" y="93650"/>
                </a:cubicBezTo>
                <a:cubicBezTo>
                  <a:pt x="506772" y="91195"/>
                  <a:pt x="506537" y="88454"/>
                  <a:pt x="506537" y="85427"/>
                </a:cubicBezTo>
                <a:cubicBezTo>
                  <a:pt x="506537" y="83195"/>
                  <a:pt x="506636" y="81682"/>
                  <a:pt x="506834" y="80888"/>
                </a:cubicBezTo>
                <a:cubicBezTo>
                  <a:pt x="506983" y="80194"/>
                  <a:pt x="507343" y="79561"/>
                  <a:pt x="507913" y="78991"/>
                </a:cubicBezTo>
                <a:cubicBezTo>
                  <a:pt x="508484" y="78420"/>
                  <a:pt x="509563" y="77465"/>
                  <a:pt x="511150" y="76126"/>
                </a:cubicBezTo>
                <a:cubicBezTo>
                  <a:pt x="514673" y="73248"/>
                  <a:pt x="518096" y="69949"/>
                  <a:pt x="521420" y="66229"/>
                </a:cubicBezTo>
                <a:cubicBezTo>
                  <a:pt x="524743" y="62508"/>
                  <a:pt x="528315" y="57225"/>
                  <a:pt x="532135" y="50378"/>
                </a:cubicBezTo>
                <a:cubicBezTo>
                  <a:pt x="533574" y="47799"/>
                  <a:pt x="534293" y="45070"/>
                  <a:pt x="534293" y="42193"/>
                </a:cubicBezTo>
                <a:cubicBezTo>
                  <a:pt x="534293" y="39564"/>
                  <a:pt x="533623" y="36364"/>
                  <a:pt x="532284" y="32593"/>
                </a:cubicBezTo>
                <a:close/>
                <a:moveTo>
                  <a:pt x="729779" y="30212"/>
                </a:moveTo>
                <a:cubicBezTo>
                  <a:pt x="731912" y="31601"/>
                  <a:pt x="734306" y="33462"/>
                  <a:pt x="736960" y="35793"/>
                </a:cubicBezTo>
                <a:cubicBezTo>
                  <a:pt x="739614" y="38125"/>
                  <a:pt x="741214" y="39787"/>
                  <a:pt x="741760" y="40779"/>
                </a:cubicBezTo>
                <a:cubicBezTo>
                  <a:pt x="741908" y="41077"/>
                  <a:pt x="741983" y="41548"/>
                  <a:pt x="741983" y="42193"/>
                </a:cubicBezTo>
                <a:cubicBezTo>
                  <a:pt x="741983" y="43979"/>
                  <a:pt x="741586" y="46087"/>
                  <a:pt x="740792" y="48518"/>
                </a:cubicBezTo>
                <a:cubicBezTo>
                  <a:pt x="739998" y="50949"/>
                  <a:pt x="739180" y="52189"/>
                  <a:pt x="738337" y="52239"/>
                </a:cubicBezTo>
                <a:cubicBezTo>
                  <a:pt x="737741" y="52288"/>
                  <a:pt x="737245" y="51892"/>
                  <a:pt x="736848" y="51048"/>
                </a:cubicBezTo>
                <a:cubicBezTo>
                  <a:pt x="736451" y="50205"/>
                  <a:pt x="736005" y="48841"/>
                  <a:pt x="735509" y="46955"/>
                </a:cubicBezTo>
                <a:cubicBezTo>
                  <a:pt x="734616" y="43731"/>
                  <a:pt x="733822" y="41350"/>
                  <a:pt x="733128" y="39812"/>
                </a:cubicBezTo>
                <a:cubicBezTo>
                  <a:pt x="732383" y="38224"/>
                  <a:pt x="731652" y="36785"/>
                  <a:pt x="730932" y="35496"/>
                </a:cubicBezTo>
                <a:cubicBezTo>
                  <a:pt x="730213" y="34206"/>
                  <a:pt x="729618" y="33214"/>
                  <a:pt x="729146" y="32519"/>
                </a:cubicBezTo>
                <a:cubicBezTo>
                  <a:pt x="728675" y="31825"/>
                  <a:pt x="728365" y="31403"/>
                  <a:pt x="728216" y="31254"/>
                </a:cubicBezTo>
                <a:close/>
                <a:moveTo>
                  <a:pt x="1498178" y="28798"/>
                </a:moveTo>
                <a:cubicBezTo>
                  <a:pt x="1498675" y="28798"/>
                  <a:pt x="1500026" y="29704"/>
                  <a:pt x="1502234" y="31514"/>
                </a:cubicBezTo>
                <a:cubicBezTo>
                  <a:pt x="1504442" y="33325"/>
                  <a:pt x="1506240" y="34950"/>
                  <a:pt x="1507629" y="36389"/>
                </a:cubicBezTo>
                <a:cubicBezTo>
                  <a:pt x="1507828" y="36587"/>
                  <a:pt x="1507927" y="37257"/>
                  <a:pt x="1507927" y="38398"/>
                </a:cubicBezTo>
                <a:cubicBezTo>
                  <a:pt x="1507927" y="39588"/>
                  <a:pt x="1507778" y="40283"/>
                  <a:pt x="1507480" y="40481"/>
                </a:cubicBezTo>
                <a:cubicBezTo>
                  <a:pt x="1506687" y="40977"/>
                  <a:pt x="1505967" y="41846"/>
                  <a:pt x="1505322" y="43086"/>
                </a:cubicBezTo>
                <a:cubicBezTo>
                  <a:pt x="1504677" y="44326"/>
                  <a:pt x="1504280" y="45914"/>
                  <a:pt x="1504132" y="47848"/>
                </a:cubicBezTo>
                <a:cubicBezTo>
                  <a:pt x="1503884" y="50378"/>
                  <a:pt x="1503450" y="58552"/>
                  <a:pt x="1502829" y="72368"/>
                </a:cubicBezTo>
                <a:cubicBezTo>
                  <a:pt x="1502209" y="86184"/>
                  <a:pt x="1501899" y="96887"/>
                  <a:pt x="1501899" y="104477"/>
                </a:cubicBezTo>
                <a:cubicBezTo>
                  <a:pt x="1501899" y="106611"/>
                  <a:pt x="1501924" y="108099"/>
                  <a:pt x="1501974" y="108942"/>
                </a:cubicBezTo>
                <a:cubicBezTo>
                  <a:pt x="1501974" y="109438"/>
                  <a:pt x="1501502" y="110604"/>
                  <a:pt x="1500560" y="112440"/>
                </a:cubicBezTo>
                <a:cubicBezTo>
                  <a:pt x="1499617" y="114275"/>
                  <a:pt x="1498588" y="115987"/>
                  <a:pt x="1497472" y="117574"/>
                </a:cubicBezTo>
                <a:cubicBezTo>
                  <a:pt x="1496355" y="119162"/>
                  <a:pt x="1495574" y="119956"/>
                  <a:pt x="1495128" y="119956"/>
                </a:cubicBezTo>
                <a:cubicBezTo>
                  <a:pt x="1494681" y="119956"/>
                  <a:pt x="1493949" y="119112"/>
                  <a:pt x="1492932" y="117425"/>
                </a:cubicBezTo>
                <a:cubicBezTo>
                  <a:pt x="1491915" y="115739"/>
                  <a:pt x="1491022" y="113940"/>
                  <a:pt x="1490253" y="112030"/>
                </a:cubicBezTo>
                <a:cubicBezTo>
                  <a:pt x="1489484" y="110121"/>
                  <a:pt x="1489174" y="108893"/>
                  <a:pt x="1489323" y="108347"/>
                </a:cubicBezTo>
                <a:lnTo>
                  <a:pt x="1489993" y="106412"/>
                </a:lnTo>
                <a:cubicBezTo>
                  <a:pt x="1487711" y="106214"/>
                  <a:pt x="1485801" y="106115"/>
                  <a:pt x="1484263" y="106115"/>
                </a:cubicBezTo>
                <a:cubicBezTo>
                  <a:pt x="1483172" y="106115"/>
                  <a:pt x="1482353" y="106139"/>
                  <a:pt x="1481808" y="106189"/>
                </a:cubicBezTo>
                <a:cubicBezTo>
                  <a:pt x="1477789" y="106437"/>
                  <a:pt x="1473002" y="106970"/>
                  <a:pt x="1467446" y="107789"/>
                </a:cubicBezTo>
                <a:cubicBezTo>
                  <a:pt x="1461889" y="108607"/>
                  <a:pt x="1456482" y="109513"/>
                  <a:pt x="1451223" y="110505"/>
                </a:cubicBezTo>
                <a:cubicBezTo>
                  <a:pt x="1450628" y="112886"/>
                  <a:pt x="1449983" y="115057"/>
                  <a:pt x="1449288" y="117016"/>
                </a:cubicBezTo>
                <a:cubicBezTo>
                  <a:pt x="1448594" y="118976"/>
                  <a:pt x="1447999" y="119931"/>
                  <a:pt x="1447502" y="119881"/>
                </a:cubicBezTo>
                <a:cubicBezTo>
                  <a:pt x="1446858" y="119832"/>
                  <a:pt x="1445878" y="119025"/>
                  <a:pt x="1444563" y="117463"/>
                </a:cubicBezTo>
                <a:cubicBezTo>
                  <a:pt x="1443249" y="115900"/>
                  <a:pt x="1442095" y="114226"/>
                  <a:pt x="1441103" y="112440"/>
                </a:cubicBezTo>
                <a:cubicBezTo>
                  <a:pt x="1440111" y="110654"/>
                  <a:pt x="1439714" y="109488"/>
                  <a:pt x="1439912" y="108942"/>
                </a:cubicBezTo>
                <a:cubicBezTo>
                  <a:pt x="1440508" y="107256"/>
                  <a:pt x="1441078" y="102344"/>
                  <a:pt x="1441624" y="94208"/>
                </a:cubicBezTo>
                <a:cubicBezTo>
                  <a:pt x="1442170" y="86072"/>
                  <a:pt x="1442442" y="77961"/>
                  <a:pt x="1442442" y="69875"/>
                </a:cubicBezTo>
                <a:cubicBezTo>
                  <a:pt x="1442442" y="62781"/>
                  <a:pt x="1442194" y="56976"/>
                  <a:pt x="1441698" y="52462"/>
                </a:cubicBezTo>
                <a:cubicBezTo>
                  <a:pt x="1441302" y="48989"/>
                  <a:pt x="1440619" y="45777"/>
                  <a:pt x="1439652" y="42825"/>
                </a:cubicBezTo>
                <a:cubicBezTo>
                  <a:pt x="1438684" y="39874"/>
                  <a:pt x="1437692" y="37393"/>
                  <a:pt x="1436675" y="35384"/>
                </a:cubicBezTo>
                <a:cubicBezTo>
                  <a:pt x="1435658" y="33375"/>
                  <a:pt x="1435150" y="32445"/>
                  <a:pt x="1435150" y="32593"/>
                </a:cubicBezTo>
                <a:lnTo>
                  <a:pt x="1437531" y="30659"/>
                </a:lnTo>
                <a:lnTo>
                  <a:pt x="1448024" y="42491"/>
                </a:lnTo>
                <a:cubicBezTo>
                  <a:pt x="1454919" y="41548"/>
                  <a:pt x="1462236" y="40382"/>
                  <a:pt x="1469976" y="38993"/>
                </a:cubicBezTo>
                <a:cubicBezTo>
                  <a:pt x="1477715" y="37604"/>
                  <a:pt x="1483990" y="36141"/>
                  <a:pt x="1488802" y="34603"/>
                </a:cubicBezTo>
                <a:cubicBezTo>
                  <a:pt x="1490191" y="34156"/>
                  <a:pt x="1491456" y="33561"/>
                  <a:pt x="1492598" y="32817"/>
                </a:cubicBezTo>
                <a:cubicBezTo>
                  <a:pt x="1493738" y="32073"/>
                  <a:pt x="1494929" y="31180"/>
                  <a:pt x="1496169" y="30138"/>
                </a:cubicBezTo>
                <a:cubicBezTo>
                  <a:pt x="1496368" y="29989"/>
                  <a:pt x="1496703" y="29729"/>
                  <a:pt x="1497174" y="29356"/>
                </a:cubicBezTo>
                <a:cubicBezTo>
                  <a:pt x="1497645" y="28984"/>
                  <a:pt x="1497980" y="28798"/>
                  <a:pt x="1498178" y="28798"/>
                </a:cubicBezTo>
                <a:close/>
                <a:moveTo>
                  <a:pt x="768921" y="25822"/>
                </a:moveTo>
                <a:cubicBezTo>
                  <a:pt x="771203" y="27558"/>
                  <a:pt x="773857" y="29766"/>
                  <a:pt x="776883" y="32445"/>
                </a:cubicBezTo>
                <a:cubicBezTo>
                  <a:pt x="777131" y="32693"/>
                  <a:pt x="777255" y="32941"/>
                  <a:pt x="777255" y="33189"/>
                </a:cubicBezTo>
                <a:cubicBezTo>
                  <a:pt x="777255" y="33586"/>
                  <a:pt x="776933" y="33983"/>
                  <a:pt x="776288" y="34379"/>
                </a:cubicBezTo>
                <a:cubicBezTo>
                  <a:pt x="774105" y="35719"/>
                  <a:pt x="771724" y="37530"/>
                  <a:pt x="769144" y="39812"/>
                </a:cubicBezTo>
                <a:cubicBezTo>
                  <a:pt x="766564" y="42094"/>
                  <a:pt x="764344" y="44202"/>
                  <a:pt x="762484" y="46137"/>
                </a:cubicBezTo>
                <a:cubicBezTo>
                  <a:pt x="760624" y="48072"/>
                  <a:pt x="759445" y="49312"/>
                  <a:pt x="758949" y="49858"/>
                </a:cubicBezTo>
                <a:lnTo>
                  <a:pt x="756940" y="48592"/>
                </a:lnTo>
                <a:cubicBezTo>
                  <a:pt x="756940" y="48692"/>
                  <a:pt x="757883" y="47265"/>
                  <a:pt x="759768" y="44314"/>
                </a:cubicBezTo>
                <a:cubicBezTo>
                  <a:pt x="761653" y="41362"/>
                  <a:pt x="763340" y="38361"/>
                  <a:pt x="764828" y="35310"/>
                </a:cubicBezTo>
                <a:cubicBezTo>
                  <a:pt x="766316" y="32259"/>
                  <a:pt x="767060" y="29815"/>
                  <a:pt x="767060" y="27980"/>
                </a:cubicBezTo>
                <a:cubicBezTo>
                  <a:pt x="767060" y="27434"/>
                  <a:pt x="767011" y="27037"/>
                  <a:pt x="766912" y="26789"/>
                </a:cubicBezTo>
                <a:close/>
                <a:moveTo>
                  <a:pt x="746596" y="24185"/>
                </a:moveTo>
                <a:cubicBezTo>
                  <a:pt x="738758" y="25375"/>
                  <a:pt x="731391" y="26665"/>
                  <a:pt x="724496" y="28054"/>
                </a:cubicBezTo>
                <a:cubicBezTo>
                  <a:pt x="724496" y="29394"/>
                  <a:pt x="724520" y="30460"/>
                  <a:pt x="724570" y="31254"/>
                </a:cubicBezTo>
                <a:cubicBezTo>
                  <a:pt x="724669" y="37207"/>
                  <a:pt x="724719" y="42168"/>
                  <a:pt x="724719" y="46137"/>
                </a:cubicBezTo>
                <a:cubicBezTo>
                  <a:pt x="724719" y="50701"/>
                  <a:pt x="724644" y="54174"/>
                  <a:pt x="724496" y="56555"/>
                </a:cubicBezTo>
                <a:cubicBezTo>
                  <a:pt x="731887" y="55811"/>
                  <a:pt x="739577" y="54843"/>
                  <a:pt x="747564" y="53653"/>
                </a:cubicBezTo>
                <a:lnTo>
                  <a:pt x="747564" y="36835"/>
                </a:lnTo>
                <a:cubicBezTo>
                  <a:pt x="747564" y="32023"/>
                  <a:pt x="747241" y="27806"/>
                  <a:pt x="746596" y="24185"/>
                </a:cubicBezTo>
                <a:close/>
                <a:moveTo>
                  <a:pt x="963662" y="23217"/>
                </a:moveTo>
                <a:cubicBezTo>
                  <a:pt x="962224" y="23267"/>
                  <a:pt x="958205" y="23639"/>
                  <a:pt x="951607" y="24334"/>
                </a:cubicBezTo>
                <a:cubicBezTo>
                  <a:pt x="945009" y="25028"/>
                  <a:pt x="938424" y="25834"/>
                  <a:pt x="931850" y="26752"/>
                </a:cubicBezTo>
                <a:cubicBezTo>
                  <a:pt x="925277" y="27670"/>
                  <a:pt x="920527" y="28526"/>
                  <a:pt x="917600" y="29319"/>
                </a:cubicBezTo>
                <a:cubicBezTo>
                  <a:pt x="917501" y="31552"/>
                  <a:pt x="917253" y="35173"/>
                  <a:pt x="916856" y="40184"/>
                </a:cubicBezTo>
                <a:lnTo>
                  <a:pt x="922214" y="39663"/>
                </a:lnTo>
                <a:cubicBezTo>
                  <a:pt x="929407" y="39018"/>
                  <a:pt x="936848" y="38323"/>
                  <a:pt x="944538" y="37579"/>
                </a:cubicBezTo>
                <a:cubicBezTo>
                  <a:pt x="952227" y="36835"/>
                  <a:pt x="957362" y="36240"/>
                  <a:pt x="959942" y="35793"/>
                </a:cubicBezTo>
                <a:cubicBezTo>
                  <a:pt x="960239" y="35744"/>
                  <a:pt x="960549" y="35694"/>
                  <a:pt x="960872" y="35644"/>
                </a:cubicBezTo>
                <a:cubicBezTo>
                  <a:pt x="961194" y="35595"/>
                  <a:pt x="961504" y="35520"/>
                  <a:pt x="961802" y="35421"/>
                </a:cubicBezTo>
                <a:cubicBezTo>
                  <a:pt x="963985" y="32296"/>
                  <a:pt x="965548" y="29344"/>
                  <a:pt x="966490" y="26566"/>
                </a:cubicBezTo>
                <a:cubicBezTo>
                  <a:pt x="966688" y="26119"/>
                  <a:pt x="966788" y="25623"/>
                  <a:pt x="966788" y="25078"/>
                </a:cubicBezTo>
                <a:cubicBezTo>
                  <a:pt x="966788" y="23788"/>
                  <a:pt x="965746" y="23168"/>
                  <a:pt x="963662" y="23217"/>
                </a:cubicBezTo>
                <a:close/>
                <a:moveTo>
                  <a:pt x="1098873" y="22324"/>
                </a:moveTo>
                <a:lnTo>
                  <a:pt x="1105198" y="22324"/>
                </a:lnTo>
                <a:lnTo>
                  <a:pt x="1099766" y="46807"/>
                </a:lnTo>
                <a:lnTo>
                  <a:pt x="1115988" y="46807"/>
                </a:lnTo>
                <a:lnTo>
                  <a:pt x="1121494" y="22324"/>
                </a:lnTo>
                <a:lnTo>
                  <a:pt x="1128043" y="22324"/>
                </a:lnTo>
                <a:lnTo>
                  <a:pt x="1122611" y="46807"/>
                </a:lnTo>
                <a:lnTo>
                  <a:pt x="1135336" y="46807"/>
                </a:lnTo>
                <a:lnTo>
                  <a:pt x="1133103" y="56852"/>
                </a:lnTo>
                <a:lnTo>
                  <a:pt x="1120304" y="56852"/>
                </a:lnTo>
                <a:lnTo>
                  <a:pt x="1114872" y="81260"/>
                </a:lnTo>
                <a:lnTo>
                  <a:pt x="1127448" y="81260"/>
                </a:lnTo>
                <a:lnTo>
                  <a:pt x="1125215" y="91306"/>
                </a:lnTo>
                <a:lnTo>
                  <a:pt x="1112639" y="91306"/>
                </a:lnTo>
                <a:lnTo>
                  <a:pt x="1106388" y="119137"/>
                </a:lnTo>
                <a:lnTo>
                  <a:pt x="1099914" y="119137"/>
                </a:lnTo>
                <a:lnTo>
                  <a:pt x="1106091" y="91306"/>
                </a:lnTo>
                <a:lnTo>
                  <a:pt x="1089794" y="91306"/>
                </a:lnTo>
                <a:lnTo>
                  <a:pt x="1083543" y="119137"/>
                </a:lnTo>
                <a:lnTo>
                  <a:pt x="1077069" y="119137"/>
                </a:lnTo>
                <a:lnTo>
                  <a:pt x="1083320" y="91306"/>
                </a:lnTo>
                <a:lnTo>
                  <a:pt x="1070595" y="91306"/>
                </a:lnTo>
                <a:lnTo>
                  <a:pt x="1072753" y="81260"/>
                </a:lnTo>
                <a:lnTo>
                  <a:pt x="1085627" y="81260"/>
                </a:lnTo>
                <a:lnTo>
                  <a:pt x="1091059" y="56852"/>
                </a:lnTo>
                <a:lnTo>
                  <a:pt x="1078483" y="56852"/>
                </a:lnTo>
                <a:lnTo>
                  <a:pt x="1080567" y="46807"/>
                </a:lnTo>
                <a:lnTo>
                  <a:pt x="1093366" y="46807"/>
                </a:lnTo>
                <a:close/>
                <a:moveTo>
                  <a:pt x="403548" y="22324"/>
                </a:moveTo>
                <a:lnTo>
                  <a:pt x="409873" y="22324"/>
                </a:lnTo>
                <a:lnTo>
                  <a:pt x="404441" y="46807"/>
                </a:lnTo>
                <a:lnTo>
                  <a:pt x="420663" y="46807"/>
                </a:lnTo>
                <a:lnTo>
                  <a:pt x="426170" y="22324"/>
                </a:lnTo>
                <a:lnTo>
                  <a:pt x="432718" y="22324"/>
                </a:lnTo>
                <a:lnTo>
                  <a:pt x="427286" y="46807"/>
                </a:lnTo>
                <a:lnTo>
                  <a:pt x="440011" y="46807"/>
                </a:lnTo>
                <a:lnTo>
                  <a:pt x="437778" y="56852"/>
                </a:lnTo>
                <a:lnTo>
                  <a:pt x="424979" y="56852"/>
                </a:lnTo>
                <a:lnTo>
                  <a:pt x="419547" y="81260"/>
                </a:lnTo>
                <a:lnTo>
                  <a:pt x="432123" y="81260"/>
                </a:lnTo>
                <a:lnTo>
                  <a:pt x="429890" y="91306"/>
                </a:lnTo>
                <a:lnTo>
                  <a:pt x="417314" y="91306"/>
                </a:lnTo>
                <a:lnTo>
                  <a:pt x="411064" y="119137"/>
                </a:lnTo>
                <a:lnTo>
                  <a:pt x="404589" y="119137"/>
                </a:lnTo>
                <a:lnTo>
                  <a:pt x="410766" y="91306"/>
                </a:lnTo>
                <a:lnTo>
                  <a:pt x="394469" y="91306"/>
                </a:lnTo>
                <a:lnTo>
                  <a:pt x="388218" y="119137"/>
                </a:lnTo>
                <a:lnTo>
                  <a:pt x="381744" y="119137"/>
                </a:lnTo>
                <a:lnTo>
                  <a:pt x="387995" y="91306"/>
                </a:lnTo>
                <a:lnTo>
                  <a:pt x="375270" y="91306"/>
                </a:lnTo>
                <a:lnTo>
                  <a:pt x="377428" y="81260"/>
                </a:lnTo>
                <a:lnTo>
                  <a:pt x="390302" y="81260"/>
                </a:lnTo>
                <a:lnTo>
                  <a:pt x="395734" y="56852"/>
                </a:lnTo>
                <a:lnTo>
                  <a:pt x="383158" y="56852"/>
                </a:lnTo>
                <a:lnTo>
                  <a:pt x="385242" y="46807"/>
                </a:lnTo>
                <a:lnTo>
                  <a:pt x="398041" y="46807"/>
                </a:lnTo>
                <a:close/>
                <a:moveTo>
                  <a:pt x="779711" y="19794"/>
                </a:moveTo>
                <a:cubicBezTo>
                  <a:pt x="778818" y="19794"/>
                  <a:pt x="777578" y="19869"/>
                  <a:pt x="775990" y="20017"/>
                </a:cubicBezTo>
                <a:cubicBezTo>
                  <a:pt x="774254" y="20216"/>
                  <a:pt x="771203" y="20600"/>
                  <a:pt x="766837" y="21171"/>
                </a:cubicBezTo>
                <a:cubicBezTo>
                  <a:pt x="762472" y="21741"/>
                  <a:pt x="757759" y="22424"/>
                  <a:pt x="752698" y="23217"/>
                </a:cubicBezTo>
                <a:cubicBezTo>
                  <a:pt x="754038" y="23961"/>
                  <a:pt x="755166" y="24668"/>
                  <a:pt x="756084" y="25338"/>
                </a:cubicBezTo>
                <a:cubicBezTo>
                  <a:pt x="757002" y="26008"/>
                  <a:pt x="757387" y="26541"/>
                  <a:pt x="757238" y="26938"/>
                </a:cubicBezTo>
                <a:cubicBezTo>
                  <a:pt x="757138" y="27335"/>
                  <a:pt x="756890" y="27967"/>
                  <a:pt x="756494" y="28836"/>
                </a:cubicBezTo>
                <a:cubicBezTo>
                  <a:pt x="756097" y="29704"/>
                  <a:pt x="755762" y="31266"/>
                  <a:pt x="755489" y="33524"/>
                </a:cubicBezTo>
                <a:cubicBezTo>
                  <a:pt x="755216" y="35781"/>
                  <a:pt x="755055" y="38968"/>
                  <a:pt x="755005" y="43086"/>
                </a:cubicBezTo>
                <a:lnTo>
                  <a:pt x="754931" y="52462"/>
                </a:lnTo>
                <a:cubicBezTo>
                  <a:pt x="759396" y="51718"/>
                  <a:pt x="762695" y="51098"/>
                  <a:pt x="764828" y="50602"/>
                </a:cubicBezTo>
                <a:cubicBezTo>
                  <a:pt x="766416" y="50254"/>
                  <a:pt x="767891" y="49820"/>
                  <a:pt x="769256" y="49299"/>
                </a:cubicBezTo>
                <a:cubicBezTo>
                  <a:pt x="770620" y="48779"/>
                  <a:pt x="771500" y="48419"/>
                  <a:pt x="771897" y="48220"/>
                </a:cubicBezTo>
                <a:cubicBezTo>
                  <a:pt x="772145" y="48369"/>
                  <a:pt x="772765" y="48704"/>
                  <a:pt x="773758" y="49225"/>
                </a:cubicBezTo>
                <a:cubicBezTo>
                  <a:pt x="774750" y="49746"/>
                  <a:pt x="775891" y="50428"/>
                  <a:pt x="777181" y="51271"/>
                </a:cubicBezTo>
                <a:cubicBezTo>
                  <a:pt x="777330" y="50726"/>
                  <a:pt x="777528" y="50106"/>
                  <a:pt x="777776" y="49411"/>
                </a:cubicBezTo>
                <a:lnTo>
                  <a:pt x="778967" y="45169"/>
                </a:lnTo>
                <a:cubicBezTo>
                  <a:pt x="779909" y="41449"/>
                  <a:pt x="780765" y="37430"/>
                  <a:pt x="781534" y="33114"/>
                </a:cubicBezTo>
                <a:cubicBezTo>
                  <a:pt x="782303" y="28798"/>
                  <a:pt x="782687" y="25326"/>
                  <a:pt x="782687" y="22696"/>
                </a:cubicBezTo>
                <a:cubicBezTo>
                  <a:pt x="782687" y="21555"/>
                  <a:pt x="782476" y="20786"/>
                  <a:pt x="782055" y="20390"/>
                </a:cubicBezTo>
                <a:cubicBezTo>
                  <a:pt x="781633" y="19993"/>
                  <a:pt x="780852" y="19794"/>
                  <a:pt x="779711" y="19794"/>
                </a:cubicBezTo>
                <a:close/>
                <a:moveTo>
                  <a:pt x="1877318" y="12353"/>
                </a:moveTo>
                <a:cubicBezTo>
                  <a:pt x="1877864" y="12353"/>
                  <a:pt x="1879079" y="13134"/>
                  <a:pt x="1880964" y="14697"/>
                </a:cubicBezTo>
                <a:cubicBezTo>
                  <a:pt x="1882850" y="16260"/>
                  <a:pt x="1884598" y="17909"/>
                  <a:pt x="1886211" y="19645"/>
                </a:cubicBezTo>
                <a:cubicBezTo>
                  <a:pt x="1887823" y="21382"/>
                  <a:pt x="1888629" y="22572"/>
                  <a:pt x="1888629" y="23217"/>
                </a:cubicBezTo>
                <a:cubicBezTo>
                  <a:pt x="1888629" y="23416"/>
                  <a:pt x="1888369" y="23800"/>
                  <a:pt x="1887848" y="24371"/>
                </a:cubicBezTo>
                <a:cubicBezTo>
                  <a:pt x="1887327" y="24941"/>
                  <a:pt x="1886992" y="25301"/>
                  <a:pt x="1886843" y="25450"/>
                </a:cubicBezTo>
                <a:cubicBezTo>
                  <a:pt x="1885702" y="26640"/>
                  <a:pt x="1884834" y="27595"/>
                  <a:pt x="1884239" y="28315"/>
                </a:cubicBezTo>
                <a:cubicBezTo>
                  <a:pt x="1883643" y="29034"/>
                  <a:pt x="1883222" y="29766"/>
                  <a:pt x="1882974" y="30510"/>
                </a:cubicBezTo>
                <a:cubicBezTo>
                  <a:pt x="1882527" y="31651"/>
                  <a:pt x="1881436" y="36885"/>
                  <a:pt x="1879699" y="46211"/>
                </a:cubicBezTo>
                <a:cubicBezTo>
                  <a:pt x="1877864" y="56183"/>
                  <a:pt x="1876648" y="61987"/>
                  <a:pt x="1876053" y="63624"/>
                </a:cubicBezTo>
                <a:cubicBezTo>
                  <a:pt x="1875706" y="64666"/>
                  <a:pt x="1874838" y="66105"/>
                  <a:pt x="1873449" y="67940"/>
                </a:cubicBezTo>
                <a:cubicBezTo>
                  <a:pt x="1872060" y="69776"/>
                  <a:pt x="1870633" y="71400"/>
                  <a:pt x="1869170" y="72814"/>
                </a:cubicBezTo>
                <a:cubicBezTo>
                  <a:pt x="1867706" y="74228"/>
                  <a:pt x="1866677" y="74910"/>
                  <a:pt x="1866082" y="74861"/>
                </a:cubicBezTo>
                <a:cubicBezTo>
                  <a:pt x="1865685" y="74811"/>
                  <a:pt x="1865276" y="74501"/>
                  <a:pt x="1864854" y="73930"/>
                </a:cubicBezTo>
                <a:cubicBezTo>
                  <a:pt x="1864432" y="73360"/>
                  <a:pt x="1863750" y="72306"/>
                  <a:pt x="1862808" y="70768"/>
                </a:cubicBezTo>
                <a:cubicBezTo>
                  <a:pt x="1860972" y="67742"/>
                  <a:pt x="1859124" y="65100"/>
                  <a:pt x="1857264" y="62843"/>
                </a:cubicBezTo>
                <a:cubicBezTo>
                  <a:pt x="1855403" y="60586"/>
                  <a:pt x="1853084" y="58688"/>
                  <a:pt x="1850306" y="57150"/>
                </a:cubicBezTo>
                <a:lnTo>
                  <a:pt x="1851496" y="54992"/>
                </a:lnTo>
                <a:cubicBezTo>
                  <a:pt x="1852042" y="55290"/>
                  <a:pt x="1853282" y="55922"/>
                  <a:pt x="1855217" y="56890"/>
                </a:cubicBezTo>
                <a:cubicBezTo>
                  <a:pt x="1857152" y="57857"/>
                  <a:pt x="1859112" y="58787"/>
                  <a:pt x="1861096" y="59680"/>
                </a:cubicBezTo>
                <a:cubicBezTo>
                  <a:pt x="1863080" y="60573"/>
                  <a:pt x="1864370" y="61020"/>
                  <a:pt x="1864966" y="61020"/>
                </a:cubicBezTo>
                <a:cubicBezTo>
                  <a:pt x="1866007" y="61020"/>
                  <a:pt x="1867062" y="59209"/>
                  <a:pt x="1868128" y="55587"/>
                </a:cubicBezTo>
                <a:cubicBezTo>
                  <a:pt x="1869194" y="51966"/>
                  <a:pt x="1870137" y="47650"/>
                  <a:pt x="1870956" y="42639"/>
                </a:cubicBezTo>
                <a:cubicBezTo>
                  <a:pt x="1871774" y="37629"/>
                  <a:pt x="1872332" y="33214"/>
                  <a:pt x="1872630" y="29394"/>
                </a:cubicBezTo>
                <a:cubicBezTo>
                  <a:pt x="1872680" y="28501"/>
                  <a:pt x="1872655" y="27843"/>
                  <a:pt x="1872556" y="27422"/>
                </a:cubicBezTo>
                <a:cubicBezTo>
                  <a:pt x="1872456" y="27000"/>
                  <a:pt x="1872184" y="26690"/>
                  <a:pt x="1871737" y="26492"/>
                </a:cubicBezTo>
                <a:cubicBezTo>
                  <a:pt x="1871291" y="26293"/>
                  <a:pt x="1870571" y="26194"/>
                  <a:pt x="1869579" y="26194"/>
                </a:cubicBezTo>
                <a:cubicBezTo>
                  <a:pt x="1868289" y="26194"/>
                  <a:pt x="1865065" y="26702"/>
                  <a:pt x="1859905" y="27719"/>
                </a:cubicBezTo>
                <a:cubicBezTo>
                  <a:pt x="1854746" y="28736"/>
                  <a:pt x="1850008" y="29815"/>
                  <a:pt x="1845692" y="30956"/>
                </a:cubicBezTo>
                <a:cubicBezTo>
                  <a:pt x="1847875" y="32345"/>
                  <a:pt x="1849772" y="33648"/>
                  <a:pt x="1851385" y="34863"/>
                </a:cubicBezTo>
                <a:cubicBezTo>
                  <a:pt x="1852997" y="36079"/>
                  <a:pt x="1853828" y="36934"/>
                  <a:pt x="1853878" y="37430"/>
                </a:cubicBezTo>
                <a:cubicBezTo>
                  <a:pt x="1853878" y="37728"/>
                  <a:pt x="1853779" y="38038"/>
                  <a:pt x="1853580" y="38361"/>
                </a:cubicBezTo>
                <a:cubicBezTo>
                  <a:pt x="1853382" y="38683"/>
                  <a:pt x="1853109" y="39018"/>
                  <a:pt x="1852762" y="39365"/>
                </a:cubicBezTo>
                <a:cubicBezTo>
                  <a:pt x="1851323" y="40953"/>
                  <a:pt x="1850058" y="42739"/>
                  <a:pt x="1848966" y="44723"/>
                </a:cubicBezTo>
                <a:lnTo>
                  <a:pt x="1848074" y="46434"/>
                </a:lnTo>
                <a:cubicBezTo>
                  <a:pt x="1846337" y="49858"/>
                  <a:pt x="1844415" y="53268"/>
                  <a:pt x="1842306" y="56666"/>
                </a:cubicBezTo>
                <a:cubicBezTo>
                  <a:pt x="1840198" y="60065"/>
                  <a:pt x="1837097" y="64145"/>
                  <a:pt x="1833005" y="68908"/>
                </a:cubicBezTo>
                <a:cubicBezTo>
                  <a:pt x="1828912" y="73670"/>
                  <a:pt x="1823814" y="78581"/>
                  <a:pt x="1817712" y="83642"/>
                </a:cubicBezTo>
                <a:lnTo>
                  <a:pt x="1815406" y="81632"/>
                </a:lnTo>
                <a:cubicBezTo>
                  <a:pt x="1820466" y="76374"/>
                  <a:pt x="1824769" y="71004"/>
                  <a:pt x="1828316" y="65522"/>
                </a:cubicBezTo>
                <a:cubicBezTo>
                  <a:pt x="1831864" y="60040"/>
                  <a:pt x="1834592" y="54918"/>
                  <a:pt x="1836502" y="50155"/>
                </a:cubicBezTo>
                <a:cubicBezTo>
                  <a:pt x="1838412" y="45393"/>
                  <a:pt x="1839590" y="41300"/>
                  <a:pt x="1840037" y="37877"/>
                </a:cubicBezTo>
                <a:cubicBezTo>
                  <a:pt x="1840136" y="37331"/>
                  <a:pt x="1840186" y="36562"/>
                  <a:pt x="1840186" y="35570"/>
                </a:cubicBezTo>
                <a:cubicBezTo>
                  <a:pt x="1840186" y="34727"/>
                  <a:pt x="1840086" y="33809"/>
                  <a:pt x="1839888" y="32817"/>
                </a:cubicBezTo>
                <a:cubicBezTo>
                  <a:pt x="1838548" y="33313"/>
                  <a:pt x="1837036" y="33983"/>
                  <a:pt x="1835349" y="34826"/>
                </a:cubicBezTo>
                <a:cubicBezTo>
                  <a:pt x="1834257" y="35372"/>
                  <a:pt x="1833563" y="35644"/>
                  <a:pt x="1833265" y="35644"/>
                </a:cubicBezTo>
                <a:cubicBezTo>
                  <a:pt x="1832967" y="35644"/>
                  <a:pt x="1831231" y="34479"/>
                  <a:pt x="1828056" y="32147"/>
                </a:cubicBezTo>
                <a:cubicBezTo>
                  <a:pt x="1824881" y="29815"/>
                  <a:pt x="1822723" y="28228"/>
                  <a:pt x="1821582" y="27384"/>
                </a:cubicBezTo>
                <a:lnTo>
                  <a:pt x="1822698" y="25003"/>
                </a:lnTo>
                <a:cubicBezTo>
                  <a:pt x="1823194" y="25102"/>
                  <a:pt x="1824323" y="25239"/>
                  <a:pt x="1826084" y="25413"/>
                </a:cubicBezTo>
                <a:cubicBezTo>
                  <a:pt x="1827845" y="25586"/>
                  <a:pt x="1829743" y="25673"/>
                  <a:pt x="1831777" y="25673"/>
                </a:cubicBezTo>
                <a:cubicBezTo>
                  <a:pt x="1833215" y="25673"/>
                  <a:pt x="1834282" y="25648"/>
                  <a:pt x="1834977" y="25599"/>
                </a:cubicBezTo>
                <a:cubicBezTo>
                  <a:pt x="1838400" y="25351"/>
                  <a:pt x="1844055" y="24358"/>
                  <a:pt x="1851943" y="22622"/>
                </a:cubicBezTo>
                <a:cubicBezTo>
                  <a:pt x="1859831" y="20886"/>
                  <a:pt x="1865362" y="19521"/>
                  <a:pt x="1868537" y="18529"/>
                </a:cubicBezTo>
                <a:cubicBezTo>
                  <a:pt x="1870323" y="17934"/>
                  <a:pt x="1872432" y="16470"/>
                  <a:pt x="1874862" y="14139"/>
                </a:cubicBezTo>
                <a:cubicBezTo>
                  <a:pt x="1876152" y="12948"/>
                  <a:pt x="1876971" y="12353"/>
                  <a:pt x="1877318" y="12353"/>
                </a:cubicBezTo>
                <a:close/>
                <a:moveTo>
                  <a:pt x="1212205" y="10790"/>
                </a:moveTo>
                <a:cubicBezTo>
                  <a:pt x="1212999" y="11385"/>
                  <a:pt x="1214673" y="12713"/>
                  <a:pt x="1217228" y="14771"/>
                </a:cubicBezTo>
                <a:cubicBezTo>
                  <a:pt x="1219783" y="16830"/>
                  <a:pt x="1222326" y="19025"/>
                  <a:pt x="1224856" y="21357"/>
                </a:cubicBezTo>
                <a:cubicBezTo>
                  <a:pt x="1227386" y="23689"/>
                  <a:pt x="1228849" y="25450"/>
                  <a:pt x="1229246" y="26640"/>
                </a:cubicBezTo>
                <a:cubicBezTo>
                  <a:pt x="1229345" y="27037"/>
                  <a:pt x="1229395" y="27409"/>
                  <a:pt x="1229395" y="27757"/>
                </a:cubicBezTo>
                <a:cubicBezTo>
                  <a:pt x="1229395" y="29344"/>
                  <a:pt x="1228924" y="31180"/>
                  <a:pt x="1227981" y="33263"/>
                </a:cubicBezTo>
                <a:cubicBezTo>
                  <a:pt x="1227038" y="35347"/>
                  <a:pt x="1225898" y="36711"/>
                  <a:pt x="1224558" y="37356"/>
                </a:cubicBezTo>
                <a:cubicBezTo>
                  <a:pt x="1223864" y="37703"/>
                  <a:pt x="1223119" y="37877"/>
                  <a:pt x="1222326" y="37877"/>
                </a:cubicBezTo>
                <a:cubicBezTo>
                  <a:pt x="1221532" y="37877"/>
                  <a:pt x="1220763" y="37728"/>
                  <a:pt x="1220019" y="37430"/>
                </a:cubicBezTo>
                <a:cubicBezTo>
                  <a:pt x="1219275" y="37133"/>
                  <a:pt x="1218902" y="36959"/>
                  <a:pt x="1218902" y="36909"/>
                </a:cubicBezTo>
                <a:cubicBezTo>
                  <a:pt x="1218853" y="34131"/>
                  <a:pt x="1218667" y="31775"/>
                  <a:pt x="1218344" y="29840"/>
                </a:cubicBezTo>
                <a:cubicBezTo>
                  <a:pt x="1218022" y="27905"/>
                  <a:pt x="1217228" y="25499"/>
                  <a:pt x="1215963" y="22622"/>
                </a:cubicBezTo>
                <a:cubicBezTo>
                  <a:pt x="1214698" y="19745"/>
                  <a:pt x="1212701" y="16247"/>
                  <a:pt x="1209973" y="12130"/>
                </a:cubicBezTo>
                <a:close/>
                <a:moveTo>
                  <a:pt x="285378" y="10492"/>
                </a:moveTo>
                <a:cubicBezTo>
                  <a:pt x="285725" y="10492"/>
                  <a:pt x="286842" y="11274"/>
                  <a:pt x="288727" y="12837"/>
                </a:cubicBezTo>
                <a:cubicBezTo>
                  <a:pt x="290612" y="14399"/>
                  <a:pt x="292472" y="15999"/>
                  <a:pt x="294308" y="17636"/>
                </a:cubicBezTo>
                <a:cubicBezTo>
                  <a:pt x="296143" y="19273"/>
                  <a:pt x="297334" y="20340"/>
                  <a:pt x="297880" y="20836"/>
                </a:cubicBezTo>
                <a:lnTo>
                  <a:pt x="296317" y="23441"/>
                </a:lnTo>
                <a:cubicBezTo>
                  <a:pt x="296069" y="23391"/>
                  <a:pt x="295461" y="23279"/>
                  <a:pt x="294494" y="23106"/>
                </a:cubicBezTo>
                <a:cubicBezTo>
                  <a:pt x="293526" y="22932"/>
                  <a:pt x="292051" y="22758"/>
                  <a:pt x="290066" y="22585"/>
                </a:cubicBezTo>
                <a:cubicBezTo>
                  <a:pt x="288082" y="22411"/>
                  <a:pt x="285701" y="22324"/>
                  <a:pt x="282922" y="22324"/>
                </a:cubicBezTo>
                <a:lnTo>
                  <a:pt x="280467" y="22324"/>
                </a:lnTo>
                <a:cubicBezTo>
                  <a:pt x="274712" y="22473"/>
                  <a:pt x="266948" y="23416"/>
                  <a:pt x="257175" y="25152"/>
                </a:cubicBezTo>
                <a:cubicBezTo>
                  <a:pt x="261541" y="27682"/>
                  <a:pt x="263724" y="29121"/>
                  <a:pt x="263724" y="29468"/>
                </a:cubicBezTo>
                <a:cubicBezTo>
                  <a:pt x="263724" y="29815"/>
                  <a:pt x="263500" y="30708"/>
                  <a:pt x="263054" y="32147"/>
                </a:cubicBezTo>
                <a:cubicBezTo>
                  <a:pt x="262558" y="33486"/>
                  <a:pt x="262173" y="34764"/>
                  <a:pt x="261900" y="35979"/>
                </a:cubicBezTo>
                <a:cubicBezTo>
                  <a:pt x="261628" y="37195"/>
                  <a:pt x="261516" y="38447"/>
                  <a:pt x="261566" y="39737"/>
                </a:cubicBezTo>
                <a:cubicBezTo>
                  <a:pt x="261566" y="42664"/>
                  <a:pt x="261714" y="49113"/>
                  <a:pt x="262012" y="59085"/>
                </a:cubicBezTo>
                <a:cubicBezTo>
                  <a:pt x="269354" y="58192"/>
                  <a:pt x="276821" y="57125"/>
                  <a:pt x="284411" y="55885"/>
                </a:cubicBezTo>
                <a:cubicBezTo>
                  <a:pt x="290463" y="54893"/>
                  <a:pt x="294978" y="53963"/>
                  <a:pt x="297954" y="53095"/>
                </a:cubicBezTo>
                <a:cubicBezTo>
                  <a:pt x="300931" y="52226"/>
                  <a:pt x="303510" y="51321"/>
                  <a:pt x="305693" y="50378"/>
                </a:cubicBezTo>
                <a:cubicBezTo>
                  <a:pt x="306586" y="49982"/>
                  <a:pt x="307157" y="49783"/>
                  <a:pt x="307405" y="49783"/>
                </a:cubicBezTo>
                <a:cubicBezTo>
                  <a:pt x="307802" y="49783"/>
                  <a:pt x="308992" y="50726"/>
                  <a:pt x="310977" y="52611"/>
                </a:cubicBezTo>
                <a:cubicBezTo>
                  <a:pt x="312961" y="54496"/>
                  <a:pt x="314921" y="56468"/>
                  <a:pt x="316855" y="58527"/>
                </a:cubicBezTo>
                <a:cubicBezTo>
                  <a:pt x="318790" y="60586"/>
                  <a:pt x="320055" y="61937"/>
                  <a:pt x="320650" y="62582"/>
                </a:cubicBezTo>
                <a:lnTo>
                  <a:pt x="319162" y="64889"/>
                </a:lnTo>
                <a:cubicBezTo>
                  <a:pt x="319162" y="64840"/>
                  <a:pt x="318257" y="64604"/>
                  <a:pt x="316446" y="64182"/>
                </a:cubicBezTo>
                <a:cubicBezTo>
                  <a:pt x="314635" y="63761"/>
                  <a:pt x="312068" y="63364"/>
                  <a:pt x="308744" y="62992"/>
                </a:cubicBezTo>
                <a:cubicBezTo>
                  <a:pt x="305420" y="62620"/>
                  <a:pt x="301402" y="62434"/>
                  <a:pt x="296689" y="62434"/>
                </a:cubicBezTo>
                <a:cubicBezTo>
                  <a:pt x="293068" y="62434"/>
                  <a:pt x="288950" y="62582"/>
                  <a:pt x="284336" y="62880"/>
                </a:cubicBezTo>
                <a:cubicBezTo>
                  <a:pt x="278036" y="63277"/>
                  <a:pt x="270644" y="63971"/>
                  <a:pt x="262161" y="64964"/>
                </a:cubicBezTo>
                <a:cubicBezTo>
                  <a:pt x="263004" y="89471"/>
                  <a:pt x="263848" y="105842"/>
                  <a:pt x="264691" y="114077"/>
                </a:cubicBezTo>
                <a:cubicBezTo>
                  <a:pt x="264840" y="115516"/>
                  <a:pt x="264257" y="117339"/>
                  <a:pt x="262942" y="119546"/>
                </a:cubicBezTo>
                <a:cubicBezTo>
                  <a:pt x="261628" y="121754"/>
                  <a:pt x="260077" y="123726"/>
                  <a:pt x="258291" y="125462"/>
                </a:cubicBezTo>
                <a:cubicBezTo>
                  <a:pt x="256506" y="127199"/>
                  <a:pt x="255116" y="128067"/>
                  <a:pt x="254124" y="128067"/>
                </a:cubicBezTo>
                <a:cubicBezTo>
                  <a:pt x="253529" y="128067"/>
                  <a:pt x="253020" y="127806"/>
                  <a:pt x="252599" y="127285"/>
                </a:cubicBezTo>
                <a:cubicBezTo>
                  <a:pt x="252177" y="126764"/>
                  <a:pt x="251569" y="125809"/>
                  <a:pt x="250776" y="124420"/>
                </a:cubicBezTo>
                <a:cubicBezTo>
                  <a:pt x="248742" y="120948"/>
                  <a:pt x="246274" y="117512"/>
                  <a:pt x="243371" y="114114"/>
                </a:cubicBezTo>
                <a:cubicBezTo>
                  <a:pt x="240469" y="110716"/>
                  <a:pt x="236116" y="106958"/>
                  <a:pt x="230312" y="102840"/>
                </a:cubicBezTo>
                <a:lnTo>
                  <a:pt x="232023" y="100459"/>
                </a:lnTo>
                <a:cubicBezTo>
                  <a:pt x="232767" y="100906"/>
                  <a:pt x="234392" y="101848"/>
                  <a:pt x="236897" y="103287"/>
                </a:cubicBezTo>
                <a:cubicBezTo>
                  <a:pt x="239403" y="104726"/>
                  <a:pt x="242020" y="106115"/>
                  <a:pt x="244748" y="107454"/>
                </a:cubicBezTo>
                <a:cubicBezTo>
                  <a:pt x="247477" y="108793"/>
                  <a:pt x="249362" y="109463"/>
                  <a:pt x="250404" y="109463"/>
                </a:cubicBezTo>
                <a:cubicBezTo>
                  <a:pt x="250701" y="109463"/>
                  <a:pt x="250924" y="109389"/>
                  <a:pt x="251073" y="109240"/>
                </a:cubicBezTo>
                <a:cubicBezTo>
                  <a:pt x="251817" y="108496"/>
                  <a:pt x="252400" y="103919"/>
                  <a:pt x="252822" y="95511"/>
                </a:cubicBezTo>
                <a:cubicBezTo>
                  <a:pt x="253244" y="87102"/>
                  <a:pt x="253454" y="77292"/>
                  <a:pt x="253454" y="66080"/>
                </a:cubicBezTo>
                <a:cubicBezTo>
                  <a:pt x="239117" y="67965"/>
                  <a:pt x="227930" y="69949"/>
                  <a:pt x="219894" y="72033"/>
                </a:cubicBezTo>
                <a:cubicBezTo>
                  <a:pt x="216868" y="72827"/>
                  <a:pt x="213928" y="73732"/>
                  <a:pt x="211076" y="74749"/>
                </a:cubicBezTo>
                <a:cubicBezTo>
                  <a:pt x="208223" y="75766"/>
                  <a:pt x="206400" y="76448"/>
                  <a:pt x="205606" y="76795"/>
                </a:cubicBezTo>
                <a:lnTo>
                  <a:pt x="192063" y="66005"/>
                </a:lnTo>
                <a:lnTo>
                  <a:pt x="193402" y="63475"/>
                </a:lnTo>
                <a:cubicBezTo>
                  <a:pt x="193402" y="63525"/>
                  <a:pt x="194457" y="63649"/>
                  <a:pt x="196565" y="63847"/>
                </a:cubicBezTo>
                <a:cubicBezTo>
                  <a:pt x="198673" y="64046"/>
                  <a:pt x="201365" y="64145"/>
                  <a:pt x="204639" y="64145"/>
                </a:cubicBezTo>
                <a:cubicBezTo>
                  <a:pt x="206772" y="64145"/>
                  <a:pt x="208459" y="64120"/>
                  <a:pt x="209699" y="64071"/>
                </a:cubicBezTo>
                <a:cubicBezTo>
                  <a:pt x="220564" y="63674"/>
                  <a:pt x="235124" y="62384"/>
                  <a:pt x="253380" y="60201"/>
                </a:cubicBezTo>
                <a:cubicBezTo>
                  <a:pt x="253281" y="51867"/>
                  <a:pt x="253107" y="45021"/>
                  <a:pt x="252859" y="39663"/>
                </a:cubicBezTo>
                <a:cubicBezTo>
                  <a:pt x="252611" y="32767"/>
                  <a:pt x="251817" y="28327"/>
                  <a:pt x="250478" y="26343"/>
                </a:cubicBezTo>
                <a:cubicBezTo>
                  <a:pt x="243533" y="27633"/>
                  <a:pt x="238472" y="28674"/>
                  <a:pt x="235297" y="29468"/>
                </a:cubicBezTo>
                <a:cubicBezTo>
                  <a:pt x="232519" y="30113"/>
                  <a:pt x="229344" y="31328"/>
                  <a:pt x="225772" y="33114"/>
                </a:cubicBezTo>
                <a:cubicBezTo>
                  <a:pt x="224880" y="33561"/>
                  <a:pt x="224383" y="33784"/>
                  <a:pt x="224284" y="33784"/>
                </a:cubicBezTo>
                <a:cubicBezTo>
                  <a:pt x="223887" y="33784"/>
                  <a:pt x="222771" y="33077"/>
                  <a:pt x="220936" y="31663"/>
                </a:cubicBezTo>
                <a:cubicBezTo>
                  <a:pt x="219100" y="30249"/>
                  <a:pt x="217264" y="28774"/>
                  <a:pt x="215429" y="27236"/>
                </a:cubicBezTo>
                <a:cubicBezTo>
                  <a:pt x="213593" y="25698"/>
                  <a:pt x="212378" y="24681"/>
                  <a:pt x="211783" y="24185"/>
                </a:cubicBezTo>
                <a:lnTo>
                  <a:pt x="212824" y="21952"/>
                </a:lnTo>
                <a:cubicBezTo>
                  <a:pt x="212824" y="22002"/>
                  <a:pt x="213953" y="22163"/>
                  <a:pt x="216210" y="22436"/>
                </a:cubicBezTo>
                <a:cubicBezTo>
                  <a:pt x="218467" y="22709"/>
                  <a:pt x="220861" y="22845"/>
                  <a:pt x="223391" y="22845"/>
                </a:cubicBezTo>
                <a:cubicBezTo>
                  <a:pt x="231577" y="22845"/>
                  <a:pt x="240072" y="22113"/>
                  <a:pt x="248878" y="20650"/>
                </a:cubicBezTo>
                <a:cubicBezTo>
                  <a:pt x="257684" y="19187"/>
                  <a:pt x="265386" y="17587"/>
                  <a:pt x="271984" y="15850"/>
                </a:cubicBezTo>
                <a:cubicBezTo>
                  <a:pt x="277292" y="14461"/>
                  <a:pt x="280814" y="13221"/>
                  <a:pt x="282550" y="12130"/>
                </a:cubicBezTo>
                <a:cubicBezTo>
                  <a:pt x="284287" y="11038"/>
                  <a:pt x="285229" y="10492"/>
                  <a:pt x="285378" y="10492"/>
                </a:cubicBezTo>
                <a:close/>
                <a:moveTo>
                  <a:pt x="904875" y="9004"/>
                </a:moveTo>
                <a:cubicBezTo>
                  <a:pt x="905867" y="9996"/>
                  <a:pt x="907678" y="11832"/>
                  <a:pt x="910307" y="14511"/>
                </a:cubicBezTo>
                <a:cubicBezTo>
                  <a:pt x="912937" y="17190"/>
                  <a:pt x="915566" y="19844"/>
                  <a:pt x="918195" y="22473"/>
                </a:cubicBezTo>
                <a:cubicBezTo>
                  <a:pt x="942554" y="19893"/>
                  <a:pt x="957114" y="18033"/>
                  <a:pt x="961876" y="16892"/>
                </a:cubicBezTo>
                <a:cubicBezTo>
                  <a:pt x="963216" y="16545"/>
                  <a:pt x="964506" y="16049"/>
                  <a:pt x="965746" y="15404"/>
                </a:cubicBezTo>
                <a:cubicBezTo>
                  <a:pt x="966986" y="14759"/>
                  <a:pt x="968350" y="13965"/>
                  <a:pt x="969839" y="13023"/>
                </a:cubicBezTo>
                <a:cubicBezTo>
                  <a:pt x="970087" y="12874"/>
                  <a:pt x="970546" y="12588"/>
                  <a:pt x="971215" y="12167"/>
                </a:cubicBezTo>
                <a:cubicBezTo>
                  <a:pt x="971885" y="11745"/>
                  <a:pt x="972369" y="11534"/>
                  <a:pt x="972666" y="11534"/>
                </a:cubicBezTo>
                <a:cubicBezTo>
                  <a:pt x="973311" y="11534"/>
                  <a:pt x="974440" y="12204"/>
                  <a:pt x="976052" y="13543"/>
                </a:cubicBezTo>
                <a:cubicBezTo>
                  <a:pt x="977664" y="14883"/>
                  <a:pt x="979165" y="16346"/>
                  <a:pt x="980554" y="17934"/>
                </a:cubicBezTo>
                <a:cubicBezTo>
                  <a:pt x="981943" y="19521"/>
                  <a:pt x="982638" y="20588"/>
                  <a:pt x="982638" y="21134"/>
                </a:cubicBezTo>
                <a:cubicBezTo>
                  <a:pt x="982638" y="21531"/>
                  <a:pt x="982489" y="21878"/>
                  <a:pt x="982191" y="22176"/>
                </a:cubicBezTo>
                <a:cubicBezTo>
                  <a:pt x="981894" y="22473"/>
                  <a:pt x="981398" y="22820"/>
                  <a:pt x="980703" y="23217"/>
                </a:cubicBezTo>
                <a:cubicBezTo>
                  <a:pt x="979314" y="24110"/>
                  <a:pt x="978272" y="24929"/>
                  <a:pt x="977578" y="25673"/>
                </a:cubicBezTo>
                <a:cubicBezTo>
                  <a:pt x="975792" y="27806"/>
                  <a:pt x="973733" y="30857"/>
                  <a:pt x="971401" y="34826"/>
                </a:cubicBezTo>
                <a:cubicBezTo>
                  <a:pt x="973187" y="36017"/>
                  <a:pt x="974886" y="37170"/>
                  <a:pt x="976499" y="38286"/>
                </a:cubicBezTo>
                <a:cubicBezTo>
                  <a:pt x="978111" y="39402"/>
                  <a:pt x="979190" y="40159"/>
                  <a:pt x="979736" y="40556"/>
                </a:cubicBezTo>
                <a:lnTo>
                  <a:pt x="978248" y="42714"/>
                </a:lnTo>
                <a:cubicBezTo>
                  <a:pt x="978049" y="42664"/>
                  <a:pt x="977516" y="42565"/>
                  <a:pt x="976648" y="42416"/>
                </a:cubicBezTo>
                <a:cubicBezTo>
                  <a:pt x="975779" y="42267"/>
                  <a:pt x="974576" y="42118"/>
                  <a:pt x="973038" y="41970"/>
                </a:cubicBezTo>
                <a:cubicBezTo>
                  <a:pt x="971501" y="41821"/>
                  <a:pt x="969739" y="41746"/>
                  <a:pt x="967755" y="41746"/>
                </a:cubicBezTo>
                <a:cubicBezTo>
                  <a:pt x="966118" y="41746"/>
                  <a:pt x="964282" y="41821"/>
                  <a:pt x="962248" y="41970"/>
                </a:cubicBezTo>
                <a:cubicBezTo>
                  <a:pt x="953517" y="42664"/>
                  <a:pt x="945195" y="43396"/>
                  <a:pt x="937283" y="44165"/>
                </a:cubicBezTo>
                <a:cubicBezTo>
                  <a:pt x="929370" y="44934"/>
                  <a:pt x="922313" y="45938"/>
                  <a:pt x="916112" y="47179"/>
                </a:cubicBezTo>
                <a:cubicBezTo>
                  <a:pt x="915616" y="51395"/>
                  <a:pt x="915194" y="54620"/>
                  <a:pt x="914847" y="56852"/>
                </a:cubicBezTo>
                <a:cubicBezTo>
                  <a:pt x="917873" y="57497"/>
                  <a:pt x="920750" y="57820"/>
                  <a:pt x="923479" y="57820"/>
                </a:cubicBezTo>
                <a:cubicBezTo>
                  <a:pt x="924124" y="57820"/>
                  <a:pt x="925091" y="57770"/>
                  <a:pt x="926381" y="57671"/>
                </a:cubicBezTo>
                <a:cubicBezTo>
                  <a:pt x="941809" y="56580"/>
                  <a:pt x="957784" y="54372"/>
                  <a:pt x="974304" y="51048"/>
                </a:cubicBezTo>
                <a:cubicBezTo>
                  <a:pt x="977280" y="50453"/>
                  <a:pt x="979885" y="49361"/>
                  <a:pt x="982117" y="47774"/>
                </a:cubicBezTo>
                <a:cubicBezTo>
                  <a:pt x="982911" y="47228"/>
                  <a:pt x="983456" y="46955"/>
                  <a:pt x="983754" y="46955"/>
                </a:cubicBezTo>
                <a:cubicBezTo>
                  <a:pt x="984101" y="46955"/>
                  <a:pt x="985081" y="47638"/>
                  <a:pt x="986694" y="49002"/>
                </a:cubicBezTo>
                <a:cubicBezTo>
                  <a:pt x="988306" y="50366"/>
                  <a:pt x="989906" y="51792"/>
                  <a:pt x="991493" y="53281"/>
                </a:cubicBezTo>
                <a:cubicBezTo>
                  <a:pt x="993081" y="54769"/>
                  <a:pt x="994122" y="55736"/>
                  <a:pt x="994619" y="56183"/>
                </a:cubicBezTo>
                <a:lnTo>
                  <a:pt x="993205" y="57969"/>
                </a:lnTo>
                <a:cubicBezTo>
                  <a:pt x="992957" y="57919"/>
                  <a:pt x="992299" y="57820"/>
                  <a:pt x="991233" y="57671"/>
                </a:cubicBezTo>
                <a:cubicBezTo>
                  <a:pt x="990166" y="57522"/>
                  <a:pt x="988728" y="57373"/>
                  <a:pt x="986917" y="57225"/>
                </a:cubicBezTo>
                <a:cubicBezTo>
                  <a:pt x="985106" y="57076"/>
                  <a:pt x="983134" y="57001"/>
                  <a:pt x="981001" y="57001"/>
                </a:cubicBezTo>
                <a:lnTo>
                  <a:pt x="978173" y="57076"/>
                </a:lnTo>
                <a:cubicBezTo>
                  <a:pt x="970781" y="57423"/>
                  <a:pt x="960090" y="58738"/>
                  <a:pt x="946101" y="61020"/>
                </a:cubicBezTo>
                <a:cubicBezTo>
                  <a:pt x="949077" y="63302"/>
                  <a:pt x="950565" y="64641"/>
                  <a:pt x="950565" y="65038"/>
                </a:cubicBezTo>
                <a:cubicBezTo>
                  <a:pt x="950615" y="65286"/>
                  <a:pt x="950565" y="65497"/>
                  <a:pt x="950417" y="65671"/>
                </a:cubicBezTo>
                <a:cubicBezTo>
                  <a:pt x="950268" y="65844"/>
                  <a:pt x="949970" y="66080"/>
                  <a:pt x="949524" y="66377"/>
                </a:cubicBezTo>
                <a:cubicBezTo>
                  <a:pt x="948631" y="66923"/>
                  <a:pt x="947763" y="67593"/>
                  <a:pt x="946919" y="68387"/>
                </a:cubicBezTo>
                <a:cubicBezTo>
                  <a:pt x="946225" y="69032"/>
                  <a:pt x="944612" y="71066"/>
                  <a:pt x="942082" y="74489"/>
                </a:cubicBezTo>
                <a:cubicBezTo>
                  <a:pt x="939602" y="77812"/>
                  <a:pt x="937890" y="80070"/>
                  <a:pt x="936948" y="81260"/>
                </a:cubicBezTo>
                <a:cubicBezTo>
                  <a:pt x="948308" y="79474"/>
                  <a:pt x="958503" y="77713"/>
                  <a:pt x="967532" y="75977"/>
                </a:cubicBezTo>
                <a:cubicBezTo>
                  <a:pt x="964655" y="72157"/>
                  <a:pt x="961256" y="68089"/>
                  <a:pt x="957337" y="63773"/>
                </a:cubicBezTo>
                <a:lnTo>
                  <a:pt x="959198" y="62285"/>
                </a:lnTo>
                <a:cubicBezTo>
                  <a:pt x="961926" y="64170"/>
                  <a:pt x="966192" y="66973"/>
                  <a:pt x="971997" y="70693"/>
                </a:cubicBezTo>
                <a:cubicBezTo>
                  <a:pt x="975023" y="72579"/>
                  <a:pt x="977243" y="74017"/>
                  <a:pt x="978657" y="75009"/>
                </a:cubicBezTo>
                <a:cubicBezTo>
                  <a:pt x="980071" y="76002"/>
                  <a:pt x="980852" y="76721"/>
                  <a:pt x="981001" y="77167"/>
                </a:cubicBezTo>
                <a:cubicBezTo>
                  <a:pt x="981100" y="77664"/>
                  <a:pt x="981150" y="78259"/>
                  <a:pt x="981150" y="78953"/>
                </a:cubicBezTo>
                <a:cubicBezTo>
                  <a:pt x="981150" y="81384"/>
                  <a:pt x="980840" y="84187"/>
                  <a:pt x="980219" y="87362"/>
                </a:cubicBezTo>
                <a:cubicBezTo>
                  <a:pt x="979599" y="90537"/>
                  <a:pt x="978917" y="92075"/>
                  <a:pt x="978173" y="91976"/>
                </a:cubicBezTo>
                <a:cubicBezTo>
                  <a:pt x="977776" y="91926"/>
                  <a:pt x="977417" y="91691"/>
                  <a:pt x="977094" y="91269"/>
                </a:cubicBezTo>
                <a:cubicBezTo>
                  <a:pt x="976772" y="90847"/>
                  <a:pt x="976313" y="90066"/>
                  <a:pt x="975717" y="88925"/>
                </a:cubicBezTo>
                <a:cubicBezTo>
                  <a:pt x="974080" y="85750"/>
                  <a:pt x="972146" y="82550"/>
                  <a:pt x="969913" y="79326"/>
                </a:cubicBezTo>
                <a:lnTo>
                  <a:pt x="963514" y="80814"/>
                </a:lnTo>
                <a:cubicBezTo>
                  <a:pt x="962025" y="81161"/>
                  <a:pt x="959421" y="81794"/>
                  <a:pt x="955700" y="82711"/>
                </a:cubicBezTo>
                <a:cubicBezTo>
                  <a:pt x="951979" y="83629"/>
                  <a:pt x="948631" y="84485"/>
                  <a:pt x="945654" y="85279"/>
                </a:cubicBezTo>
                <a:cubicBezTo>
                  <a:pt x="951161" y="87610"/>
                  <a:pt x="953939" y="89123"/>
                  <a:pt x="953988" y="89818"/>
                </a:cubicBezTo>
                <a:cubicBezTo>
                  <a:pt x="953988" y="90016"/>
                  <a:pt x="953815" y="90512"/>
                  <a:pt x="953468" y="91306"/>
                </a:cubicBezTo>
                <a:cubicBezTo>
                  <a:pt x="952972" y="92348"/>
                  <a:pt x="952575" y="93340"/>
                  <a:pt x="952277" y="94283"/>
                </a:cubicBezTo>
                <a:cubicBezTo>
                  <a:pt x="951979" y="95225"/>
                  <a:pt x="951806" y="96292"/>
                  <a:pt x="951756" y="97483"/>
                </a:cubicBezTo>
                <a:lnTo>
                  <a:pt x="951756" y="98673"/>
                </a:lnTo>
                <a:lnTo>
                  <a:pt x="954956" y="98152"/>
                </a:lnTo>
                <a:cubicBezTo>
                  <a:pt x="957585" y="97755"/>
                  <a:pt x="959768" y="97383"/>
                  <a:pt x="961504" y="97036"/>
                </a:cubicBezTo>
                <a:cubicBezTo>
                  <a:pt x="965275" y="96441"/>
                  <a:pt x="968028" y="95684"/>
                  <a:pt x="969764" y="94766"/>
                </a:cubicBezTo>
                <a:cubicBezTo>
                  <a:pt x="971501" y="93849"/>
                  <a:pt x="972418" y="93390"/>
                  <a:pt x="972518" y="93390"/>
                </a:cubicBezTo>
                <a:cubicBezTo>
                  <a:pt x="972815" y="93390"/>
                  <a:pt x="974539" y="94432"/>
                  <a:pt x="977689" y="96515"/>
                </a:cubicBezTo>
                <a:cubicBezTo>
                  <a:pt x="980840" y="98599"/>
                  <a:pt x="982985" y="100037"/>
                  <a:pt x="984126" y="100831"/>
                </a:cubicBezTo>
                <a:lnTo>
                  <a:pt x="982787" y="103212"/>
                </a:lnTo>
                <a:cubicBezTo>
                  <a:pt x="982787" y="103163"/>
                  <a:pt x="981857" y="103026"/>
                  <a:pt x="979996" y="102803"/>
                </a:cubicBezTo>
                <a:cubicBezTo>
                  <a:pt x="978136" y="102580"/>
                  <a:pt x="975717" y="102468"/>
                  <a:pt x="972741" y="102468"/>
                </a:cubicBezTo>
                <a:cubicBezTo>
                  <a:pt x="971203" y="102468"/>
                  <a:pt x="970012" y="102493"/>
                  <a:pt x="969169" y="102543"/>
                </a:cubicBezTo>
                <a:cubicBezTo>
                  <a:pt x="965498" y="102692"/>
                  <a:pt x="959644" y="103262"/>
                  <a:pt x="951607" y="104254"/>
                </a:cubicBezTo>
                <a:cubicBezTo>
                  <a:pt x="951607" y="108322"/>
                  <a:pt x="951657" y="112489"/>
                  <a:pt x="951756" y="116756"/>
                </a:cubicBezTo>
                <a:cubicBezTo>
                  <a:pt x="963117" y="115764"/>
                  <a:pt x="971897" y="114846"/>
                  <a:pt x="978099" y="114002"/>
                </a:cubicBezTo>
                <a:cubicBezTo>
                  <a:pt x="980232" y="113754"/>
                  <a:pt x="982030" y="113358"/>
                  <a:pt x="983494" y="112812"/>
                </a:cubicBezTo>
                <a:cubicBezTo>
                  <a:pt x="984957" y="112266"/>
                  <a:pt x="986383" y="111646"/>
                  <a:pt x="987772" y="110951"/>
                </a:cubicBezTo>
                <a:cubicBezTo>
                  <a:pt x="988268" y="110703"/>
                  <a:pt x="988703" y="110493"/>
                  <a:pt x="989075" y="110319"/>
                </a:cubicBezTo>
                <a:cubicBezTo>
                  <a:pt x="989447" y="110145"/>
                  <a:pt x="989757" y="110083"/>
                  <a:pt x="990005" y="110133"/>
                </a:cubicBezTo>
                <a:cubicBezTo>
                  <a:pt x="990402" y="110133"/>
                  <a:pt x="991543" y="111013"/>
                  <a:pt x="993428" y="112775"/>
                </a:cubicBezTo>
                <a:cubicBezTo>
                  <a:pt x="995313" y="114536"/>
                  <a:pt x="997198" y="116346"/>
                  <a:pt x="999083" y="118207"/>
                </a:cubicBezTo>
                <a:cubicBezTo>
                  <a:pt x="1000969" y="120067"/>
                  <a:pt x="1002184" y="121295"/>
                  <a:pt x="1002730" y="121890"/>
                </a:cubicBezTo>
                <a:lnTo>
                  <a:pt x="1001093" y="124048"/>
                </a:lnTo>
                <a:cubicBezTo>
                  <a:pt x="1000696" y="123949"/>
                  <a:pt x="999741" y="123713"/>
                  <a:pt x="998228" y="123341"/>
                </a:cubicBezTo>
                <a:cubicBezTo>
                  <a:pt x="996714" y="122969"/>
                  <a:pt x="994681" y="122610"/>
                  <a:pt x="992126" y="122262"/>
                </a:cubicBezTo>
                <a:cubicBezTo>
                  <a:pt x="989571" y="121915"/>
                  <a:pt x="986805" y="121692"/>
                  <a:pt x="983828" y="121593"/>
                </a:cubicBezTo>
                <a:lnTo>
                  <a:pt x="981373" y="121593"/>
                </a:lnTo>
                <a:cubicBezTo>
                  <a:pt x="973882" y="121593"/>
                  <a:pt x="962509" y="122126"/>
                  <a:pt x="947254" y="123193"/>
                </a:cubicBezTo>
                <a:cubicBezTo>
                  <a:pt x="931999" y="124259"/>
                  <a:pt x="922313" y="125115"/>
                  <a:pt x="918195" y="125760"/>
                </a:cubicBezTo>
                <a:cubicBezTo>
                  <a:pt x="916459" y="126008"/>
                  <a:pt x="913681" y="126578"/>
                  <a:pt x="909861" y="127471"/>
                </a:cubicBezTo>
                <a:cubicBezTo>
                  <a:pt x="909414" y="127571"/>
                  <a:pt x="908484" y="127781"/>
                  <a:pt x="907070" y="128104"/>
                </a:cubicBezTo>
                <a:cubicBezTo>
                  <a:pt x="905657" y="128426"/>
                  <a:pt x="904726" y="128563"/>
                  <a:pt x="904280" y="128513"/>
                </a:cubicBezTo>
                <a:cubicBezTo>
                  <a:pt x="903883" y="128513"/>
                  <a:pt x="902816" y="127769"/>
                  <a:pt x="901080" y="126281"/>
                </a:cubicBezTo>
                <a:cubicBezTo>
                  <a:pt x="899344" y="124792"/>
                  <a:pt x="897608" y="123242"/>
                  <a:pt x="895871" y="121630"/>
                </a:cubicBezTo>
                <a:cubicBezTo>
                  <a:pt x="894135" y="120018"/>
                  <a:pt x="893018" y="118963"/>
                  <a:pt x="892522" y="118467"/>
                </a:cubicBezTo>
                <a:lnTo>
                  <a:pt x="894085" y="116458"/>
                </a:lnTo>
                <a:cubicBezTo>
                  <a:pt x="894482" y="116607"/>
                  <a:pt x="895412" y="116880"/>
                  <a:pt x="896876" y="117277"/>
                </a:cubicBezTo>
                <a:cubicBezTo>
                  <a:pt x="898339" y="117674"/>
                  <a:pt x="900150" y="118058"/>
                  <a:pt x="902308" y="118430"/>
                </a:cubicBezTo>
                <a:cubicBezTo>
                  <a:pt x="904466" y="118802"/>
                  <a:pt x="906587" y="118988"/>
                  <a:pt x="908670" y="118988"/>
                </a:cubicBezTo>
                <a:cubicBezTo>
                  <a:pt x="915864" y="118988"/>
                  <a:pt x="927051" y="118467"/>
                  <a:pt x="942231" y="117425"/>
                </a:cubicBezTo>
                <a:cubicBezTo>
                  <a:pt x="942578" y="113953"/>
                  <a:pt x="942727" y="109934"/>
                  <a:pt x="942678" y="105370"/>
                </a:cubicBezTo>
                <a:cubicBezTo>
                  <a:pt x="935683" y="106263"/>
                  <a:pt x="929357" y="107132"/>
                  <a:pt x="923702" y="107975"/>
                </a:cubicBezTo>
                <a:cubicBezTo>
                  <a:pt x="921569" y="108322"/>
                  <a:pt x="919684" y="108694"/>
                  <a:pt x="918046" y="109091"/>
                </a:cubicBezTo>
                <a:cubicBezTo>
                  <a:pt x="916409" y="109488"/>
                  <a:pt x="915368" y="109761"/>
                  <a:pt x="914921" y="109910"/>
                </a:cubicBezTo>
                <a:cubicBezTo>
                  <a:pt x="912887" y="108719"/>
                  <a:pt x="910977" y="107516"/>
                  <a:pt x="909191" y="106301"/>
                </a:cubicBezTo>
                <a:cubicBezTo>
                  <a:pt x="907405" y="105085"/>
                  <a:pt x="906264" y="104304"/>
                  <a:pt x="905768" y="103957"/>
                </a:cubicBezTo>
                <a:lnTo>
                  <a:pt x="906661" y="101947"/>
                </a:lnTo>
                <a:cubicBezTo>
                  <a:pt x="907108" y="101997"/>
                  <a:pt x="908187" y="102084"/>
                  <a:pt x="909898" y="102208"/>
                </a:cubicBezTo>
                <a:cubicBezTo>
                  <a:pt x="911610" y="102332"/>
                  <a:pt x="913706" y="102394"/>
                  <a:pt x="916186" y="102394"/>
                </a:cubicBezTo>
                <a:lnTo>
                  <a:pt x="919758" y="102319"/>
                </a:lnTo>
                <a:cubicBezTo>
                  <a:pt x="925066" y="102171"/>
                  <a:pt x="932632" y="101402"/>
                  <a:pt x="942454" y="100013"/>
                </a:cubicBezTo>
                <a:lnTo>
                  <a:pt x="942454" y="99492"/>
                </a:lnTo>
                <a:lnTo>
                  <a:pt x="942306" y="97259"/>
                </a:lnTo>
                <a:cubicBezTo>
                  <a:pt x="942157" y="94531"/>
                  <a:pt x="941946" y="92447"/>
                  <a:pt x="941673" y="91009"/>
                </a:cubicBezTo>
                <a:cubicBezTo>
                  <a:pt x="941400" y="89570"/>
                  <a:pt x="940792" y="88206"/>
                  <a:pt x="939850" y="86916"/>
                </a:cubicBezTo>
                <a:cubicBezTo>
                  <a:pt x="933500" y="88801"/>
                  <a:pt x="928960" y="90587"/>
                  <a:pt x="926232" y="92274"/>
                </a:cubicBezTo>
                <a:cubicBezTo>
                  <a:pt x="923801" y="90736"/>
                  <a:pt x="920849" y="89099"/>
                  <a:pt x="917377" y="87362"/>
                </a:cubicBezTo>
                <a:cubicBezTo>
                  <a:pt x="913904" y="85626"/>
                  <a:pt x="912168" y="84783"/>
                  <a:pt x="912168" y="84832"/>
                </a:cubicBezTo>
                <a:lnTo>
                  <a:pt x="912912" y="82451"/>
                </a:lnTo>
                <a:cubicBezTo>
                  <a:pt x="913507" y="82550"/>
                  <a:pt x="914822" y="82699"/>
                  <a:pt x="916856" y="82897"/>
                </a:cubicBezTo>
                <a:cubicBezTo>
                  <a:pt x="918890" y="83096"/>
                  <a:pt x="920676" y="83195"/>
                  <a:pt x="922214" y="83195"/>
                </a:cubicBezTo>
                <a:cubicBezTo>
                  <a:pt x="923206" y="83195"/>
                  <a:pt x="923876" y="83170"/>
                  <a:pt x="924223" y="83121"/>
                </a:cubicBezTo>
                <a:lnTo>
                  <a:pt x="930102" y="82302"/>
                </a:lnTo>
                <a:cubicBezTo>
                  <a:pt x="931590" y="79524"/>
                  <a:pt x="933103" y="76671"/>
                  <a:pt x="934641" y="73744"/>
                </a:cubicBezTo>
                <a:cubicBezTo>
                  <a:pt x="936179" y="70818"/>
                  <a:pt x="937419" y="68263"/>
                  <a:pt x="938362" y="66080"/>
                </a:cubicBezTo>
                <a:cubicBezTo>
                  <a:pt x="938957" y="64740"/>
                  <a:pt x="939329" y="63451"/>
                  <a:pt x="939478" y="62210"/>
                </a:cubicBezTo>
                <a:lnTo>
                  <a:pt x="933599" y="63326"/>
                </a:lnTo>
                <a:cubicBezTo>
                  <a:pt x="930672" y="63922"/>
                  <a:pt x="927770" y="64716"/>
                  <a:pt x="924893" y="65708"/>
                </a:cubicBezTo>
                <a:cubicBezTo>
                  <a:pt x="923702" y="66105"/>
                  <a:pt x="922933" y="66303"/>
                  <a:pt x="922586" y="66303"/>
                </a:cubicBezTo>
                <a:cubicBezTo>
                  <a:pt x="921990" y="66303"/>
                  <a:pt x="919262" y="64120"/>
                  <a:pt x="914400" y="59755"/>
                </a:cubicBezTo>
                <a:cubicBezTo>
                  <a:pt x="913259" y="66898"/>
                  <a:pt x="911982" y="73372"/>
                  <a:pt x="910568" y="79177"/>
                </a:cubicBezTo>
                <a:cubicBezTo>
                  <a:pt x="909154" y="84981"/>
                  <a:pt x="907752" y="89297"/>
                  <a:pt x="906364" y="92125"/>
                </a:cubicBezTo>
                <a:cubicBezTo>
                  <a:pt x="904082" y="96838"/>
                  <a:pt x="900683" y="102009"/>
                  <a:pt x="896169" y="107640"/>
                </a:cubicBezTo>
                <a:cubicBezTo>
                  <a:pt x="891654" y="113271"/>
                  <a:pt x="884659" y="120452"/>
                  <a:pt x="875184" y="129183"/>
                </a:cubicBezTo>
                <a:lnTo>
                  <a:pt x="872803" y="127248"/>
                </a:lnTo>
                <a:cubicBezTo>
                  <a:pt x="878210" y="121791"/>
                  <a:pt x="882625" y="116731"/>
                  <a:pt x="886048" y="112068"/>
                </a:cubicBezTo>
                <a:cubicBezTo>
                  <a:pt x="889472" y="107404"/>
                  <a:pt x="892014" y="103473"/>
                  <a:pt x="893676" y="100273"/>
                </a:cubicBezTo>
                <a:cubicBezTo>
                  <a:pt x="895338" y="97073"/>
                  <a:pt x="896987" y="93539"/>
                  <a:pt x="898624" y="89669"/>
                </a:cubicBezTo>
                <a:cubicBezTo>
                  <a:pt x="903933" y="77068"/>
                  <a:pt x="906835" y="59705"/>
                  <a:pt x="907331" y="37579"/>
                </a:cubicBezTo>
                <a:cubicBezTo>
                  <a:pt x="907480" y="32122"/>
                  <a:pt x="907182" y="27384"/>
                  <a:pt x="906438" y="23366"/>
                </a:cubicBezTo>
                <a:cubicBezTo>
                  <a:pt x="905694" y="19348"/>
                  <a:pt x="904838" y="16111"/>
                  <a:pt x="903871" y="13655"/>
                </a:cubicBezTo>
                <a:cubicBezTo>
                  <a:pt x="902903" y="11199"/>
                  <a:pt x="902420" y="10145"/>
                  <a:pt x="902420" y="10492"/>
                </a:cubicBezTo>
                <a:close/>
                <a:moveTo>
                  <a:pt x="784101" y="7516"/>
                </a:moveTo>
                <a:cubicBezTo>
                  <a:pt x="784994" y="7466"/>
                  <a:pt x="786532" y="8272"/>
                  <a:pt x="788715" y="9934"/>
                </a:cubicBezTo>
                <a:cubicBezTo>
                  <a:pt x="790898" y="11596"/>
                  <a:pt x="792944" y="13444"/>
                  <a:pt x="794854" y="15478"/>
                </a:cubicBezTo>
                <a:cubicBezTo>
                  <a:pt x="796764" y="17512"/>
                  <a:pt x="797793" y="18976"/>
                  <a:pt x="797942" y="19869"/>
                </a:cubicBezTo>
                <a:cubicBezTo>
                  <a:pt x="797992" y="20067"/>
                  <a:pt x="797620" y="20439"/>
                  <a:pt x="796826" y="20985"/>
                </a:cubicBezTo>
                <a:cubicBezTo>
                  <a:pt x="795983" y="21580"/>
                  <a:pt x="795338" y="22064"/>
                  <a:pt x="794891" y="22436"/>
                </a:cubicBezTo>
                <a:cubicBezTo>
                  <a:pt x="794445" y="22808"/>
                  <a:pt x="794048" y="23292"/>
                  <a:pt x="793701" y="23887"/>
                </a:cubicBezTo>
                <a:cubicBezTo>
                  <a:pt x="792659" y="25673"/>
                  <a:pt x="791754" y="28302"/>
                  <a:pt x="790984" y="31775"/>
                </a:cubicBezTo>
                <a:cubicBezTo>
                  <a:pt x="790216" y="35248"/>
                  <a:pt x="789310" y="40581"/>
                  <a:pt x="788268" y="47774"/>
                </a:cubicBezTo>
                <a:lnTo>
                  <a:pt x="787971" y="50230"/>
                </a:lnTo>
                <a:cubicBezTo>
                  <a:pt x="787772" y="53107"/>
                  <a:pt x="787549" y="54868"/>
                  <a:pt x="787301" y="55513"/>
                </a:cubicBezTo>
                <a:cubicBezTo>
                  <a:pt x="787003" y="56406"/>
                  <a:pt x="786334" y="57423"/>
                  <a:pt x="785292" y="58564"/>
                </a:cubicBezTo>
                <a:cubicBezTo>
                  <a:pt x="784250" y="59705"/>
                  <a:pt x="783121" y="60672"/>
                  <a:pt x="781906" y="61466"/>
                </a:cubicBezTo>
                <a:cubicBezTo>
                  <a:pt x="780690" y="62260"/>
                  <a:pt x="779785" y="62657"/>
                  <a:pt x="779190" y="62657"/>
                </a:cubicBezTo>
                <a:cubicBezTo>
                  <a:pt x="778843" y="62657"/>
                  <a:pt x="778408" y="62049"/>
                  <a:pt x="777888" y="60834"/>
                </a:cubicBezTo>
                <a:cubicBezTo>
                  <a:pt x="777367" y="59618"/>
                  <a:pt x="776908" y="58242"/>
                  <a:pt x="776511" y="56704"/>
                </a:cubicBezTo>
                <a:cubicBezTo>
                  <a:pt x="774130" y="56406"/>
                  <a:pt x="771773" y="56257"/>
                  <a:pt x="769442" y="56257"/>
                </a:cubicBezTo>
                <a:cubicBezTo>
                  <a:pt x="768152" y="56257"/>
                  <a:pt x="767160" y="56282"/>
                  <a:pt x="766465" y="56332"/>
                </a:cubicBezTo>
                <a:cubicBezTo>
                  <a:pt x="764282" y="56431"/>
                  <a:pt x="760438" y="56778"/>
                  <a:pt x="754931" y="57373"/>
                </a:cubicBezTo>
                <a:lnTo>
                  <a:pt x="755005" y="70842"/>
                </a:lnTo>
                <a:cubicBezTo>
                  <a:pt x="757535" y="70445"/>
                  <a:pt x="760487" y="69925"/>
                  <a:pt x="763861" y="69280"/>
                </a:cubicBezTo>
                <a:cubicBezTo>
                  <a:pt x="768425" y="68387"/>
                  <a:pt x="772021" y="67580"/>
                  <a:pt x="774651" y="66861"/>
                </a:cubicBezTo>
                <a:cubicBezTo>
                  <a:pt x="777280" y="66142"/>
                  <a:pt x="779091" y="65571"/>
                  <a:pt x="780083" y="65150"/>
                </a:cubicBezTo>
                <a:cubicBezTo>
                  <a:pt x="781075" y="64728"/>
                  <a:pt x="781571" y="64492"/>
                  <a:pt x="781571" y="64443"/>
                </a:cubicBezTo>
                <a:cubicBezTo>
                  <a:pt x="785242" y="66874"/>
                  <a:pt x="787983" y="68771"/>
                  <a:pt x="789794" y="70135"/>
                </a:cubicBezTo>
                <a:cubicBezTo>
                  <a:pt x="791605" y="71500"/>
                  <a:pt x="792708" y="72331"/>
                  <a:pt x="793105" y="72628"/>
                </a:cubicBezTo>
                <a:lnTo>
                  <a:pt x="791691" y="74637"/>
                </a:lnTo>
                <a:cubicBezTo>
                  <a:pt x="791493" y="74588"/>
                  <a:pt x="790935" y="74476"/>
                  <a:pt x="790017" y="74303"/>
                </a:cubicBezTo>
                <a:cubicBezTo>
                  <a:pt x="789099" y="74129"/>
                  <a:pt x="787735" y="73968"/>
                  <a:pt x="785924" y="73819"/>
                </a:cubicBezTo>
                <a:cubicBezTo>
                  <a:pt x="784114" y="73670"/>
                  <a:pt x="781943" y="73596"/>
                  <a:pt x="779413" y="73596"/>
                </a:cubicBezTo>
                <a:cubicBezTo>
                  <a:pt x="777330" y="73596"/>
                  <a:pt x="774899" y="73670"/>
                  <a:pt x="772120" y="73819"/>
                </a:cubicBezTo>
                <a:cubicBezTo>
                  <a:pt x="767110" y="74117"/>
                  <a:pt x="761430" y="74712"/>
                  <a:pt x="755080" y="75605"/>
                </a:cubicBezTo>
                <a:lnTo>
                  <a:pt x="755228" y="86692"/>
                </a:lnTo>
                <a:cubicBezTo>
                  <a:pt x="757808" y="86444"/>
                  <a:pt x="763216" y="85824"/>
                  <a:pt x="771451" y="84832"/>
                </a:cubicBezTo>
                <a:lnTo>
                  <a:pt x="776585" y="84237"/>
                </a:lnTo>
                <a:cubicBezTo>
                  <a:pt x="782241" y="83592"/>
                  <a:pt x="786954" y="82823"/>
                  <a:pt x="790724" y="81930"/>
                </a:cubicBezTo>
                <a:cubicBezTo>
                  <a:pt x="794494" y="81037"/>
                  <a:pt x="797310" y="80231"/>
                  <a:pt x="799170" y="79512"/>
                </a:cubicBezTo>
                <a:cubicBezTo>
                  <a:pt x="801030" y="78792"/>
                  <a:pt x="801961" y="78383"/>
                  <a:pt x="801961" y="78284"/>
                </a:cubicBezTo>
                <a:cubicBezTo>
                  <a:pt x="805681" y="81459"/>
                  <a:pt x="808621" y="84051"/>
                  <a:pt x="810779" y="86060"/>
                </a:cubicBezTo>
                <a:cubicBezTo>
                  <a:pt x="812937" y="88069"/>
                  <a:pt x="814016" y="89099"/>
                  <a:pt x="814016" y="89148"/>
                </a:cubicBezTo>
                <a:lnTo>
                  <a:pt x="812676" y="91381"/>
                </a:lnTo>
                <a:cubicBezTo>
                  <a:pt x="812676" y="91331"/>
                  <a:pt x="811870" y="91145"/>
                  <a:pt x="810258" y="90822"/>
                </a:cubicBezTo>
                <a:cubicBezTo>
                  <a:pt x="808646" y="90500"/>
                  <a:pt x="806363" y="90202"/>
                  <a:pt x="803412" y="89930"/>
                </a:cubicBezTo>
                <a:cubicBezTo>
                  <a:pt x="800460" y="89657"/>
                  <a:pt x="796900" y="89520"/>
                  <a:pt x="792733" y="89520"/>
                </a:cubicBezTo>
                <a:cubicBezTo>
                  <a:pt x="788566" y="89520"/>
                  <a:pt x="784622" y="89644"/>
                  <a:pt x="780901" y="89892"/>
                </a:cubicBezTo>
                <a:cubicBezTo>
                  <a:pt x="768499" y="90636"/>
                  <a:pt x="755613" y="91790"/>
                  <a:pt x="742243" y="93353"/>
                </a:cubicBezTo>
                <a:cubicBezTo>
                  <a:pt x="728874" y="94915"/>
                  <a:pt x="718741" y="96515"/>
                  <a:pt x="711845" y="98152"/>
                </a:cubicBezTo>
                <a:cubicBezTo>
                  <a:pt x="708968" y="98847"/>
                  <a:pt x="706078" y="99641"/>
                  <a:pt x="703176" y="100534"/>
                </a:cubicBezTo>
                <a:cubicBezTo>
                  <a:pt x="700274" y="101426"/>
                  <a:pt x="698401" y="102022"/>
                  <a:pt x="697558" y="102319"/>
                </a:cubicBezTo>
                <a:lnTo>
                  <a:pt x="686396" y="92571"/>
                </a:lnTo>
                <a:lnTo>
                  <a:pt x="687735" y="90636"/>
                </a:lnTo>
                <a:cubicBezTo>
                  <a:pt x="687933" y="90686"/>
                  <a:pt x="688467" y="90798"/>
                  <a:pt x="689335" y="90971"/>
                </a:cubicBezTo>
                <a:cubicBezTo>
                  <a:pt x="690203" y="91145"/>
                  <a:pt x="691518" y="91306"/>
                  <a:pt x="693279" y="91455"/>
                </a:cubicBezTo>
                <a:cubicBezTo>
                  <a:pt x="695040" y="91604"/>
                  <a:pt x="697111" y="91678"/>
                  <a:pt x="699492" y="91678"/>
                </a:cubicBezTo>
                <a:cubicBezTo>
                  <a:pt x="701030" y="91678"/>
                  <a:pt x="702221" y="91653"/>
                  <a:pt x="703064" y="91604"/>
                </a:cubicBezTo>
                <a:cubicBezTo>
                  <a:pt x="710357" y="91306"/>
                  <a:pt x="724967" y="89967"/>
                  <a:pt x="746894" y="87585"/>
                </a:cubicBezTo>
                <a:cubicBezTo>
                  <a:pt x="746894" y="86841"/>
                  <a:pt x="746919" y="86246"/>
                  <a:pt x="746969" y="85800"/>
                </a:cubicBezTo>
                <a:lnTo>
                  <a:pt x="747192" y="76795"/>
                </a:lnTo>
                <a:cubicBezTo>
                  <a:pt x="740891" y="77788"/>
                  <a:pt x="735881" y="78730"/>
                  <a:pt x="732160" y="79623"/>
                </a:cubicBezTo>
                <a:cubicBezTo>
                  <a:pt x="729531" y="80268"/>
                  <a:pt x="727125" y="80863"/>
                  <a:pt x="724942" y="81409"/>
                </a:cubicBezTo>
                <a:cubicBezTo>
                  <a:pt x="722759" y="81955"/>
                  <a:pt x="721296" y="82327"/>
                  <a:pt x="720552" y="82525"/>
                </a:cubicBezTo>
                <a:lnTo>
                  <a:pt x="711324" y="76126"/>
                </a:lnTo>
                <a:lnTo>
                  <a:pt x="712366" y="74265"/>
                </a:lnTo>
                <a:cubicBezTo>
                  <a:pt x="712515" y="74315"/>
                  <a:pt x="712912" y="74365"/>
                  <a:pt x="713557" y="74414"/>
                </a:cubicBezTo>
                <a:cubicBezTo>
                  <a:pt x="714202" y="74464"/>
                  <a:pt x="715169" y="74489"/>
                  <a:pt x="716459" y="74489"/>
                </a:cubicBezTo>
                <a:cubicBezTo>
                  <a:pt x="719237" y="74489"/>
                  <a:pt x="722933" y="74290"/>
                  <a:pt x="727546" y="73893"/>
                </a:cubicBezTo>
                <a:cubicBezTo>
                  <a:pt x="736526" y="73100"/>
                  <a:pt x="743124" y="72455"/>
                  <a:pt x="747341" y="71959"/>
                </a:cubicBezTo>
                <a:cubicBezTo>
                  <a:pt x="747341" y="70073"/>
                  <a:pt x="747390" y="66253"/>
                  <a:pt x="747490" y="60499"/>
                </a:cubicBezTo>
                <a:lnTo>
                  <a:pt x="747490" y="58341"/>
                </a:lnTo>
                <a:cubicBezTo>
                  <a:pt x="739998" y="59482"/>
                  <a:pt x="731763" y="60920"/>
                  <a:pt x="722784" y="62657"/>
                </a:cubicBezTo>
                <a:cubicBezTo>
                  <a:pt x="722338" y="63550"/>
                  <a:pt x="721841" y="64306"/>
                  <a:pt x="721296" y="64926"/>
                </a:cubicBezTo>
                <a:cubicBezTo>
                  <a:pt x="720750" y="65546"/>
                  <a:pt x="720353" y="65857"/>
                  <a:pt x="720105" y="65857"/>
                </a:cubicBezTo>
                <a:cubicBezTo>
                  <a:pt x="719659" y="65857"/>
                  <a:pt x="718939" y="65212"/>
                  <a:pt x="717947" y="63922"/>
                </a:cubicBezTo>
                <a:cubicBezTo>
                  <a:pt x="716955" y="62632"/>
                  <a:pt x="716037" y="61206"/>
                  <a:pt x="715194" y="59643"/>
                </a:cubicBezTo>
                <a:cubicBezTo>
                  <a:pt x="714350" y="58080"/>
                  <a:pt x="713904" y="56952"/>
                  <a:pt x="713854" y="56257"/>
                </a:cubicBezTo>
                <a:cubicBezTo>
                  <a:pt x="713854" y="55811"/>
                  <a:pt x="714003" y="55141"/>
                  <a:pt x="714301" y="54248"/>
                </a:cubicBezTo>
                <a:cubicBezTo>
                  <a:pt x="714847" y="52164"/>
                  <a:pt x="715293" y="49982"/>
                  <a:pt x="715640" y="47700"/>
                </a:cubicBezTo>
                <a:cubicBezTo>
                  <a:pt x="715988" y="45417"/>
                  <a:pt x="716161" y="42267"/>
                  <a:pt x="716161" y="38249"/>
                </a:cubicBezTo>
                <a:cubicBezTo>
                  <a:pt x="716161" y="35272"/>
                  <a:pt x="716012" y="31750"/>
                  <a:pt x="715715" y="27682"/>
                </a:cubicBezTo>
                <a:cubicBezTo>
                  <a:pt x="715566" y="25648"/>
                  <a:pt x="715132" y="23503"/>
                  <a:pt x="714412" y="21245"/>
                </a:cubicBezTo>
                <a:cubicBezTo>
                  <a:pt x="713693" y="18988"/>
                  <a:pt x="712986" y="17078"/>
                  <a:pt x="712292" y="15515"/>
                </a:cubicBezTo>
                <a:cubicBezTo>
                  <a:pt x="711597" y="13953"/>
                  <a:pt x="711151" y="12948"/>
                  <a:pt x="710952" y="12502"/>
                </a:cubicBezTo>
                <a:lnTo>
                  <a:pt x="712887" y="11385"/>
                </a:lnTo>
                <a:cubicBezTo>
                  <a:pt x="716756" y="15007"/>
                  <a:pt x="720180" y="18380"/>
                  <a:pt x="723156" y="21506"/>
                </a:cubicBezTo>
                <a:cubicBezTo>
                  <a:pt x="730647" y="20910"/>
                  <a:pt x="740036" y="19819"/>
                  <a:pt x="751322" y="18232"/>
                </a:cubicBezTo>
                <a:cubicBezTo>
                  <a:pt x="762608" y="16644"/>
                  <a:pt x="769516" y="15429"/>
                  <a:pt x="772046" y="14585"/>
                </a:cubicBezTo>
                <a:cubicBezTo>
                  <a:pt x="774378" y="13792"/>
                  <a:pt x="776300" y="12923"/>
                  <a:pt x="777813" y="11981"/>
                </a:cubicBezTo>
                <a:cubicBezTo>
                  <a:pt x="779326" y="11038"/>
                  <a:pt x="780876" y="9922"/>
                  <a:pt x="782464" y="8632"/>
                </a:cubicBezTo>
                <a:cubicBezTo>
                  <a:pt x="783357" y="7888"/>
                  <a:pt x="783903" y="7516"/>
                  <a:pt x="784101" y="7516"/>
                </a:cubicBezTo>
                <a:close/>
                <a:moveTo>
                  <a:pt x="1247924" y="7293"/>
                </a:moveTo>
                <a:cubicBezTo>
                  <a:pt x="1248817" y="7938"/>
                  <a:pt x="1250752" y="9351"/>
                  <a:pt x="1253728" y="11534"/>
                </a:cubicBezTo>
                <a:cubicBezTo>
                  <a:pt x="1256705" y="13717"/>
                  <a:pt x="1259644" y="16012"/>
                  <a:pt x="1262546" y="18418"/>
                </a:cubicBezTo>
                <a:cubicBezTo>
                  <a:pt x="1265448" y="20824"/>
                  <a:pt x="1267098" y="22523"/>
                  <a:pt x="1267495" y="23515"/>
                </a:cubicBezTo>
                <a:cubicBezTo>
                  <a:pt x="1267594" y="23813"/>
                  <a:pt x="1267644" y="24135"/>
                  <a:pt x="1267644" y="24482"/>
                </a:cubicBezTo>
                <a:cubicBezTo>
                  <a:pt x="1267644" y="25673"/>
                  <a:pt x="1267259" y="27322"/>
                  <a:pt x="1266490" y="29431"/>
                </a:cubicBezTo>
                <a:cubicBezTo>
                  <a:pt x="1265721" y="31539"/>
                  <a:pt x="1264841" y="33412"/>
                  <a:pt x="1263849" y="35049"/>
                </a:cubicBezTo>
                <a:cubicBezTo>
                  <a:pt x="1262856" y="36686"/>
                  <a:pt x="1262088" y="37505"/>
                  <a:pt x="1261542" y="37505"/>
                </a:cubicBezTo>
                <a:cubicBezTo>
                  <a:pt x="1261145" y="37505"/>
                  <a:pt x="1260773" y="37133"/>
                  <a:pt x="1260426" y="36389"/>
                </a:cubicBezTo>
                <a:cubicBezTo>
                  <a:pt x="1260078" y="35644"/>
                  <a:pt x="1259558" y="34305"/>
                  <a:pt x="1258863" y="32370"/>
                </a:cubicBezTo>
                <a:cubicBezTo>
                  <a:pt x="1257275" y="27955"/>
                  <a:pt x="1255601" y="23937"/>
                  <a:pt x="1253840" y="20315"/>
                </a:cubicBezTo>
                <a:cubicBezTo>
                  <a:pt x="1252079" y="16694"/>
                  <a:pt x="1249561" y="12775"/>
                  <a:pt x="1246287" y="8558"/>
                </a:cubicBezTo>
                <a:close/>
                <a:moveTo>
                  <a:pt x="35422" y="7069"/>
                </a:moveTo>
                <a:cubicBezTo>
                  <a:pt x="35967" y="7714"/>
                  <a:pt x="37394" y="9314"/>
                  <a:pt x="39700" y="11869"/>
                </a:cubicBezTo>
                <a:cubicBezTo>
                  <a:pt x="42007" y="14424"/>
                  <a:pt x="44922" y="17512"/>
                  <a:pt x="48444" y="21134"/>
                </a:cubicBezTo>
                <a:cubicBezTo>
                  <a:pt x="50131" y="19893"/>
                  <a:pt x="51793" y="18628"/>
                  <a:pt x="53430" y="17339"/>
                </a:cubicBezTo>
                <a:cubicBezTo>
                  <a:pt x="55067" y="16049"/>
                  <a:pt x="56109" y="15205"/>
                  <a:pt x="56555" y="14809"/>
                </a:cubicBezTo>
                <a:lnTo>
                  <a:pt x="58118" y="16148"/>
                </a:lnTo>
                <a:cubicBezTo>
                  <a:pt x="56580" y="18281"/>
                  <a:pt x="55365" y="20464"/>
                  <a:pt x="54472" y="22696"/>
                </a:cubicBezTo>
                <a:cubicBezTo>
                  <a:pt x="53579" y="24929"/>
                  <a:pt x="52710" y="27484"/>
                  <a:pt x="51867" y="30361"/>
                </a:cubicBezTo>
                <a:cubicBezTo>
                  <a:pt x="51073" y="32941"/>
                  <a:pt x="50416" y="34727"/>
                  <a:pt x="49895" y="35719"/>
                </a:cubicBezTo>
                <a:cubicBezTo>
                  <a:pt x="49374" y="36711"/>
                  <a:pt x="48642" y="37133"/>
                  <a:pt x="47700" y="36984"/>
                </a:cubicBezTo>
                <a:cubicBezTo>
                  <a:pt x="45864" y="36736"/>
                  <a:pt x="44488" y="36240"/>
                  <a:pt x="43570" y="35496"/>
                </a:cubicBezTo>
                <a:cubicBezTo>
                  <a:pt x="42652" y="34751"/>
                  <a:pt x="42057" y="33859"/>
                  <a:pt x="41784" y="32817"/>
                </a:cubicBezTo>
                <a:cubicBezTo>
                  <a:pt x="41511" y="31775"/>
                  <a:pt x="41300" y="30311"/>
                  <a:pt x="41151" y="28426"/>
                </a:cubicBezTo>
                <a:cubicBezTo>
                  <a:pt x="40953" y="25698"/>
                  <a:pt x="40581" y="23416"/>
                  <a:pt x="40035" y="21580"/>
                </a:cubicBezTo>
                <a:cubicBezTo>
                  <a:pt x="39490" y="19745"/>
                  <a:pt x="38758" y="17847"/>
                  <a:pt x="37840" y="15888"/>
                </a:cubicBezTo>
                <a:cubicBezTo>
                  <a:pt x="36922" y="13928"/>
                  <a:pt x="36066" y="12266"/>
                  <a:pt x="35273" y="10902"/>
                </a:cubicBezTo>
                <a:cubicBezTo>
                  <a:pt x="34479" y="9538"/>
                  <a:pt x="33958" y="8682"/>
                  <a:pt x="33710" y="8334"/>
                </a:cubicBezTo>
                <a:close/>
                <a:moveTo>
                  <a:pt x="1796132" y="6921"/>
                </a:moveTo>
                <a:cubicBezTo>
                  <a:pt x="1798216" y="9451"/>
                  <a:pt x="1800027" y="11447"/>
                  <a:pt x="1801565" y="12911"/>
                </a:cubicBezTo>
                <a:cubicBezTo>
                  <a:pt x="1803103" y="14374"/>
                  <a:pt x="1804715" y="15801"/>
                  <a:pt x="1806402" y="17190"/>
                </a:cubicBezTo>
                <a:cubicBezTo>
                  <a:pt x="1807344" y="17984"/>
                  <a:pt x="1807977" y="18542"/>
                  <a:pt x="1808299" y="18864"/>
                </a:cubicBezTo>
                <a:cubicBezTo>
                  <a:pt x="1808622" y="19187"/>
                  <a:pt x="1808783" y="19546"/>
                  <a:pt x="1808783" y="19943"/>
                </a:cubicBezTo>
                <a:cubicBezTo>
                  <a:pt x="1808783" y="20588"/>
                  <a:pt x="1808535" y="21196"/>
                  <a:pt x="1808039" y="21766"/>
                </a:cubicBezTo>
                <a:cubicBezTo>
                  <a:pt x="1807542" y="22337"/>
                  <a:pt x="1806749" y="23068"/>
                  <a:pt x="1805658" y="23961"/>
                </a:cubicBezTo>
                <a:cubicBezTo>
                  <a:pt x="1804368" y="24954"/>
                  <a:pt x="1803475" y="25747"/>
                  <a:pt x="1802978" y="26343"/>
                </a:cubicBezTo>
                <a:cubicBezTo>
                  <a:pt x="1801986" y="27434"/>
                  <a:pt x="1799258" y="31204"/>
                  <a:pt x="1794793" y="37654"/>
                </a:cubicBezTo>
                <a:cubicBezTo>
                  <a:pt x="1790328" y="44103"/>
                  <a:pt x="1787649" y="47972"/>
                  <a:pt x="1786756" y="49262"/>
                </a:cubicBezTo>
                <a:cubicBezTo>
                  <a:pt x="1786657" y="49411"/>
                  <a:pt x="1786545" y="49597"/>
                  <a:pt x="1786421" y="49820"/>
                </a:cubicBezTo>
                <a:cubicBezTo>
                  <a:pt x="1786297" y="50044"/>
                  <a:pt x="1786136" y="50279"/>
                  <a:pt x="1785938" y="50527"/>
                </a:cubicBezTo>
                <a:cubicBezTo>
                  <a:pt x="1792387" y="55091"/>
                  <a:pt x="1796008" y="58539"/>
                  <a:pt x="1796802" y="60871"/>
                </a:cubicBezTo>
                <a:cubicBezTo>
                  <a:pt x="1797001" y="61417"/>
                  <a:pt x="1797100" y="62111"/>
                  <a:pt x="1797100" y="62954"/>
                </a:cubicBezTo>
                <a:cubicBezTo>
                  <a:pt x="1797100" y="63798"/>
                  <a:pt x="1796976" y="64790"/>
                  <a:pt x="1796728" y="65931"/>
                </a:cubicBezTo>
                <a:cubicBezTo>
                  <a:pt x="1800448" y="61069"/>
                  <a:pt x="1803549" y="56381"/>
                  <a:pt x="1806030" y="51867"/>
                </a:cubicBezTo>
                <a:cubicBezTo>
                  <a:pt x="1806972" y="50081"/>
                  <a:pt x="1807667" y="48580"/>
                  <a:pt x="1808113" y="47365"/>
                </a:cubicBezTo>
                <a:cubicBezTo>
                  <a:pt x="1808560" y="46149"/>
                  <a:pt x="1808783" y="44946"/>
                  <a:pt x="1808783" y="43756"/>
                </a:cubicBezTo>
                <a:cubicBezTo>
                  <a:pt x="1808783" y="42615"/>
                  <a:pt x="1808560" y="41374"/>
                  <a:pt x="1808113" y="40035"/>
                </a:cubicBezTo>
                <a:lnTo>
                  <a:pt x="1810420" y="38398"/>
                </a:lnTo>
                <a:cubicBezTo>
                  <a:pt x="1810916" y="38844"/>
                  <a:pt x="1811945" y="39849"/>
                  <a:pt x="1813508" y="41412"/>
                </a:cubicBezTo>
                <a:cubicBezTo>
                  <a:pt x="1815071" y="42974"/>
                  <a:pt x="1816559" y="44636"/>
                  <a:pt x="1817973" y="46397"/>
                </a:cubicBezTo>
                <a:cubicBezTo>
                  <a:pt x="1819387" y="48158"/>
                  <a:pt x="1820069" y="49485"/>
                  <a:pt x="1820019" y="50378"/>
                </a:cubicBezTo>
                <a:cubicBezTo>
                  <a:pt x="1819970" y="50875"/>
                  <a:pt x="1819809" y="51284"/>
                  <a:pt x="1819536" y="51606"/>
                </a:cubicBezTo>
                <a:cubicBezTo>
                  <a:pt x="1819263" y="51929"/>
                  <a:pt x="1818680" y="52412"/>
                  <a:pt x="1817787" y="53057"/>
                </a:cubicBezTo>
                <a:cubicBezTo>
                  <a:pt x="1815009" y="54992"/>
                  <a:pt x="1811722" y="57832"/>
                  <a:pt x="1807927" y="61578"/>
                </a:cubicBezTo>
                <a:cubicBezTo>
                  <a:pt x="1804132" y="65323"/>
                  <a:pt x="1799059" y="71413"/>
                  <a:pt x="1792709" y="79846"/>
                </a:cubicBezTo>
                <a:cubicBezTo>
                  <a:pt x="1797373" y="78755"/>
                  <a:pt x="1802024" y="77589"/>
                  <a:pt x="1806662" y="76349"/>
                </a:cubicBezTo>
                <a:cubicBezTo>
                  <a:pt x="1811300" y="75109"/>
                  <a:pt x="1814290" y="74290"/>
                  <a:pt x="1815629" y="73893"/>
                </a:cubicBezTo>
                <a:lnTo>
                  <a:pt x="1816894" y="76200"/>
                </a:lnTo>
                <a:cubicBezTo>
                  <a:pt x="1809452" y="78631"/>
                  <a:pt x="1802681" y="81459"/>
                  <a:pt x="1796579" y="84683"/>
                </a:cubicBezTo>
                <a:cubicBezTo>
                  <a:pt x="1790477" y="87908"/>
                  <a:pt x="1785342" y="91108"/>
                  <a:pt x="1781175" y="94283"/>
                </a:cubicBezTo>
                <a:cubicBezTo>
                  <a:pt x="1779092" y="92596"/>
                  <a:pt x="1776549" y="90773"/>
                  <a:pt x="1773548" y="88813"/>
                </a:cubicBezTo>
                <a:cubicBezTo>
                  <a:pt x="1770546" y="86854"/>
                  <a:pt x="1768574" y="85576"/>
                  <a:pt x="1767632" y="84981"/>
                </a:cubicBezTo>
                <a:lnTo>
                  <a:pt x="1769194" y="82600"/>
                </a:lnTo>
                <a:cubicBezTo>
                  <a:pt x="1769443" y="82649"/>
                  <a:pt x="1770050" y="82711"/>
                  <a:pt x="1771018" y="82786"/>
                </a:cubicBezTo>
                <a:cubicBezTo>
                  <a:pt x="1771985" y="82860"/>
                  <a:pt x="1772990" y="82897"/>
                  <a:pt x="1774032" y="82897"/>
                </a:cubicBezTo>
                <a:cubicBezTo>
                  <a:pt x="1774875" y="82897"/>
                  <a:pt x="1775495" y="82873"/>
                  <a:pt x="1775892" y="82823"/>
                </a:cubicBezTo>
                <a:cubicBezTo>
                  <a:pt x="1777231" y="82773"/>
                  <a:pt x="1779786" y="82426"/>
                  <a:pt x="1783556" y="81781"/>
                </a:cubicBezTo>
                <a:lnTo>
                  <a:pt x="1791965" y="71959"/>
                </a:lnTo>
                <a:cubicBezTo>
                  <a:pt x="1791420" y="71810"/>
                  <a:pt x="1790924" y="71413"/>
                  <a:pt x="1790477" y="70768"/>
                </a:cubicBezTo>
                <a:cubicBezTo>
                  <a:pt x="1790030" y="70123"/>
                  <a:pt x="1789386" y="68957"/>
                  <a:pt x="1788542" y="67270"/>
                </a:cubicBezTo>
                <a:cubicBezTo>
                  <a:pt x="1787203" y="64542"/>
                  <a:pt x="1785789" y="61987"/>
                  <a:pt x="1784301" y="59606"/>
                </a:cubicBezTo>
                <a:cubicBezTo>
                  <a:pt x="1782812" y="57225"/>
                  <a:pt x="1780642" y="54484"/>
                  <a:pt x="1777789" y="51383"/>
                </a:cubicBezTo>
                <a:cubicBezTo>
                  <a:pt x="1774937" y="48282"/>
                  <a:pt x="1771328" y="45194"/>
                  <a:pt x="1766962" y="42118"/>
                </a:cubicBezTo>
                <a:lnTo>
                  <a:pt x="1768674" y="39960"/>
                </a:lnTo>
                <a:cubicBezTo>
                  <a:pt x="1769666" y="40457"/>
                  <a:pt x="1771464" y="41474"/>
                  <a:pt x="1774069" y="43011"/>
                </a:cubicBezTo>
                <a:cubicBezTo>
                  <a:pt x="1776673" y="44549"/>
                  <a:pt x="1779315" y="46186"/>
                  <a:pt x="1781994" y="47923"/>
                </a:cubicBezTo>
                <a:cubicBezTo>
                  <a:pt x="1786558" y="39787"/>
                  <a:pt x="1789671" y="32705"/>
                  <a:pt x="1791333" y="26678"/>
                </a:cubicBezTo>
                <a:cubicBezTo>
                  <a:pt x="1792994" y="20650"/>
                  <a:pt x="1793826" y="15677"/>
                  <a:pt x="1793826" y="11758"/>
                </a:cubicBezTo>
                <a:cubicBezTo>
                  <a:pt x="1793826" y="10865"/>
                  <a:pt x="1793801" y="10158"/>
                  <a:pt x="1793751" y="9637"/>
                </a:cubicBezTo>
                <a:cubicBezTo>
                  <a:pt x="1793702" y="9116"/>
                  <a:pt x="1793652" y="8781"/>
                  <a:pt x="1793602" y="8632"/>
                </a:cubicBezTo>
                <a:close/>
                <a:moveTo>
                  <a:pt x="78805" y="3646"/>
                </a:moveTo>
                <a:cubicBezTo>
                  <a:pt x="79202" y="3944"/>
                  <a:pt x="81013" y="5159"/>
                  <a:pt x="84237" y="7293"/>
                </a:cubicBezTo>
                <a:cubicBezTo>
                  <a:pt x="87263" y="9227"/>
                  <a:pt x="89570" y="10803"/>
                  <a:pt x="91158" y="12018"/>
                </a:cubicBezTo>
                <a:cubicBezTo>
                  <a:pt x="92745" y="13233"/>
                  <a:pt x="93737" y="14362"/>
                  <a:pt x="94134" y="15404"/>
                </a:cubicBezTo>
                <a:cubicBezTo>
                  <a:pt x="94233" y="15652"/>
                  <a:pt x="94283" y="16024"/>
                  <a:pt x="94283" y="16520"/>
                </a:cubicBezTo>
                <a:cubicBezTo>
                  <a:pt x="94283" y="17016"/>
                  <a:pt x="94159" y="17500"/>
                  <a:pt x="93911" y="17971"/>
                </a:cubicBezTo>
                <a:cubicBezTo>
                  <a:pt x="93663" y="18442"/>
                  <a:pt x="93316" y="18827"/>
                  <a:pt x="92869" y="19125"/>
                </a:cubicBezTo>
                <a:cubicBezTo>
                  <a:pt x="88057" y="22101"/>
                  <a:pt x="81161" y="28724"/>
                  <a:pt x="72182" y="38993"/>
                </a:cubicBezTo>
                <a:cubicBezTo>
                  <a:pt x="74464" y="38695"/>
                  <a:pt x="78458" y="38125"/>
                  <a:pt x="84163" y="37282"/>
                </a:cubicBezTo>
                <a:cubicBezTo>
                  <a:pt x="87139" y="36835"/>
                  <a:pt x="89545" y="36240"/>
                  <a:pt x="91381" y="35496"/>
                </a:cubicBezTo>
                <a:cubicBezTo>
                  <a:pt x="93216" y="34751"/>
                  <a:pt x="94903" y="33908"/>
                  <a:pt x="96441" y="32966"/>
                </a:cubicBezTo>
                <a:cubicBezTo>
                  <a:pt x="97235" y="32519"/>
                  <a:pt x="97706" y="32296"/>
                  <a:pt x="97855" y="32296"/>
                </a:cubicBezTo>
                <a:cubicBezTo>
                  <a:pt x="98202" y="32296"/>
                  <a:pt x="99281" y="33090"/>
                  <a:pt x="101092" y="34677"/>
                </a:cubicBezTo>
                <a:cubicBezTo>
                  <a:pt x="102903" y="36265"/>
                  <a:pt x="104738" y="37902"/>
                  <a:pt x="106599" y="39588"/>
                </a:cubicBezTo>
                <a:cubicBezTo>
                  <a:pt x="108459" y="41275"/>
                  <a:pt x="109662" y="42391"/>
                  <a:pt x="110208" y="42937"/>
                </a:cubicBezTo>
                <a:lnTo>
                  <a:pt x="108199" y="45765"/>
                </a:lnTo>
                <a:cubicBezTo>
                  <a:pt x="107901" y="45666"/>
                  <a:pt x="107107" y="45492"/>
                  <a:pt x="105817" y="45244"/>
                </a:cubicBezTo>
                <a:cubicBezTo>
                  <a:pt x="104527" y="44996"/>
                  <a:pt x="102692" y="44748"/>
                  <a:pt x="100311" y="44500"/>
                </a:cubicBezTo>
                <a:cubicBezTo>
                  <a:pt x="97929" y="44252"/>
                  <a:pt x="95201" y="44128"/>
                  <a:pt x="92125" y="44128"/>
                </a:cubicBezTo>
                <a:cubicBezTo>
                  <a:pt x="91034" y="44128"/>
                  <a:pt x="89198" y="44177"/>
                  <a:pt x="86618" y="44276"/>
                </a:cubicBezTo>
                <a:cubicBezTo>
                  <a:pt x="79971" y="44673"/>
                  <a:pt x="72901" y="45293"/>
                  <a:pt x="65410" y="46137"/>
                </a:cubicBezTo>
                <a:cubicBezTo>
                  <a:pt x="67593" y="46980"/>
                  <a:pt x="69156" y="47625"/>
                  <a:pt x="70099" y="48072"/>
                </a:cubicBezTo>
                <a:cubicBezTo>
                  <a:pt x="71041" y="48518"/>
                  <a:pt x="71512" y="48965"/>
                  <a:pt x="71512" y="49411"/>
                </a:cubicBezTo>
                <a:cubicBezTo>
                  <a:pt x="71512" y="50155"/>
                  <a:pt x="71041" y="51470"/>
                  <a:pt x="70099" y="53355"/>
                </a:cubicBezTo>
                <a:cubicBezTo>
                  <a:pt x="68858" y="55885"/>
                  <a:pt x="67990" y="58043"/>
                  <a:pt x="67494" y="59829"/>
                </a:cubicBezTo>
                <a:lnTo>
                  <a:pt x="67122" y="62061"/>
                </a:lnTo>
                <a:cubicBezTo>
                  <a:pt x="66527" y="65484"/>
                  <a:pt x="66105" y="67692"/>
                  <a:pt x="65857" y="68684"/>
                </a:cubicBezTo>
                <a:cubicBezTo>
                  <a:pt x="72058" y="68089"/>
                  <a:pt x="78135" y="67419"/>
                  <a:pt x="84088" y="66675"/>
                </a:cubicBezTo>
                <a:cubicBezTo>
                  <a:pt x="89545" y="65981"/>
                  <a:pt x="94109" y="65199"/>
                  <a:pt x="97781" y="64331"/>
                </a:cubicBezTo>
                <a:cubicBezTo>
                  <a:pt x="101452" y="63463"/>
                  <a:pt x="104230" y="62694"/>
                  <a:pt x="106115" y="62024"/>
                </a:cubicBezTo>
                <a:cubicBezTo>
                  <a:pt x="108000" y="61355"/>
                  <a:pt x="108943" y="60970"/>
                  <a:pt x="108943" y="60871"/>
                </a:cubicBezTo>
                <a:cubicBezTo>
                  <a:pt x="113259" y="64641"/>
                  <a:pt x="117376" y="68610"/>
                  <a:pt x="121295" y="72777"/>
                </a:cubicBezTo>
                <a:lnTo>
                  <a:pt x="119286" y="75009"/>
                </a:lnTo>
                <a:cubicBezTo>
                  <a:pt x="119286" y="74960"/>
                  <a:pt x="118306" y="74724"/>
                  <a:pt x="116347" y="74303"/>
                </a:cubicBezTo>
                <a:cubicBezTo>
                  <a:pt x="114387" y="73881"/>
                  <a:pt x="111684" y="73496"/>
                  <a:pt x="108236" y="73149"/>
                </a:cubicBezTo>
                <a:cubicBezTo>
                  <a:pt x="104788" y="72802"/>
                  <a:pt x="100707" y="72628"/>
                  <a:pt x="95995" y="72628"/>
                </a:cubicBezTo>
                <a:cubicBezTo>
                  <a:pt x="94705" y="72628"/>
                  <a:pt x="92423" y="72678"/>
                  <a:pt x="89149" y="72777"/>
                </a:cubicBezTo>
                <a:cubicBezTo>
                  <a:pt x="82501" y="73075"/>
                  <a:pt x="75357" y="73496"/>
                  <a:pt x="67717" y="74042"/>
                </a:cubicBezTo>
                <a:cubicBezTo>
                  <a:pt x="75804" y="83418"/>
                  <a:pt x="82811" y="90860"/>
                  <a:pt x="88739" y="96366"/>
                </a:cubicBezTo>
                <a:cubicBezTo>
                  <a:pt x="94668" y="101873"/>
                  <a:pt x="100894" y="106288"/>
                  <a:pt x="107417" y="109612"/>
                </a:cubicBezTo>
                <a:cubicBezTo>
                  <a:pt x="113941" y="112936"/>
                  <a:pt x="121246" y="115019"/>
                  <a:pt x="129332" y="115863"/>
                </a:cubicBezTo>
                <a:lnTo>
                  <a:pt x="129183" y="119584"/>
                </a:lnTo>
                <a:cubicBezTo>
                  <a:pt x="125562" y="119633"/>
                  <a:pt x="122139" y="120018"/>
                  <a:pt x="118914" y="120737"/>
                </a:cubicBezTo>
                <a:cubicBezTo>
                  <a:pt x="115690" y="121456"/>
                  <a:pt x="112217" y="122411"/>
                  <a:pt x="108496" y="123602"/>
                </a:cubicBezTo>
                <a:cubicBezTo>
                  <a:pt x="107157" y="124048"/>
                  <a:pt x="105904" y="124433"/>
                  <a:pt x="104738" y="124755"/>
                </a:cubicBezTo>
                <a:cubicBezTo>
                  <a:pt x="103572" y="125078"/>
                  <a:pt x="102667" y="125239"/>
                  <a:pt x="102022" y="125239"/>
                </a:cubicBezTo>
                <a:cubicBezTo>
                  <a:pt x="100931" y="125239"/>
                  <a:pt x="99666" y="124445"/>
                  <a:pt x="98227" y="122858"/>
                </a:cubicBezTo>
                <a:cubicBezTo>
                  <a:pt x="96788" y="121270"/>
                  <a:pt x="94382" y="118244"/>
                  <a:pt x="91009" y="113779"/>
                </a:cubicBezTo>
                <a:cubicBezTo>
                  <a:pt x="86346" y="107677"/>
                  <a:pt x="82017" y="102109"/>
                  <a:pt x="78024" y="97073"/>
                </a:cubicBezTo>
                <a:cubicBezTo>
                  <a:pt x="74030" y="92038"/>
                  <a:pt x="69032" y="86122"/>
                  <a:pt x="63029" y="79326"/>
                </a:cubicBezTo>
                <a:cubicBezTo>
                  <a:pt x="59953" y="88602"/>
                  <a:pt x="55563" y="96317"/>
                  <a:pt x="49858" y="102468"/>
                </a:cubicBezTo>
                <a:cubicBezTo>
                  <a:pt x="46038" y="106635"/>
                  <a:pt x="40779" y="110468"/>
                  <a:pt x="34082" y="113965"/>
                </a:cubicBezTo>
                <a:cubicBezTo>
                  <a:pt x="27385" y="117463"/>
                  <a:pt x="20799" y="120402"/>
                  <a:pt x="14325" y="122783"/>
                </a:cubicBezTo>
                <a:cubicBezTo>
                  <a:pt x="7851" y="125165"/>
                  <a:pt x="4614" y="126281"/>
                  <a:pt x="4614" y="126132"/>
                </a:cubicBezTo>
                <a:lnTo>
                  <a:pt x="2903" y="123304"/>
                </a:lnTo>
                <a:cubicBezTo>
                  <a:pt x="9699" y="120625"/>
                  <a:pt x="16806" y="116979"/>
                  <a:pt x="24222" y="112365"/>
                </a:cubicBezTo>
                <a:cubicBezTo>
                  <a:pt x="31639" y="107752"/>
                  <a:pt x="37431" y="103237"/>
                  <a:pt x="41598" y="98822"/>
                </a:cubicBezTo>
                <a:cubicBezTo>
                  <a:pt x="47303" y="92770"/>
                  <a:pt x="51619" y="84907"/>
                  <a:pt x="54546" y="75233"/>
                </a:cubicBezTo>
                <a:cubicBezTo>
                  <a:pt x="45170" y="76225"/>
                  <a:pt x="37332" y="77391"/>
                  <a:pt x="31031" y="78730"/>
                </a:cubicBezTo>
                <a:cubicBezTo>
                  <a:pt x="28997" y="79127"/>
                  <a:pt x="27162" y="79574"/>
                  <a:pt x="25524" y="80070"/>
                </a:cubicBezTo>
                <a:cubicBezTo>
                  <a:pt x="23887" y="80566"/>
                  <a:pt x="22622" y="81000"/>
                  <a:pt x="21729" y="81372"/>
                </a:cubicBezTo>
                <a:cubicBezTo>
                  <a:pt x="20836" y="81744"/>
                  <a:pt x="20266" y="81980"/>
                  <a:pt x="20018" y="82079"/>
                </a:cubicBezTo>
                <a:lnTo>
                  <a:pt x="6102" y="71884"/>
                </a:lnTo>
                <a:lnTo>
                  <a:pt x="7740" y="69875"/>
                </a:lnTo>
                <a:cubicBezTo>
                  <a:pt x="8037" y="69974"/>
                  <a:pt x="8757" y="70148"/>
                  <a:pt x="9898" y="70396"/>
                </a:cubicBezTo>
                <a:cubicBezTo>
                  <a:pt x="11039" y="70644"/>
                  <a:pt x="12638" y="70880"/>
                  <a:pt x="14697" y="71103"/>
                </a:cubicBezTo>
                <a:cubicBezTo>
                  <a:pt x="16756" y="71326"/>
                  <a:pt x="19100" y="71438"/>
                  <a:pt x="21729" y="71438"/>
                </a:cubicBezTo>
                <a:cubicBezTo>
                  <a:pt x="24607" y="71438"/>
                  <a:pt x="29233" y="71276"/>
                  <a:pt x="35608" y="70954"/>
                </a:cubicBezTo>
                <a:cubicBezTo>
                  <a:pt x="41982" y="70631"/>
                  <a:pt x="48791" y="70173"/>
                  <a:pt x="56034" y="69577"/>
                </a:cubicBezTo>
                <a:cubicBezTo>
                  <a:pt x="57274" y="64170"/>
                  <a:pt x="57994" y="58614"/>
                  <a:pt x="58192" y="52909"/>
                </a:cubicBezTo>
                <a:cubicBezTo>
                  <a:pt x="58242" y="51023"/>
                  <a:pt x="58019" y="49089"/>
                  <a:pt x="57523" y="47104"/>
                </a:cubicBezTo>
                <a:cubicBezTo>
                  <a:pt x="50032" y="48047"/>
                  <a:pt x="44525" y="48915"/>
                  <a:pt x="41003" y="49709"/>
                </a:cubicBezTo>
                <a:cubicBezTo>
                  <a:pt x="38721" y="50155"/>
                  <a:pt x="35744" y="50974"/>
                  <a:pt x="32073" y="52164"/>
                </a:cubicBezTo>
                <a:cubicBezTo>
                  <a:pt x="30733" y="52611"/>
                  <a:pt x="29965" y="52834"/>
                  <a:pt x="29766" y="52834"/>
                </a:cubicBezTo>
                <a:cubicBezTo>
                  <a:pt x="29419" y="52834"/>
                  <a:pt x="28365" y="52152"/>
                  <a:pt x="26603" y="50788"/>
                </a:cubicBezTo>
                <a:cubicBezTo>
                  <a:pt x="24842" y="49423"/>
                  <a:pt x="23081" y="47997"/>
                  <a:pt x="21320" y="46509"/>
                </a:cubicBezTo>
                <a:cubicBezTo>
                  <a:pt x="19559" y="45021"/>
                  <a:pt x="18406" y="44053"/>
                  <a:pt x="17860" y="43607"/>
                </a:cubicBezTo>
                <a:lnTo>
                  <a:pt x="19050" y="41300"/>
                </a:lnTo>
                <a:cubicBezTo>
                  <a:pt x="19249" y="41399"/>
                  <a:pt x="19770" y="41548"/>
                  <a:pt x="20613" y="41746"/>
                </a:cubicBezTo>
                <a:cubicBezTo>
                  <a:pt x="21457" y="41945"/>
                  <a:pt x="22771" y="42143"/>
                  <a:pt x="24557" y="42342"/>
                </a:cubicBezTo>
                <a:cubicBezTo>
                  <a:pt x="26343" y="42540"/>
                  <a:pt x="28526" y="42639"/>
                  <a:pt x="31106" y="42639"/>
                </a:cubicBezTo>
                <a:cubicBezTo>
                  <a:pt x="31949" y="42639"/>
                  <a:pt x="33561" y="42590"/>
                  <a:pt x="35942" y="42491"/>
                </a:cubicBezTo>
                <a:cubicBezTo>
                  <a:pt x="44823" y="41994"/>
                  <a:pt x="54868" y="41077"/>
                  <a:pt x="66080" y="39737"/>
                </a:cubicBezTo>
                <a:cubicBezTo>
                  <a:pt x="68709" y="35868"/>
                  <a:pt x="71252" y="31713"/>
                  <a:pt x="73708" y="27273"/>
                </a:cubicBezTo>
                <a:cubicBezTo>
                  <a:pt x="76163" y="22833"/>
                  <a:pt x="77862" y="18752"/>
                  <a:pt x="78805" y="15032"/>
                </a:cubicBezTo>
                <a:cubicBezTo>
                  <a:pt x="78954" y="14486"/>
                  <a:pt x="79028" y="13940"/>
                  <a:pt x="79028" y="13395"/>
                </a:cubicBezTo>
                <a:cubicBezTo>
                  <a:pt x="79028" y="11212"/>
                  <a:pt x="78185" y="8310"/>
                  <a:pt x="76498" y="4688"/>
                </a:cubicBezTo>
                <a:close/>
                <a:moveTo>
                  <a:pt x="1412454" y="3572"/>
                </a:moveTo>
                <a:cubicBezTo>
                  <a:pt x="1414289" y="6003"/>
                  <a:pt x="1415939" y="7987"/>
                  <a:pt x="1417402" y="9525"/>
                </a:cubicBezTo>
                <a:cubicBezTo>
                  <a:pt x="1418866" y="11063"/>
                  <a:pt x="1420056" y="12241"/>
                  <a:pt x="1420974" y="13060"/>
                </a:cubicBezTo>
                <a:cubicBezTo>
                  <a:pt x="1421892" y="13878"/>
                  <a:pt x="1422450" y="14387"/>
                  <a:pt x="1422648" y="14585"/>
                </a:cubicBezTo>
                <a:cubicBezTo>
                  <a:pt x="1423591" y="15379"/>
                  <a:pt x="1424224" y="15962"/>
                  <a:pt x="1424546" y="16334"/>
                </a:cubicBezTo>
                <a:cubicBezTo>
                  <a:pt x="1424868" y="16706"/>
                  <a:pt x="1425030" y="17091"/>
                  <a:pt x="1425030" y="17487"/>
                </a:cubicBezTo>
                <a:cubicBezTo>
                  <a:pt x="1425030" y="18182"/>
                  <a:pt x="1424769" y="18852"/>
                  <a:pt x="1424248" y="19497"/>
                </a:cubicBezTo>
                <a:cubicBezTo>
                  <a:pt x="1423727" y="20142"/>
                  <a:pt x="1422946" y="20910"/>
                  <a:pt x="1421904" y="21803"/>
                </a:cubicBezTo>
                <a:cubicBezTo>
                  <a:pt x="1420515" y="23093"/>
                  <a:pt x="1419647" y="23937"/>
                  <a:pt x="1419300" y="24334"/>
                </a:cubicBezTo>
                <a:cubicBezTo>
                  <a:pt x="1418456" y="25375"/>
                  <a:pt x="1416150" y="28798"/>
                  <a:pt x="1412379" y="34603"/>
                </a:cubicBezTo>
                <a:cubicBezTo>
                  <a:pt x="1408609" y="40407"/>
                  <a:pt x="1405285" y="45591"/>
                  <a:pt x="1402408" y="50155"/>
                </a:cubicBezTo>
                <a:cubicBezTo>
                  <a:pt x="1408758" y="54967"/>
                  <a:pt x="1412330" y="58614"/>
                  <a:pt x="1413123" y="61094"/>
                </a:cubicBezTo>
                <a:cubicBezTo>
                  <a:pt x="1413322" y="61689"/>
                  <a:pt x="1413421" y="62483"/>
                  <a:pt x="1413421" y="63475"/>
                </a:cubicBezTo>
                <a:cubicBezTo>
                  <a:pt x="1413421" y="64517"/>
                  <a:pt x="1413322" y="65460"/>
                  <a:pt x="1413123" y="66303"/>
                </a:cubicBezTo>
                <a:cubicBezTo>
                  <a:pt x="1416000" y="62334"/>
                  <a:pt x="1418531" y="58192"/>
                  <a:pt x="1420714" y="53876"/>
                </a:cubicBezTo>
                <a:cubicBezTo>
                  <a:pt x="1421656" y="52040"/>
                  <a:pt x="1422351" y="50465"/>
                  <a:pt x="1422797" y="49151"/>
                </a:cubicBezTo>
                <a:cubicBezTo>
                  <a:pt x="1423244" y="47836"/>
                  <a:pt x="1423467" y="46559"/>
                  <a:pt x="1423467" y="45318"/>
                </a:cubicBezTo>
                <a:cubicBezTo>
                  <a:pt x="1423467" y="43979"/>
                  <a:pt x="1423219" y="42639"/>
                  <a:pt x="1422723" y="41300"/>
                </a:cubicBezTo>
                <a:lnTo>
                  <a:pt x="1424806" y="39737"/>
                </a:lnTo>
                <a:cubicBezTo>
                  <a:pt x="1425302" y="40184"/>
                  <a:pt x="1426344" y="41226"/>
                  <a:pt x="1427932" y="42863"/>
                </a:cubicBezTo>
                <a:cubicBezTo>
                  <a:pt x="1429519" y="44500"/>
                  <a:pt x="1431032" y="46236"/>
                  <a:pt x="1432471" y="48072"/>
                </a:cubicBezTo>
                <a:cubicBezTo>
                  <a:pt x="1433910" y="49907"/>
                  <a:pt x="1434604" y="51296"/>
                  <a:pt x="1434554" y="52239"/>
                </a:cubicBezTo>
                <a:cubicBezTo>
                  <a:pt x="1434505" y="52784"/>
                  <a:pt x="1434368" y="53194"/>
                  <a:pt x="1434145" y="53467"/>
                </a:cubicBezTo>
                <a:cubicBezTo>
                  <a:pt x="1433922" y="53739"/>
                  <a:pt x="1433463" y="54074"/>
                  <a:pt x="1432769" y="54471"/>
                </a:cubicBezTo>
                <a:cubicBezTo>
                  <a:pt x="1430189" y="56108"/>
                  <a:pt x="1426989" y="58874"/>
                  <a:pt x="1423169" y="62768"/>
                </a:cubicBezTo>
                <a:cubicBezTo>
                  <a:pt x="1419349" y="66663"/>
                  <a:pt x="1414066" y="73472"/>
                  <a:pt x="1407319" y="83195"/>
                </a:cubicBezTo>
                <a:cubicBezTo>
                  <a:pt x="1411536" y="82451"/>
                  <a:pt x="1415641" y="81570"/>
                  <a:pt x="1419634" y="80553"/>
                </a:cubicBezTo>
                <a:cubicBezTo>
                  <a:pt x="1423628" y="79536"/>
                  <a:pt x="1426902" y="78631"/>
                  <a:pt x="1429457" y="77837"/>
                </a:cubicBezTo>
                <a:cubicBezTo>
                  <a:pt x="1432012" y="77043"/>
                  <a:pt x="1433637" y="76523"/>
                  <a:pt x="1434331" y="76275"/>
                </a:cubicBezTo>
                <a:lnTo>
                  <a:pt x="1435522" y="78730"/>
                </a:lnTo>
                <a:cubicBezTo>
                  <a:pt x="1428180" y="81310"/>
                  <a:pt x="1421892" y="84113"/>
                  <a:pt x="1416658" y="87139"/>
                </a:cubicBezTo>
                <a:cubicBezTo>
                  <a:pt x="1411424" y="90165"/>
                  <a:pt x="1406674" y="93390"/>
                  <a:pt x="1402408" y="96813"/>
                </a:cubicBezTo>
                <a:cubicBezTo>
                  <a:pt x="1400919" y="95523"/>
                  <a:pt x="1399183" y="94146"/>
                  <a:pt x="1397199" y="92683"/>
                </a:cubicBezTo>
                <a:cubicBezTo>
                  <a:pt x="1395214" y="91219"/>
                  <a:pt x="1393466" y="89967"/>
                  <a:pt x="1391952" y="88925"/>
                </a:cubicBezTo>
                <a:cubicBezTo>
                  <a:pt x="1390440" y="87883"/>
                  <a:pt x="1389460" y="87213"/>
                  <a:pt x="1389013" y="86916"/>
                </a:cubicBezTo>
                <a:lnTo>
                  <a:pt x="1390576" y="84311"/>
                </a:lnTo>
                <a:cubicBezTo>
                  <a:pt x="1390874" y="84361"/>
                  <a:pt x="1391506" y="84435"/>
                  <a:pt x="1392473" y="84534"/>
                </a:cubicBezTo>
                <a:cubicBezTo>
                  <a:pt x="1393441" y="84634"/>
                  <a:pt x="1394445" y="84683"/>
                  <a:pt x="1395487" y="84683"/>
                </a:cubicBezTo>
                <a:cubicBezTo>
                  <a:pt x="1396231" y="84683"/>
                  <a:pt x="1396777" y="84659"/>
                  <a:pt x="1397124" y="84609"/>
                </a:cubicBezTo>
                <a:lnTo>
                  <a:pt x="1398761" y="84460"/>
                </a:lnTo>
                <a:lnTo>
                  <a:pt x="1408138" y="72851"/>
                </a:lnTo>
                <a:cubicBezTo>
                  <a:pt x="1407642" y="72653"/>
                  <a:pt x="1407170" y="72194"/>
                  <a:pt x="1406724" y="71475"/>
                </a:cubicBezTo>
                <a:cubicBezTo>
                  <a:pt x="1406277" y="70755"/>
                  <a:pt x="1405707" y="69602"/>
                  <a:pt x="1405012" y="68015"/>
                </a:cubicBezTo>
                <a:cubicBezTo>
                  <a:pt x="1403623" y="65038"/>
                  <a:pt x="1402209" y="62297"/>
                  <a:pt x="1400770" y="59792"/>
                </a:cubicBezTo>
                <a:cubicBezTo>
                  <a:pt x="1399332" y="57287"/>
                  <a:pt x="1397186" y="54384"/>
                  <a:pt x="1394334" y="51085"/>
                </a:cubicBezTo>
                <a:cubicBezTo>
                  <a:pt x="1391481" y="47786"/>
                  <a:pt x="1387897" y="44475"/>
                  <a:pt x="1383581" y="41151"/>
                </a:cubicBezTo>
                <a:lnTo>
                  <a:pt x="1385292" y="38844"/>
                </a:lnTo>
                <a:cubicBezTo>
                  <a:pt x="1386185" y="39291"/>
                  <a:pt x="1387934" y="40345"/>
                  <a:pt x="1390539" y="42007"/>
                </a:cubicBezTo>
                <a:cubicBezTo>
                  <a:pt x="1393143" y="43669"/>
                  <a:pt x="1395810" y="45442"/>
                  <a:pt x="1398538" y="47327"/>
                </a:cubicBezTo>
                <a:cubicBezTo>
                  <a:pt x="1403003" y="38695"/>
                  <a:pt x="1406054" y="31167"/>
                  <a:pt x="1407691" y="24743"/>
                </a:cubicBezTo>
                <a:cubicBezTo>
                  <a:pt x="1409328" y="18318"/>
                  <a:pt x="1410147" y="13023"/>
                  <a:pt x="1410147" y="8855"/>
                </a:cubicBezTo>
                <a:cubicBezTo>
                  <a:pt x="1410147" y="7913"/>
                  <a:pt x="1410122" y="7144"/>
                  <a:pt x="1410072" y="6549"/>
                </a:cubicBezTo>
                <a:cubicBezTo>
                  <a:pt x="1410023" y="5953"/>
                  <a:pt x="1409973" y="5581"/>
                  <a:pt x="1409924" y="5432"/>
                </a:cubicBezTo>
                <a:close/>
                <a:moveTo>
                  <a:pt x="556692" y="3051"/>
                </a:moveTo>
                <a:cubicBezTo>
                  <a:pt x="557585" y="3547"/>
                  <a:pt x="559520" y="4651"/>
                  <a:pt x="562496" y="6363"/>
                </a:cubicBezTo>
                <a:cubicBezTo>
                  <a:pt x="565473" y="8074"/>
                  <a:pt x="568338" y="9810"/>
                  <a:pt x="571091" y="11572"/>
                </a:cubicBezTo>
                <a:cubicBezTo>
                  <a:pt x="573844" y="13333"/>
                  <a:pt x="575221" y="14436"/>
                  <a:pt x="575221" y="14883"/>
                </a:cubicBezTo>
                <a:cubicBezTo>
                  <a:pt x="575221" y="15280"/>
                  <a:pt x="574874" y="15875"/>
                  <a:pt x="574179" y="16669"/>
                </a:cubicBezTo>
                <a:cubicBezTo>
                  <a:pt x="573485" y="17463"/>
                  <a:pt x="572840" y="18988"/>
                  <a:pt x="572244" y="21245"/>
                </a:cubicBezTo>
                <a:cubicBezTo>
                  <a:pt x="571649" y="23503"/>
                  <a:pt x="571277" y="27112"/>
                  <a:pt x="571128" y="32073"/>
                </a:cubicBezTo>
                <a:cubicBezTo>
                  <a:pt x="570930" y="37877"/>
                  <a:pt x="570830" y="44326"/>
                  <a:pt x="570830" y="51420"/>
                </a:cubicBezTo>
                <a:cubicBezTo>
                  <a:pt x="570830" y="67295"/>
                  <a:pt x="571500" y="85800"/>
                  <a:pt x="572840" y="106933"/>
                </a:cubicBezTo>
                <a:cubicBezTo>
                  <a:pt x="573088" y="110654"/>
                  <a:pt x="573212" y="112886"/>
                  <a:pt x="573212" y="113630"/>
                </a:cubicBezTo>
                <a:cubicBezTo>
                  <a:pt x="573212" y="115218"/>
                  <a:pt x="572381" y="117215"/>
                  <a:pt x="570719" y="119621"/>
                </a:cubicBezTo>
                <a:cubicBezTo>
                  <a:pt x="569057" y="122027"/>
                  <a:pt x="567184" y="124172"/>
                  <a:pt x="565101" y="126058"/>
                </a:cubicBezTo>
                <a:cubicBezTo>
                  <a:pt x="563017" y="127943"/>
                  <a:pt x="561504" y="128885"/>
                  <a:pt x="560561" y="128885"/>
                </a:cubicBezTo>
                <a:cubicBezTo>
                  <a:pt x="559470" y="128885"/>
                  <a:pt x="558676" y="128439"/>
                  <a:pt x="558180" y="127546"/>
                </a:cubicBezTo>
                <a:cubicBezTo>
                  <a:pt x="557684" y="126653"/>
                  <a:pt x="557114" y="125065"/>
                  <a:pt x="556469" y="122783"/>
                </a:cubicBezTo>
                <a:cubicBezTo>
                  <a:pt x="555675" y="119708"/>
                  <a:pt x="554757" y="116855"/>
                  <a:pt x="553715" y="114226"/>
                </a:cubicBezTo>
                <a:cubicBezTo>
                  <a:pt x="552673" y="111596"/>
                  <a:pt x="550937" y="108595"/>
                  <a:pt x="548506" y="105222"/>
                </a:cubicBezTo>
                <a:cubicBezTo>
                  <a:pt x="546075" y="101848"/>
                  <a:pt x="542826" y="98450"/>
                  <a:pt x="538758" y="95027"/>
                </a:cubicBezTo>
                <a:lnTo>
                  <a:pt x="540321" y="92869"/>
                </a:lnTo>
                <a:cubicBezTo>
                  <a:pt x="541114" y="93415"/>
                  <a:pt x="542876" y="94531"/>
                  <a:pt x="545604" y="96217"/>
                </a:cubicBezTo>
                <a:cubicBezTo>
                  <a:pt x="548333" y="97904"/>
                  <a:pt x="551123" y="99529"/>
                  <a:pt x="553976" y="101092"/>
                </a:cubicBezTo>
                <a:cubicBezTo>
                  <a:pt x="556828" y="102654"/>
                  <a:pt x="558651" y="103436"/>
                  <a:pt x="559445" y="103436"/>
                </a:cubicBezTo>
                <a:cubicBezTo>
                  <a:pt x="560388" y="103436"/>
                  <a:pt x="561107" y="97805"/>
                  <a:pt x="561603" y="86544"/>
                </a:cubicBezTo>
                <a:cubicBezTo>
                  <a:pt x="562099" y="75282"/>
                  <a:pt x="562347" y="62508"/>
                  <a:pt x="562347" y="48220"/>
                </a:cubicBezTo>
                <a:cubicBezTo>
                  <a:pt x="562347" y="35917"/>
                  <a:pt x="562198" y="27087"/>
                  <a:pt x="561901" y="21729"/>
                </a:cubicBezTo>
                <a:cubicBezTo>
                  <a:pt x="561702" y="18455"/>
                  <a:pt x="561119" y="15565"/>
                  <a:pt x="560152" y="13060"/>
                </a:cubicBezTo>
                <a:cubicBezTo>
                  <a:pt x="559185" y="10555"/>
                  <a:pt x="558143" y="8508"/>
                  <a:pt x="557027" y="6921"/>
                </a:cubicBezTo>
                <a:cubicBezTo>
                  <a:pt x="555910" y="5333"/>
                  <a:pt x="555352" y="4639"/>
                  <a:pt x="555352" y="4837"/>
                </a:cubicBezTo>
                <a:close/>
                <a:moveTo>
                  <a:pt x="1289522" y="372"/>
                </a:moveTo>
                <a:cubicBezTo>
                  <a:pt x="1289819" y="719"/>
                  <a:pt x="1290563" y="1488"/>
                  <a:pt x="1291754" y="2679"/>
                </a:cubicBezTo>
                <a:cubicBezTo>
                  <a:pt x="1292944" y="3870"/>
                  <a:pt x="1294458" y="5321"/>
                  <a:pt x="1296293" y="7032"/>
                </a:cubicBezTo>
                <a:cubicBezTo>
                  <a:pt x="1298129" y="8744"/>
                  <a:pt x="1300014" y="10344"/>
                  <a:pt x="1301949" y="11832"/>
                </a:cubicBezTo>
                <a:cubicBezTo>
                  <a:pt x="1302594" y="12378"/>
                  <a:pt x="1302916" y="12923"/>
                  <a:pt x="1302916" y="13469"/>
                </a:cubicBezTo>
                <a:cubicBezTo>
                  <a:pt x="1302916" y="13965"/>
                  <a:pt x="1302618" y="14486"/>
                  <a:pt x="1302023" y="15032"/>
                </a:cubicBezTo>
                <a:cubicBezTo>
                  <a:pt x="1301527" y="15429"/>
                  <a:pt x="1300882" y="15776"/>
                  <a:pt x="1300088" y="16074"/>
                </a:cubicBezTo>
                <a:cubicBezTo>
                  <a:pt x="1299146" y="16520"/>
                  <a:pt x="1298340" y="16942"/>
                  <a:pt x="1297670" y="17339"/>
                </a:cubicBezTo>
                <a:cubicBezTo>
                  <a:pt x="1297000" y="17735"/>
                  <a:pt x="1296368" y="18232"/>
                  <a:pt x="1295772" y="18827"/>
                </a:cubicBezTo>
                <a:cubicBezTo>
                  <a:pt x="1293986" y="20613"/>
                  <a:pt x="1291977" y="23143"/>
                  <a:pt x="1289745" y="26417"/>
                </a:cubicBezTo>
                <a:cubicBezTo>
                  <a:pt x="1287512" y="29691"/>
                  <a:pt x="1284759" y="34107"/>
                  <a:pt x="1281485" y="39663"/>
                </a:cubicBezTo>
                <a:cubicBezTo>
                  <a:pt x="1283618" y="39266"/>
                  <a:pt x="1286297" y="38695"/>
                  <a:pt x="1289522" y="37951"/>
                </a:cubicBezTo>
                <a:cubicBezTo>
                  <a:pt x="1292250" y="37306"/>
                  <a:pt x="1294470" y="36599"/>
                  <a:pt x="1296182" y="35830"/>
                </a:cubicBezTo>
                <a:cubicBezTo>
                  <a:pt x="1297893" y="35062"/>
                  <a:pt x="1299133" y="34392"/>
                  <a:pt x="1299902" y="33821"/>
                </a:cubicBezTo>
                <a:cubicBezTo>
                  <a:pt x="1300671" y="33251"/>
                  <a:pt x="1301056" y="32916"/>
                  <a:pt x="1301056" y="32817"/>
                </a:cubicBezTo>
                <a:cubicBezTo>
                  <a:pt x="1303586" y="35099"/>
                  <a:pt x="1305744" y="37182"/>
                  <a:pt x="1307530" y="39067"/>
                </a:cubicBezTo>
                <a:cubicBezTo>
                  <a:pt x="1309316" y="40953"/>
                  <a:pt x="1310432" y="42143"/>
                  <a:pt x="1310878" y="42639"/>
                </a:cubicBezTo>
                <a:lnTo>
                  <a:pt x="1309688" y="44946"/>
                </a:lnTo>
                <a:cubicBezTo>
                  <a:pt x="1309539" y="44897"/>
                  <a:pt x="1309105" y="44773"/>
                  <a:pt x="1308386" y="44574"/>
                </a:cubicBezTo>
                <a:cubicBezTo>
                  <a:pt x="1307666" y="44376"/>
                  <a:pt x="1306587" y="44177"/>
                  <a:pt x="1305148" y="43979"/>
                </a:cubicBezTo>
                <a:cubicBezTo>
                  <a:pt x="1303710" y="43780"/>
                  <a:pt x="1301949" y="43681"/>
                  <a:pt x="1299865" y="43681"/>
                </a:cubicBezTo>
                <a:cubicBezTo>
                  <a:pt x="1298575" y="43681"/>
                  <a:pt x="1297558" y="43706"/>
                  <a:pt x="1296814" y="43756"/>
                </a:cubicBezTo>
                <a:cubicBezTo>
                  <a:pt x="1292200" y="43954"/>
                  <a:pt x="1285801" y="44574"/>
                  <a:pt x="1277615" y="45616"/>
                </a:cubicBezTo>
                <a:cubicBezTo>
                  <a:pt x="1280294" y="47203"/>
                  <a:pt x="1281634" y="48171"/>
                  <a:pt x="1281634" y="48518"/>
                </a:cubicBezTo>
                <a:cubicBezTo>
                  <a:pt x="1281634" y="48667"/>
                  <a:pt x="1281460" y="49138"/>
                  <a:pt x="1281113" y="49932"/>
                </a:cubicBezTo>
                <a:cubicBezTo>
                  <a:pt x="1280766" y="50726"/>
                  <a:pt x="1280443" y="51954"/>
                  <a:pt x="1280145" y="53615"/>
                </a:cubicBezTo>
                <a:cubicBezTo>
                  <a:pt x="1279848" y="55277"/>
                  <a:pt x="1279699" y="57522"/>
                  <a:pt x="1279699" y="60350"/>
                </a:cubicBezTo>
                <a:lnTo>
                  <a:pt x="1279773" y="62954"/>
                </a:lnTo>
                <a:cubicBezTo>
                  <a:pt x="1279773" y="63748"/>
                  <a:pt x="1279798" y="64368"/>
                  <a:pt x="1279848" y="64815"/>
                </a:cubicBezTo>
                <a:cubicBezTo>
                  <a:pt x="1282030" y="64467"/>
                  <a:pt x="1284114" y="64021"/>
                  <a:pt x="1286098" y="63475"/>
                </a:cubicBezTo>
                <a:cubicBezTo>
                  <a:pt x="1288777" y="62830"/>
                  <a:pt x="1290886" y="62198"/>
                  <a:pt x="1292424" y="61578"/>
                </a:cubicBezTo>
                <a:cubicBezTo>
                  <a:pt x="1293962" y="60958"/>
                  <a:pt x="1295016" y="60449"/>
                  <a:pt x="1295586" y="60052"/>
                </a:cubicBezTo>
                <a:cubicBezTo>
                  <a:pt x="1296157" y="59655"/>
                  <a:pt x="1296442" y="59407"/>
                  <a:pt x="1296442" y="59308"/>
                </a:cubicBezTo>
                <a:cubicBezTo>
                  <a:pt x="1299022" y="61640"/>
                  <a:pt x="1301192" y="63761"/>
                  <a:pt x="1302953" y="65671"/>
                </a:cubicBezTo>
                <a:cubicBezTo>
                  <a:pt x="1304714" y="67580"/>
                  <a:pt x="1305595" y="68585"/>
                  <a:pt x="1305595" y="68684"/>
                </a:cubicBezTo>
                <a:lnTo>
                  <a:pt x="1304628" y="70545"/>
                </a:lnTo>
                <a:cubicBezTo>
                  <a:pt x="1304479" y="70495"/>
                  <a:pt x="1304057" y="70383"/>
                  <a:pt x="1303362" y="70210"/>
                </a:cubicBezTo>
                <a:cubicBezTo>
                  <a:pt x="1302668" y="70036"/>
                  <a:pt x="1301589" y="69875"/>
                  <a:pt x="1300126" y="69726"/>
                </a:cubicBezTo>
                <a:cubicBezTo>
                  <a:pt x="1298662" y="69577"/>
                  <a:pt x="1296913" y="69503"/>
                  <a:pt x="1294879" y="69503"/>
                </a:cubicBezTo>
                <a:cubicBezTo>
                  <a:pt x="1293342" y="69503"/>
                  <a:pt x="1292151" y="69528"/>
                  <a:pt x="1291308" y="69577"/>
                </a:cubicBezTo>
                <a:cubicBezTo>
                  <a:pt x="1288132" y="69726"/>
                  <a:pt x="1284362" y="70049"/>
                  <a:pt x="1279996" y="70545"/>
                </a:cubicBezTo>
                <a:lnTo>
                  <a:pt x="1280592" y="88702"/>
                </a:lnTo>
                <a:cubicBezTo>
                  <a:pt x="1289670" y="87610"/>
                  <a:pt x="1296020" y="86593"/>
                  <a:pt x="1299642" y="85651"/>
                </a:cubicBezTo>
                <a:cubicBezTo>
                  <a:pt x="1302271" y="84956"/>
                  <a:pt x="1304429" y="84200"/>
                  <a:pt x="1306116" y="83381"/>
                </a:cubicBezTo>
                <a:cubicBezTo>
                  <a:pt x="1307802" y="82563"/>
                  <a:pt x="1309055" y="81843"/>
                  <a:pt x="1309874" y="81223"/>
                </a:cubicBezTo>
                <a:cubicBezTo>
                  <a:pt x="1310692" y="80603"/>
                  <a:pt x="1311102" y="80243"/>
                  <a:pt x="1311102" y="80144"/>
                </a:cubicBezTo>
                <a:cubicBezTo>
                  <a:pt x="1312987" y="81583"/>
                  <a:pt x="1314797" y="83083"/>
                  <a:pt x="1316534" y="84646"/>
                </a:cubicBezTo>
                <a:cubicBezTo>
                  <a:pt x="1318270" y="86209"/>
                  <a:pt x="1319696" y="87536"/>
                  <a:pt x="1320813" y="88627"/>
                </a:cubicBezTo>
                <a:cubicBezTo>
                  <a:pt x="1321929" y="89719"/>
                  <a:pt x="1322636" y="90413"/>
                  <a:pt x="1322933" y="90711"/>
                </a:cubicBezTo>
                <a:lnTo>
                  <a:pt x="1321594" y="93167"/>
                </a:lnTo>
                <a:cubicBezTo>
                  <a:pt x="1321594" y="93117"/>
                  <a:pt x="1321123" y="92980"/>
                  <a:pt x="1320180" y="92757"/>
                </a:cubicBezTo>
                <a:cubicBezTo>
                  <a:pt x="1319238" y="92534"/>
                  <a:pt x="1317762" y="92323"/>
                  <a:pt x="1315752" y="92125"/>
                </a:cubicBezTo>
                <a:cubicBezTo>
                  <a:pt x="1313743" y="91926"/>
                  <a:pt x="1311151" y="91827"/>
                  <a:pt x="1307976" y="91827"/>
                </a:cubicBezTo>
                <a:cubicBezTo>
                  <a:pt x="1301527" y="91827"/>
                  <a:pt x="1292473" y="92621"/>
                  <a:pt x="1280815" y="94208"/>
                </a:cubicBezTo>
                <a:lnTo>
                  <a:pt x="1282006" y="126950"/>
                </a:lnTo>
                <a:cubicBezTo>
                  <a:pt x="1282006" y="127645"/>
                  <a:pt x="1281609" y="128674"/>
                  <a:pt x="1280815" y="130039"/>
                </a:cubicBezTo>
                <a:cubicBezTo>
                  <a:pt x="1280021" y="131403"/>
                  <a:pt x="1279128" y="132656"/>
                  <a:pt x="1278136" y="133797"/>
                </a:cubicBezTo>
                <a:cubicBezTo>
                  <a:pt x="1277144" y="134938"/>
                  <a:pt x="1276425" y="135508"/>
                  <a:pt x="1275978" y="135508"/>
                </a:cubicBezTo>
                <a:cubicBezTo>
                  <a:pt x="1275532" y="135508"/>
                  <a:pt x="1274726" y="134888"/>
                  <a:pt x="1273560" y="133648"/>
                </a:cubicBezTo>
                <a:cubicBezTo>
                  <a:pt x="1272394" y="132408"/>
                  <a:pt x="1271315" y="131043"/>
                  <a:pt x="1270323" y="129555"/>
                </a:cubicBezTo>
                <a:cubicBezTo>
                  <a:pt x="1269330" y="128067"/>
                  <a:pt x="1268834" y="126975"/>
                  <a:pt x="1268834" y="126281"/>
                </a:cubicBezTo>
                <a:cubicBezTo>
                  <a:pt x="1268834" y="125983"/>
                  <a:pt x="1268958" y="125338"/>
                  <a:pt x="1269206" y="124346"/>
                </a:cubicBezTo>
                <a:cubicBezTo>
                  <a:pt x="1269851" y="121667"/>
                  <a:pt x="1270434" y="118306"/>
                  <a:pt x="1270955" y="114263"/>
                </a:cubicBezTo>
                <a:cubicBezTo>
                  <a:pt x="1271476" y="110220"/>
                  <a:pt x="1271860" y="103957"/>
                  <a:pt x="1272109" y="95473"/>
                </a:cubicBezTo>
                <a:cubicBezTo>
                  <a:pt x="1263427" y="96813"/>
                  <a:pt x="1257226" y="98028"/>
                  <a:pt x="1253505" y="99120"/>
                </a:cubicBezTo>
                <a:cubicBezTo>
                  <a:pt x="1251918" y="99566"/>
                  <a:pt x="1250454" y="100087"/>
                  <a:pt x="1249115" y="100682"/>
                </a:cubicBezTo>
                <a:cubicBezTo>
                  <a:pt x="1247775" y="101278"/>
                  <a:pt x="1246932" y="101675"/>
                  <a:pt x="1246585" y="101873"/>
                </a:cubicBezTo>
                <a:lnTo>
                  <a:pt x="1236241" y="92794"/>
                </a:lnTo>
                <a:lnTo>
                  <a:pt x="1237134" y="90488"/>
                </a:lnTo>
                <a:cubicBezTo>
                  <a:pt x="1237382" y="90537"/>
                  <a:pt x="1237990" y="90649"/>
                  <a:pt x="1238957" y="90822"/>
                </a:cubicBezTo>
                <a:cubicBezTo>
                  <a:pt x="1239924" y="90996"/>
                  <a:pt x="1241239" y="91157"/>
                  <a:pt x="1242901" y="91306"/>
                </a:cubicBezTo>
                <a:cubicBezTo>
                  <a:pt x="1244563" y="91455"/>
                  <a:pt x="1246411" y="91529"/>
                  <a:pt x="1248445" y="91529"/>
                </a:cubicBezTo>
                <a:cubicBezTo>
                  <a:pt x="1252364" y="91529"/>
                  <a:pt x="1260302" y="90909"/>
                  <a:pt x="1272258" y="89669"/>
                </a:cubicBezTo>
                <a:lnTo>
                  <a:pt x="1272332" y="86097"/>
                </a:lnTo>
                <a:cubicBezTo>
                  <a:pt x="1272431" y="80541"/>
                  <a:pt x="1272481" y="75679"/>
                  <a:pt x="1272481" y="71512"/>
                </a:cubicBezTo>
                <a:cubicBezTo>
                  <a:pt x="1269157" y="71959"/>
                  <a:pt x="1265362" y="72628"/>
                  <a:pt x="1261095" y="73521"/>
                </a:cubicBezTo>
                <a:cubicBezTo>
                  <a:pt x="1259508" y="73868"/>
                  <a:pt x="1257821" y="74389"/>
                  <a:pt x="1256035" y="75084"/>
                </a:cubicBezTo>
                <a:cubicBezTo>
                  <a:pt x="1254249" y="75778"/>
                  <a:pt x="1253356" y="76151"/>
                  <a:pt x="1253356" y="76200"/>
                </a:cubicBezTo>
                <a:lnTo>
                  <a:pt x="1246138" y="69205"/>
                </a:lnTo>
                <a:lnTo>
                  <a:pt x="1247701" y="66973"/>
                </a:lnTo>
                <a:cubicBezTo>
                  <a:pt x="1247701" y="67022"/>
                  <a:pt x="1248346" y="67134"/>
                  <a:pt x="1249636" y="67308"/>
                </a:cubicBezTo>
                <a:cubicBezTo>
                  <a:pt x="1250926" y="67481"/>
                  <a:pt x="1252463" y="67568"/>
                  <a:pt x="1254249" y="67568"/>
                </a:cubicBezTo>
                <a:cubicBezTo>
                  <a:pt x="1255986" y="67568"/>
                  <a:pt x="1257350" y="67518"/>
                  <a:pt x="1258342" y="67419"/>
                </a:cubicBezTo>
                <a:cubicBezTo>
                  <a:pt x="1263600" y="67022"/>
                  <a:pt x="1268314" y="66526"/>
                  <a:pt x="1272481" y="65931"/>
                </a:cubicBezTo>
                <a:cubicBezTo>
                  <a:pt x="1272381" y="60722"/>
                  <a:pt x="1272258" y="56803"/>
                  <a:pt x="1272109" y="54174"/>
                </a:cubicBezTo>
                <a:cubicBezTo>
                  <a:pt x="1271960" y="51247"/>
                  <a:pt x="1271588" y="48692"/>
                  <a:pt x="1270992" y="46509"/>
                </a:cubicBezTo>
                <a:cubicBezTo>
                  <a:pt x="1265089" y="47303"/>
                  <a:pt x="1260674" y="48121"/>
                  <a:pt x="1257747" y="48965"/>
                </a:cubicBezTo>
                <a:cubicBezTo>
                  <a:pt x="1256258" y="49411"/>
                  <a:pt x="1254758" y="49932"/>
                  <a:pt x="1253245" y="50527"/>
                </a:cubicBezTo>
                <a:cubicBezTo>
                  <a:pt x="1251732" y="51123"/>
                  <a:pt x="1250752" y="51519"/>
                  <a:pt x="1250305" y="51718"/>
                </a:cubicBezTo>
                <a:lnTo>
                  <a:pt x="1242864" y="44202"/>
                </a:lnTo>
                <a:lnTo>
                  <a:pt x="1243757" y="41970"/>
                </a:lnTo>
                <a:cubicBezTo>
                  <a:pt x="1244104" y="42019"/>
                  <a:pt x="1244997" y="42131"/>
                  <a:pt x="1246436" y="42305"/>
                </a:cubicBezTo>
                <a:cubicBezTo>
                  <a:pt x="1247874" y="42478"/>
                  <a:pt x="1249611" y="42565"/>
                  <a:pt x="1251645" y="42565"/>
                </a:cubicBezTo>
                <a:cubicBezTo>
                  <a:pt x="1252885" y="42565"/>
                  <a:pt x="1253852" y="42540"/>
                  <a:pt x="1254547" y="42491"/>
                </a:cubicBezTo>
                <a:cubicBezTo>
                  <a:pt x="1263328" y="42044"/>
                  <a:pt x="1270992" y="41325"/>
                  <a:pt x="1277541" y="40333"/>
                </a:cubicBezTo>
                <a:cubicBezTo>
                  <a:pt x="1280914" y="31552"/>
                  <a:pt x="1283395" y="24507"/>
                  <a:pt x="1284982" y="19199"/>
                </a:cubicBezTo>
                <a:cubicBezTo>
                  <a:pt x="1286570" y="13891"/>
                  <a:pt x="1287364" y="8979"/>
                  <a:pt x="1287364" y="4465"/>
                </a:cubicBezTo>
                <a:cubicBezTo>
                  <a:pt x="1287364" y="3870"/>
                  <a:pt x="1287314" y="2927"/>
                  <a:pt x="1287215" y="1637"/>
                </a:cubicBezTo>
                <a:close/>
                <a:moveTo>
                  <a:pt x="1637184" y="0"/>
                </a:moveTo>
                <a:cubicBezTo>
                  <a:pt x="1646560" y="7888"/>
                  <a:pt x="1651273" y="12526"/>
                  <a:pt x="1651323" y="13916"/>
                </a:cubicBezTo>
                <a:cubicBezTo>
                  <a:pt x="1651323" y="14362"/>
                  <a:pt x="1651124" y="14771"/>
                  <a:pt x="1650727" y="15143"/>
                </a:cubicBezTo>
                <a:cubicBezTo>
                  <a:pt x="1650330" y="15515"/>
                  <a:pt x="1649785" y="15925"/>
                  <a:pt x="1649090" y="16371"/>
                </a:cubicBezTo>
                <a:cubicBezTo>
                  <a:pt x="1648148" y="16917"/>
                  <a:pt x="1647503" y="17438"/>
                  <a:pt x="1647156" y="17934"/>
                </a:cubicBezTo>
                <a:lnTo>
                  <a:pt x="1644700" y="21283"/>
                </a:lnTo>
                <a:cubicBezTo>
                  <a:pt x="1656060" y="32147"/>
                  <a:pt x="1665424" y="40382"/>
                  <a:pt x="1672791" y="45988"/>
                </a:cubicBezTo>
                <a:cubicBezTo>
                  <a:pt x="1680158" y="51594"/>
                  <a:pt x="1686421" y="55463"/>
                  <a:pt x="1691581" y="57597"/>
                </a:cubicBezTo>
                <a:cubicBezTo>
                  <a:pt x="1696740" y="59730"/>
                  <a:pt x="1702396" y="61193"/>
                  <a:pt x="1708547" y="61987"/>
                </a:cubicBezTo>
                <a:lnTo>
                  <a:pt x="1708175" y="65336"/>
                </a:lnTo>
                <a:cubicBezTo>
                  <a:pt x="1704306" y="65236"/>
                  <a:pt x="1700858" y="65522"/>
                  <a:pt x="1697832" y="66191"/>
                </a:cubicBezTo>
                <a:cubicBezTo>
                  <a:pt x="1694805" y="66861"/>
                  <a:pt x="1691730" y="67767"/>
                  <a:pt x="1688604" y="68908"/>
                </a:cubicBezTo>
                <a:cubicBezTo>
                  <a:pt x="1687463" y="69304"/>
                  <a:pt x="1686372" y="69652"/>
                  <a:pt x="1685330" y="69949"/>
                </a:cubicBezTo>
                <a:cubicBezTo>
                  <a:pt x="1684288" y="70247"/>
                  <a:pt x="1683445" y="70396"/>
                  <a:pt x="1682800" y="70396"/>
                </a:cubicBezTo>
                <a:cubicBezTo>
                  <a:pt x="1681907" y="70396"/>
                  <a:pt x="1681088" y="70049"/>
                  <a:pt x="1680344" y="69354"/>
                </a:cubicBezTo>
                <a:cubicBezTo>
                  <a:pt x="1679600" y="68659"/>
                  <a:pt x="1678236" y="67072"/>
                  <a:pt x="1676251" y="64592"/>
                </a:cubicBezTo>
                <a:cubicBezTo>
                  <a:pt x="1672431" y="59879"/>
                  <a:pt x="1667917" y="54608"/>
                  <a:pt x="1662708" y="48779"/>
                </a:cubicBezTo>
                <a:cubicBezTo>
                  <a:pt x="1657499" y="42949"/>
                  <a:pt x="1650256" y="35421"/>
                  <a:pt x="1640979" y="26194"/>
                </a:cubicBezTo>
                <a:cubicBezTo>
                  <a:pt x="1635026" y="33933"/>
                  <a:pt x="1629222" y="40481"/>
                  <a:pt x="1623566" y="45839"/>
                </a:cubicBezTo>
                <a:cubicBezTo>
                  <a:pt x="1624757" y="47079"/>
                  <a:pt x="1626010" y="48134"/>
                  <a:pt x="1627324" y="49002"/>
                </a:cubicBezTo>
                <a:cubicBezTo>
                  <a:pt x="1628639" y="49870"/>
                  <a:pt x="1630115" y="50751"/>
                  <a:pt x="1631752" y="51643"/>
                </a:cubicBezTo>
                <a:cubicBezTo>
                  <a:pt x="1632992" y="52288"/>
                  <a:pt x="1633885" y="52822"/>
                  <a:pt x="1634431" y="53243"/>
                </a:cubicBezTo>
                <a:cubicBezTo>
                  <a:pt x="1634976" y="53665"/>
                  <a:pt x="1635249" y="54074"/>
                  <a:pt x="1635249" y="54471"/>
                </a:cubicBezTo>
                <a:cubicBezTo>
                  <a:pt x="1635249" y="54818"/>
                  <a:pt x="1635150" y="55178"/>
                  <a:pt x="1634952" y="55550"/>
                </a:cubicBezTo>
                <a:cubicBezTo>
                  <a:pt x="1634753" y="55922"/>
                  <a:pt x="1634505" y="56307"/>
                  <a:pt x="1634208" y="56704"/>
                </a:cubicBezTo>
                <a:cubicBezTo>
                  <a:pt x="1633612" y="57547"/>
                  <a:pt x="1633116" y="58378"/>
                  <a:pt x="1632719" y="59196"/>
                </a:cubicBezTo>
                <a:cubicBezTo>
                  <a:pt x="1632322" y="60015"/>
                  <a:pt x="1632000" y="61119"/>
                  <a:pt x="1631752" y="62508"/>
                </a:cubicBezTo>
                <a:cubicBezTo>
                  <a:pt x="1631206" y="65782"/>
                  <a:pt x="1630288" y="69863"/>
                  <a:pt x="1628998" y="74749"/>
                </a:cubicBezTo>
                <a:cubicBezTo>
                  <a:pt x="1627708" y="79636"/>
                  <a:pt x="1626158" y="84423"/>
                  <a:pt x="1624348" y="89111"/>
                </a:cubicBezTo>
                <a:cubicBezTo>
                  <a:pt x="1622537" y="93799"/>
                  <a:pt x="1620664" y="97532"/>
                  <a:pt x="1618729" y="100310"/>
                </a:cubicBezTo>
                <a:cubicBezTo>
                  <a:pt x="1615554" y="104825"/>
                  <a:pt x="1610792" y="109029"/>
                  <a:pt x="1604442" y="112923"/>
                </a:cubicBezTo>
                <a:cubicBezTo>
                  <a:pt x="1598092" y="116818"/>
                  <a:pt x="1589857" y="120799"/>
                  <a:pt x="1579736" y="124867"/>
                </a:cubicBezTo>
                <a:lnTo>
                  <a:pt x="1578025" y="122337"/>
                </a:lnTo>
                <a:cubicBezTo>
                  <a:pt x="1586359" y="118219"/>
                  <a:pt x="1593627" y="113878"/>
                  <a:pt x="1599828" y="109314"/>
                </a:cubicBezTo>
                <a:cubicBezTo>
                  <a:pt x="1606029" y="104750"/>
                  <a:pt x="1610345" y="100087"/>
                  <a:pt x="1612776" y="95325"/>
                </a:cubicBezTo>
                <a:cubicBezTo>
                  <a:pt x="1615406" y="90215"/>
                  <a:pt x="1617613" y="84113"/>
                  <a:pt x="1619399" y="77019"/>
                </a:cubicBezTo>
                <a:cubicBezTo>
                  <a:pt x="1621185" y="69925"/>
                  <a:pt x="1622078" y="63426"/>
                  <a:pt x="1622078" y="57522"/>
                </a:cubicBezTo>
                <a:cubicBezTo>
                  <a:pt x="1622078" y="53752"/>
                  <a:pt x="1621706" y="50651"/>
                  <a:pt x="1620962" y="48220"/>
                </a:cubicBezTo>
                <a:cubicBezTo>
                  <a:pt x="1615554" y="53181"/>
                  <a:pt x="1609390" y="58043"/>
                  <a:pt x="1602470" y="62806"/>
                </a:cubicBezTo>
                <a:cubicBezTo>
                  <a:pt x="1595549" y="67568"/>
                  <a:pt x="1587252" y="72628"/>
                  <a:pt x="1577578" y="77986"/>
                </a:cubicBezTo>
                <a:lnTo>
                  <a:pt x="1575792" y="75828"/>
                </a:lnTo>
                <a:cubicBezTo>
                  <a:pt x="1585962" y="68932"/>
                  <a:pt x="1594570" y="62533"/>
                  <a:pt x="1601614" y="56629"/>
                </a:cubicBezTo>
                <a:cubicBezTo>
                  <a:pt x="1608658" y="50726"/>
                  <a:pt x="1614798" y="44574"/>
                  <a:pt x="1620032" y="38175"/>
                </a:cubicBezTo>
                <a:cubicBezTo>
                  <a:pt x="1625265" y="31775"/>
                  <a:pt x="1629891" y="24681"/>
                  <a:pt x="1633910" y="16892"/>
                </a:cubicBezTo>
                <a:cubicBezTo>
                  <a:pt x="1635497" y="13717"/>
                  <a:pt x="1636291" y="10716"/>
                  <a:pt x="1636291" y="7888"/>
                </a:cubicBezTo>
                <a:cubicBezTo>
                  <a:pt x="1636291" y="6697"/>
                  <a:pt x="1636179" y="5643"/>
                  <a:pt x="1635956" y="4725"/>
                </a:cubicBezTo>
                <a:cubicBezTo>
                  <a:pt x="1635733" y="3808"/>
                  <a:pt x="1635510" y="3088"/>
                  <a:pt x="1635286" y="2567"/>
                </a:cubicBezTo>
                <a:cubicBezTo>
                  <a:pt x="1635063" y="2047"/>
                  <a:pt x="1634902" y="1736"/>
                  <a:pt x="1634803" y="1637"/>
                </a:cubicBezTo>
                <a:close/>
              </a:path>
            </a:pathLst>
          </a:custGeom>
          <a:solidFill>
            <a:schemeClr val="bg1"/>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lnSpc>
                <a:spcPct val="110000"/>
              </a:lnSpc>
            </a:pPr>
            <a:endParaRPr lang="zh-CN" altLang="en-US" sz="1200" spc="300" dirty="0">
              <a:solidFill>
                <a:schemeClr val="bg1"/>
              </a:solidFill>
              <a:effectLst>
                <a:outerShdw blurRad="114300" dist="63500" dir="5400000" algn="t" rotWithShape="0">
                  <a:prstClr val="black">
                    <a:alpha val="68000"/>
                  </a:prstClr>
                </a:outerShdw>
              </a:effectLst>
              <a:latin typeface="喜鹊聚珍体 regular" panose="00000500000000000000" pitchFamily="2" charset="-122"/>
              <a:ea typeface="喜鹊聚珍体 regular" panose="00000500000000000000" pitchFamily="2" charset="-122"/>
            </a:endParaRPr>
          </a:p>
        </p:txBody>
      </p:sp>
      <p:sp>
        <p:nvSpPr>
          <p:cNvPr id="27" name="等腰三角形 26">
            <a:extLst>
              <a:ext uri="{FF2B5EF4-FFF2-40B4-BE49-F238E27FC236}">
                <a16:creationId xmlns:a16="http://schemas.microsoft.com/office/drawing/2014/main" xmlns="" id="{607D0280-F0F3-483F-A6E1-D236A57C2EAF}"/>
              </a:ext>
            </a:extLst>
          </p:cNvPr>
          <p:cNvSpPr/>
          <p:nvPr/>
        </p:nvSpPr>
        <p:spPr>
          <a:xfrm rot="16200000">
            <a:off x="7920180" y="5359948"/>
            <a:ext cx="196883" cy="169727"/>
          </a:xfrm>
          <a:prstGeom prst="triangle">
            <a:avLst/>
          </a:prstGeom>
          <a:gradFill>
            <a:gsLst>
              <a:gs pos="50000">
                <a:srgbClr val="F6EFE2"/>
              </a:gs>
              <a:gs pos="0">
                <a:srgbClr val="D0B27E"/>
              </a:gs>
              <a:gs pos="100000">
                <a:srgbClr val="D0B27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0000">
                    <a:srgbClr val="F6EFE2"/>
                  </a:gs>
                  <a:gs pos="0">
                    <a:srgbClr val="D0B27E"/>
                  </a:gs>
                  <a:gs pos="100000">
                    <a:srgbClr val="D0B27E"/>
                  </a:gs>
                </a:gsLst>
                <a:lin ang="2700000" scaled="0"/>
              </a:gradFill>
            </a:endParaRPr>
          </a:p>
        </p:txBody>
      </p:sp>
      <p:grpSp>
        <p:nvGrpSpPr>
          <p:cNvPr id="8" name="组合 7">
            <a:extLst>
              <a:ext uri="{FF2B5EF4-FFF2-40B4-BE49-F238E27FC236}">
                <a16:creationId xmlns:a16="http://schemas.microsoft.com/office/drawing/2014/main" xmlns="" id="{0E78314B-2479-4BE4-AA8A-34CCAECAB713}"/>
              </a:ext>
            </a:extLst>
          </p:cNvPr>
          <p:cNvGrpSpPr/>
          <p:nvPr/>
        </p:nvGrpSpPr>
        <p:grpSpPr>
          <a:xfrm>
            <a:off x="6733199" y="4587240"/>
            <a:ext cx="1127506" cy="1084878"/>
            <a:chOff x="6178024" y="4452248"/>
            <a:chExt cx="1267802" cy="1219870"/>
          </a:xfrm>
        </p:grpSpPr>
        <p:grpSp>
          <p:nvGrpSpPr>
            <p:cNvPr id="51" name="组合 50">
              <a:extLst>
                <a:ext uri="{FF2B5EF4-FFF2-40B4-BE49-F238E27FC236}">
                  <a16:creationId xmlns:a16="http://schemas.microsoft.com/office/drawing/2014/main" xmlns="" id="{DBF2DBF5-20FB-479F-A77C-02B868CE3032}"/>
                </a:ext>
              </a:extLst>
            </p:cNvPr>
            <p:cNvGrpSpPr/>
            <p:nvPr/>
          </p:nvGrpSpPr>
          <p:grpSpPr>
            <a:xfrm>
              <a:off x="6260166" y="4509151"/>
              <a:ext cx="1103518" cy="1103518"/>
              <a:chOff x="4018144" y="5325860"/>
              <a:chExt cx="1104900" cy="1104900"/>
            </a:xfrm>
          </p:grpSpPr>
          <p:sp>
            <p:nvSpPr>
              <p:cNvPr id="52" name="矩形 51">
                <a:extLst>
                  <a:ext uri="{FF2B5EF4-FFF2-40B4-BE49-F238E27FC236}">
                    <a16:creationId xmlns:a16="http://schemas.microsoft.com/office/drawing/2014/main" xmlns="" id="{1EBB0E36-B1EA-45D5-B1FF-BC797C678C7B}"/>
                  </a:ext>
                </a:extLst>
              </p:cNvPr>
              <p:cNvSpPr/>
              <p:nvPr/>
            </p:nvSpPr>
            <p:spPr>
              <a:xfrm>
                <a:off x="4018144" y="5325860"/>
                <a:ext cx="1104900" cy="1104900"/>
              </a:xfrm>
              <a:prstGeom prst="rect">
                <a:avLst/>
              </a:prstGeom>
              <a:gradFill flip="none" rotWithShape="1">
                <a:gsLst>
                  <a:gs pos="100000">
                    <a:srgbClr val="D6BB8C"/>
                  </a:gs>
                  <a:gs pos="45000">
                    <a:srgbClr val="CBC4B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图片 52">
                <a:extLst>
                  <a:ext uri="{FF2B5EF4-FFF2-40B4-BE49-F238E27FC236}">
                    <a16:creationId xmlns:a16="http://schemas.microsoft.com/office/drawing/2014/main" xmlns="" id="{22D85D79-4665-432E-B881-C7F5318791F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049218" y="5355650"/>
                <a:ext cx="1042754" cy="1045323"/>
              </a:xfrm>
              <a:prstGeom prst="rect">
                <a:avLst/>
              </a:prstGeom>
            </p:spPr>
          </p:pic>
        </p:grpSp>
        <p:grpSp>
          <p:nvGrpSpPr>
            <p:cNvPr id="4" name="组合 3">
              <a:extLst>
                <a:ext uri="{FF2B5EF4-FFF2-40B4-BE49-F238E27FC236}">
                  <a16:creationId xmlns:a16="http://schemas.microsoft.com/office/drawing/2014/main" xmlns="" id="{C29F2FC1-9C23-4C15-8535-BAF5EA0CFCBF}"/>
                </a:ext>
              </a:extLst>
            </p:cNvPr>
            <p:cNvGrpSpPr/>
            <p:nvPr/>
          </p:nvGrpSpPr>
          <p:grpSpPr>
            <a:xfrm>
              <a:off x="6178024" y="4452248"/>
              <a:ext cx="1267802" cy="1219870"/>
              <a:chOff x="6178024" y="4452248"/>
              <a:chExt cx="1267802" cy="1219870"/>
            </a:xfrm>
          </p:grpSpPr>
          <p:sp>
            <p:nvSpPr>
              <p:cNvPr id="34" name="矩形 33">
                <a:extLst>
                  <a:ext uri="{FF2B5EF4-FFF2-40B4-BE49-F238E27FC236}">
                    <a16:creationId xmlns:a16="http://schemas.microsoft.com/office/drawing/2014/main" xmlns="" id="{B1D29015-7E6D-4F46-BBDF-7A66B0D66991}"/>
                  </a:ext>
                </a:extLst>
              </p:cNvPr>
              <p:cNvSpPr/>
              <p:nvPr/>
            </p:nvSpPr>
            <p:spPr>
              <a:xfrm>
                <a:off x="6188858" y="4725613"/>
                <a:ext cx="1241296" cy="520113"/>
              </a:xfrm>
              <a:prstGeom prst="rect">
                <a:avLst/>
              </a:prstGeom>
              <a:gradFill flip="none" rotWithShape="1">
                <a:gsLst>
                  <a:gs pos="25000">
                    <a:schemeClr val="bg1">
                      <a:alpha val="38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9361EA8D-8C66-48AE-820B-13C806704A23}"/>
                  </a:ext>
                </a:extLst>
              </p:cNvPr>
              <p:cNvGrpSpPr/>
              <p:nvPr/>
            </p:nvGrpSpPr>
            <p:grpSpPr>
              <a:xfrm>
                <a:off x="6178024" y="4452248"/>
                <a:ext cx="1267802" cy="149230"/>
                <a:chOff x="2443758" y="9321800"/>
                <a:chExt cx="1970485" cy="231942"/>
              </a:xfrm>
            </p:grpSpPr>
            <p:grpSp>
              <p:nvGrpSpPr>
                <p:cNvPr id="36" name="组合 35">
                  <a:extLst>
                    <a:ext uri="{FF2B5EF4-FFF2-40B4-BE49-F238E27FC236}">
                      <a16:creationId xmlns:a16="http://schemas.microsoft.com/office/drawing/2014/main" xmlns="" id="{B0F34A43-B588-4D79-BD87-BD096C8817A2}"/>
                    </a:ext>
                  </a:extLst>
                </p:cNvPr>
                <p:cNvGrpSpPr/>
                <p:nvPr/>
              </p:nvGrpSpPr>
              <p:grpSpPr>
                <a:xfrm>
                  <a:off x="2443758" y="9321800"/>
                  <a:ext cx="231804" cy="231942"/>
                  <a:chOff x="2460596" y="9321800"/>
                  <a:chExt cx="231804" cy="231942"/>
                </a:xfrm>
              </p:grpSpPr>
              <p:cxnSp>
                <p:nvCxnSpPr>
                  <p:cNvPr id="40" name="直接连接符 39">
                    <a:extLst>
                      <a:ext uri="{FF2B5EF4-FFF2-40B4-BE49-F238E27FC236}">
                        <a16:creationId xmlns:a16="http://schemas.microsoft.com/office/drawing/2014/main" xmlns="" id="{542A56AA-1A37-4286-A1A1-8317DCB8C1FD}"/>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3A021C-012A-4266-BB93-56592CF6A52B}"/>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 id="{D40EC68B-B3BF-4F36-800D-55E8CB2835CB}"/>
                    </a:ext>
                  </a:extLst>
                </p:cNvPr>
                <p:cNvGrpSpPr/>
                <p:nvPr/>
              </p:nvGrpSpPr>
              <p:grpSpPr>
                <a:xfrm flipH="1">
                  <a:off x="4182439" y="9321800"/>
                  <a:ext cx="231804" cy="231942"/>
                  <a:chOff x="2460596" y="9321800"/>
                  <a:chExt cx="231804" cy="231942"/>
                </a:xfrm>
              </p:grpSpPr>
              <p:cxnSp>
                <p:nvCxnSpPr>
                  <p:cNvPr id="38" name="直接连接符 37">
                    <a:extLst>
                      <a:ext uri="{FF2B5EF4-FFF2-40B4-BE49-F238E27FC236}">
                        <a16:creationId xmlns:a16="http://schemas.microsoft.com/office/drawing/2014/main" xmlns="" id="{70516A02-DBF6-44C7-A293-781DE4A9D9C3}"/>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B4FF22B-405E-476A-B682-0776A43E668C}"/>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42" name="组合 41">
                <a:extLst>
                  <a:ext uri="{FF2B5EF4-FFF2-40B4-BE49-F238E27FC236}">
                    <a16:creationId xmlns:a16="http://schemas.microsoft.com/office/drawing/2014/main" xmlns="" id="{7D687E19-8284-478C-BC87-E1532A9FF729}"/>
                  </a:ext>
                </a:extLst>
              </p:cNvPr>
              <p:cNvGrpSpPr/>
              <p:nvPr/>
            </p:nvGrpSpPr>
            <p:grpSpPr>
              <a:xfrm flipV="1">
                <a:off x="6178024" y="5522888"/>
                <a:ext cx="1267802" cy="149230"/>
                <a:chOff x="2443758" y="9317852"/>
                <a:chExt cx="1970485" cy="231942"/>
              </a:xfrm>
            </p:grpSpPr>
            <p:grpSp>
              <p:nvGrpSpPr>
                <p:cNvPr id="43" name="组合 42">
                  <a:extLst>
                    <a:ext uri="{FF2B5EF4-FFF2-40B4-BE49-F238E27FC236}">
                      <a16:creationId xmlns:a16="http://schemas.microsoft.com/office/drawing/2014/main" xmlns="" id="{1FFB7D69-E849-4BDA-8F1B-1B559E91DB5F}"/>
                    </a:ext>
                  </a:extLst>
                </p:cNvPr>
                <p:cNvGrpSpPr/>
                <p:nvPr/>
              </p:nvGrpSpPr>
              <p:grpSpPr>
                <a:xfrm>
                  <a:off x="2443758" y="9317852"/>
                  <a:ext cx="231804" cy="231942"/>
                  <a:chOff x="2460596" y="9317852"/>
                  <a:chExt cx="231804" cy="231942"/>
                </a:xfrm>
              </p:grpSpPr>
              <p:cxnSp>
                <p:nvCxnSpPr>
                  <p:cNvPr id="48" name="直接连接符 47">
                    <a:extLst>
                      <a:ext uri="{FF2B5EF4-FFF2-40B4-BE49-F238E27FC236}">
                        <a16:creationId xmlns:a16="http://schemas.microsoft.com/office/drawing/2014/main" xmlns="" id="{38BB2C30-8EE3-4EC2-8517-A5ADAA36E418}"/>
                      </a:ext>
                    </a:extLst>
                  </p:cNvPr>
                  <p:cNvCxnSpPr>
                    <a:cxnSpLocks/>
                  </p:cNvCxnSpPr>
                  <p:nvPr/>
                </p:nvCxnSpPr>
                <p:spPr>
                  <a:xfrm>
                    <a:off x="2460596" y="9317852"/>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2A012A9-2149-44C0-A9F5-3E8C2F50FA98}"/>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D7228E37-2D73-4298-8256-4CBD8F171DC3}"/>
                    </a:ext>
                  </a:extLst>
                </p:cNvPr>
                <p:cNvGrpSpPr/>
                <p:nvPr/>
              </p:nvGrpSpPr>
              <p:grpSpPr>
                <a:xfrm flipH="1">
                  <a:off x="4178491" y="9317990"/>
                  <a:ext cx="235752" cy="231804"/>
                  <a:chOff x="2460596" y="9317990"/>
                  <a:chExt cx="235752" cy="231804"/>
                </a:xfrm>
              </p:grpSpPr>
              <p:cxnSp>
                <p:nvCxnSpPr>
                  <p:cNvPr id="45" name="直接连接符 44">
                    <a:extLst>
                      <a:ext uri="{FF2B5EF4-FFF2-40B4-BE49-F238E27FC236}">
                        <a16:creationId xmlns:a16="http://schemas.microsoft.com/office/drawing/2014/main" xmlns="" id="{8E637A44-3B7B-4A73-9749-CBCC953362E8}"/>
                      </a:ext>
                    </a:extLst>
                  </p:cNvPr>
                  <p:cNvCxnSpPr>
                    <a:cxnSpLocks/>
                  </p:cNvCxnSpPr>
                  <p:nvPr/>
                </p:nvCxnSpPr>
                <p:spPr>
                  <a:xfrm>
                    <a:off x="2464544" y="9321799"/>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FC0C3C97-F321-4434-8C49-3BE7FE96F624}"/>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8" name="矩形 57">
                <a:extLst>
                  <a:ext uri="{FF2B5EF4-FFF2-40B4-BE49-F238E27FC236}">
                    <a16:creationId xmlns:a16="http://schemas.microsoft.com/office/drawing/2014/main" xmlns="" id="{BF4A3691-612B-4006-AB05-9C47DAA5821F}"/>
                  </a:ext>
                </a:extLst>
              </p:cNvPr>
              <p:cNvSpPr/>
              <p:nvPr/>
            </p:nvSpPr>
            <p:spPr>
              <a:xfrm>
                <a:off x="6188858" y="4828354"/>
                <a:ext cx="1241296" cy="74623"/>
              </a:xfrm>
              <a:prstGeom prst="rect">
                <a:avLst/>
              </a:prstGeom>
              <a:gradFill flip="none" rotWithShape="1">
                <a:gsLst>
                  <a:gs pos="25000">
                    <a:schemeClr val="bg1">
                      <a:alpha val="62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任意多边形: 形状 62">
            <a:extLst>
              <a:ext uri="{FF2B5EF4-FFF2-40B4-BE49-F238E27FC236}">
                <a16:creationId xmlns:a16="http://schemas.microsoft.com/office/drawing/2014/main" xmlns="" id="{8E3A1617-FF15-4486-ABA3-09E754EE211F}"/>
              </a:ext>
            </a:extLst>
          </p:cNvPr>
          <p:cNvSpPr/>
          <p:nvPr/>
        </p:nvSpPr>
        <p:spPr>
          <a:xfrm>
            <a:off x="6750433" y="3012710"/>
            <a:ext cx="3832279" cy="444712"/>
          </a:xfrm>
          <a:custGeom>
            <a:avLst/>
            <a:gdLst/>
            <a:ahLst/>
            <a:cxnLst/>
            <a:rect l="l" t="t" r="r" b="b"/>
            <a:pathLst>
              <a:path w="3832279" h="444712">
                <a:moveTo>
                  <a:pt x="642461" y="411051"/>
                </a:moveTo>
                <a:cubicBezTo>
                  <a:pt x="646443" y="412137"/>
                  <a:pt x="651058" y="413554"/>
                  <a:pt x="656306" y="415304"/>
                </a:cubicBezTo>
                <a:cubicBezTo>
                  <a:pt x="661554" y="417053"/>
                  <a:pt x="666833" y="418863"/>
                  <a:pt x="672141" y="420733"/>
                </a:cubicBezTo>
                <a:cubicBezTo>
                  <a:pt x="677450" y="422603"/>
                  <a:pt x="682517" y="424443"/>
                  <a:pt x="687343" y="426253"/>
                </a:cubicBezTo>
                <a:cubicBezTo>
                  <a:pt x="692169" y="428063"/>
                  <a:pt x="696151" y="429631"/>
                  <a:pt x="699288" y="430958"/>
                </a:cubicBezTo>
                <a:lnTo>
                  <a:pt x="695306" y="443265"/>
                </a:lnTo>
                <a:cubicBezTo>
                  <a:pt x="691687" y="441575"/>
                  <a:pt x="687464" y="439766"/>
                  <a:pt x="682638" y="437835"/>
                </a:cubicBezTo>
                <a:cubicBezTo>
                  <a:pt x="677812" y="435905"/>
                  <a:pt x="672805" y="433974"/>
                  <a:pt x="667617" y="432044"/>
                </a:cubicBezTo>
                <a:cubicBezTo>
                  <a:pt x="662429" y="430114"/>
                  <a:pt x="657271" y="428304"/>
                  <a:pt x="652144" y="426615"/>
                </a:cubicBezTo>
                <a:cubicBezTo>
                  <a:pt x="647016" y="424926"/>
                  <a:pt x="642341" y="423418"/>
                  <a:pt x="638118" y="422090"/>
                </a:cubicBezTo>
                <a:close/>
                <a:moveTo>
                  <a:pt x="604095" y="409603"/>
                </a:moveTo>
                <a:lnTo>
                  <a:pt x="609705" y="420824"/>
                </a:lnTo>
                <a:cubicBezTo>
                  <a:pt x="605965" y="422754"/>
                  <a:pt x="601833" y="424745"/>
                  <a:pt x="597308" y="426796"/>
                </a:cubicBezTo>
                <a:cubicBezTo>
                  <a:pt x="592784" y="428847"/>
                  <a:pt x="588048" y="430898"/>
                  <a:pt x="583102" y="432949"/>
                </a:cubicBezTo>
                <a:cubicBezTo>
                  <a:pt x="578155" y="435000"/>
                  <a:pt x="573088" y="437021"/>
                  <a:pt x="567900" y="439012"/>
                </a:cubicBezTo>
                <a:cubicBezTo>
                  <a:pt x="562712" y="441002"/>
                  <a:pt x="557584" y="442782"/>
                  <a:pt x="552517" y="444350"/>
                </a:cubicBezTo>
                <a:lnTo>
                  <a:pt x="547812" y="432044"/>
                </a:lnTo>
                <a:cubicBezTo>
                  <a:pt x="552999" y="430596"/>
                  <a:pt x="558187" y="428998"/>
                  <a:pt x="563375" y="427248"/>
                </a:cubicBezTo>
                <a:cubicBezTo>
                  <a:pt x="568563" y="425499"/>
                  <a:pt x="573570" y="423629"/>
                  <a:pt x="578396" y="421638"/>
                </a:cubicBezTo>
                <a:cubicBezTo>
                  <a:pt x="583222" y="419647"/>
                  <a:pt x="587837" y="417626"/>
                  <a:pt x="592241" y="415575"/>
                </a:cubicBezTo>
                <a:cubicBezTo>
                  <a:pt x="596645" y="413524"/>
                  <a:pt x="600596" y="411534"/>
                  <a:pt x="604095" y="409603"/>
                </a:cubicBezTo>
                <a:close/>
                <a:moveTo>
                  <a:pt x="2687041" y="402545"/>
                </a:moveTo>
                <a:cubicBezTo>
                  <a:pt x="2691143" y="402545"/>
                  <a:pt x="2694099" y="403239"/>
                  <a:pt x="2695909" y="404626"/>
                </a:cubicBezTo>
                <a:cubicBezTo>
                  <a:pt x="2697718" y="406014"/>
                  <a:pt x="2698623" y="409121"/>
                  <a:pt x="2698623" y="413947"/>
                </a:cubicBezTo>
                <a:cubicBezTo>
                  <a:pt x="2698623" y="418893"/>
                  <a:pt x="2697718" y="422030"/>
                  <a:pt x="2695909" y="423357"/>
                </a:cubicBezTo>
                <a:cubicBezTo>
                  <a:pt x="2694099" y="424684"/>
                  <a:pt x="2691143" y="425348"/>
                  <a:pt x="2687041" y="425348"/>
                </a:cubicBezTo>
                <a:cubicBezTo>
                  <a:pt x="2684989" y="425348"/>
                  <a:pt x="2683240" y="425227"/>
                  <a:pt x="2681793" y="424986"/>
                </a:cubicBezTo>
                <a:cubicBezTo>
                  <a:pt x="2680345" y="424745"/>
                  <a:pt x="2679168" y="424202"/>
                  <a:pt x="2678263" y="423357"/>
                </a:cubicBezTo>
                <a:cubicBezTo>
                  <a:pt x="2677358" y="422513"/>
                  <a:pt x="2676695" y="421367"/>
                  <a:pt x="2676273" y="419919"/>
                </a:cubicBezTo>
                <a:cubicBezTo>
                  <a:pt x="2675850" y="418471"/>
                  <a:pt x="2675639" y="416480"/>
                  <a:pt x="2675639" y="413947"/>
                </a:cubicBezTo>
                <a:cubicBezTo>
                  <a:pt x="2675639" y="411534"/>
                  <a:pt x="2675850" y="409573"/>
                  <a:pt x="2676273" y="408065"/>
                </a:cubicBezTo>
                <a:cubicBezTo>
                  <a:pt x="2676695" y="406557"/>
                  <a:pt x="2677358" y="405411"/>
                  <a:pt x="2678263" y="404626"/>
                </a:cubicBezTo>
                <a:cubicBezTo>
                  <a:pt x="2679168" y="403842"/>
                  <a:pt x="2680345" y="403299"/>
                  <a:pt x="2681793" y="402998"/>
                </a:cubicBezTo>
                <a:cubicBezTo>
                  <a:pt x="2683240" y="402696"/>
                  <a:pt x="2684989" y="402545"/>
                  <a:pt x="2687041" y="402545"/>
                </a:cubicBezTo>
                <a:close/>
                <a:moveTo>
                  <a:pt x="584007" y="387886"/>
                </a:moveTo>
                <a:lnTo>
                  <a:pt x="584007" y="398383"/>
                </a:lnTo>
                <a:lnTo>
                  <a:pt x="664721" y="398383"/>
                </a:lnTo>
                <a:lnTo>
                  <a:pt x="664721" y="387886"/>
                </a:lnTo>
                <a:close/>
                <a:moveTo>
                  <a:pt x="1807302" y="384086"/>
                </a:moveTo>
                <a:lnTo>
                  <a:pt x="1807302" y="407250"/>
                </a:lnTo>
                <a:lnTo>
                  <a:pt x="1855261" y="407250"/>
                </a:lnTo>
                <a:lnTo>
                  <a:pt x="1855261" y="384086"/>
                </a:lnTo>
                <a:close/>
                <a:moveTo>
                  <a:pt x="2147421" y="376666"/>
                </a:moveTo>
                <a:lnTo>
                  <a:pt x="2147421" y="422271"/>
                </a:lnTo>
                <a:lnTo>
                  <a:pt x="2183797" y="422271"/>
                </a:lnTo>
                <a:lnTo>
                  <a:pt x="2183797" y="376666"/>
                </a:lnTo>
                <a:close/>
                <a:moveTo>
                  <a:pt x="1794091" y="372322"/>
                </a:moveTo>
                <a:lnTo>
                  <a:pt x="1869015" y="372322"/>
                </a:lnTo>
                <a:lnTo>
                  <a:pt x="1869015" y="419195"/>
                </a:lnTo>
                <a:lnTo>
                  <a:pt x="1794091" y="419195"/>
                </a:lnTo>
                <a:close/>
                <a:moveTo>
                  <a:pt x="1255376" y="371236"/>
                </a:moveTo>
                <a:lnTo>
                  <a:pt x="1403233" y="371236"/>
                </a:lnTo>
                <a:lnTo>
                  <a:pt x="1403233" y="383905"/>
                </a:lnTo>
                <a:lnTo>
                  <a:pt x="1325413" y="383905"/>
                </a:lnTo>
                <a:cubicBezTo>
                  <a:pt x="1320467" y="390661"/>
                  <a:pt x="1315158" y="397267"/>
                  <a:pt x="1309488" y="403721"/>
                </a:cubicBezTo>
                <a:cubicBezTo>
                  <a:pt x="1303817" y="410176"/>
                  <a:pt x="1298448" y="415756"/>
                  <a:pt x="1293381" y="420462"/>
                </a:cubicBezTo>
                <a:cubicBezTo>
                  <a:pt x="1296156" y="420462"/>
                  <a:pt x="1300439" y="420371"/>
                  <a:pt x="1306230" y="420190"/>
                </a:cubicBezTo>
                <a:cubicBezTo>
                  <a:pt x="1312021" y="420009"/>
                  <a:pt x="1318355" y="419768"/>
                  <a:pt x="1325232" y="419466"/>
                </a:cubicBezTo>
                <a:cubicBezTo>
                  <a:pt x="1332110" y="419165"/>
                  <a:pt x="1339077" y="418893"/>
                  <a:pt x="1346135" y="418652"/>
                </a:cubicBezTo>
                <a:cubicBezTo>
                  <a:pt x="1353193" y="418411"/>
                  <a:pt x="1359377" y="418169"/>
                  <a:pt x="1364685" y="417928"/>
                </a:cubicBezTo>
                <a:cubicBezTo>
                  <a:pt x="1361307" y="413826"/>
                  <a:pt x="1357989" y="410025"/>
                  <a:pt x="1354731" y="406527"/>
                </a:cubicBezTo>
                <a:cubicBezTo>
                  <a:pt x="1351474" y="403028"/>
                  <a:pt x="1348578" y="400072"/>
                  <a:pt x="1346045" y="397659"/>
                </a:cubicBezTo>
                <a:lnTo>
                  <a:pt x="1355998" y="389696"/>
                </a:lnTo>
                <a:cubicBezTo>
                  <a:pt x="1358532" y="392109"/>
                  <a:pt x="1361548" y="395155"/>
                  <a:pt x="1365047" y="398835"/>
                </a:cubicBezTo>
                <a:cubicBezTo>
                  <a:pt x="1368546" y="402515"/>
                  <a:pt x="1372045" y="406406"/>
                  <a:pt x="1375544" y="410508"/>
                </a:cubicBezTo>
                <a:cubicBezTo>
                  <a:pt x="1379042" y="414610"/>
                  <a:pt x="1382391" y="418682"/>
                  <a:pt x="1385588" y="422724"/>
                </a:cubicBezTo>
                <a:cubicBezTo>
                  <a:pt x="1388785" y="426766"/>
                  <a:pt x="1391409" y="430295"/>
                  <a:pt x="1393460" y="433311"/>
                </a:cubicBezTo>
                <a:lnTo>
                  <a:pt x="1383506" y="443988"/>
                </a:lnTo>
                <a:cubicBezTo>
                  <a:pt x="1382300" y="441937"/>
                  <a:pt x="1380912" y="439736"/>
                  <a:pt x="1379344" y="437383"/>
                </a:cubicBezTo>
                <a:cubicBezTo>
                  <a:pt x="1377776" y="435030"/>
                  <a:pt x="1376026" y="432587"/>
                  <a:pt x="1374096" y="430053"/>
                </a:cubicBezTo>
                <a:cubicBezTo>
                  <a:pt x="1370718" y="430174"/>
                  <a:pt x="1366525" y="430325"/>
                  <a:pt x="1361518" y="430506"/>
                </a:cubicBezTo>
                <a:cubicBezTo>
                  <a:pt x="1356511" y="430687"/>
                  <a:pt x="1351112" y="430868"/>
                  <a:pt x="1345321" y="431049"/>
                </a:cubicBezTo>
                <a:cubicBezTo>
                  <a:pt x="1339529" y="431230"/>
                  <a:pt x="1333618" y="431441"/>
                  <a:pt x="1327585" y="431682"/>
                </a:cubicBezTo>
                <a:cubicBezTo>
                  <a:pt x="1321553" y="431923"/>
                  <a:pt x="1315912" y="432165"/>
                  <a:pt x="1310664" y="432406"/>
                </a:cubicBezTo>
                <a:cubicBezTo>
                  <a:pt x="1305416" y="432647"/>
                  <a:pt x="1300741" y="432889"/>
                  <a:pt x="1296638" y="433130"/>
                </a:cubicBezTo>
                <a:cubicBezTo>
                  <a:pt x="1292536" y="433371"/>
                  <a:pt x="1289520" y="433552"/>
                  <a:pt x="1287590" y="433673"/>
                </a:cubicBezTo>
                <a:cubicBezTo>
                  <a:pt x="1284091" y="433914"/>
                  <a:pt x="1280894" y="434186"/>
                  <a:pt x="1277998" y="434487"/>
                </a:cubicBezTo>
                <a:cubicBezTo>
                  <a:pt x="1275102" y="434789"/>
                  <a:pt x="1272388" y="435181"/>
                  <a:pt x="1269854" y="435664"/>
                </a:cubicBezTo>
                <a:lnTo>
                  <a:pt x="1267140" y="423176"/>
                </a:lnTo>
                <a:cubicBezTo>
                  <a:pt x="1269915" y="422211"/>
                  <a:pt x="1271996" y="421276"/>
                  <a:pt x="1273383" y="420371"/>
                </a:cubicBezTo>
                <a:cubicBezTo>
                  <a:pt x="1274771" y="419466"/>
                  <a:pt x="1276490" y="418290"/>
                  <a:pt x="1278541" y="416842"/>
                </a:cubicBezTo>
                <a:cubicBezTo>
                  <a:pt x="1280833" y="414912"/>
                  <a:pt x="1283276" y="412650"/>
                  <a:pt x="1285870" y="410056"/>
                </a:cubicBezTo>
                <a:cubicBezTo>
                  <a:pt x="1288464" y="407462"/>
                  <a:pt x="1291058" y="404717"/>
                  <a:pt x="1293652" y="401821"/>
                </a:cubicBezTo>
                <a:cubicBezTo>
                  <a:pt x="1296246" y="398926"/>
                  <a:pt x="1298810" y="395940"/>
                  <a:pt x="1301344" y="392863"/>
                </a:cubicBezTo>
                <a:cubicBezTo>
                  <a:pt x="1303877" y="389786"/>
                  <a:pt x="1306230" y="386800"/>
                  <a:pt x="1308402" y="383905"/>
                </a:cubicBezTo>
                <a:lnTo>
                  <a:pt x="1255376" y="383905"/>
                </a:lnTo>
                <a:close/>
                <a:moveTo>
                  <a:pt x="584007" y="367979"/>
                </a:moveTo>
                <a:lnTo>
                  <a:pt x="584007" y="378294"/>
                </a:lnTo>
                <a:lnTo>
                  <a:pt x="664721" y="378294"/>
                </a:lnTo>
                <a:lnTo>
                  <a:pt x="664721" y="367979"/>
                </a:lnTo>
                <a:close/>
                <a:moveTo>
                  <a:pt x="728606" y="362912"/>
                </a:moveTo>
                <a:lnTo>
                  <a:pt x="879901" y="362912"/>
                </a:lnTo>
                <a:lnTo>
                  <a:pt x="879901" y="374313"/>
                </a:lnTo>
                <a:lnTo>
                  <a:pt x="812216" y="374313"/>
                </a:lnTo>
                <a:lnTo>
                  <a:pt x="812216" y="393134"/>
                </a:lnTo>
                <a:lnTo>
                  <a:pt x="867051" y="393134"/>
                </a:lnTo>
                <a:lnTo>
                  <a:pt x="867051" y="404174"/>
                </a:lnTo>
                <a:lnTo>
                  <a:pt x="812216" y="404174"/>
                </a:lnTo>
                <a:lnTo>
                  <a:pt x="812216" y="426072"/>
                </a:lnTo>
                <a:cubicBezTo>
                  <a:pt x="812819" y="426072"/>
                  <a:pt x="813392" y="426102"/>
                  <a:pt x="813935" y="426162"/>
                </a:cubicBezTo>
                <a:cubicBezTo>
                  <a:pt x="814478" y="426223"/>
                  <a:pt x="815051" y="426253"/>
                  <a:pt x="815655" y="426253"/>
                </a:cubicBezTo>
                <a:cubicBezTo>
                  <a:pt x="826996" y="426735"/>
                  <a:pt x="838518" y="426916"/>
                  <a:pt x="850221" y="426796"/>
                </a:cubicBezTo>
                <a:cubicBezTo>
                  <a:pt x="861924" y="426675"/>
                  <a:pt x="873567" y="426313"/>
                  <a:pt x="885149" y="425710"/>
                </a:cubicBezTo>
                <a:lnTo>
                  <a:pt x="881891" y="437835"/>
                </a:lnTo>
                <a:cubicBezTo>
                  <a:pt x="870912" y="438318"/>
                  <a:pt x="859933" y="438589"/>
                  <a:pt x="848954" y="438650"/>
                </a:cubicBezTo>
                <a:cubicBezTo>
                  <a:pt x="837975" y="438710"/>
                  <a:pt x="826996" y="438499"/>
                  <a:pt x="816016" y="438016"/>
                </a:cubicBezTo>
                <a:cubicBezTo>
                  <a:pt x="809260" y="437775"/>
                  <a:pt x="803167" y="437172"/>
                  <a:pt x="797738" y="436207"/>
                </a:cubicBezTo>
                <a:cubicBezTo>
                  <a:pt x="792309" y="435241"/>
                  <a:pt x="787302" y="433824"/>
                  <a:pt x="782717" y="431954"/>
                </a:cubicBezTo>
                <a:cubicBezTo>
                  <a:pt x="778132" y="430084"/>
                  <a:pt x="773970" y="427640"/>
                  <a:pt x="770230" y="424624"/>
                </a:cubicBezTo>
                <a:cubicBezTo>
                  <a:pt x="766490" y="421608"/>
                  <a:pt x="762991" y="417928"/>
                  <a:pt x="759733" y="413585"/>
                </a:cubicBezTo>
                <a:cubicBezTo>
                  <a:pt x="756958" y="419496"/>
                  <a:pt x="753580" y="424956"/>
                  <a:pt x="749599" y="429963"/>
                </a:cubicBezTo>
                <a:cubicBezTo>
                  <a:pt x="745617" y="434970"/>
                  <a:pt x="740791" y="439886"/>
                  <a:pt x="735121" y="444712"/>
                </a:cubicBezTo>
                <a:lnTo>
                  <a:pt x="724081" y="436026"/>
                </a:lnTo>
                <a:cubicBezTo>
                  <a:pt x="728787" y="432044"/>
                  <a:pt x="732919" y="428032"/>
                  <a:pt x="736478" y="423991"/>
                </a:cubicBezTo>
                <a:cubicBezTo>
                  <a:pt x="740037" y="419949"/>
                  <a:pt x="743114" y="415726"/>
                  <a:pt x="745708" y="411322"/>
                </a:cubicBezTo>
                <a:cubicBezTo>
                  <a:pt x="748302" y="406919"/>
                  <a:pt x="750504" y="402213"/>
                  <a:pt x="752313" y="397206"/>
                </a:cubicBezTo>
                <a:cubicBezTo>
                  <a:pt x="754123" y="392199"/>
                  <a:pt x="755631" y="386740"/>
                  <a:pt x="756838" y="380828"/>
                </a:cubicBezTo>
                <a:lnTo>
                  <a:pt x="770230" y="382638"/>
                </a:lnTo>
                <a:cubicBezTo>
                  <a:pt x="769506" y="385895"/>
                  <a:pt x="768722" y="389032"/>
                  <a:pt x="767877" y="392049"/>
                </a:cubicBezTo>
                <a:cubicBezTo>
                  <a:pt x="767033" y="395065"/>
                  <a:pt x="766128" y="397960"/>
                  <a:pt x="765163" y="400735"/>
                </a:cubicBezTo>
                <a:cubicBezTo>
                  <a:pt x="769385" y="407492"/>
                  <a:pt x="774211" y="412710"/>
                  <a:pt x="779641" y="416390"/>
                </a:cubicBezTo>
                <a:cubicBezTo>
                  <a:pt x="785070" y="420070"/>
                  <a:pt x="791464" y="422694"/>
                  <a:pt x="798824" y="424262"/>
                </a:cubicBezTo>
                <a:lnTo>
                  <a:pt x="798824" y="374313"/>
                </a:lnTo>
                <a:lnTo>
                  <a:pt x="728606" y="374313"/>
                </a:lnTo>
                <a:close/>
                <a:moveTo>
                  <a:pt x="1494625" y="362007"/>
                </a:moveTo>
                <a:cubicBezTo>
                  <a:pt x="1498244" y="369004"/>
                  <a:pt x="1502377" y="375429"/>
                  <a:pt x="1507022" y="381281"/>
                </a:cubicBezTo>
                <a:cubicBezTo>
                  <a:pt x="1511667" y="387132"/>
                  <a:pt x="1517006" y="392531"/>
                  <a:pt x="1523038" y="397478"/>
                </a:cubicBezTo>
                <a:cubicBezTo>
                  <a:pt x="1529191" y="392411"/>
                  <a:pt x="1534500" y="387011"/>
                  <a:pt x="1538964" y="381281"/>
                </a:cubicBezTo>
                <a:cubicBezTo>
                  <a:pt x="1543428" y="375550"/>
                  <a:pt x="1547409" y="369125"/>
                  <a:pt x="1550908" y="362007"/>
                </a:cubicBezTo>
                <a:close/>
                <a:moveTo>
                  <a:pt x="2864644" y="350062"/>
                </a:moveTo>
                <a:lnTo>
                  <a:pt x="2880389" y="350062"/>
                </a:lnTo>
                <a:lnTo>
                  <a:pt x="2880389" y="444169"/>
                </a:lnTo>
                <a:lnTo>
                  <a:pt x="2846184" y="444169"/>
                </a:lnTo>
                <a:lnTo>
                  <a:pt x="2846184" y="430777"/>
                </a:lnTo>
                <a:lnTo>
                  <a:pt x="2864644" y="430777"/>
                </a:lnTo>
                <a:close/>
                <a:moveTo>
                  <a:pt x="584007" y="347891"/>
                </a:moveTo>
                <a:lnTo>
                  <a:pt x="584007" y="358206"/>
                </a:lnTo>
                <a:lnTo>
                  <a:pt x="664721" y="358206"/>
                </a:lnTo>
                <a:lnTo>
                  <a:pt x="664721" y="347891"/>
                </a:lnTo>
                <a:close/>
                <a:moveTo>
                  <a:pt x="906323" y="346443"/>
                </a:moveTo>
                <a:lnTo>
                  <a:pt x="1066305" y="346443"/>
                </a:lnTo>
                <a:lnTo>
                  <a:pt x="1066305" y="361826"/>
                </a:lnTo>
                <a:lnTo>
                  <a:pt x="906323" y="361826"/>
                </a:lnTo>
                <a:close/>
                <a:moveTo>
                  <a:pt x="1772736" y="345900"/>
                </a:moveTo>
                <a:lnTo>
                  <a:pt x="1933261" y="345900"/>
                </a:lnTo>
                <a:lnTo>
                  <a:pt x="1933261" y="358387"/>
                </a:lnTo>
                <a:lnTo>
                  <a:pt x="1909553" y="358387"/>
                </a:lnTo>
                <a:lnTo>
                  <a:pt x="1909553" y="417023"/>
                </a:lnTo>
                <a:cubicBezTo>
                  <a:pt x="1909553" y="421608"/>
                  <a:pt x="1909161" y="425348"/>
                  <a:pt x="1908377" y="428244"/>
                </a:cubicBezTo>
                <a:cubicBezTo>
                  <a:pt x="1907592" y="431139"/>
                  <a:pt x="1906175" y="433432"/>
                  <a:pt x="1904124" y="435121"/>
                </a:cubicBezTo>
                <a:cubicBezTo>
                  <a:pt x="1902073" y="436810"/>
                  <a:pt x="1899237" y="438046"/>
                  <a:pt x="1895618" y="438831"/>
                </a:cubicBezTo>
                <a:cubicBezTo>
                  <a:pt x="1891998" y="439615"/>
                  <a:pt x="1887353" y="440128"/>
                  <a:pt x="1881683" y="440369"/>
                </a:cubicBezTo>
                <a:lnTo>
                  <a:pt x="1870462" y="441093"/>
                </a:lnTo>
                <a:lnTo>
                  <a:pt x="1865757" y="428425"/>
                </a:lnTo>
                <a:lnTo>
                  <a:pt x="1879873" y="427701"/>
                </a:lnTo>
                <a:cubicBezTo>
                  <a:pt x="1883492" y="427580"/>
                  <a:pt x="1886328" y="427339"/>
                  <a:pt x="1888379" y="426977"/>
                </a:cubicBezTo>
                <a:cubicBezTo>
                  <a:pt x="1890430" y="426615"/>
                  <a:pt x="1891998" y="425981"/>
                  <a:pt x="1893084" y="425077"/>
                </a:cubicBezTo>
                <a:cubicBezTo>
                  <a:pt x="1894170" y="424172"/>
                  <a:pt x="1894864" y="422905"/>
                  <a:pt x="1895165" y="421276"/>
                </a:cubicBezTo>
                <a:cubicBezTo>
                  <a:pt x="1895467" y="419647"/>
                  <a:pt x="1895618" y="417506"/>
                  <a:pt x="1895618" y="414851"/>
                </a:cubicBezTo>
                <a:lnTo>
                  <a:pt x="1895618" y="358387"/>
                </a:lnTo>
                <a:lnTo>
                  <a:pt x="1772736" y="358387"/>
                </a:lnTo>
                <a:close/>
                <a:moveTo>
                  <a:pt x="2222887" y="341919"/>
                </a:moveTo>
                <a:cubicBezTo>
                  <a:pt x="2226989" y="347348"/>
                  <a:pt x="2231363" y="353772"/>
                  <a:pt x="2236008" y="361192"/>
                </a:cubicBezTo>
                <a:cubicBezTo>
                  <a:pt x="2240653" y="368612"/>
                  <a:pt x="2244966" y="376304"/>
                  <a:pt x="2248947" y="384267"/>
                </a:cubicBezTo>
                <a:lnTo>
                  <a:pt x="2237365" y="392049"/>
                </a:lnTo>
                <a:cubicBezTo>
                  <a:pt x="2233143" y="383362"/>
                  <a:pt x="2228769" y="375308"/>
                  <a:pt x="2224245" y="367888"/>
                </a:cubicBezTo>
                <a:cubicBezTo>
                  <a:pt x="2219720" y="360468"/>
                  <a:pt x="2215709" y="354225"/>
                  <a:pt x="2212210" y="349158"/>
                </a:cubicBezTo>
                <a:close/>
                <a:moveTo>
                  <a:pt x="1955701" y="341557"/>
                </a:moveTo>
                <a:lnTo>
                  <a:pt x="1987915" y="341557"/>
                </a:lnTo>
                <a:lnTo>
                  <a:pt x="1987915" y="405984"/>
                </a:lnTo>
                <a:cubicBezTo>
                  <a:pt x="1992259" y="410206"/>
                  <a:pt x="1996511" y="413585"/>
                  <a:pt x="2000674" y="416118"/>
                </a:cubicBezTo>
                <a:cubicBezTo>
                  <a:pt x="2004836" y="418652"/>
                  <a:pt x="2009300" y="420612"/>
                  <a:pt x="2014066" y="422000"/>
                </a:cubicBezTo>
                <a:cubicBezTo>
                  <a:pt x="2018831" y="423387"/>
                  <a:pt x="2024170" y="424383"/>
                  <a:pt x="2030082" y="424986"/>
                </a:cubicBezTo>
                <a:cubicBezTo>
                  <a:pt x="2035994" y="425589"/>
                  <a:pt x="2042931" y="425951"/>
                  <a:pt x="2050894" y="426072"/>
                </a:cubicBezTo>
                <a:cubicBezTo>
                  <a:pt x="2061632" y="426313"/>
                  <a:pt x="2072823" y="426313"/>
                  <a:pt x="2084465" y="426072"/>
                </a:cubicBezTo>
                <a:cubicBezTo>
                  <a:pt x="2096108" y="425831"/>
                  <a:pt x="2106755" y="425408"/>
                  <a:pt x="2116407" y="424805"/>
                </a:cubicBezTo>
                <a:lnTo>
                  <a:pt x="2113331" y="438378"/>
                </a:lnTo>
                <a:cubicBezTo>
                  <a:pt x="2109470" y="438499"/>
                  <a:pt x="2104915" y="438619"/>
                  <a:pt x="2099667" y="438740"/>
                </a:cubicBezTo>
                <a:cubicBezTo>
                  <a:pt x="2094419" y="438861"/>
                  <a:pt x="2089080" y="438981"/>
                  <a:pt x="2083651" y="439102"/>
                </a:cubicBezTo>
                <a:cubicBezTo>
                  <a:pt x="2078221" y="439223"/>
                  <a:pt x="2072913" y="439283"/>
                  <a:pt x="2067725" y="439283"/>
                </a:cubicBezTo>
                <a:cubicBezTo>
                  <a:pt x="2062537" y="439283"/>
                  <a:pt x="2058073" y="439223"/>
                  <a:pt x="2054333" y="439102"/>
                </a:cubicBezTo>
                <a:cubicBezTo>
                  <a:pt x="2044922" y="438861"/>
                  <a:pt x="2036748" y="438469"/>
                  <a:pt x="2029811" y="437926"/>
                </a:cubicBezTo>
                <a:cubicBezTo>
                  <a:pt x="2022873" y="437383"/>
                  <a:pt x="2016600" y="436327"/>
                  <a:pt x="2010989" y="434759"/>
                </a:cubicBezTo>
                <a:cubicBezTo>
                  <a:pt x="2005379" y="433190"/>
                  <a:pt x="2000191" y="430928"/>
                  <a:pt x="1995426" y="427972"/>
                </a:cubicBezTo>
                <a:cubicBezTo>
                  <a:pt x="1990660" y="425016"/>
                  <a:pt x="1985804" y="421005"/>
                  <a:pt x="1980857" y="415937"/>
                </a:cubicBezTo>
                <a:cubicBezTo>
                  <a:pt x="1979168" y="417868"/>
                  <a:pt x="1977599" y="419677"/>
                  <a:pt x="1976152" y="421367"/>
                </a:cubicBezTo>
                <a:cubicBezTo>
                  <a:pt x="1974704" y="423056"/>
                  <a:pt x="1973226" y="424775"/>
                  <a:pt x="1971718" y="426524"/>
                </a:cubicBezTo>
                <a:cubicBezTo>
                  <a:pt x="1970210" y="428274"/>
                  <a:pt x="1968521" y="430174"/>
                  <a:pt x="1966651" y="432225"/>
                </a:cubicBezTo>
                <a:cubicBezTo>
                  <a:pt x="1964781" y="434276"/>
                  <a:pt x="1962579" y="436568"/>
                  <a:pt x="1960045" y="439102"/>
                </a:cubicBezTo>
                <a:lnTo>
                  <a:pt x="1950453" y="428967"/>
                </a:lnTo>
                <a:cubicBezTo>
                  <a:pt x="1955400" y="424383"/>
                  <a:pt x="1959924" y="420009"/>
                  <a:pt x="1964026" y="415847"/>
                </a:cubicBezTo>
                <a:cubicBezTo>
                  <a:pt x="1968129" y="411684"/>
                  <a:pt x="1971869" y="407492"/>
                  <a:pt x="1975247" y="403269"/>
                </a:cubicBezTo>
                <a:lnTo>
                  <a:pt x="1975247" y="354406"/>
                </a:lnTo>
                <a:lnTo>
                  <a:pt x="1955701" y="354406"/>
                </a:lnTo>
                <a:close/>
                <a:moveTo>
                  <a:pt x="185862" y="339204"/>
                </a:moveTo>
                <a:lnTo>
                  <a:pt x="218437" y="339204"/>
                </a:lnTo>
                <a:lnTo>
                  <a:pt x="218437" y="404536"/>
                </a:lnTo>
                <a:cubicBezTo>
                  <a:pt x="222780" y="408759"/>
                  <a:pt x="227003" y="412107"/>
                  <a:pt x="231105" y="414580"/>
                </a:cubicBezTo>
                <a:cubicBezTo>
                  <a:pt x="235207" y="417053"/>
                  <a:pt x="239641" y="418984"/>
                  <a:pt x="244407" y="420371"/>
                </a:cubicBezTo>
                <a:cubicBezTo>
                  <a:pt x="249173" y="421759"/>
                  <a:pt x="254481" y="422724"/>
                  <a:pt x="260333" y="423267"/>
                </a:cubicBezTo>
                <a:cubicBezTo>
                  <a:pt x="266184" y="423810"/>
                  <a:pt x="273091" y="424142"/>
                  <a:pt x="281054" y="424262"/>
                </a:cubicBezTo>
                <a:cubicBezTo>
                  <a:pt x="291792" y="424503"/>
                  <a:pt x="302470" y="424503"/>
                  <a:pt x="313087" y="424262"/>
                </a:cubicBezTo>
                <a:cubicBezTo>
                  <a:pt x="323704" y="424021"/>
                  <a:pt x="333839" y="423599"/>
                  <a:pt x="343491" y="422995"/>
                </a:cubicBezTo>
                <a:lnTo>
                  <a:pt x="340414" y="436568"/>
                </a:lnTo>
                <a:cubicBezTo>
                  <a:pt x="336553" y="436689"/>
                  <a:pt x="332180" y="436810"/>
                  <a:pt x="327294" y="436930"/>
                </a:cubicBezTo>
                <a:cubicBezTo>
                  <a:pt x="322407" y="437051"/>
                  <a:pt x="317430" y="437142"/>
                  <a:pt x="312363" y="437202"/>
                </a:cubicBezTo>
                <a:cubicBezTo>
                  <a:pt x="307296" y="437262"/>
                  <a:pt x="302319" y="437292"/>
                  <a:pt x="297433" y="437292"/>
                </a:cubicBezTo>
                <a:cubicBezTo>
                  <a:pt x="292546" y="437292"/>
                  <a:pt x="288233" y="437292"/>
                  <a:pt x="284493" y="437292"/>
                </a:cubicBezTo>
                <a:cubicBezTo>
                  <a:pt x="275082" y="437172"/>
                  <a:pt x="266908" y="436840"/>
                  <a:pt x="259971" y="436297"/>
                </a:cubicBezTo>
                <a:cubicBezTo>
                  <a:pt x="253033" y="435754"/>
                  <a:pt x="246760" y="434729"/>
                  <a:pt x="241149" y="433220"/>
                </a:cubicBezTo>
                <a:cubicBezTo>
                  <a:pt x="235539" y="431712"/>
                  <a:pt x="230351" y="429480"/>
                  <a:pt x="225586" y="426524"/>
                </a:cubicBezTo>
                <a:cubicBezTo>
                  <a:pt x="220820" y="423568"/>
                  <a:pt x="215964" y="419557"/>
                  <a:pt x="211017" y="414489"/>
                </a:cubicBezTo>
                <a:cubicBezTo>
                  <a:pt x="209328" y="416420"/>
                  <a:pt x="207729" y="418260"/>
                  <a:pt x="206221" y="420009"/>
                </a:cubicBezTo>
                <a:cubicBezTo>
                  <a:pt x="204713" y="421759"/>
                  <a:pt x="203145" y="423568"/>
                  <a:pt x="201516" y="425438"/>
                </a:cubicBezTo>
                <a:cubicBezTo>
                  <a:pt x="199887" y="427309"/>
                  <a:pt x="198108" y="429299"/>
                  <a:pt x="196177" y="431411"/>
                </a:cubicBezTo>
                <a:cubicBezTo>
                  <a:pt x="194247" y="433522"/>
                  <a:pt x="192015" y="435845"/>
                  <a:pt x="189481" y="438378"/>
                </a:cubicBezTo>
                <a:lnTo>
                  <a:pt x="179889" y="428244"/>
                </a:lnTo>
                <a:cubicBezTo>
                  <a:pt x="184836" y="423659"/>
                  <a:pt x="189481" y="419165"/>
                  <a:pt x="193824" y="414761"/>
                </a:cubicBezTo>
                <a:cubicBezTo>
                  <a:pt x="198168" y="410357"/>
                  <a:pt x="202029" y="406044"/>
                  <a:pt x="205407" y="401821"/>
                </a:cubicBezTo>
                <a:lnTo>
                  <a:pt x="205407" y="352053"/>
                </a:lnTo>
                <a:lnTo>
                  <a:pt x="185862" y="352053"/>
                </a:lnTo>
                <a:close/>
                <a:moveTo>
                  <a:pt x="1150525" y="335765"/>
                </a:moveTo>
                <a:lnTo>
                  <a:pt x="1165184" y="336489"/>
                </a:lnTo>
                <a:lnTo>
                  <a:pt x="1165184" y="442541"/>
                </a:lnTo>
                <a:lnTo>
                  <a:pt x="1150525" y="442541"/>
                </a:lnTo>
                <a:close/>
                <a:moveTo>
                  <a:pt x="1283789" y="335403"/>
                </a:moveTo>
                <a:lnTo>
                  <a:pt x="1375181" y="335403"/>
                </a:lnTo>
                <a:lnTo>
                  <a:pt x="1375181" y="347710"/>
                </a:lnTo>
                <a:lnTo>
                  <a:pt x="1283789" y="347710"/>
                </a:lnTo>
                <a:close/>
                <a:moveTo>
                  <a:pt x="450085" y="333594"/>
                </a:moveTo>
                <a:lnTo>
                  <a:pt x="450085" y="355854"/>
                </a:lnTo>
                <a:lnTo>
                  <a:pt x="490804" y="355854"/>
                </a:lnTo>
                <a:lnTo>
                  <a:pt x="490804" y="333594"/>
                </a:lnTo>
                <a:close/>
                <a:moveTo>
                  <a:pt x="393983" y="333594"/>
                </a:moveTo>
                <a:lnTo>
                  <a:pt x="393983" y="355854"/>
                </a:lnTo>
                <a:lnTo>
                  <a:pt x="436512" y="355854"/>
                </a:lnTo>
                <a:lnTo>
                  <a:pt x="436512" y="333594"/>
                </a:lnTo>
                <a:close/>
                <a:moveTo>
                  <a:pt x="2090528" y="331965"/>
                </a:moveTo>
                <a:cubicBezTo>
                  <a:pt x="2092458" y="335464"/>
                  <a:pt x="2094570" y="339747"/>
                  <a:pt x="2096862" y="344814"/>
                </a:cubicBezTo>
                <a:cubicBezTo>
                  <a:pt x="2099155" y="349881"/>
                  <a:pt x="2101417" y="355160"/>
                  <a:pt x="2103649" y="360649"/>
                </a:cubicBezTo>
                <a:cubicBezTo>
                  <a:pt x="2105881" y="366139"/>
                  <a:pt x="2107901" y="371508"/>
                  <a:pt x="2109711" y="376756"/>
                </a:cubicBezTo>
                <a:cubicBezTo>
                  <a:pt x="2111521" y="382004"/>
                  <a:pt x="2112909" y="386559"/>
                  <a:pt x="2113874" y="390420"/>
                </a:cubicBezTo>
                <a:lnTo>
                  <a:pt x="2102291" y="396573"/>
                </a:lnTo>
                <a:cubicBezTo>
                  <a:pt x="2101326" y="392471"/>
                  <a:pt x="2099969" y="387675"/>
                  <a:pt x="2098219" y="382185"/>
                </a:cubicBezTo>
                <a:cubicBezTo>
                  <a:pt x="2096470" y="376696"/>
                  <a:pt x="2094570" y="371116"/>
                  <a:pt x="2092519" y="365445"/>
                </a:cubicBezTo>
                <a:cubicBezTo>
                  <a:pt x="2090467" y="359775"/>
                  <a:pt x="2088356" y="354345"/>
                  <a:pt x="2086184" y="349158"/>
                </a:cubicBezTo>
                <a:cubicBezTo>
                  <a:pt x="2084013" y="343970"/>
                  <a:pt x="2082022" y="339626"/>
                  <a:pt x="2080212" y="336127"/>
                </a:cubicBezTo>
                <a:close/>
                <a:moveTo>
                  <a:pt x="2014880" y="331784"/>
                </a:moveTo>
                <a:lnTo>
                  <a:pt x="2026825" y="334137"/>
                </a:lnTo>
                <a:cubicBezTo>
                  <a:pt x="2024170" y="343306"/>
                  <a:pt x="2021003" y="352717"/>
                  <a:pt x="2017323" y="362369"/>
                </a:cubicBezTo>
                <a:cubicBezTo>
                  <a:pt x="2013644" y="372021"/>
                  <a:pt x="2009451" y="381190"/>
                  <a:pt x="2004746" y="389877"/>
                </a:cubicBezTo>
                <a:lnTo>
                  <a:pt x="1993344" y="384086"/>
                </a:lnTo>
                <a:cubicBezTo>
                  <a:pt x="1998170" y="375761"/>
                  <a:pt x="2002363" y="367165"/>
                  <a:pt x="2005922" y="358297"/>
                </a:cubicBezTo>
                <a:cubicBezTo>
                  <a:pt x="2009481" y="349429"/>
                  <a:pt x="2012467" y="340591"/>
                  <a:pt x="2014880" y="331784"/>
                </a:cubicBezTo>
                <a:close/>
                <a:moveTo>
                  <a:pt x="584007" y="327621"/>
                </a:moveTo>
                <a:lnTo>
                  <a:pt x="584007" y="338118"/>
                </a:lnTo>
                <a:lnTo>
                  <a:pt x="664721" y="338118"/>
                </a:lnTo>
                <a:lnTo>
                  <a:pt x="664721" y="327621"/>
                </a:lnTo>
                <a:close/>
                <a:moveTo>
                  <a:pt x="762448" y="323640"/>
                </a:moveTo>
                <a:lnTo>
                  <a:pt x="762448" y="338118"/>
                </a:lnTo>
                <a:lnTo>
                  <a:pt x="843887" y="338118"/>
                </a:lnTo>
                <a:lnTo>
                  <a:pt x="843887" y="323640"/>
                </a:lnTo>
                <a:close/>
                <a:moveTo>
                  <a:pt x="2147421" y="320563"/>
                </a:moveTo>
                <a:lnTo>
                  <a:pt x="2147421" y="363455"/>
                </a:lnTo>
                <a:lnTo>
                  <a:pt x="2183797" y="363455"/>
                </a:lnTo>
                <a:lnTo>
                  <a:pt x="2183797" y="320563"/>
                </a:lnTo>
                <a:close/>
                <a:moveTo>
                  <a:pt x="450085" y="299751"/>
                </a:moveTo>
                <a:lnTo>
                  <a:pt x="450085" y="322011"/>
                </a:lnTo>
                <a:lnTo>
                  <a:pt x="490804" y="322011"/>
                </a:lnTo>
                <a:lnTo>
                  <a:pt x="490804" y="299751"/>
                </a:lnTo>
                <a:close/>
                <a:moveTo>
                  <a:pt x="393983" y="299751"/>
                </a:moveTo>
                <a:lnTo>
                  <a:pt x="393983" y="322011"/>
                </a:lnTo>
                <a:lnTo>
                  <a:pt x="436512" y="322011"/>
                </a:lnTo>
                <a:lnTo>
                  <a:pt x="436512" y="299751"/>
                </a:lnTo>
                <a:close/>
                <a:moveTo>
                  <a:pt x="2678354" y="298665"/>
                </a:moveTo>
                <a:lnTo>
                  <a:pt x="2696089" y="298665"/>
                </a:lnTo>
                <a:lnTo>
                  <a:pt x="2693375" y="387705"/>
                </a:lnTo>
                <a:lnTo>
                  <a:pt x="2681068" y="387705"/>
                </a:lnTo>
                <a:close/>
                <a:moveTo>
                  <a:pt x="762448" y="298123"/>
                </a:moveTo>
                <a:lnTo>
                  <a:pt x="762448" y="312420"/>
                </a:lnTo>
                <a:lnTo>
                  <a:pt x="843887" y="312420"/>
                </a:lnTo>
                <a:lnTo>
                  <a:pt x="843887" y="298123"/>
                </a:lnTo>
                <a:close/>
                <a:moveTo>
                  <a:pt x="381134" y="287626"/>
                </a:moveTo>
                <a:lnTo>
                  <a:pt x="504378" y="287626"/>
                </a:lnTo>
                <a:lnTo>
                  <a:pt x="504378" y="367979"/>
                </a:lnTo>
                <a:lnTo>
                  <a:pt x="450085" y="367979"/>
                </a:lnTo>
                <a:lnTo>
                  <a:pt x="450085" y="388067"/>
                </a:lnTo>
                <a:lnTo>
                  <a:pt x="508178" y="388067"/>
                </a:lnTo>
                <a:lnTo>
                  <a:pt x="508178" y="400554"/>
                </a:lnTo>
                <a:lnTo>
                  <a:pt x="450085" y="400554"/>
                </a:lnTo>
                <a:lnTo>
                  <a:pt x="450085" y="423176"/>
                </a:lnTo>
                <a:lnTo>
                  <a:pt x="523923" y="423176"/>
                </a:lnTo>
                <a:lnTo>
                  <a:pt x="523923" y="435483"/>
                </a:lnTo>
                <a:lnTo>
                  <a:pt x="363217" y="435483"/>
                </a:lnTo>
                <a:lnTo>
                  <a:pt x="363217" y="423176"/>
                </a:lnTo>
                <a:lnTo>
                  <a:pt x="436512" y="423176"/>
                </a:lnTo>
                <a:lnTo>
                  <a:pt x="436512" y="400554"/>
                </a:lnTo>
                <a:lnTo>
                  <a:pt x="378781" y="400554"/>
                </a:lnTo>
                <a:lnTo>
                  <a:pt x="378781" y="388067"/>
                </a:lnTo>
                <a:lnTo>
                  <a:pt x="436512" y="388067"/>
                </a:lnTo>
                <a:lnTo>
                  <a:pt x="436512" y="367979"/>
                </a:lnTo>
                <a:lnTo>
                  <a:pt x="381134" y="367979"/>
                </a:lnTo>
                <a:close/>
                <a:moveTo>
                  <a:pt x="748875" y="287083"/>
                </a:moveTo>
                <a:lnTo>
                  <a:pt x="857460" y="287083"/>
                </a:lnTo>
                <a:lnTo>
                  <a:pt x="857460" y="349158"/>
                </a:lnTo>
                <a:lnTo>
                  <a:pt x="748875" y="349158"/>
                </a:lnTo>
                <a:close/>
                <a:moveTo>
                  <a:pt x="1971808" y="285635"/>
                </a:moveTo>
                <a:cubicBezTo>
                  <a:pt x="1973497" y="287566"/>
                  <a:pt x="1975518" y="289949"/>
                  <a:pt x="1977871" y="292784"/>
                </a:cubicBezTo>
                <a:cubicBezTo>
                  <a:pt x="1980224" y="295619"/>
                  <a:pt x="1982576" y="298635"/>
                  <a:pt x="1984929" y="301833"/>
                </a:cubicBezTo>
                <a:cubicBezTo>
                  <a:pt x="1987282" y="305030"/>
                  <a:pt x="1989484" y="308137"/>
                  <a:pt x="1991535" y="311153"/>
                </a:cubicBezTo>
                <a:cubicBezTo>
                  <a:pt x="1993586" y="314169"/>
                  <a:pt x="1995275" y="316823"/>
                  <a:pt x="1996602" y="319116"/>
                </a:cubicBezTo>
                <a:lnTo>
                  <a:pt x="1985562" y="329250"/>
                </a:lnTo>
                <a:cubicBezTo>
                  <a:pt x="1984356" y="326717"/>
                  <a:pt x="1982727" y="323821"/>
                  <a:pt x="1980676" y="320563"/>
                </a:cubicBezTo>
                <a:cubicBezTo>
                  <a:pt x="1978625" y="317306"/>
                  <a:pt x="1976483" y="314048"/>
                  <a:pt x="1974251" y="310791"/>
                </a:cubicBezTo>
                <a:cubicBezTo>
                  <a:pt x="1972019" y="307533"/>
                  <a:pt x="1969757" y="304457"/>
                  <a:pt x="1967465" y="301561"/>
                </a:cubicBezTo>
                <a:cubicBezTo>
                  <a:pt x="1965173" y="298665"/>
                  <a:pt x="1963182" y="296313"/>
                  <a:pt x="1961493" y="294503"/>
                </a:cubicBezTo>
                <a:close/>
                <a:moveTo>
                  <a:pt x="101889" y="284911"/>
                </a:moveTo>
                <a:lnTo>
                  <a:pt x="136093" y="284911"/>
                </a:lnTo>
                <a:lnTo>
                  <a:pt x="136093" y="298304"/>
                </a:lnTo>
                <a:lnTo>
                  <a:pt x="117634" y="298304"/>
                </a:lnTo>
                <a:lnTo>
                  <a:pt x="117634" y="379018"/>
                </a:lnTo>
                <a:lnTo>
                  <a:pt x="101889" y="379018"/>
                </a:lnTo>
                <a:close/>
                <a:moveTo>
                  <a:pt x="199616" y="283645"/>
                </a:moveTo>
                <a:cubicBezTo>
                  <a:pt x="201305" y="285575"/>
                  <a:pt x="203235" y="287958"/>
                  <a:pt x="205407" y="290793"/>
                </a:cubicBezTo>
                <a:cubicBezTo>
                  <a:pt x="207579" y="293628"/>
                  <a:pt x="209780" y="296614"/>
                  <a:pt x="212012" y="299751"/>
                </a:cubicBezTo>
                <a:cubicBezTo>
                  <a:pt x="214244" y="302888"/>
                  <a:pt x="216416" y="305965"/>
                  <a:pt x="218528" y="308981"/>
                </a:cubicBezTo>
                <a:cubicBezTo>
                  <a:pt x="220639" y="311997"/>
                  <a:pt x="222419" y="314652"/>
                  <a:pt x="223866" y="316944"/>
                </a:cubicBezTo>
                <a:lnTo>
                  <a:pt x="213008" y="325993"/>
                </a:lnTo>
                <a:cubicBezTo>
                  <a:pt x="211801" y="323338"/>
                  <a:pt x="210233" y="320413"/>
                  <a:pt x="208302" y="317215"/>
                </a:cubicBezTo>
                <a:cubicBezTo>
                  <a:pt x="206372" y="314018"/>
                  <a:pt x="204291" y="310851"/>
                  <a:pt x="202059" y="307714"/>
                </a:cubicBezTo>
                <a:cubicBezTo>
                  <a:pt x="199827" y="304577"/>
                  <a:pt x="197595" y="301561"/>
                  <a:pt x="195363" y="298665"/>
                </a:cubicBezTo>
                <a:cubicBezTo>
                  <a:pt x="193131" y="295770"/>
                  <a:pt x="191170" y="293357"/>
                  <a:pt x="189481" y="291426"/>
                </a:cubicBezTo>
                <a:close/>
                <a:moveTo>
                  <a:pt x="2319233" y="283102"/>
                </a:moveTo>
                <a:lnTo>
                  <a:pt x="2331720" y="283645"/>
                </a:lnTo>
                <a:lnTo>
                  <a:pt x="2331720" y="328888"/>
                </a:lnTo>
                <a:lnTo>
                  <a:pt x="2350722" y="328888"/>
                </a:lnTo>
                <a:lnTo>
                  <a:pt x="2350722" y="341557"/>
                </a:lnTo>
                <a:lnTo>
                  <a:pt x="2331720" y="341557"/>
                </a:lnTo>
                <a:lnTo>
                  <a:pt x="2331720" y="402545"/>
                </a:lnTo>
                <a:cubicBezTo>
                  <a:pt x="2335943" y="400856"/>
                  <a:pt x="2339864" y="399257"/>
                  <a:pt x="2343483" y="397749"/>
                </a:cubicBezTo>
                <a:cubicBezTo>
                  <a:pt x="2347103" y="396241"/>
                  <a:pt x="2350300" y="394884"/>
                  <a:pt x="2353075" y="393677"/>
                </a:cubicBezTo>
                <a:lnTo>
                  <a:pt x="2354161" y="400735"/>
                </a:lnTo>
                <a:lnTo>
                  <a:pt x="2355066" y="406346"/>
                </a:lnTo>
                <a:cubicBezTo>
                  <a:pt x="2351567" y="407914"/>
                  <a:pt x="2347344" y="409724"/>
                  <a:pt x="2342397" y="411775"/>
                </a:cubicBezTo>
                <a:cubicBezTo>
                  <a:pt x="2337451" y="413826"/>
                  <a:pt x="2332293" y="415907"/>
                  <a:pt x="2326924" y="418019"/>
                </a:cubicBezTo>
                <a:cubicBezTo>
                  <a:pt x="2321555" y="420130"/>
                  <a:pt x="2316367" y="422090"/>
                  <a:pt x="2311360" y="423900"/>
                </a:cubicBezTo>
                <a:cubicBezTo>
                  <a:pt x="2306353" y="425710"/>
                  <a:pt x="2302161" y="427158"/>
                  <a:pt x="2298783" y="428244"/>
                </a:cubicBezTo>
                <a:lnTo>
                  <a:pt x="2293896" y="415756"/>
                </a:lnTo>
                <a:cubicBezTo>
                  <a:pt x="2297274" y="414791"/>
                  <a:pt x="2301165" y="413554"/>
                  <a:pt x="2305569" y="412046"/>
                </a:cubicBezTo>
                <a:cubicBezTo>
                  <a:pt x="2309973" y="410538"/>
                  <a:pt x="2314527" y="408940"/>
                  <a:pt x="2319233" y="407250"/>
                </a:cubicBezTo>
                <a:lnTo>
                  <a:pt x="2319233" y="341557"/>
                </a:lnTo>
                <a:lnTo>
                  <a:pt x="2298963" y="341557"/>
                </a:lnTo>
                <a:lnTo>
                  <a:pt x="2298963" y="328888"/>
                </a:lnTo>
                <a:lnTo>
                  <a:pt x="2319233" y="328888"/>
                </a:lnTo>
                <a:close/>
                <a:moveTo>
                  <a:pt x="1848383" y="280568"/>
                </a:moveTo>
                <a:lnTo>
                  <a:pt x="1861956" y="281292"/>
                </a:lnTo>
                <a:cubicBezTo>
                  <a:pt x="1861715" y="283343"/>
                  <a:pt x="1861504" y="285726"/>
                  <a:pt x="1861323" y="288440"/>
                </a:cubicBezTo>
                <a:cubicBezTo>
                  <a:pt x="1861142" y="291155"/>
                  <a:pt x="1860871" y="294020"/>
                  <a:pt x="1860509" y="297037"/>
                </a:cubicBezTo>
                <a:lnTo>
                  <a:pt x="1923669" y="297037"/>
                </a:lnTo>
                <a:lnTo>
                  <a:pt x="1923669" y="309343"/>
                </a:lnTo>
                <a:lnTo>
                  <a:pt x="1858699" y="309343"/>
                </a:lnTo>
                <a:cubicBezTo>
                  <a:pt x="1858458" y="309946"/>
                  <a:pt x="1858307" y="310489"/>
                  <a:pt x="1858247" y="310972"/>
                </a:cubicBezTo>
                <a:cubicBezTo>
                  <a:pt x="1858186" y="311454"/>
                  <a:pt x="1858035" y="311937"/>
                  <a:pt x="1857794" y="312420"/>
                </a:cubicBezTo>
                <a:cubicBezTo>
                  <a:pt x="1866240" y="314833"/>
                  <a:pt x="1875590" y="317849"/>
                  <a:pt x="1885845" y="321468"/>
                </a:cubicBezTo>
                <a:cubicBezTo>
                  <a:pt x="1896101" y="325088"/>
                  <a:pt x="1906356" y="329130"/>
                  <a:pt x="1916611" y="333594"/>
                </a:cubicBezTo>
                <a:lnTo>
                  <a:pt x="1911905" y="344995"/>
                </a:lnTo>
                <a:cubicBezTo>
                  <a:pt x="1906718" y="342341"/>
                  <a:pt x="1901469" y="339867"/>
                  <a:pt x="1896161" y="337575"/>
                </a:cubicBezTo>
                <a:cubicBezTo>
                  <a:pt x="1890852" y="335283"/>
                  <a:pt x="1885604" y="333171"/>
                  <a:pt x="1880416" y="331241"/>
                </a:cubicBezTo>
                <a:cubicBezTo>
                  <a:pt x="1875228" y="329311"/>
                  <a:pt x="1870221" y="327561"/>
                  <a:pt x="1865395" y="325993"/>
                </a:cubicBezTo>
                <a:cubicBezTo>
                  <a:pt x="1860569" y="324424"/>
                  <a:pt x="1856105" y="322976"/>
                  <a:pt x="1852003" y="321649"/>
                </a:cubicBezTo>
                <a:cubicBezTo>
                  <a:pt x="1850072" y="323700"/>
                  <a:pt x="1847448" y="325812"/>
                  <a:pt x="1844131" y="327983"/>
                </a:cubicBezTo>
                <a:cubicBezTo>
                  <a:pt x="1840813" y="330155"/>
                  <a:pt x="1836680" y="332267"/>
                  <a:pt x="1831734" y="334318"/>
                </a:cubicBezTo>
                <a:cubicBezTo>
                  <a:pt x="1826787" y="336369"/>
                  <a:pt x="1820875" y="338269"/>
                  <a:pt x="1813998" y="340018"/>
                </a:cubicBezTo>
                <a:cubicBezTo>
                  <a:pt x="1807121" y="341768"/>
                  <a:pt x="1799158" y="343246"/>
                  <a:pt x="1790109" y="344452"/>
                </a:cubicBezTo>
                <a:lnTo>
                  <a:pt x="1785947" y="333594"/>
                </a:lnTo>
                <a:cubicBezTo>
                  <a:pt x="1795599" y="332387"/>
                  <a:pt x="1803863" y="330879"/>
                  <a:pt x="1810741" y="329069"/>
                </a:cubicBezTo>
                <a:cubicBezTo>
                  <a:pt x="1817617" y="327260"/>
                  <a:pt x="1823379" y="325299"/>
                  <a:pt x="1828024" y="323188"/>
                </a:cubicBezTo>
                <a:cubicBezTo>
                  <a:pt x="1832669" y="321076"/>
                  <a:pt x="1836288" y="318874"/>
                  <a:pt x="1838882" y="316582"/>
                </a:cubicBezTo>
                <a:cubicBezTo>
                  <a:pt x="1841476" y="314290"/>
                  <a:pt x="1843256" y="311937"/>
                  <a:pt x="1844221" y="309524"/>
                </a:cubicBezTo>
                <a:lnTo>
                  <a:pt x="1844221" y="309343"/>
                </a:lnTo>
                <a:lnTo>
                  <a:pt x="1781965" y="309343"/>
                </a:lnTo>
                <a:lnTo>
                  <a:pt x="1781965" y="297037"/>
                </a:lnTo>
                <a:lnTo>
                  <a:pt x="1846935" y="297037"/>
                </a:lnTo>
                <a:cubicBezTo>
                  <a:pt x="1847418" y="293900"/>
                  <a:pt x="1847750" y="290853"/>
                  <a:pt x="1847931" y="287897"/>
                </a:cubicBezTo>
                <a:cubicBezTo>
                  <a:pt x="1848112" y="284942"/>
                  <a:pt x="1848263" y="282498"/>
                  <a:pt x="1848383" y="280568"/>
                </a:cubicBezTo>
                <a:close/>
                <a:moveTo>
                  <a:pt x="2395061" y="279482"/>
                </a:moveTo>
                <a:lnTo>
                  <a:pt x="2408091" y="280387"/>
                </a:lnTo>
                <a:lnTo>
                  <a:pt x="2408091" y="322554"/>
                </a:lnTo>
                <a:lnTo>
                  <a:pt x="2445734" y="309886"/>
                </a:lnTo>
                <a:lnTo>
                  <a:pt x="2443382" y="373408"/>
                </a:lnTo>
                <a:cubicBezTo>
                  <a:pt x="2443261" y="376786"/>
                  <a:pt x="2442899" y="379591"/>
                  <a:pt x="2442296" y="381823"/>
                </a:cubicBezTo>
                <a:cubicBezTo>
                  <a:pt x="2441693" y="384056"/>
                  <a:pt x="2440697" y="385865"/>
                  <a:pt x="2439309" y="387253"/>
                </a:cubicBezTo>
                <a:cubicBezTo>
                  <a:pt x="2437922" y="388640"/>
                  <a:pt x="2436082" y="389696"/>
                  <a:pt x="2433790" y="390420"/>
                </a:cubicBezTo>
                <a:cubicBezTo>
                  <a:pt x="2431497" y="391144"/>
                  <a:pt x="2428541" y="391687"/>
                  <a:pt x="2424922" y="392049"/>
                </a:cubicBezTo>
                <a:lnTo>
                  <a:pt x="2417683" y="392772"/>
                </a:lnTo>
                <a:lnTo>
                  <a:pt x="2413340" y="379742"/>
                </a:lnTo>
                <a:lnTo>
                  <a:pt x="2420941" y="379018"/>
                </a:lnTo>
                <a:cubicBezTo>
                  <a:pt x="2422871" y="378898"/>
                  <a:pt x="2424439" y="378626"/>
                  <a:pt x="2425646" y="378204"/>
                </a:cubicBezTo>
                <a:cubicBezTo>
                  <a:pt x="2426853" y="377782"/>
                  <a:pt x="2427787" y="377148"/>
                  <a:pt x="2428451" y="376304"/>
                </a:cubicBezTo>
                <a:cubicBezTo>
                  <a:pt x="2429115" y="375459"/>
                  <a:pt x="2429597" y="374313"/>
                  <a:pt x="2429899" y="372865"/>
                </a:cubicBezTo>
                <a:cubicBezTo>
                  <a:pt x="2430201" y="371417"/>
                  <a:pt x="2430412" y="369547"/>
                  <a:pt x="2430533" y="367255"/>
                </a:cubicBezTo>
                <a:cubicBezTo>
                  <a:pt x="2430653" y="366169"/>
                  <a:pt x="2430773" y="363696"/>
                  <a:pt x="2430894" y="359835"/>
                </a:cubicBezTo>
                <a:cubicBezTo>
                  <a:pt x="2431015" y="355974"/>
                  <a:pt x="2431166" y="351812"/>
                  <a:pt x="2431347" y="347348"/>
                </a:cubicBezTo>
                <a:cubicBezTo>
                  <a:pt x="2431528" y="342884"/>
                  <a:pt x="2431709" y="338721"/>
                  <a:pt x="2431890" y="334860"/>
                </a:cubicBezTo>
                <a:cubicBezTo>
                  <a:pt x="2432071" y="331000"/>
                  <a:pt x="2432161" y="328526"/>
                  <a:pt x="2432161" y="327441"/>
                </a:cubicBezTo>
                <a:lnTo>
                  <a:pt x="2408091" y="335765"/>
                </a:lnTo>
                <a:lnTo>
                  <a:pt x="2408091" y="407612"/>
                </a:lnTo>
                <a:lnTo>
                  <a:pt x="2395061" y="407612"/>
                </a:lnTo>
                <a:lnTo>
                  <a:pt x="2395061" y="340109"/>
                </a:lnTo>
                <a:lnTo>
                  <a:pt x="2373706" y="347529"/>
                </a:lnTo>
                <a:lnTo>
                  <a:pt x="2373706" y="409241"/>
                </a:lnTo>
                <a:cubicBezTo>
                  <a:pt x="2373706" y="412378"/>
                  <a:pt x="2373827" y="414882"/>
                  <a:pt x="2374068" y="416752"/>
                </a:cubicBezTo>
                <a:cubicBezTo>
                  <a:pt x="2374309" y="418622"/>
                  <a:pt x="2374883" y="420100"/>
                  <a:pt x="2375787" y="421186"/>
                </a:cubicBezTo>
                <a:cubicBezTo>
                  <a:pt x="2376692" y="422271"/>
                  <a:pt x="2377989" y="423056"/>
                  <a:pt x="2379679" y="423538"/>
                </a:cubicBezTo>
                <a:cubicBezTo>
                  <a:pt x="2381367" y="424021"/>
                  <a:pt x="2383599" y="424322"/>
                  <a:pt x="2386375" y="424443"/>
                </a:cubicBezTo>
                <a:cubicBezTo>
                  <a:pt x="2399284" y="425167"/>
                  <a:pt x="2412193" y="425167"/>
                  <a:pt x="2425103" y="424443"/>
                </a:cubicBezTo>
                <a:cubicBezTo>
                  <a:pt x="2431015" y="424081"/>
                  <a:pt x="2435207" y="423448"/>
                  <a:pt x="2437681" y="422543"/>
                </a:cubicBezTo>
                <a:cubicBezTo>
                  <a:pt x="2440154" y="421638"/>
                  <a:pt x="2441753" y="419738"/>
                  <a:pt x="2442477" y="416842"/>
                </a:cubicBezTo>
                <a:cubicBezTo>
                  <a:pt x="2443201" y="413826"/>
                  <a:pt x="2443743" y="410689"/>
                  <a:pt x="2444105" y="407431"/>
                </a:cubicBezTo>
                <a:cubicBezTo>
                  <a:pt x="2444467" y="404174"/>
                  <a:pt x="2444709" y="401097"/>
                  <a:pt x="2444829" y="398202"/>
                </a:cubicBezTo>
                <a:lnTo>
                  <a:pt x="2457498" y="402545"/>
                </a:lnTo>
                <a:cubicBezTo>
                  <a:pt x="2457377" y="406527"/>
                  <a:pt x="2457015" y="410478"/>
                  <a:pt x="2456412" y="414399"/>
                </a:cubicBezTo>
                <a:cubicBezTo>
                  <a:pt x="2455809" y="418320"/>
                  <a:pt x="2455085" y="422151"/>
                  <a:pt x="2454240" y="425891"/>
                </a:cubicBezTo>
                <a:cubicBezTo>
                  <a:pt x="2453878" y="427701"/>
                  <a:pt x="2453215" y="429299"/>
                  <a:pt x="2452249" y="430687"/>
                </a:cubicBezTo>
                <a:cubicBezTo>
                  <a:pt x="2451284" y="432074"/>
                  <a:pt x="2449867" y="433220"/>
                  <a:pt x="2447997" y="434125"/>
                </a:cubicBezTo>
                <a:cubicBezTo>
                  <a:pt x="2446126" y="435030"/>
                  <a:pt x="2443774" y="435784"/>
                  <a:pt x="2440939" y="436387"/>
                </a:cubicBezTo>
                <a:cubicBezTo>
                  <a:pt x="2438103" y="436991"/>
                  <a:pt x="2434574" y="437353"/>
                  <a:pt x="2430351" y="437473"/>
                </a:cubicBezTo>
                <a:cubicBezTo>
                  <a:pt x="2415029" y="438197"/>
                  <a:pt x="2399706" y="438197"/>
                  <a:pt x="2384384" y="437473"/>
                </a:cubicBezTo>
                <a:cubicBezTo>
                  <a:pt x="2380161" y="437353"/>
                  <a:pt x="2376541" y="436930"/>
                  <a:pt x="2373525" y="436207"/>
                </a:cubicBezTo>
                <a:cubicBezTo>
                  <a:pt x="2370509" y="435483"/>
                  <a:pt x="2368066" y="434306"/>
                  <a:pt x="2366196" y="432677"/>
                </a:cubicBezTo>
                <a:cubicBezTo>
                  <a:pt x="2364325" y="431049"/>
                  <a:pt x="2362968" y="428817"/>
                  <a:pt x="2362124" y="425981"/>
                </a:cubicBezTo>
                <a:cubicBezTo>
                  <a:pt x="2361279" y="423146"/>
                  <a:pt x="2360857" y="419436"/>
                  <a:pt x="2360857" y="414851"/>
                </a:cubicBezTo>
                <a:lnTo>
                  <a:pt x="2360857" y="351872"/>
                </a:lnTo>
                <a:lnTo>
                  <a:pt x="2345112" y="357301"/>
                </a:lnTo>
                <a:lnTo>
                  <a:pt x="2342036" y="344633"/>
                </a:lnTo>
                <a:lnTo>
                  <a:pt x="2360857" y="338299"/>
                </a:lnTo>
                <a:lnTo>
                  <a:pt x="2360857" y="295227"/>
                </a:lnTo>
                <a:lnTo>
                  <a:pt x="2373706" y="296132"/>
                </a:lnTo>
                <a:lnTo>
                  <a:pt x="2373706" y="333956"/>
                </a:lnTo>
                <a:lnTo>
                  <a:pt x="2395061" y="326898"/>
                </a:lnTo>
                <a:close/>
                <a:moveTo>
                  <a:pt x="1492091" y="279482"/>
                </a:moveTo>
                <a:lnTo>
                  <a:pt x="1506026" y="280749"/>
                </a:lnTo>
                <a:cubicBezTo>
                  <a:pt x="1505303" y="286902"/>
                  <a:pt x="1504518" y="292754"/>
                  <a:pt x="1503674" y="298304"/>
                </a:cubicBezTo>
                <a:cubicBezTo>
                  <a:pt x="1502829" y="303853"/>
                  <a:pt x="1501924" y="309222"/>
                  <a:pt x="1500959" y="314410"/>
                </a:cubicBezTo>
                <a:lnTo>
                  <a:pt x="1585836" y="314410"/>
                </a:lnTo>
                <a:lnTo>
                  <a:pt x="1585836" y="326898"/>
                </a:lnTo>
                <a:lnTo>
                  <a:pt x="1498244" y="326898"/>
                </a:lnTo>
                <a:cubicBezTo>
                  <a:pt x="1497279" y="330758"/>
                  <a:pt x="1496284" y="334559"/>
                  <a:pt x="1495258" y="338299"/>
                </a:cubicBezTo>
                <a:cubicBezTo>
                  <a:pt x="1494233" y="342039"/>
                  <a:pt x="1493117" y="345659"/>
                  <a:pt x="1491910" y="349158"/>
                </a:cubicBezTo>
                <a:lnTo>
                  <a:pt x="1566110" y="349158"/>
                </a:lnTo>
                <a:lnTo>
                  <a:pt x="1566110" y="361826"/>
                </a:lnTo>
                <a:cubicBezTo>
                  <a:pt x="1561525" y="371236"/>
                  <a:pt x="1556639" y="379441"/>
                  <a:pt x="1551451" y="386438"/>
                </a:cubicBezTo>
                <a:cubicBezTo>
                  <a:pt x="1546263" y="393436"/>
                  <a:pt x="1540351" y="399831"/>
                  <a:pt x="1533716" y="405622"/>
                </a:cubicBezTo>
                <a:cubicBezTo>
                  <a:pt x="1541317" y="410689"/>
                  <a:pt x="1549762" y="415244"/>
                  <a:pt x="1559052" y="419285"/>
                </a:cubicBezTo>
                <a:cubicBezTo>
                  <a:pt x="1568342" y="423327"/>
                  <a:pt x="1578839" y="427097"/>
                  <a:pt x="1590542" y="430596"/>
                </a:cubicBezTo>
                <a:lnTo>
                  <a:pt x="1584208" y="443807"/>
                </a:lnTo>
                <a:cubicBezTo>
                  <a:pt x="1571781" y="439947"/>
                  <a:pt x="1560349" y="435664"/>
                  <a:pt x="1549913" y="430958"/>
                </a:cubicBezTo>
                <a:cubicBezTo>
                  <a:pt x="1539477" y="426253"/>
                  <a:pt x="1529976" y="420824"/>
                  <a:pt x="1521409" y="414670"/>
                </a:cubicBezTo>
                <a:cubicBezTo>
                  <a:pt x="1513446" y="419979"/>
                  <a:pt x="1504398" y="424835"/>
                  <a:pt x="1494263" y="429239"/>
                </a:cubicBezTo>
                <a:cubicBezTo>
                  <a:pt x="1484128" y="433643"/>
                  <a:pt x="1472305" y="438197"/>
                  <a:pt x="1458792" y="442903"/>
                </a:cubicBezTo>
                <a:lnTo>
                  <a:pt x="1452639" y="430234"/>
                </a:lnTo>
                <a:cubicBezTo>
                  <a:pt x="1465066" y="426374"/>
                  <a:pt x="1476015" y="422513"/>
                  <a:pt x="1485486" y="418652"/>
                </a:cubicBezTo>
                <a:cubicBezTo>
                  <a:pt x="1494957" y="414791"/>
                  <a:pt x="1503312" y="410629"/>
                  <a:pt x="1510551" y="406165"/>
                </a:cubicBezTo>
                <a:cubicBezTo>
                  <a:pt x="1504880" y="401097"/>
                  <a:pt x="1499813" y="395608"/>
                  <a:pt x="1495349" y="389696"/>
                </a:cubicBezTo>
                <a:cubicBezTo>
                  <a:pt x="1490885" y="383784"/>
                  <a:pt x="1486903" y="377269"/>
                  <a:pt x="1483405" y="370151"/>
                </a:cubicBezTo>
                <a:cubicBezTo>
                  <a:pt x="1477975" y="381733"/>
                  <a:pt x="1471370" y="392772"/>
                  <a:pt x="1463588" y="403269"/>
                </a:cubicBezTo>
                <a:cubicBezTo>
                  <a:pt x="1455806" y="413766"/>
                  <a:pt x="1446546" y="424443"/>
                  <a:pt x="1435808" y="435302"/>
                </a:cubicBezTo>
                <a:lnTo>
                  <a:pt x="1425131" y="425891"/>
                </a:lnTo>
                <a:cubicBezTo>
                  <a:pt x="1432490" y="418531"/>
                  <a:pt x="1439217" y="411081"/>
                  <a:pt x="1445309" y="403541"/>
                </a:cubicBezTo>
                <a:cubicBezTo>
                  <a:pt x="1451402" y="396000"/>
                  <a:pt x="1456831" y="388188"/>
                  <a:pt x="1461597" y="380104"/>
                </a:cubicBezTo>
                <a:cubicBezTo>
                  <a:pt x="1466363" y="372021"/>
                  <a:pt x="1470586" y="363575"/>
                  <a:pt x="1474265" y="354768"/>
                </a:cubicBezTo>
                <a:cubicBezTo>
                  <a:pt x="1477945" y="345960"/>
                  <a:pt x="1481052" y="336670"/>
                  <a:pt x="1483585" y="326898"/>
                </a:cubicBezTo>
                <a:lnTo>
                  <a:pt x="1443228" y="326898"/>
                </a:lnTo>
                <a:lnTo>
                  <a:pt x="1443228" y="315496"/>
                </a:lnTo>
                <a:cubicBezTo>
                  <a:pt x="1443831" y="313324"/>
                  <a:pt x="1444525" y="310761"/>
                  <a:pt x="1445309" y="307805"/>
                </a:cubicBezTo>
                <a:cubicBezTo>
                  <a:pt x="1446094" y="304849"/>
                  <a:pt x="1446878" y="301802"/>
                  <a:pt x="1447662" y="298665"/>
                </a:cubicBezTo>
                <a:cubicBezTo>
                  <a:pt x="1448446" y="295529"/>
                  <a:pt x="1449200" y="292512"/>
                  <a:pt x="1449924" y="289617"/>
                </a:cubicBezTo>
                <a:cubicBezTo>
                  <a:pt x="1450648" y="286721"/>
                  <a:pt x="1451191" y="284248"/>
                  <a:pt x="1451553" y="282197"/>
                </a:cubicBezTo>
                <a:lnTo>
                  <a:pt x="1465126" y="285092"/>
                </a:lnTo>
                <a:cubicBezTo>
                  <a:pt x="1464764" y="286902"/>
                  <a:pt x="1464251" y="289104"/>
                  <a:pt x="1463588" y="291698"/>
                </a:cubicBezTo>
                <a:cubicBezTo>
                  <a:pt x="1462924" y="294292"/>
                  <a:pt x="1462261" y="296976"/>
                  <a:pt x="1461597" y="299751"/>
                </a:cubicBezTo>
                <a:cubicBezTo>
                  <a:pt x="1460934" y="302526"/>
                  <a:pt x="1460300" y="305211"/>
                  <a:pt x="1459697" y="307805"/>
                </a:cubicBezTo>
                <a:cubicBezTo>
                  <a:pt x="1459094" y="310399"/>
                  <a:pt x="1458551" y="312601"/>
                  <a:pt x="1458068" y="314410"/>
                </a:cubicBezTo>
                <a:lnTo>
                  <a:pt x="1486662" y="314410"/>
                </a:lnTo>
                <a:cubicBezTo>
                  <a:pt x="1489075" y="303552"/>
                  <a:pt x="1490885" y="291909"/>
                  <a:pt x="1492091" y="279482"/>
                </a:cubicBezTo>
                <a:close/>
                <a:moveTo>
                  <a:pt x="1151611" y="279482"/>
                </a:moveTo>
                <a:lnTo>
                  <a:pt x="1164098" y="279482"/>
                </a:lnTo>
                <a:cubicBezTo>
                  <a:pt x="1173268" y="293236"/>
                  <a:pt x="1184247" y="306055"/>
                  <a:pt x="1197035" y="317939"/>
                </a:cubicBezTo>
                <a:cubicBezTo>
                  <a:pt x="1209824" y="329823"/>
                  <a:pt x="1224544" y="340833"/>
                  <a:pt x="1241193" y="350967"/>
                </a:cubicBezTo>
                <a:lnTo>
                  <a:pt x="1231059" y="363636"/>
                </a:lnTo>
                <a:cubicBezTo>
                  <a:pt x="1224785" y="359171"/>
                  <a:pt x="1218270" y="354225"/>
                  <a:pt x="1211514" y="348796"/>
                </a:cubicBezTo>
                <a:cubicBezTo>
                  <a:pt x="1204757" y="343366"/>
                  <a:pt x="1198121" y="337696"/>
                  <a:pt x="1191606" y="331784"/>
                </a:cubicBezTo>
                <a:cubicBezTo>
                  <a:pt x="1185091" y="325872"/>
                  <a:pt x="1178938" y="319779"/>
                  <a:pt x="1173147" y="313505"/>
                </a:cubicBezTo>
                <a:cubicBezTo>
                  <a:pt x="1167356" y="307232"/>
                  <a:pt x="1162288" y="300898"/>
                  <a:pt x="1157945" y="294503"/>
                </a:cubicBezTo>
                <a:cubicBezTo>
                  <a:pt x="1148896" y="307654"/>
                  <a:pt x="1137947" y="320081"/>
                  <a:pt x="1125098" y="331784"/>
                </a:cubicBezTo>
                <a:cubicBezTo>
                  <a:pt x="1112249" y="343487"/>
                  <a:pt x="1098464" y="354225"/>
                  <a:pt x="1083745" y="363997"/>
                </a:cubicBezTo>
                <a:lnTo>
                  <a:pt x="1073972" y="351872"/>
                </a:lnTo>
                <a:cubicBezTo>
                  <a:pt x="1082297" y="347046"/>
                  <a:pt x="1090260" y="341738"/>
                  <a:pt x="1097861" y="335946"/>
                </a:cubicBezTo>
                <a:cubicBezTo>
                  <a:pt x="1105462" y="330155"/>
                  <a:pt x="1112550" y="324153"/>
                  <a:pt x="1119126" y="317939"/>
                </a:cubicBezTo>
                <a:cubicBezTo>
                  <a:pt x="1125701" y="311726"/>
                  <a:pt x="1131734" y="305362"/>
                  <a:pt x="1137223" y="298846"/>
                </a:cubicBezTo>
                <a:cubicBezTo>
                  <a:pt x="1142713" y="292331"/>
                  <a:pt x="1147509" y="285877"/>
                  <a:pt x="1151611" y="279482"/>
                </a:cubicBezTo>
                <a:close/>
                <a:moveTo>
                  <a:pt x="1323242" y="279120"/>
                </a:moveTo>
                <a:lnTo>
                  <a:pt x="1336091" y="279120"/>
                </a:lnTo>
                <a:cubicBezTo>
                  <a:pt x="1343933" y="290341"/>
                  <a:pt x="1354309" y="300988"/>
                  <a:pt x="1367219" y="311062"/>
                </a:cubicBezTo>
                <a:cubicBezTo>
                  <a:pt x="1380128" y="321137"/>
                  <a:pt x="1395028" y="330215"/>
                  <a:pt x="1411920" y="338299"/>
                </a:cubicBezTo>
                <a:lnTo>
                  <a:pt x="1404861" y="350786"/>
                </a:lnTo>
                <a:cubicBezTo>
                  <a:pt x="1398588" y="347408"/>
                  <a:pt x="1391892" y="343457"/>
                  <a:pt x="1384773" y="338932"/>
                </a:cubicBezTo>
                <a:cubicBezTo>
                  <a:pt x="1377655" y="334408"/>
                  <a:pt x="1370687" y="329582"/>
                  <a:pt x="1363871" y="324454"/>
                </a:cubicBezTo>
                <a:cubicBezTo>
                  <a:pt x="1357054" y="319327"/>
                  <a:pt x="1350629" y="314018"/>
                  <a:pt x="1344597" y="308529"/>
                </a:cubicBezTo>
                <a:cubicBezTo>
                  <a:pt x="1338564" y="303039"/>
                  <a:pt x="1333557" y="297580"/>
                  <a:pt x="1329576" y="292150"/>
                </a:cubicBezTo>
                <a:cubicBezTo>
                  <a:pt x="1321613" y="303009"/>
                  <a:pt x="1311056" y="313536"/>
                  <a:pt x="1297905" y="323731"/>
                </a:cubicBezTo>
                <a:cubicBezTo>
                  <a:pt x="1284754" y="333925"/>
                  <a:pt x="1270156" y="343185"/>
                  <a:pt x="1254109" y="351510"/>
                </a:cubicBezTo>
                <a:lnTo>
                  <a:pt x="1246689" y="339747"/>
                </a:lnTo>
                <a:cubicBezTo>
                  <a:pt x="1263942" y="331543"/>
                  <a:pt x="1279024" y="322222"/>
                  <a:pt x="1291933" y="311786"/>
                </a:cubicBezTo>
                <a:cubicBezTo>
                  <a:pt x="1304843" y="301350"/>
                  <a:pt x="1315279" y="290461"/>
                  <a:pt x="1323242" y="279120"/>
                </a:cubicBezTo>
                <a:close/>
                <a:moveTo>
                  <a:pt x="1678200" y="278939"/>
                </a:moveTo>
                <a:lnTo>
                  <a:pt x="1692497" y="279482"/>
                </a:lnTo>
                <a:lnTo>
                  <a:pt x="1692497" y="314048"/>
                </a:lnTo>
                <a:lnTo>
                  <a:pt x="1752943" y="314048"/>
                </a:lnTo>
                <a:lnTo>
                  <a:pt x="1752943" y="327621"/>
                </a:lnTo>
                <a:lnTo>
                  <a:pt x="1692497" y="327621"/>
                </a:lnTo>
                <a:lnTo>
                  <a:pt x="1692497" y="364178"/>
                </a:lnTo>
                <a:lnTo>
                  <a:pt x="1746971" y="364178"/>
                </a:lnTo>
                <a:lnTo>
                  <a:pt x="1746971" y="377390"/>
                </a:lnTo>
                <a:lnTo>
                  <a:pt x="1692497" y="377390"/>
                </a:lnTo>
                <a:lnTo>
                  <a:pt x="1692497" y="419919"/>
                </a:lnTo>
                <a:lnTo>
                  <a:pt x="1760725" y="419919"/>
                </a:lnTo>
                <a:lnTo>
                  <a:pt x="1760725" y="433492"/>
                </a:lnTo>
                <a:lnTo>
                  <a:pt x="1607258" y="433492"/>
                </a:lnTo>
                <a:lnTo>
                  <a:pt x="1607258" y="419919"/>
                </a:lnTo>
                <a:lnTo>
                  <a:pt x="1678200" y="419919"/>
                </a:lnTo>
                <a:lnTo>
                  <a:pt x="1678200" y="377390"/>
                </a:lnTo>
                <a:lnTo>
                  <a:pt x="1622641" y="377390"/>
                </a:lnTo>
                <a:lnTo>
                  <a:pt x="1622641" y="364178"/>
                </a:lnTo>
                <a:lnTo>
                  <a:pt x="1678200" y="364178"/>
                </a:lnTo>
                <a:lnTo>
                  <a:pt x="1678200" y="327621"/>
                </a:lnTo>
                <a:lnTo>
                  <a:pt x="1634585" y="327621"/>
                </a:lnTo>
                <a:cubicBezTo>
                  <a:pt x="1631690" y="333775"/>
                  <a:pt x="1628583" y="339656"/>
                  <a:pt x="1625265" y="345267"/>
                </a:cubicBezTo>
                <a:cubicBezTo>
                  <a:pt x="1621947" y="350877"/>
                  <a:pt x="1618358" y="356638"/>
                  <a:pt x="1614497" y="362550"/>
                </a:cubicBezTo>
                <a:lnTo>
                  <a:pt x="1602553" y="353863"/>
                </a:lnTo>
                <a:cubicBezTo>
                  <a:pt x="1610033" y="343246"/>
                  <a:pt x="1616669" y="332538"/>
                  <a:pt x="1622460" y="321740"/>
                </a:cubicBezTo>
                <a:cubicBezTo>
                  <a:pt x="1628251" y="310942"/>
                  <a:pt x="1632836" y="298907"/>
                  <a:pt x="1636214" y="285635"/>
                </a:cubicBezTo>
                <a:lnTo>
                  <a:pt x="1649063" y="289074"/>
                </a:lnTo>
                <a:cubicBezTo>
                  <a:pt x="1647736" y="293659"/>
                  <a:pt x="1646379" y="298002"/>
                  <a:pt x="1644991" y="302104"/>
                </a:cubicBezTo>
                <a:cubicBezTo>
                  <a:pt x="1643604" y="306206"/>
                  <a:pt x="1642126" y="310188"/>
                  <a:pt x="1640557" y="314048"/>
                </a:cubicBezTo>
                <a:lnTo>
                  <a:pt x="1678200" y="314048"/>
                </a:lnTo>
                <a:close/>
                <a:moveTo>
                  <a:pt x="617306" y="278577"/>
                </a:moveTo>
                <a:lnTo>
                  <a:pt x="630879" y="279120"/>
                </a:lnTo>
                <a:lnTo>
                  <a:pt x="630879" y="294322"/>
                </a:lnTo>
                <a:lnTo>
                  <a:pt x="698202" y="294322"/>
                </a:lnTo>
                <a:lnTo>
                  <a:pt x="698202" y="305543"/>
                </a:lnTo>
                <a:lnTo>
                  <a:pt x="630879" y="305543"/>
                </a:lnTo>
                <a:lnTo>
                  <a:pt x="630879" y="317306"/>
                </a:lnTo>
                <a:lnTo>
                  <a:pt x="677933" y="317306"/>
                </a:lnTo>
                <a:lnTo>
                  <a:pt x="677933" y="398383"/>
                </a:lnTo>
                <a:lnTo>
                  <a:pt x="705260" y="398383"/>
                </a:lnTo>
                <a:lnTo>
                  <a:pt x="705260" y="408879"/>
                </a:lnTo>
                <a:lnTo>
                  <a:pt x="543287" y="408879"/>
                </a:lnTo>
                <a:lnTo>
                  <a:pt x="543287" y="398383"/>
                </a:lnTo>
                <a:lnTo>
                  <a:pt x="570795" y="398383"/>
                </a:lnTo>
                <a:lnTo>
                  <a:pt x="570795" y="317306"/>
                </a:lnTo>
                <a:lnTo>
                  <a:pt x="617306" y="317306"/>
                </a:lnTo>
                <a:lnTo>
                  <a:pt x="617306" y="305543"/>
                </a:lnTo>
                <a:lnTo>
                  <a:pt x="550345" y="305543"/>
                </a:lnTo>
                <a:lnTo>
                  <a:pt x="550345" y="294322"/>
                </a:lnTo>
                <a:lnTo>
                  <a:pt x="617306" y="294322"/>
                </a:lnTo>
                <a:close/>
                <a:moveTo>
                  <a:pt x="1535344" y="278396"/>
                </a:moveTo>
                <a:cubicBezTo>
                  <a:pt x="1537275" y="279361"/>
                  <a:pt x="1539627" y="280598"/>
                  <a:pt x="1542402" y="282106"/>
                </a:cubicBezTo>
                <a:cubicBezTo>
                  <a:pt x="1545177" y="283614"/>
                  <a:pt x="1548013" y="285213"/>
                  <a:pt x="1550908" y="286902"/>
                </a:cubicBezTo>
                <a:cubicBezTo>
                  <a:pt x="1553804" y="288591"/>
                  <a:pt x="1556579" y="290280"/>
                  <a:pt x="1559233" y="291969"/>
                </a:cubicBezTo>
                <a:cubicBezTo>
                  <a:pt x="1561887" y="293659"/>
                  <a:pt x="1564119" y="295167"/>
                  <a:pt x="1565929" y="296494"/>
                </a:cubicBezTo>
                <a:lnTo>
                  <a:pt x="1559595" y="309343"/>
                </a:lnTo>
                <a:cubicBezTo>
                  <a:pt x="1557785" y="307654"/>
                  <a:pt x="1555523" y="305844"/>
                  <a:pt x="1552808" y="303914"/>
                </a:cubicBezTo>
                <a:cubicBezTo>
                  <a:pt x="1550094" y="301983"/>
                  <a:pt x="1547289" y="300113"/>
                  <a:pt x="1544393" y="298304"/>
                </a:cubicBezTo>
                <a:cubicBezTo>
                  <a:pt x="1541498" y="296494"/>
                  <a:pt x="1538632" y="294805"/>
                  <a:pt x="1535797" y="293236"/>
                </a:cubicBezTo>
                <a:cubicBezTo>
                  <a:pt x="1532962" y="291668"/>
                  <a:pt x="1530518" y="290401"/>
                  <a:pt x="1528467" y="289436"/>
                </a:cubicBezTo>
                <a:close/>
                <a:moveTo>
                  <a:pt x="2055057" y="277672"/>
                </a:moveTo>
                <a:cubicBezTo>
                  <a:pt x="2055660" y="279241"/>
                  <a:pt x="2056384" y="281141"/>
                  <a:pt x="2057229" y="283373"/>
                </a:cubicBezTo>
                <a:cubicBezTo>
                  <a:pt x="2058073" y="285605"/>
                  <a:pt x="2058917" y="287928"/>
                  <a:pt x="2059762" y="290341"/>
                </a:cubicBezTo>
                <a:cubicBezTo>
                  <a:pt x="2060607" y="292754"/>
                  <a:pt x="2061391" y="295106"/>
                  <a:pt x="2062115" y="297399"/>
                </a:cubicBezTo>
                <a:cubicBezTo>
                  <a:pt x="2062839" y="299691"/>
                  <a:pt x="2063382" y="301682"/>
                  <a:pt x="2063744" y="303371"/>
                </a:cubicBezTo>
                <a:lnTo>
                  <a:pt x="2110797" y="303371"/>
                </a:lnTo>
                <a:lnTo>
                  <a:pt x="2110797" y="315677"/>
                </a:lnTo>
                <a:lnTo>
                  <a:pt x="2076955" y="315677"/>
                </a:lnTo>
                <a:lnTo>
                  <a:pt x="2076955" y="397297"/>
                </a:lnTo>
                <a:cubicBezTo>
                  <a:pt x="2076955" y="400554"/>
                  <a:pt x="2076653" y="403239"/>
                  <a:pt x="2076050" y="405350"/>
                </a:cubicBezTo>
                <a:cubicBezTo>
                  <a:pt x="2075447" y="407462"/>
                  <a:pt x="2074391" y="409181"/>
                  <a:pt x="2072883" y="410508"/>
                </a:cubicBezTo>
                <a:cubicBezTo>
                  <a:pt x="2071375" y="411835"/>
                  <a:pt x="2069354" y="412861"/>
                  <a:pt x="2066820" y="413585"/>
                </a:cubicBezTo>
                <a:cubicBezTo>
                  <a:pt x="2064287" y="414309"/>
                  <a:pt x="2061150" y="414851"/>
                  <a:pt x="2057409" y="415213"/>
                </a:cubicBezTo>
                <a:lnTo>
                  <a:pt x="2049989" y="415937"/>
                </a:lnTo>
                <a:lnTo>
                  <a:pt x="2046008" y="402907"/>
                </a:lnTo>
                <a:lnTo>
                  <a:pt x="2054876" y="402002"/>
                </a:lnTo>
                <a:cubicBezTo>
                  <a:pt x="2056927" y="401761"/>
                  <a:pt x="2058586" y="401459"/>
                  <a:pt x="2059853" y="401097"/>
                </a:cubicBezTo>
                <a:cubicBezTo>
                  <a:pt x="2061119" y="400735"/>
                  <a:pt x="2062085" y="400162"/>
                  <a:pt x="2062748" y="399378"/>
                </a:cubicBezTo>
                <a:cubicBezTo>
                  <a:pt x="2063412" y="398594"/>
                  <a:pt x="2063864" y="397568"/>
                  <a:pt x="2064105" y="396301"/>
                </a:cubicBezTo>
                <a:cubicBezTo>
                  <a:pt x="2064347" y="395035"/>
                  <a:pt x="2064467" y="393376"/>
                  <a:pt x="2064467" y="391325"/>
                </a:cubicBezTo>
                <a:lnTo>
                  <a:pt x="2064467" y="315677"/>
                </a:lnTo>
                <a:lnTo>
                  <a:pt x="2046913" y="315677"/>
                </a:lnTo>
                <a:cubicBezTo>
                  <a:pt x="2046913" y="318693"/>
                  <a:pt x="2046883" y="322192"/>
                  <a:pt x="2046823" y="326174"/>
                </a:cubicBezTo>
                <a:cubicBezTo>
                  <a:pt x="2046762" y="330155"/>
                  <a:pt x="2046672" y="334318"/>
                  <a:pt x="2046551" y="338661"/>
                </a:cubicBezTo>
                <a:cubicBezTo>
                  <a:pt x="2046310" y="349278"/>
                  <a:pt x="2045676" y="358297"/>
                  <a:pt x="2044651" y="365717"/>
                </a:cubicBezTo>
                <a:cubicBezTo>
                  <a:pt x="2043625" y="373137"/>
                  <a:pt x="2041996" y="379772"/>
                  <a:pt x="2039765" y="385624"/>
                </a:cubicBezTo>
                <a:cubicBezTo>
                  <a:pt x="2037533" y="391476"/>
                  <a:pt x="2034576" y="396995"/>
                  <a:pt x="2030897" y="402183"/>
                </a:cubicBezTo>
                <a:cubicBezTo>
                  <a:pt x="2027217" y="407371"/>
                  <a:pt x="2022481" y="413102"/>
                  <a:pt x="2016690" y="419376"/>
                </a:cubicBezTo>
                <a:lnTo>
                  <a:pt x="2006375" y="410870"/>
                </a:lnTo>
                <a:cubicBezTo>
                  <a:pt x="2011804" y="405682"/>
                  <a:pt x="2016268" y="400856"/>
                  <a:pt x="2019767" y="396392"/>
                </a:cubicBezTo>
                <a:cubicBezTo>
                  <a:pt x="2023265" y="391928"/>
                  <a:pt x="2026041" y="387042"/>
                  <a:pt x="2028091" y="381733"/>
                </a:cubicBezTo>
                <a:cubicBezTo>
                  <a:pt x="2030143" y="376424"/>
                  <a:pt x="2031590" y="370332"/>
                  <a:pt x="2032435" y="363455"/>
                </a:cubicBezTo>
                <a:cubicBezTo>
                  <a:pt x="2033279" y="356578"/>
                  <a:pt x="2033823" y="348132"/>
                  <a:pt x="2034064" y="338118"/>
                </a:cubicBezTo>
                <a:lnTo>
                  <a:pt x="2034607" y="315677"/>
                </a:lnTo>
                <a:lnTo>
                  <a:pt x="2001850" y="315677"/>
                </a:lnTo>
                <a:lnTo>
                  <a:pt x="2001850" y="303371"/>
                </a:lnTo>
                <a:lnTo>
                  <a:pt x="2049989" y="303371"/>
                </a:lnTo>
                <a:cubicBezTo>
                  <a:pt x="2049507" y="301440"/>
                  <a:pt x="2048934" y="299359"/>
                  <a:pt x="2048270" y="297127"/>
                </a:cubicBezTo>
                <a:cubicBezTo>
                  <a:pt x="2047607" y="294895"/>
                  <a:pt x="2046913" y="292723"/>
                  <a:pt x="2046189" y="290612"/>
                </a:cubicBezTo>
                <a:cubicBezTo>
                  <a:pt x="2045465" y="288501"/>
                  <a:pt x="2044741" y="286540"/>
                  <a:pt x="2044017" y="284730"/>
                </a:cubicBezTo>
                <a:cubicBezTo>
                  <a:pt x="2043293" y="282921"/>
                  <a:pt x="2042630" y="281352"/>
                  <a:pt x="2042027" y="280025"/>
                </a:cubicBezTo>
                <a:close/>
                <a:moveTo>
                  <a:pt x="282683" y="277672"/>
                </a:moveTo>
                <a:cubicBezTo>
                  <a:pt x="283166" y="278879"/>
                  <a:pt x="283739" y="280508"/>
                  <a:pt x="284402" y="282559"/>
                </a:cubicBezTo>
                <a:cubicBezTo>
                  <a:pt x="285066" y="284610"/>
                  <a:pt x="285760" y="286872"/>
                  <a:pt x="286484" y="289345"/>
                </a:cubicBezTo>
                <a:cubicBezTo>
                  <a:pt x="287208" y="291819"/>
                  <a:pt x="287962" y="294352"/>
                  <a:pt x="288746" y="296946"/>
                </a:cubicBezTo>
                <a:cubicBezTo>
                  <a:pt x="289530" y="299540"/>
                  <a:pt x="290284" y="301983"/>
                  <a:pt x="291008" y="304276"/>
                </a:cubicBezTo>
                <a:lnTo>
                  <a:pt x="338243" y="304276"/>
                </a:lnTo>
                <a:lnTo>
                  <a:pt x="338243" y="316944"/>
                </a:lnTo>
                <a:lnTo>
                  <a:pt x="318516" y="316944"/>
                </a:lnTo>
                <a:cubicBezTo>
                  <a:pt x="315741" y="327079"/>
                  <a:pt x="312454" y="336308"/>
                  <a:pt x="308653" y="344633"/>
                </a:cubicBezTo>
                <a:cubicBezTo>
                  <a:pt x="304853" y="352958"/>
                  <a:pt x="300238" y="360740"/>
                  <a:pt x="294808" y="367979"/>
                </a:cubicBezTo>
                <a:cubicBezTo>
                  <a:pt x="302047" y="374494"/>
                  <a:pt x="308955" y="380828"/>
                  <a:pt x="315530" y="386981"/>
                </a:cubicBezTo>
                <a:cubicBezTo>
                  <a:pt x="322106" y="393134"/>
                  <a:pt x="327505" y="398443"/>
                  <a:pt x="331727" y="402907"/>
                </a:cubicBezTo>
                <a:lnTo>
                  <a:pt x="322860" y="414670"/>
                </a:lnTo>
                <a:cubicBezTo>
                  <a:pt x="318396" y="409844"/>
                  <a:pt x="312936" y="404234"/>
                  <a:pt x="306481" y="397840"/>
                </a:cubicBezTo>
                <a:cubicBezTo>
                  <a:pt x="300027" y="391445"/>
                  <a:pt x="293180" y="384870"/>
                  <a:pt x="285941" y="378114"/>
                </a:cubicBezTo>
                <a:cubicBezTo>
                  <a:pt x="279788" y="384629"/>
                  <a:pt x="272639" y="390782"/>
                  <a:pt x="264495" y="396573"/>
                </a:cubicBezTo>
                <a:cubicBezTo>
                  <a:pt x="256351" y="402364"/>
                  <a:pt x="246971" y="408035"/>
                  <a:pt x="236354" y="413585"/>
                </a:cubicBezTo>
                <a:lnTo>
                  <a:pt x="228753" y="401459"/>
                </a:lnTo>
                <a:cubicBezTo>
                  <a:pt x="248781" y="391445"/>
                  <a:pt x="264586" y="380647"/>
                  <a:pt x="276168" y="369065"/>
                </a:cubicBezTo>
                <a:cubicBezTo>
                  <a:pt x="269170" y="362791"/>
                  <a:pt x="262444" y="356909"/>
                  <a:pt x="255989" y="351420"/>
                </a:cubicBezTo>
                <a:cubicBezTo>
                  <a:pt x="249535" y="345930"/>
                  <a:pt x="243834" y="341436"/>
                  <a:pt x="238887" y="337937"/>
                </a:cubicBezTo>
                <a:lnTo>
                  <a:pt x="247031" y="328164"/>
                </a:lnTo>
                <a:cubicBezTo>
                  <a:pt x="251857" y="331663"/>
                  <a:pt x="257558" y="336157"/>
                  <a:pt x="264133" y="341647"/>
                </a:cubicBezTo>
                <a:cubicBezTo>
                  <a:pt x="270709" y="347137"/>
                  <a:pt x="277616" y="352958"/>
                  <a:pt x="284855" y="359111"/>
                </a:cubicBezTo>
                <a:cubicBezTo>
                  <a:pt x="289681" y="352958"/>
                  <a:pt x="293723" y="346413"/>
                  <a:pt x="296980" y="339475"/>
                </a:cubicBezTo>
                <a:cubicBezTo>
                  <a:pt x="300238" y="332538"/>
                  <a:pt x="302892" y="325028"/>
                  <a:pt x="304943" y="316944"/>
                </a:cubicBezTo>
                <a:lnTo>
                  <a:pt x="232553" y="316944"/>
                </a:lnTo>
                <a:lnTo>
                  <a:pt x="232553" y="304276"/>
                </a:lnTo>
                <a:lnTo>
                  <a:pt x="277073" y="304276"/>
                </a:lnTo>
                <a:cubicBezTo>
                  <a:pt x="275746" y="300053"/>
                  <a:pt x="274419" y="295710"/>
                  <a:pt x="273091" y="291246"/>
                </a:cubicBezTo>
                <a:cubicBezTo>
                  <a:pt x="271764" y="286781"/>
                  <a:pt x="270618" y="283283"/>
                  <a:pt x="269653" y="280749"/>
                </a:cubicBezTo>
                <a:close/>
                <a:moveTo>
                  <a:pt x="2561377" y="277129"/>
                </a:moveTo>
                <a:cubicBezTo>
                  <a:pt x="2561981" y="278819"/>
                  <a:pt x="2562674" y="280779"/>
                  <a:pt x="2563458" y="283011"/>
                </a:cubicBezTo>
                <a:cubicBezTo>
                  <a:pt x="2564243" y="285243"/>
                  <a:pt x="2565027" y="287596"/>
                  <a:pt x="2565811" y="290069"/>
                </a:cubicBezTo>
                <a:cubicBezTo>
                  <a:pt x="2566595" y="292542"/>
                  <a:pt x="2567319" y="295016"/>
                  <a:pt x="2567983" y="297489"/>
                </a:cubicBezTo>
                <a:cubicBezTo>
                  <a:pt x="2568647" y="299962"/>
                  <a:pt x="2569219" y="302164"/>
                  <a:pt x="2569702" y="304095"/>
                </a:cubicBezTo>
                <a:lnTo>
                  <a:pt x="2635396" y="304095"/>
                </a:lnTo>
                <a:lnTo>
                  <a:pt x="2635396" y="317306"/>
                </a:lnTo>
                <a:lnTo>
                  <a:pt x="2539841" y="317306"/>
                </a:lnTo>
                <a:cubicBezTo>
                  <a:pt x="2539600" y="320443"/>
                  <a:pt x="2539389" y="324123"/>
                  <a:pt x="2539208" y="328345"/>
                </a:cubicBezTo>
                <a:cubicBezTo>
                  <a:pt x="2539027" y="332568"/>
                  <a:pt x="2538816" y="336670"/>
                  <a:pt x="2538575" y="340652"/>
                </a:cubicBezTo>
                <a:cubicBezTo>
                  <a:pt x="2538575" y="341376"/>
                  <a:pt x="2538544" y="342130"/>
                  <a:pt x="2538484" y="342914"/>
                </a:cubicBezTo>
                <a:cubicBezTo>
                  <a:pt x="2538423" y="343698"/>
                  <a:pt x="2538393" y="344452"/>
                  <a:pt x="2538393" y="345176"/>
                </a:cubicBezTo>
                <a:lnTo>
                  <a:pt x="2612593" y="345176"/>
                </a:lnTo>
                <a:cubicBezTo>
                  <a:pt x="2612473" y="346141"/>
                  <a:pt x="2612322" y="348253"/>
                  <a:pt x="2612141" y="351510"/>
                </a:cubicBezTo>
                <a:cubicBezTo>
                  <a:pt x="2611960" y="354768"/>
                  <a:pt x="2611749" y="358629"/>
                  <a:pt x="2611507" y="363093"/>
                </a:cubicBezTo>
                <a:cubicBezTo>
                  <a:pt x="2611266" y="367557"/>
                  <a:pt x="2610995" y="372262"/>
                  <a:pt x="2610693" y="377209"/>
                </a:cubicBezTo>
                <a:cubicBezTo>
                  <a:pt x="2610391" y="382155"/>
                  <a:pt x="2610090" y="386861"/>
                  <a:pt x="2609788" y="391325"/>
                </a:cubicBezTo>
                <a:cubicBezTo>
                  <a:pt x="2609486" y="395789"/>
                  <a:pt x="2609245" y="399680"/>
                  <a:pt x="2609064" y="402998"/>
                </a:cubicBezTo>
                <a:cubicBezTo>
                  <a:pt x="2608883" y="406315"/>
                  <a:pt x="2608732" y="408517"/>
                  <a:pt x="2608612" y="409603"/>
                </a:cubicBezTo>
                <a:cubicBezTo>
                  <a:pt x="2608129" y="415032"/>
                  <a:pt x="2607255" y="419496"/>
                  <a:pt x="2605988" y="422995"/>
                </a:cubicBezTo>
                <a:cubicBezTo>
                  <a:pt x="2604721" y="426494"/>
                  <a:pt x="2602760" y="429329"/>
                  <a:pt x="2600106" y="431501"/>
                </a:cubicBezTo>
                <a:cubicBezTo>
                  <a:pt x="2597451" y="433673"/>
                  <a:pt x="2593953" y="435241"/>
                  <a:pt x="2589609" y="436207"/>
                </a:cubicBezTo>
                <a:cubicBezTo>
                  <a:pt x="2585266" y="437172"/>
                  <a:pt x="2579776" y="437775"/>
                  <a:pt x="2573141" y="438016"/>
                </a:cubicBezTo>
                <a:lnTo>
                  <a:pt x="2559567" y="438740"/>
                </a:lnTo>
                <a:lnTo>
                  <a:pt x="2554319" y="424443"/>
                </a:lnTo>
                <a:lnTo>
                  <a:pt x="2572236" y="423719"/>
                </a:lnTo>
                <a:cubicBezTo>
                  <a:pt x="2576700" y="423599"/>
                  <a:pt x="2580380" y="423206"/>
                  <a:pt x="2583275" y="422543"/>
                </a:cubicBezTo>
                <a:cubicBezTo>
                  <a:pt x="2586171" y="421879"/>
                  <a:pt x="2588463" y="420824"/>
                  <a:pt x="2590152" y="419376"/>
                </a:cubicBezTo>
                <a:cubicBezTo>
                  <a:pt x="2591841" y="417928"/>
                  <a:pt x="2593078" y="415998"/>
                  <a:pt x="2593862" y="413585"/>
                </a:cubicBezTo>
                <a:cubicBezTo>
                  <a:pt x="2594647" y="411172"/>
                  <a:pt x="2595159" y="408095"/>
                  <a:pt x="2595401" y="404355"/>
                </a:cubicBezTo>
                <a:cubicBezTo>
                  <a:pt x="2595401" y="403631"/>
                  <a:pt x="2595491" y="402093"/>
                  <a:pt x="2595672" y="399740"/>
                </a:cubicBezTo>
                <a:cubicBezTo>
                  <a:pt x="2595853" y="397387"/>
                  <a:pt x="2596034" y="394643"/>
                  <a:pt x="2596215" y="391506"/>
                </a:cubicBezTo>
                <a:cubicBezTo>
                  <a:pt x="2596396" y="388369"/>
                  <a:pt x="2596607" y="385021"/>
                  <a:pt x="2596849" y="381462"/>
                </a:cubicBezTo>
                <a:cubicBezTo>
                  <a:pt x="2597089" y="377902"/>
                  <a:pt x="2597301" y="374554"/>
                  <a:pt x="2597482" y="371417"/>
                </a:cubicBezTo>
                <a:cubicBezTo>
                  <a:pt x="2597663" y="368281"/>
                  <a:pt x="2597813" y="365536"/>
                  <a:pt x="2597934" y="363183"/>
                </a:cubicBezTo>
                <a:cubicBezTo>
                  <a:pt x="2598055" y="360830"/>
                  <a:pt x="2598175" y="359292"/>
                  <a:pt x="2598296" y="358568"/>
                </a:cubicBezTo>
                <a:lnTo>
                  <a:pt x="2537127" y="358568"/>
                </a:lnTo>
                <a:cubicBezTo>
                  <a:pt x="2536041" y="367376"/>
                  <a:pt x="2534351" y="375459"/>
                  <a:pt x="2532059" y="382819"/>
                </a:cubicBezTo>
                <a:cubicBezTo>
                  <a:pt x="2529767" y="390179"/>
                  <a:pt x="2526690" y="397176"/>
                  <a:pt x="2522829" y="403812"/>
                </a:cubicBezTo>
                <a:cubicBezTo>
                  <a:pt x="2518969" y="410448"/>
                  <a:pt x="2514203" y="416963"/>
                  <a:pt x="2508533" y="423357"/>
                </a:cubicBezTo>
                <a:cubicBezTo>
                  <a:pt x="2502862" y="429752"/>
                  <a:pt x="2496045" y="436387"/>
                  <a:pt x="2488083" y="443265"/>
                </a:cubicBezTo>
                <a:lnTo>
                  <a:pt x="2477586" y="432768"/>
                </a:lnTo>
                <a:cubicBezTo>
                  <a:pt x="2486393" y="425650"/>
                  <a:pt x="2493723" y="418863"/>
                  <a:pt x="2499575" y="412408"/>
                </a:cubicBezTo>
                <a:cubicBezTo>
                  <a:pt x="2505426" y="405954"/>
                  <a:pt x="2510131" y="399137"/>
                  <a:pt x="2513691" y="391958"/>
                </a:cubicBezTo>
                <a:cubicBezTo>
                  <a:pt x="2517249" y="384779"/>
                  <a:pt x="2519904" y="376937"/>
                  <a:pt x="2521653" y="368431"/>
                </a:cubicBezTo>
                <a:cubicBezTo>
                  <a:pt x="2523403" y="359926"/>
                  <a:pt x="2524639" y="350062"/>
                  <a:pt x="2525363" y="338842"/>
                </a:cubicBezTo>
                <a:lnTo>
                  <a:pt x="2526449" y="317306"/>
                </a:lnTo>
                <a:lnTo>
                  <a:pt x="2481929" y="317306"/>
                </a:lnTo>
                <a:lnTo>
                  <a:pt x="2481929" y="304095"/>
                </a:lnTo>
                <a:lnTo>
                  <a:pt x="2555405" y="304095"/>
                </a:lnTo>
                <a:cubicBezTo>
                  <a:pt x="2554440" y="300113"/>
                  <a:pt x="2553294" y="295860"/>
                  <a:pt x="2551967" y="291336"/>
                </a:cubicBezTo>
                <a:cubicBezTo>
                  <a:pt x="2550639" y="286812"/>
                  <a:pt x="2549373" y="283283"/>
                  <a:pt x="2548166" y="280749"/>
                </a:cubicBezTo>
                <a:close/>
                <a:moveTo>
                  <a:pt x="2161899" y="276587"/>
                </a:moveTo>
                <a:lnTo>
                  <a:pt x="2176558" y="279663"/>
                </a:lnTo>
                <a:cubicBezTo>
                  <a:pt x="2175593" y="283645"/>
                  <a:pt x="2174446" y="288018"/>
                  <a:pt x="2173119" y="292784"/>
                </a:cubicBezTo>
                <a:cubicBezTo>
                  <a:pt x="2171792" y="297549"/>
                  <a:pt x="2170223" y="302466"/>
                  <a:pt x="2168414" y="307533"/>
                </a:cubicBezTo>
                <a:lnTo>
                  <a:pt x="2196465" y="307533"/>
                </a:lnTo>
                <a:lnTo>
                  <a:pt x="2196465" y="434940"/>
                </a:lnTo>
                <a:lnTo>
                  <a:pt x="2134753" y="434940"/>
                </a:lnTo>
                <a:lnTo>
                  <a:pt x="2134753" y="307533"/>
                </a:lnTo>
                <a:lnTo>
                  <a:pt x="2153393" y="307533"/>
                </a:lnTo>
                <a:cubicBezTo>
                  <a:pt x="2155203" y="302707"/>
                  <a:pt x="2156771" y="297700"/>
                  <a:pt x="2158098" y="292512"/>
                </a:cubicBezTo>
                <a:cubicBezTo>
                  <a:pt x="2159425" y="287324"/>
                  <a:pt x="2160692" y="282016"/>
                  <a:pt x="2161899" y="276587"/>
                </a:cubicBezTo>
                <a:close/>
                <a:moveTo>
                  <a:pt x="2223611" y="274958"/>
                </a:moveTo>
                <a:lnTo>
                  <a:pt x="2236822" y="277672"/>
                </a:lnTo>
                <a:cubicBezTo>
                  <a:pt x="2235375" y="282740"/>
                  <a:pt x="2233867" y="287717"/>
                  <a:pt x="2232298" y="292603"/>
                </a:cubicBezTo>
                <a:cubicBezTo>
                  <a:pt x="2230730" y="297489"/>
                  <a:pt x="2229041" y="302345"/>
                  <a:pt x="2227231" y="307171"/>
                </a:cubicBezTo>
                <a:lnTo>
                  <a:pt x="2277542" y="307171"/>
                </a:lnTo>
                <a:cubicBezTo>
                  <a:pt x="2277301" y="322011"/>
                  <a:pt x="2276999" y="336308"/>
                  <a:pt x="2276637" y="350062"/>
                </a:cubicBezTo>
                <a:cubicBezTo>
                  <a:pt x="2276516" y="355974"/>
                  <a:pt x="2276365" y="362007"/>
                  <a:pt x="2276184" y="368160"/>
                </a:cubicBezTo>
                <a:cubicBezTo>
                  <a:pt x="2276003" y="374313"/>
                  <a:pt x="2275823" y="380346"/>
                  <a:pt x="2275641" y="386257"/>
                </a:cubicBezTo>
                <a:cubicBezTo>
                  <a:pt x="2275461" y="392169"/>
                  <a:pt x="2275279" y="397719"/>
                  <a:pt x="2275099" y="402907"/>
                </a:cubicBezTo>
                <a:cubicBezTo>
                  <a:pt x="2274917" y="408095"/>
                  <a:pt x="2274707" y="412680"/>
                  <a:pt x="2274465" y="416661"/>
                </a:cubicBezTo>
                <a:cubicBezTo>
                  <a:pt x="2274224" y="420522"/>
                  <a:pt x="2273741" y="423719"/>
                  <a:pt x="2273017" y="426253"/>
                </a:cubicBezTo>
                <a:cubicBezTo>
                  <a:pt x="2272293" y="428787"/>
                  <a:pt x="2271117" y="430868"/>
                  <a:pt x="2269488" y="432497"/>
                </a:cubicBezTo>
                <a:cubicBezTo>
                  <a:pt x="2267859" y="434125"/>
                  <a:pt x="2265748" y="435332"/>
                  <a:pt x="2263154" y="436116"/>
                </a:cubicBezTo>
                <a:cubicBezTo>
                  <a:pt x="2260560" y="436900"/>
                  <a:pt x="2257273" y="437473"/>
                  <a:pt x="2253291" y="437835"/>
                </a:cubicBezTo>
                <a:lnTo>
                  <a:pt x="2237727" y="439102"/>
                </a:lnTo>
                <a:lnTo>
                  <a:pt x="2233384" y="425348"/>
                </a:lnTo>
                <a:lnTo>
                  <a:pt x="2250938" y="424262"/>
                </a:lnTo>
                <a:cubicBezTo>
                  <a:pt x="2253955" y="424021"/>
                  <a:pt x="2256247" y="423176"/>
                  <a:pt x="2257815" y="421729"/>
                </a:cubicBezTo>
                <a:cubicBezTo>
                  <a:pt x="2259384" y="420281"/>
                  <a:pt x="2260349" y="417204"/>
                  <a:pt x="2260711" y="412499"/>
                </a:cubicBezTo>
                <a:cubicBezTo>
                  <a:pt x="2261073" y="406104"/>
                  <a:pt x="2261405" y="398714"/>
                  <a:pt x="2261707" y="390329"/>
                </a:cubicBezTo>
                <a:cubicBezTo>
                  <a:pt x="2262008" y="381944"/>
                  <a:pt x="2262279" y="373438"/>
                  <a:pt x="2262521" y="364812"/>
                </a:cubicBezTo>
                <a:cubicBezTo>
                  <a:pt x="2262762" y="356185"/>
                  <a:pt x="2262943" y="347921"/>
                  <a:pt x="2263064" y="340018"/>
                </a:cubicBezTo>
                <a:cubicBezTo>
                  <a:pt x="2263185" y="332116"/>
                  <a:pt x="2263305" y="325450"/>
                  <a:pt x="2263426" y="320021"/>
                </a:cubicBezTo>
                <a:lnTo>
                  <a:pt x="2222163" y="320202"/>
                </a:lnTo>
                <a:cubicBezTo>
                  <a:pt x="2220474" y="324183"/>
                  <a:pt x="2218725" y="328104"/>
                  <a:pt x="2216915" y="331965"/>
                </a:cubicBezTo>
                <a:cubicBezTo>
                  <a:pt x="2215105" y="335826"/>
                  <a:pt x="2213175" y="339686"/>
                  <a:pt x="2211124" y="343547"/>
                </a:cubicBezTo>
                <a:lnTo>
                  <a:pt x="2198817" y="337032"/>
                </a:lnTo>
                <a:cubicBezTo>
                  <a:pt x="2204126" y="328104"/>
                  <a:pt x="2208922" y="318181"/>
                  <a:pt x="2213205" y="307262"/>
                </a:cubicBezTo>
                <a:cubicBezTo>
                  <a:pt x="2217488" y="296343"/>
                  <a:pt x="2220957" y="285575"/>
                  <a:pt x="2223611" y="274958"/>
                </a:cubicBezTo>
                <a:close/>
                <a:moveTo>
                  <a:pt x="1931870" y="133559"/>
                </a:moveTo>
                <a:cubicBezTo>
                  <a:pt x="1932594" y="135369"/>
                  <a:pt x="1933348" y="137571"/>
                  <a:pt x="1934132" y="140165"/>
                </a:cubicBezTo>
                <a:cubicBezTo>
                  <a:pt x="1934917" y="142759"/>
                  <a:pt x="1935671" y="145413"/>
                  <a:pt x="1936394" y="148128"/>
                </a:cubicBezTo>
                <a:cubicBezTo>
                  <a:pt x="1937118" y="150842"/>
                  <a:pt x="1937782" y="153497"/>
                  <a:pt x="1938385" y="156091"/>
                </a:cubicBezTo>
                <a:cubicBezTo>
                  <a:pt x="1938988" y="158684"/>
                  <a:pt x="1939471" y="161007"/>
                  <a:pt x="1939833" y="163058"/>
                </a:cubicBezTo>
                <a:lnTo>
                  <a:pt x="1926622" y="167040"/>
                </a:lnTo>
                <a:cubicBezTo>
                  <a:pt x="1926260" y="164747"/>
                  <a:pt x="1925807" y="162183"/>
                  <a:pt x="1925265" y="159348"/>
                </a:cubicBezTo>
                <a:cubicBezTo>
                  <a:pt x="1924721" y="156513"/>
                  <a:pt x="1924148" y="153678"/>
                  <a:pt x="1923545" y="150842"/>
                </a:cubicBezTo>
                <a:cubicBezTo>
                  <a:pt x="1922942" y="148007"/>
                  <a:pt x="1922309" y="145323"/>
                  <a:pt x="1921645" y="142789"/>
                </a:cubicBezTo>
                <a:cubicBezTo>
                  <a:pt x="1920981" y="140255"/>
                  <a:pt x="1920348" y="138084"/>
                  <a:pt x="1919745" y="136274"/>
                </a:cubicBezTo>
                <a:close/>
                <a:moveTo>
                  <a:pt x="1968246" y="132654"/>
                </a:moveTo>
                <a:cubicBezTo>
                  <a:pt x="1969211" y="134464"/>
                  <a:pt x="1970297" y="136575"/>
                  <a:pt x="1971503" y="138988"/>
                </a:cubicBezTo>
                <a:cubicBezTo>
                  <a:pt x="1972710" y="141401"/>
                  <a:pt x="1973886" y="143905"/>
                  <a:pt x="1975033" y="146499"/>
                </a:cubicBezTo>
                <a:cubicBezTo>
                  <a:pt x="1976179" y="149093"/>
                  <a:pt x="1977265" y="151687"/>
                  <a:pt x="1978290" y="154281"/>
                </a:cubicBezTo>
                <a:cubicBezTo>
                  <a:pt x="1979316" y="156875"/>
                  <a:pt x="1980130" y="159137"/>
                  <a:pt x="1980733" y="161067"/>
                </a:cubicBezTo>
                <a:lnTo>
                  <a:pt x="1968246" y="166497"/>
                </a:lnTo>
                <a:cubicBezTo>
                  <a:pt x="1967763" y="164204"/>
                  <a:pt x="1967070" y="161701"/>
                  <a:pt x="1966165" y="158986"/>
                </a:cubicBezTo>
                <a:cubicBezTo>
                  <a:pt x="1965260" y="156271"/>
                  <a:pt x="1964265" y="153557"/>
                  <a:pt x="1963179" y="150842"/>
                </a:cubicBezTo>
                <a:cubicBezTo>
                  <a:pt x="1962093" y="148128"/>
                  <a:pt x="1960977" y="145534"/>
                  <a:pt x="1959831" y="143060"/>
                </a:cubicBezTo>
                <a:cubicBezTo>
                  <a:pt x="1958685" y="140587"/>
                  <a:pt x="1957689" y="138506"/>
                  <a:pt x="1956845" y="136817"/>
                </a:cubicBezTo>
                <a:close/>
                <a:moveTo>
                  <a:pt x="2004260" y="131206"/>
                </a:moveTo>
                <a:cubicBezTo>
                  <a:pt x="2005587" y="132896"/>
                  <a:pt x="2007125" y="134977"/>
                  <a:pt x="2008875" y="137450"/>
                </a:cubicBezTo>
                <a:cubicBezTo>
                  <a:pt x="2010624" y="139923"/>
                  <a:pt x="2012404" y="142487"/>
                  <a:pt x="2014214" y="145142"/>
                </a:cubicBezTo>
                <a:cubicBezTo>
                  <a:pt x="2016023" y="147796"/>
                  <a:pt x="2017713" y="150420"/>
                  <a:pt x="2019281" y="153014"/>
                </a:cubicBezTo>
                <a:cubicBezTo>
                  <a:pt x="2020849" y="155608"/>
                  <a:pt x="2022116" y="157991"/>
                  <a:pt x="2023081" y="160162"/>
                </a:cubicBezTo>
                <a:lnTo>
                  <a:pt x="2011680" y="168487"/>
                </a:lnTo>
                <a:cubicBezTo>
                  <a:pt x="2010715" y="166074"/>
                  <a:pt x="2009478" y="163420"/>
                  <a:pt x="2007970" y="160524"/>
                </a:cubicBezTo>
                <a:cubicBezTo>
                  <a:pt x="2006462" y="157629"/>
                  <a:pt x="2004863" y="154763"/>
                  <a:pt x="2003174" y="151928"/>
                </a:cubicBezTo>
                <a:cubicBezTo>
                  <a:pt x="2001485" y="149093"/>
                  <a:pt x="1999796" y="146378"/>
                  <a:pt x="1998107" y="143784"/>
                </a:cubicBezTo>
                <a:cubicBezTo>
                  <a:pt x="1996418" y="141190"/>
                  <a:pt x="1994910" y="138988"/>
                  <a:pt x="1993583" y="137179"/>
                </a:cubicBezTo>
                <a:close/>
                <a:moveTo>
                  <a:pt x="1889522" y="130483"/>
                </a:moveTo>
                <a:lnTo>
                  <a:pt x="1901104" y="134826"/>
                </a:lnTo>
                <a:cubicBezTo>
                  <a:pt x="1900139" y="137239"/>
                  <a:pt x="1898933" y="139984"/>
                  <a:pt x="1897485" y="143060"/>
                </a:cubicBezTo>
                <a:cubicBezTo>
                  <a:pt x="1896037" y="146137"/>
                  <a:pt x="1894469" y="149244"/>
                  <a:pt x="1892779" y="152381"/>
                </a:cubicBezTo>
                <a:cubicBezTo>
                  <a:pt x="1891090" y="155517"/>
                  <a:pt x="1889401" y="158534"/>
                  <a:pt x="1887712" y="161429"/>
                </a:cubicBezTo>
                <a:cubicBezTo>
                  <a:pt x="1886023" y="164325"/>
                  <a:pt x="1884455" y="166798"/>
                  <a:pt x="1883007" y="168849"/>
                </a:cubicBezTo>
                <a:lnTo>
                  <a:pt x="1870881" y="161791"/>
                </a:lnTo>
                <a:cubicBezTo>
                  <a:pt x="1872209" y="160102"/>
                  <a:pt x="1873747" y="157961"/>
                  <a:pt x="1875496" y="155367"/>
                </a:cubicBezTo>
                <a:cubicBezTo>
                  <a:pt x="1877246" y="152773"/>
                  <a:pt x="1878995" y="150028"/>
                  <a:pt x="1880745" y="147132"/>
                </a:cubicBezTo>
                <a:cubicBezTo>
                  <a:pt x="1882494" y="144237"/>
                  <a:pt x="1884153" y="141341"/>
                  <a:pt x="1885721" y="138445"/>
                </a:cubicBezTo>
                <a:cubicBezTo>
                  <a:pt x="1887290" y="135550"/>
                  <a:pt x="1888557" y="132896"/>
                  <a:pt x="1889522" y="130483"/>
                </a:cubicBezTo>
                <a:close/>
                <a:moveTo>
                  <a:pt x="2765527" y="127768"/>
                </a:moveTo>
                <a:lnTo>
                  <a:pt x="2765527" y="146770"/>
                </a:lnTo>
                <a:lnTo>
                  <a:pt x="2803893" y="146770"/>
                </a:lnTo>
                <a:lnTo>
                  <a:pt x="2803893" y="127768"/>
                </a:lnTo>
                <a:close/>
                <a:moveTo>
                  <a:pt x="3820697" y="126320"/>
                </a:moveTo>
                <a:cubicBezTo>
                  <a:pt x="3824799" y="126320"/>
                  <a:pt x="3827755" y="126984"/>
                  <a:pt x="3829564" y="128311"/>
                </a:cubicBezTo>
                <a:cubicBezTo>
                  <a:pt x="3831374" y="129638"/>
                  <a:pt x="3832279" y="132715"/>
                  <a:pt x="3832279" y="137541"/>
                </a:cubicBezTo>
                <a:cubicBezTo>
                  <a:pt x="3832279" y="142608"/>
                  <a:pt x="3831374" y="145805"/>
                  <a:pt x="3829564" y="147132"/>
                </a:cubicBezTo>
                <a:cubicBezTo>
                  <a:pt x="3827755" y="148459"/>
                  <a:pt x="3824799" y="149123"/>
                  <a:pt x="3820697" y="149123"/>
                </a:cubicBezTo>
                <a:cubicBezTo>
                  <a:pt x="3816474" y="149123"/>
                  <a:pt x="3813488" y="148459"/>
                  <a:pt x="3811738" y="147132"/>
                </a:cubicBezTo>
                <a:cubicBezTo>
                  <a:pt x="3809989" y="145805"/>
                  <a:pt x="3809114" y="142608"/>
                  <a:pt x="3809114" y="137541"/>
                </a:cubicBezTo>
                <a:cubicBezTo>
                  <a:pt x="3809114" y="132715"/>
                  <a:pt x="3809989" y="129638"/>
                  <a:pt x="3811738" y="128311"/>
                </a:cubicBezTo>
                <a:cubicBezTo>
                  <a:pt x="3813488" y="126984"/>
                  <a:pt x="3816474" y="126320"/>
                  <a:pt x="3820697" y="126320"/>
                </a:cubicBezTo>
                <a:close/>
                <a:moveTo>
                  <a:pt x="1548498" y="125053"/>
                </a:moveTo>
                <a:lnTo>
                  <a:pt x="1563519" y="125053"/>
                </a:lnTo>
                <a:cubicBezTo>
                  <a:pt x="1563519" y="128914"/>
                  <a:pt x="1562916" y="133046"/>
                  <a:pt x="1561710" y="137450"/>
                </a:cubicBezTo>
                <a:cubicBezTo>
                  <a:pt x="1560503" y="141854"/>
                  <a:pt x="1558995" y="146167"/>
                  <a:pt x="1557185" y="150390"/>
                </a:cubicBezTo>
                <a:cubicBezTo>
                  <a:pt x="1555375" y="154613"/>
                  <a:pt x="1553324" y="158654"/>
                  <a:pt x="1551032" y="162515"/>
                </a:cubicBezTo>
                <a:cubicBezTo>
                  <a:pt x="1548740" y="166376"/>
                  <a:pt x="1546508" y="169754"/>
                  <a:pt x="1544336" y="172650"/>
                </a:cubicBezTo>
                <a:lnTo>
                  <a:pt x="1531487" y="172650"/>
                </a:lnTo>
                <a:cubicBezTo>
                  <a:pt x="1533900" y="168910"/>
                  <a:pt x="1536162" y="164958"/>
                  <a:pt x="1538273" y="160796"/>
                </a:cubicBezTo>
                <a:cubicBezTo>
                  <a:pt x="1540385" y="156633"/>
                  <a:pt x="1542194" y="152471"/>
                  <a:pt x="1543703" y="148309"/>
                </a:cubicBezTo>
                <a:cubicBezTo>
                  <a:pt x="1545211" y="144146"/>
                  <a:pt x="1546387" y="140074"/>
                  <a:pt x="1547232" y="136093"/>
                </a:cubicBezTo>
                <a:cubicBezTo>
                  <a:pt x="1548076" y="132111"/>
                  <a:pt x="1548498" y="128431"/>
                  <a:pt x="1548498" y="125053"/>
                </a:cubicBezTo>
                <a:close/>
                <a:moveTo>
                  <a:pt x="700773" y="125053"/>
                </a:moveTo>
                <a:lnTo>
                  <a:pt x="715794" y="125053"/>
                </a:lnTo>
                <a:cubicBezTo>
                  <a:pt x="715794" y="128914"/>
                  <a:pt x="715191" y="133046"/>
                  <a:pt x="713985" y="137450"/>
                </a:cubicBezTo>
                <a:cubicBezTo>
                  <a:pt x="712778" y="141854"/>
                  <a:pt x="711270" y="146167"/>
                  <a:pt x="709460" y="150390"/>
                </a:cubicBezTo>
                <a:cubicBezTo>
                  <a:pt x="707651" y="154613"/>
                  <a:pt x="705599" y="158654"/>
                  <a:pt x="703307" y="162515"/>
                </a:cubicBezTo>
                <a:cubicBezTo>
                  <a:pt x="701015" y="166376"/>
                  <a:pt x="698783" y="169754"/>
                  <a:pt x="696611" y="172650"/>
                </a:cubicBezTo>
                <a:lnTo>
                  <a:pt x="683762" y="172650"/>
                </a:lnTo>
                <a:cubicBezTo>
                  <a:pt x="686175" y="168910"/>
                  <a:pt x="688437" y="164958"/>
                  <a:pt x="690548" y="160796"/>
                </a:cubicBezTo>
                <a:cubicBezTo>
                  <a:pt x="692660" y="156633"/>
                  <a:pt x="694470" y="152471"/>
                  <a:pt x="695978" y="148309"/>
                </a:cubicBezTo>
                <a:cubicBezTo>
                  <a:pt x="697486" y="144146"/>
                  <a:pt x="698662" y="140074"/>
                  <a:pt x="699507" y="136093"/>
                </a:cubicBezTo>
                <a:cubicBezTo>
                  <a:pt x="700351" y="132111"/>
                  <a:pt x="700773" y="128431"/>
                  <a:pt x="700773" y="125053"/>
                </a:cubicBezTo>
                <a:close/>
                <a:moveTo>
                  <a:pt x="83611" y="117995"/>
                </a:moveTo>
                <a:lnTo>
                  <a:pt x="93021" y="124148"/>
                </a:lnTo>
                <a:cubicBezTo>
                  <a:pt x="91091" y="127165"/>
                  <a:pt x="88980" y="130362"/>
                  <a:pt x="86687" y="133740"/>
                </a:cubicBezTo>
                <a:cubicBezTo>
                  <a:pt x="84395" y="137118"/>
                  <a:pt x="81982" y="140436"/>
                  <a:pt x="79448" y="143694"/>
                </a:cubicBezTo>
                <a:cubicBezTo>
                  <a:pt x="76915" y="146951"/>
                  <a:pt x="74321" y="150088"/>
                  <a:pt x="71666" y="153104"/>
                </a:cubicBezTo>
                <a:cubicBezTo>
                  <a:pt x="69012" y="156121"/>
                  <a:pt x="66418" y="158835"/>
                  <a:pt x="63884" y="161248"/>
                </a:cubicBezTo>
                <a:lnTo>
                  <a:pt x="55198" y="153285"/>
                </a:lnTo>
                <a:cubicBezTo>
                  <a:pt x="60386" y="148580"/>
                  <a:pt x="65453" y="143121"/>
                  <a:pt x="70399" y="136907"/>
                </a:cubicBezTo>
                <a:cubicBezTo>
                  <a:pt x="75346" y="130694"/>
                  <a:pt x="79750" y="124390"/>
                  <a:pt x="83611" y="117995"/>
                </a:cubicBezTo>
                <a:close/>
                <a:moveTo>
                  <a:pt x="138446" y="117633"/>
                </a:moveTo>
                <a:cubicBezTo>
                  <a:pt x="140738" y="119926"/>
                  <a:pt x="143212" y="122550"/>
                  <a:pt x="145866" y="125506"/>
                </a:cubicBezTo>
                <a:cubicBezTo>
                  <a:pt x="148520" y="128462"/>
                  <a:pt x="151114" y="131508"/>
                  <a:pt x="153648" y="134645"/>
                </a:cubicBezTo>
                <a:cubicBezTo>
                  <a:pt x="156182" y="137782"/>
                  <a:pt x="158625" y="140889"/>
                  <a:pt x="160977" y="143965"/>
                </a:cubicBezTo>
                <a:cubicBezTo>
                  <a:pt x="163330" y="147042"/>
                  <a:pt x="165411" y="149847"/>
                  <a:pt x="167221" y="152381"/>
                </a:cubicBezTo>
                <a:lnTo>
                  <a:pt x="157991" y="160705"/>
                </a:lnTo>
                <a:cubicBezTo>
                  <a:pt x="156182" y="157810"/>
                  <a:pt x="154100" y="154673"/>
                  <a:pt x="151748" y="151295"/>
                </a:cubicBezTo>
                <a:cubicBezTo>
                  <a:pt x="149395" y="147916"/>
                  <a:pt x="146982" y="144599"/>
                  <a:pt x="144509" y="141341"/>
                </a:cubicBezTo>
                <a:cubicBezTo>
                  <a:pt x="142035" y="138084"/>
                  <a:pt x="139562" y="134947"/>
                  <a:pt x="137089" y="131930"/>
                </a:cubicBezTo>
                <a:cubicBezTo>
                  <a:pt x="134615" y="128914"/>
                  <a:pt x="132233" y="126260"/>
                  <a:pt x="129940" y="123967"/>
                </a:cubicBezTo>
                <a:close/>
                <a:moveTo>
                  <a:pt x="3511277" y="110394"/>
                </a:moveTo>
                <a:lnTo>
                  <a:pt x="3522135" y="116367"/>
                </a:lnTo>
                <a:cubicBezTo>
                  <a:pt x="3517189" y="125053"/>
                  <a:pt x="3512242" y="133137"/>
                  <a:pt x="3507295" y="140617"/>
                </a:cubicBezTo>
                <a:cubicBezTo>
                  <a:pt x="3502349" y="148097"/>
                  <a:pt x="3497161" y="154854"/>
                  <a:pt x="3491732" y="160886"/>
                </a:cubicBezTo>
                <a:lnTo>
                  <a:pt x="3481416" y="152200"/>
                </a:lnTo>
                <a:cubicBezTo>
                  <a:pt x="3486845" y="146408"/>
                  <a:pt x="3492214" y="139803"/>
                  <a:pt x="3497523" y="132383"/>
                </a:cubicBezTo>
                <a:cubicBezTo>
                  <a:pt x="3502831" y="124963"/>
                  <a:pt x="3507416" y="117633"/>
                  <a:pt x="3511277" y="110394"/>
                </a:cubicBezTo>
                <a:close/>
                <a:moveTo>
                  <a:pt x="3575161" y="110032"/>
                </a:moveTo>
                <a:cubicBezTo>
                  <a:pt x="3577212" y="112325"/>
                  <a:pt x="3579625" y="115281"/>
                  <a:pt x="3582400" y="118900"/>
                </a:cubicBezTo>
                <a:cubicBezTo>
                  <a:pt x="3585175" y="122520"/>
                  <a:pt x="3587950" y="126320"/>
                  <a:pt x="3590725" y="130302"/>
                </a:cubicBezTo>
                <a:cubicBezTo>
                  <a:pt x="3593500" y="134283"/>
                  <a:pt x="3596124" y="138174"/>
                  <a:pt x="3598597" y="141974"/>
                </a:cubicBezTo>
                <a:cubicBezTo>
                  <a:pt x="3601071" y="145775"/>
                  <a:pt x="3603031" y="149002"/>
                  <a:pt x="3604479" y="151657"/>
                </a:cubicBezTo>
                <a:lnTo>
                  <a:pt x="3594526" y="160705"/>
                </a:lnTo>
                <a:cubicBezTo>
                  <a:pt x="3592957" y="157689"/>
                  <a:pt x="3590936" y="154130"/>
                  <a:pt x="3588463" y="150028"/>
                </a:cubicBezTo>
                <a:cubicBezTo>
                  <a:pt x="3585989" y="145926"/>
                  <a:pt x="3583395" y="141824"/>
                  <a:pt x="3580681" y="137722"/>
                </a:cubicBezTo>
                <a:cubicBezTo>
                  <a:pt x="3577966" y="133619"/>
                  <a:pt x="3575281" y="129728"/>
                  <a:pt x="3572627" y="126049"/>
                </a:cubicBezTo>
                <a:cubicBezTo>
                  <a:pt x="3569973" y="122369"/>
                  <a:pt x="3567560" y="119443"/>
                  <a:pt x="3565389" y="117271"/>
                </a:cubicBezTo>
                <a:close/>
                <a:moveTo>
                  <a:pt x="2125399" y="108042"/>
                </a:moveTo>
                <a:lnTo>
                  <a:pt x="2139153" y="108585"/>
                </a:lnTo>
                <a:lnTo>
                  <a:pt x="2139153" y="120529"/>
                </a:lnTo>
                <a:lnTo>
                  <a:pt x="2186387" y="120529"/>
                </a:lnTo>
                <a:lnTo>
                  <a:pt x="2186387" y="131025"/>
                </a:lnTo>
                <a:lnTo>
                  <a:pt x="2139153" y="131025"/>
                </a:lnTo>
                <a:lnTo>
                  <a:pt x="2139153" y="148942"/>
                </a:lnTo>
                <a:lnTo>
                  <a:pt x="2198694" y="148942"/>
                </a:lnTo>
                <a:lnTo>
                  <a:pt x="2198694" y="159801"/>
                </a:lnTo>
                <a:lnTo>
                  <a:pt x="2066039" y="159801"/>
                </a:lnTo>
                <a:lnTo>
                  <a:pt x="2066039" y="148942"/>
                </a:lnTo>
                <a:lnTo>
                  <a:pt x="2125399" y="148942"/>
                </a:lnTo>
                <a:lnTo>
                  <a:pt x="2125399" y="131025"/>
                </a:lnTo>
                <a:lnTo>
                  <a:pt x="2080698" y="131025"/>
                </a:lnTo>
                <a:lnTo>
                  <a:pt x="2080698" y="120529"/>
                </a:lnTo>
                <a:lnTo>
                  <a:pt x="2125399" y="120529"/>
                </a:lnTo>
                <a:close/>
                <a:moveTo>
                  <a:pt x="2455926" y="100260"/>
                </a:moveTo>
                <a:cubicBezTo>
                  <a:pt x="2458459" y="101104"/>
                  <a:pt x="2461385" y="102160"/>
                  <a:pt x="2464703" y="103427"/>
                </a:cubicBezTo>
                <a:cubicBezTo>
                  <a:pt x="2468021" y="104694"/>
                  <a:pt x="2471279" y="105991"/>
                  <a:pt x="2474476" y="107318"/>
                </a:cubicBezTo>
                <a:cubicBezTo>
                  <a:pt x="2477673" y="108645"/>
                  <a:pt x="2480659" y="110002"/>
                  <a:pt x="2483434" y="111390"/>
                </a:cubicBezTo>
                <a:cubicBezTo>
                  <a:pt x="2486209" y="112777"/>
                  <a:pt x="2488381" y="113954"/>
                  <a:pt x="2489949" y="114919"/>
                </a:cubicBezTo>
                <a:lnTo>
                  <a:pt x="2485425" y="126139"/>
                </a:lnTo>
                <a:cubicBezTo>
                  <a:pt x="2483012" y="124812"/>
                  <a:pt x="2480388" y="123394"/>
                  <a:pt x="2477553" y="121886"/>
                </a:cubicBezTo>
                <a:cubicBezTo>
                  <a:pt x="2474717" y="120378"/>
                  <a:pt x="2471761" y="118900"/>
                  <a:pt x="2468685" y="117452"/>
                </a:cubicBezTo>
                <a:cubicBezTo>
                  <a:pt x="2465608" y="116005"/>
                  <a:pt x="2462561" y="114617"/>
                  <a:pt x="2459545" y="113290"/>
                </a:cubicBezTo>
                <a:cubicBezTo>
                  <a:pt x="2456529" y="111963"/>
                  <a:pt x="2453754" y="110817"/>
                  <a:pt x="2451221" y="109851"/>
                </a:cubicBezTo>
                <a:close/>
                <a:moveTo>
                  <a:pt x="2430047" y="98812"/>
                </a:moveTo>
                <a:lnTo>
                  <a:pt x="2426065" y="127949"/>
                </a:lnTo>
                <a:lnTo>
                  <a:pt x="2511304" y="127949"/>
                </a:lnTo>
                <a:cubicBezTo>
                  <a:pt x="2511545" y="124209"/>
                  <a:pt x="2511757" y="119775"/>
                  <a:pt x="2511938" y="114647"/>
                </a:cubicBezTo>
                <a:cubicBezTo>
                  <a:pt x="2512119" y="109520"/>
                  <a:pt x="2512330" y="104241"/>
                  <a:pt x="2512571" y="98812"/>
                </a:cubicBezTo>
                <a:close/>
                <a:moveTo>
                  <a:pt x="3133515" y="98269"/>
                </a:moveTo>
                <a:lnTo>
                  <a:pt x="3133515" y="117995"/>
                </a:lnTo>
                <a:lnTo>
                  <a:pt x="3212240" y="117995"/>
                </a:lnTo>
                <a:lnTo>
                  <a:pt x="3212240" y="98269"/>
                </a:lnTo>
                <a:close/>
                <a:moveTo>
                  <a:pt x="2765527" y="98088"/>
                </a:moveTo>
                <a:lnTo>
                  <a:pt x="2765527" y="116909"/>
                </a:lnTo>
                <a:lnTo>
                  <a:pt x="2803893" y="116909"/>
                </a:lnTo>
                <a:lnTo>
                  <a:pt x="2803893" y="98088"/>
                </a:lnTo>
                <a:close/>
                <a:moveTo>
                  <a:pt x="2922251" y="95011"/>
                </a:moveTo>
                <a:lnTo>
                  <a:pt x="3070108" y="95011"/>
                </a:lnTo>
                <a:lnTo>
                  <a:pt x="3070108" y="107680"/>
                </a:lnTo>
                <a:lnTo>
                  <a:pt x="2992288" y="107680"/>
                </a:lnTo>
                <a:cubicBezTo>
                  <a:pt x="2987341" y="114436"/>
                  <a:pt x="2982033" y="121042"/>
                  <a:pt x="2976362" y="127496"/>
                </a:cubicBezTo>
                <a:cubicBezTo>
                  <a:pt x="2970692" y="133951"/>
                  <a:pt x="2965323" y="139531"/>
                  <a:pt x="2960256" y="144237"/>
                </a:cubicBezTo>
                <a:cubicBezTo>
                  <a:pt x="2963031" y="144237"/>
                  <a:pt x="2967314" y="144146"/>
                  <a:pt x="2973105" y="143965"/>
                </a:cubicBezTo>
                <a:cubicBezTo>
                  <a:pt x="2978896" y="143784"/>
                  <a:pt x="2985230" y="143543"/>
                  <a:pt x="2992107" y="143241"/>
                </a:cubicBezTo>
                <a:cubicBezTo>
                  <a:pt x="2998984" y="142940"/>
                  <a:pt x="3005952" y="142668"/>
                  <a:pt x="3013010" y="142427"/>
                </a:cubicBezTo>
                <a:cubicBezTo>
                  <a:pt x="3020068" y="142186"/>
                  <a:pt x="3026251" y="141944"/>
                  <a:pt x="3031560" y="141703"/>
                </a:cubicBezTo>
                <a:cubicBezTo>
                  <a:pt x="3028182" y="137601"/>
                  <a:pt x="3024864" y="133800"/>
                  <a:pt x="3021606" y="130302"/>
                </a:cubicBezTo>
                <a:cubicBezTo>
                  <a:pt x="3018349" y="126803"/>
                  <a:pt x="3015453" y="123847"/>
                  <a:pt x="3012919" y="121434"/>
                </a:cubicBezTo>
                <a:lnTo>
                  <a:pt x="3022873" y="113471"/>
                </a:lnTo>
                <a:cubicBezTo>
                  <a:pt x="3025407" y="115884"/>
                  <a:pt x="3028423" y="118930"/>
                  <a:pt x="3031921" y="122610"/>
                </a:cubicBezTo>
                <a:cubicBezTo>
                  <a:pt x="3035421" y="126290"/>
                  <a:pt x="3038919" y="130181"/>
                  <a:pt x="3042418" y="134283"/>
                </a:cubicBezTo>
                <a:cubicBezTo>
                  <a:pt x="3045917" y="138385"/>
                  <a:pt x="3049265" y="142457"/>
                  <a:pt x="3052462" y="146499"/>
                </a:cubicBezTo>
                <a:cubicBezTo>
                  <a:pt x="3055660" y="150541"/>
                  <a:pt x="3058284" y="154070"/>
                  <a:pt x="3060335" y="157086"/>
                </a:cubicBezTo>
                <a:lnTo>
                  <a:pt x="3050381" y="167763"/>
                </a:lnTo>
                <a:cubicBezTo>
                  <a:pt x="3049175" y="165712"/>
                  <a:pt x="3047787" y="163510"/>
                  <a:pt x="3046219" y="161158"/>
                </a:cubicBezTo>
                <a:cubicBezTo>
                  <a:pt x="3044651" y="158805"/>
                  <a:pt x="3042901" y="156362"/>
                  <a:pt x="3040971" y="153828"/>
                </a:cubicBezTo>
                <a:cubicBezTo>
                  <a:pt x="3037592" y="153949"/>
                  <a:pt x="3033400" y="154100"/>
                  <a:pt x="3028393" y="154281"/>
                </a:cubicBezTo>
                <a:cubicBezTo>
                  <a:pt x="3023386" y="154462"/>
                  <a:pt x="3017987" y="154643"/>
                  <a:pt x="3012195" y="154824"/>
                </a:cubicBezTo>
                <a:cubicBezTo>
                  <a:pt x="3006404" y="155005"/>
                  <a:pt x="3000493" y="155216"/>
                  <a:pt x="2994460" y="155457"/>
                </a:cubicBezTo>
                <a:cubicBezTo>
                  <a:pt x="2988427" y="155698"/>
                  <a:pt x="2982787" y="155940"/>
                  <a:pt x="2977539" y="156181"/>
                </a:cubicBezTo>
                <a:cubicBezTo>
                  <a:pt x="2972290" y="156422"/>
                  <a:pt x="2967615" y="156664"/>
                  <a:pt x="2963513" y="156905"/>
                </a:cubicBezTo>
                <a:cubicBezTo>
                  <a:pt x="2959411" y="157146"/>
                  <a:pt x="2956395" y="157327"/>
                  <a:pt x="2954465" y="157448"/>
                </a:cubicBezTo>
                <a:cubicBezTo>
                  <a:pt x="2950965" y="157689"/>
                  <a:pt x="2947768" y="157961"/>
                  <a:pt x="2944873" y="158262"/>
                </a:cubicBezTo>
                <a:cubicBezTo>
                  <a:pt x="2941977" y="158564"/>
                  <a:pt x="2939263" y="158956"/>
                  <a:pt x="2936729" y="159439"/>
                </a:cubicBezTo>
                <a:lnTo>
                  <a:pt x="2934014" y="146951"/>
                </a:lnTo>
                <a:cubicBezTo>
                  <a:pt x="2936789" y="145986"/>
                  <a:pt x="2938870" y="145051"/>
                  <a:pt x="2940258" y="144146"/>
                </a:cubicBezTo>
                <a:cubicBezTo>
                  <a:pt x="2941645" y="143241"/>
                  <a:pt x="2943365" y="142065"/>
                  <a:pt x="2945416" y="140617"/>
                </a:cubicBezTo>
                <a:cubicBezTo>
                  <a:pt x="2947708" y="138687"/>
                  <a:pt x="2950151" y="136425"/>
                  <a:pt x="2952745" y="133831"/>
                </a:cubicBezTo>
                <a:cubicBezTo>
                  <a:pt x="2955339" y="131237"/>
                  <a:pt x="2957933" y="128492"/>
                  <a:pt x="2960527" y="125596"/>
                </a:cubicBezTo>
                <a:cubicBezTo>
                  <a:pt x="2963121" y="122701"/>
                  <a:pt x="2965685" y="119715"/>
                  <a:pt x="2968219" y="116638"/>
                </a:cubicBezTo>
                <a:cubicBezTo>
                  <a:pt x="2970752" y="113561"/>
                  <a:pt x="2973105" y="110575"/>
                  <a:pt x="2975277" y="107680"/>
                </a:cubicBezTo>
                <a:lnTo>
                  <a:pt x="2922251" y="107680"/>
                </a:lnTo>
                <a:close/>
                <a:moveTo>
                  <a:pt x="22441" y="95011"/>
                </a:moveTo>
                <a:lnTo>
                  <a:pt x="28594" y="96821"/>
                </a:lnTo>
                <a:lnTo>
                  <a:pt x="34566" y="98450"/>
                </a:lnTo>
                <a:cubicBezTo>
                  <a:pt x="33481" y="102793"/>
                  <a:pt x="32274" y="107650"/>
                  <a:pt x="30947" y="113018"/>
                </a:cubicBezTo>
                <a:cubicBezTo>
                  <a:pt x="29620" y="118387"/>
                  <a:pt x="28202" y="123937"/>
                  <a:pt x="26694" y="129668"/>
                </a:cubicBezTo>
                <a:cubicBezTo>
                  <a:pt x="25186" y="135399"/>
                  <a:pt x="23557" y="141220"/>
                  <a:pt x="21808" y="147132"/>
                </a:cubicBezTo>
                <a:cubicBezTo>
                  <a:pt x="20058" y="153044"/>
                  <a:pt x="18218" y="158715"/>
                  <a:pt x="16288" y="164144"/>
                </a:cubicBezTo>
                <a:lnTo>
                  <a:pt x="3982" y="160343"/>
                </a:lnTo>
                <a:cubicBezTo>
                  <a:pt x="7842" y="149847"/>
                  <a:pt x="11371" y="138777"/>
                  <a:pt x="14569" y="127135"/>
                </a:cubicBezTo>
                <a:cubicBezTo>
                  <a:pt x="17766" y="115492"/>
                  <a:pt x="20390" y="104784"/>
                  <a:pt x="22441" y="95011"/>
                </a:cubicBezTo>
                <a:close/>
                <a:moveTo>
                  <a:pt x="89040" y="82343"/>
                </a:moveTo>
                <a:lnTo>
                  <a:pt x="89040" y="98450"/>
                </a:lnTo>
                <a:lnTo>
                  <a:pt x="137541" y="98450"/>
                </a:lnTo>
                <a:lnTo>
                  <a:pt x="137541" y="82343"/>
                </a:lnTo>
                <a:close/>
                <a:moveTo>
                  <a:pt x="2129019" y="74380"/>
                </a:moveTo>
                <a:cubicBezTo>
                  <a:pt x="2124796" y="78603"/>
                  <a:pt x="2120784" y="82343"/>
                  <a:pt x="2116983" y="85601"/>
                </a:cubicBezTo>
                <a:cubicBezTo>
                  <a:pt x="2113183" y="88858"/>
                  <a:pt x="2109171" y="92056"/>
                  <a:pt x="2104949" y="95192"/>
                </a:cubicBezTo>
                <a:cubicBezTo>
                  <a:pt x="2107483" y="95192"/>
                  <a:pt x="2111132" y="95132"/>
                  <a:pt x="2115898" y="95011"/>
                </a:cubicBezTo>
                <a:cubicBezTo>
                  <a:pt x="2120663" y="94891"/>
                  <a:pt x="2125791" y="94740"/>
                  <a:pt x="2131281" y="94559"/>
                </a:cubicBezTo>
                <a:cubicBezTo>
                  <a:pt x="2136770" y="94378"/>
                  <a:pt x="2142230" y="94197"/>
                  <a:pt x="2147659" y="94016"/>
                </a:cubicBezTo>
                <a:cubicBezTo>
                  <a:pt x="2153088" y="93835"/>
                  <a:pt x="2157733" y="93684"/>
                  <a:pt x="2161594" y="93564"/>
                </a:cubicBezTo>
                <a:cubicBezTo>
                  <a:pt x="2158819" y="91030"/>
                  <a:pt x="2156074" y="88677"/>
                  <a:pt x="2153359" y="86506"/>
                </a:cubicBezTo>
                <a:cubicBezTo>
                  <a:pt x="2150645" y="84334"/>
                  <a:pt x="2148262" y="82524"/>
                  <a:pt x="2146211" y="81076"/>
                </a:cubicBezTo>
                <a:lnTo>
                  <a:pt x="2153088" y="74380"/>
                </a:lnTo>
                <a:close/>
                <a:moveTo>
                  <a:pt x="3133515" y="66417"/>
                </a:moveTo>
                <a:lnTo>
                  <a:pt x="3133515" y="86687"/>
                </a:lnTo>
                <a:lnTo>
                  <a:pt x="3212240" y="86687"/>
                </a:lnTo>
                <a:lnTo>
                  <a:pt x="3212240" y="66417"/>
                </a:lnTo>
                <a:close/>
                <a:moveTo>
                  <a:pt x="952329" y="64246"/>
                </a:moveTo>
                <a:cubicBezTo>
                  <a:pt x="956551" y="67503"/>
                  <a:pt x="961196" y="71274"/>
                  <a:pt x="966264" y="75557"/>
                </a:cubicBezTo>
                <a:cubicBezTo>
                  <a:pt x="971331" y="79840"/>
                  <a:pt x="976429" y="84274"/>
                  <a:pt x="981556" y="88858"/>
                </a:cubicBezTo>
                <a:cubicBezTo>
                  <a:pt x="986684" y="93443"/>
                  <a:pt x="991570" y="97998"/>
                  <a:pt x="996215" y="102522"/>
                </a:cubicBezTo>
                <a:cubicBezTo>
                  <a:pt x="1000860" y="107046"/>
                  <a:pt x="1004872" y="111239"/>
                  <a:pt x="1008250" y="115100"/>
                </a:cubicBezTo>
                <a:lnTo>
                  <a:pt x="998115" y="127406"/>
                </a:lnTo>
                <a:cubicBezTo>
                  <a:pt x="994617" y="123183"/>
                  <a:pt x="990514" y="118629"/>
                  <a:pt x="985809" y="113742"/>
                </a:cubicBezTo>
                <a:cubicBezTo>
                  <a:pt x="981104" y="108856"/>
                  <a:pt x="976278" y="104000"/>
                  <a:pt x="971331" y="99174"/>
                </a:cubicBezTo>
                <a:cubicBezTo>
                  <a:pt x="966384" y="94348"/>
                  <a:pt x="961468" y="89793"/>
                  <a:pt x="956582" y="85510"/>
                </a:cubicBezTo>
                <a:cubicBezTo>
                  <a:pt x="951695" y="81227"/>
                  <a:pt x="947261" y="77517"/>
                  <a:pt x="943280" y="74380"/>
                </a:cubicBezTo>
                <a:close/>
                <a:moveTo>
                  <a:pt x="2075631" y="64065"/>
                </a:moveTo>
                <a:lnTo>
                  <a:pt x="2191274" y="64065"/>
                </a:lnTo>
                <a:lnTo>
                  <a:pt x="2191274" y="74380"/>
                </a:lnTo>
                <a:lnTo>
                  <a:pt x="2156527" y="74380"/>
                </a:lnTo>
                <a:cubicBezTo>
                  <a:pt x="2158940" y="76190"/>
                  <a:pt x="2161685" y="78362"/>
                  <a:pt x="2164761" y="80895"/>
                </a:cubicBezTo>
                <a:cubicBezTo>
                  <a:pt x="2167837" y="83429"/>
                  <a:pt x="2170884" y="86053"/>
                  <a:pt x="2173900" y="88768"/>
                </a:cubicBezTo>
                <a:cubicBezTo>
                  <a:pt x="2176917" y="91482"/>
                  <a:pt x="2179782" y="94167"/>
                  <a:pt x="2182497" y="96821"/>
                </a:cubicBezTo>
                <a:cubicBezTo>
                  <a:pt x="2185211" y="99476"/>
                  <a:pt x="2187473" y="101768"/>
                  <a:pt x="2189283" y="103698"/>
                </a:cubicBezTo>
                <a:lnTo>
                  <a:pt x="2181139" y="113833"/>
                </a:lnTo>
                <a:cubicBezTo>
                  <a:pt x="2179933" y="112264"/>
                  <a:pt x="2178575" y="110636"/>
                  <a:pt x="2177067" y="108947"/>
                </a:cubicBezTo>
                <a:cubicBezTo>
                  <a:pt x="2175559" y="107257"/>
                  <a:pt x="2173900" y="105448"/>
                  <a:pt x="2172091" y="103517"/>
                </a:cubicBezTo>
                <a:cubicBezTo>
                  <a:pt x="2169677" y="103638"/>
                  <a:pt x="2166329" y="103728"/>
                  <a:pt x="2162046" y="103789"/>
                </a:cubicBezTo>
                <a:cubicBezTo>
                  <a:pt x="2157763" y="103849"/>
                  <a:pt x="2153058" y="103940"/>
                  <a:pt x="2147930" y="104060"/>
                </a:cubicBezTo>
                <a:cubicBezTo>
                  <a:pt x="2142803" y="104181"/>
                  <a:pt x="2137494" y="104332"/>
                  <a:pt x="2132005" y="104513"/>
                </a:cubicBezTo>
                <a:cubicBezTo>
                  <a:pt x="2126515" y="104694"/>
                  <a:pt x="2121357" y="104875"/>
                  <a:pt x="2116531" y="105056"/>
                </a:cubicBezTo>
                <a:cubicBezTo>
                  <a:pt x="2111705" y="105237"/>
                  <a:pt x="2107422" y="105387"/>
                  <a:pt x="2103682" y="105508"/>
                </a:cubicBezTo>
                <a:cubicBezTo>
                  <a:pt x="2099942" y="105629"/>
                  <a:pt x="2097287" y="105749"/>
                  <a:pt x="2095719" y="105870"/>
                </a:cubicBezTo>
                <a:cubicBezTo>
                  <a:pt x="2092582" y="105991"/>
                  <a:pt x="2089898" y="106141"/>
                  <a:pt x="2087666" y="106322"/>
                </a:cubicBezTo>
                <a:cubicBezTo>
                  <a:pt x="2085434" y="106503"/>
                  <a:pt x="2083111" y="106715"/>
                  <a:pt x="2080698" y="106956"/>
                </a:cubicBezTo>
                <a:lnTo>
                  <a:pt x="2077983" y="97364"/>
                </a:lnTo>
                <a:cubicBezTo>
                  <a:pt x="2081965" y="96640"/>
                  <a:pt x="2085585" y="95132"/>
                  <a:pt x="2088842" y="92840"/>
                </a:cubicBezTo>
                <a:cubicBezTo>
                  <a:pt x="2092703" y="90185"/>
                  <a:pt x="2096503" y="87320"/>
                  <a:pt x="2100243" y="84243"/>
                </a:cubicBezTo>
                <a:cubicBezTo>
                  <a:pt x="2103984" y="81167"/>
                  <a:pt x="2107724" y="77879"/>
                  <a:pt x="2111464" y="74380"/>
                </a:cubicBezTo>
                <a:lnTo>
                  <a:pt x="2075631" y="74380"/>
                </a:lnTo>
                <a:close/>
                <a:moveTo>
                  <a:pt x="3515621" y="62979"/>
                </a:moveTo>
                <a:lnTo>
                  <a:pt x="3515621" y="89582"/>
                </a:lnTo>
                <a:lnTo>
                  <a:pt x="3573171" y="89582"/>
                </a:lnTo>
                <a:lnTo>
                  <a:pt x="3573171" y="62979"/>
                </a:lnTo>
                <a:close/>
                <a:moveTo>
                  <a:pt x="2458822" y="59359"/>
                </a:moveTo>
                <a:cubicBezTo>
                  <a:pt x="2461597" y="60445"/>
                  <a:pt x="2464643" y="61682"/>
                  <a:pt x="2467961" y="63069"/>
                </a:cubicBezTo>
                <a:cubicBezTo>
                  <a:pt x="2471279" y="64457"/>
                  <a:pt x="2474536" y="65874"/>
                  <a:pt x="2477733" y="67322"/>
                </a:cubicBezTo>
                <a:cubicBezTo>
                  <a:pt x="2480931" y="68770"/>
                  <a:pt x="2483826" y="70158"/>
                  <a:pt x="2486420" y="71485"/>
                </a:cubicBezTo>
                <a:cubicBezTo>
                  <a:pt x="2489014" y="72812"/>
                  <a:pt x="2490975" y="73898"/>
                  <a:pt x="2492302" y="74742"/>
                </a:cubicBezTo>
                <a:lnTo>
                  <a:pt x="2487235" y="85963"/>
                </a:lnTo>
                <a:cubicBezTo>
                  <a:pt x="2485425" y="84877"/>
                  <a:pt x="2483133" y="83610"/>
                  <a:pt x="2480357" y="82162"/>
                </a:cubicBezTo>
                <a:cubicBezTo>
                  <a:pt x="2477583" y="80714"/>
                  <a:pt x="2474627" y="79206"/>
                  <a:pt x="2471490" y="77638"/>
                </a:cubicBezTo>
                <a:cubicBezTo>
                  <a:pt x="2468353" y="76069"/>
                  <a:pt x="2465186" y="74622"/>
                  <a:pt x="2461989" y="73294"/>
                </a:cubicBezTo>
                <a:cubicBezTo>
                  <a:pt x="2458791" y="71967"/>
                  <a:pt x="2455865" y="70821"/>
                  <a:pt x="2453211" y="69856"/>
                </a:cubicBezTo>
                <a:close/>
                <a:moveTo>
                  <a:pt x="2950664" y="59178"/>
                </a:moveTo>
                <a:lnTo>
                  <a:pt x="3042057" y="59178"/>
                </a:lnTo>
                <a:lnTo>
                  <a:pt x="3042057" y="71485"/>
                </a:lnTo>
                <a:lnTo>
                  <a:pt x="2950664" y="71485"/>
                </a:lnTo>
                <a:close/>
                <a:moveTo>
                  <a:pt x="2435476" y="58093"/>
                </a:moveTo>
                <a:lnTo>
                  <a:pt x="2431675" y="86687"/>
                </a:lnTo>
                <a:lnTo>
                  <a:pt x="2513295" y="86687"/>
                </a:lnTo>
                <a:cubicBezTo>
                  <a:pt x="2513537" y="79568"/>
                  <a:pt x="2513778" y="73355"/>
                  <a:pt x="2514019" y="68046"/>
                </a:cubicBezTo>
                <a:cubicBezTo>
                  <a:pt x="2514260" y="62738"/>
                  <a:pt x="2514381" y="59420"/>
                  <a:pt x="2514381" y="58093"/>
                </a:cubicBezTo>
                <a:close/>
                <a:moveTo>
                  <a:pt x="89040" y="56283"/>
                </a:moveTo>
                <a:lnTo>
                  <a:pt x="89040" y="71304"/>
                </a:lnTo>
                <a:lnTo>
                  <a:pt x="137541" y="71304"/>
                </a:lnTo>
                <a:lnTo>
                  <a:pt x="137541" y="56283"/>
                </a:lnTo>
                <a:close/>
                <a:moveTo>
                  <a:pt x="3503133" y="51216"/>
                </a:moveTo>
                <a:lnTo>
                  <a:pt x="3585839" y="51216"/>
                </a:lnTo>
                <a:lnTo>
                  <a:pt x="3585839" y="101708"/>
                </a:lnTo>
                <a:lnTo>
                  <a:pt x="3552539" y="101708"/>
                </a:lnTo>
                <a:lnTo>
                  <a:pt x="3552539" y="144961"/>
                </a:lnTo>
                <a:cubicBezTo>
                  <a:pt x="3552539" y="148339"/>
                  <a:pt x="3552237" y="151174"/>
                  <a:pt x="3551634" y="153466"/>
                </a:cubicBezTo>
                <a:cubicBezTo>
                  <a:pt x="3551031" y="155759"/>
                  <a:pt x="3549915" y="157629"/>
                  <a:pt x="3548286" y="159077"/>
                </a:cubicBezTo>
                <a:cubicBezTo>
                  <a:pt x="3546658" y="160524"/>
                  <a:pt x="3544486" y="161610"/>
                  <a:pt x="3541771" y="162334"/>
                </a:cubicBezTo>
                <a:cubicBezTo>
                  <a:pt x="3539057" y="163058"/>
                  <a:pt x="3535588" y="163541"/>
                  <a:pt x="3531365" y="163782"/>
                </a:cubicBezTo>
                <a:lnTo>
                  <a:pt x="3523041" y="164506"/>
                </a:lnTo>
                <a:lnTo>
                  <a:pt x="3519059" y="151657"/>
                </a:lnTo>
                <a:lnTo>
                  <a:pt x="3528470" y="150933"/>
                </a:lnTo>
                <a:cubicBezTo>
                  <a:pt x="3533175" y="150571"/>
                  <a:pt x="3536131" y="149636"/>
                  <a:pt x="3537337" y="148128"/>
                </a:cubicBezTo>
                <a:cubicBezTo>
                  <a:pt x="3538543" y="146620"/>
                  <a:pt x="3539147" y="143935"/>
                  <a:pt x="3539147" y="140074"/>
                </a:cubicBezTo>
                <a:lnTo>
                  <a:pt x="3539147" y="101708"/>
                </a:lnTo>
                <a:lnTo>
                  <a:pt x="3503133" y="101708"/>
                </a:lnTo>
                <a:close/>
                <a:moveTo>
                  <a:pt x="2298116" y="49768"/>
                </a:moveTo>
                <a:lnTo>
                  <a:pt x="2298116" y="99536"/>
                </a:lnTo>
                <a:lnTo>
                  <a:pt x="2344988" y="99536"/>
                </a:lnTo>
                <a:lnTo>
                  <a:pt x="2344988" y="49768"/>
                </a:lnTo>
                <a:close/>
                <a:moveTo>
                  <a:pt x="2237489" y="49768"/>
                </a:moveTo>
                <a:lnTo>
                  <a:pt x="2237489" y="99536"/>
                </a:lnTo>
                <a:lnTo>
                  <a:pt x="2283638" y="99536"/>
                </a:lnTo>
                <a:lnTo>
                  <a:pt x="2283638" y="49768"/>
                </a:lnTo>
                <a:close/>
                <a:moveTo>
                  <a:pt x="3820697" y="49225"/>
                </a:moveTo>
                <a:cubicBezTo>
                  <a:pt x="3824799" y="49225"/>
                  <a:pt x="3827755" y="49888"/>
                  <a:pt x="3829564" y="51216"/>
                </a:cubicBezTo>
                <a:cubicBezTo>
                  <a:pt x="3831374" y="52543"/>
                  <a:pt x="3832279" y="55680"/>
                  <a:pt x="3832279" y="60626"/>
                </a:cubicBezTo>
                <a:cubicBezTo>
                  <a:pt x="3832279" y="65573"/>
                  <a:pt x="3831374" y="68710"/>
                  <a:pt x="3829564" y="70037"/>
                </a:cubicBezTo>
                <a:cubicBezTo>
                  <a:pt x="3827755" y="71364"/>
                  <a:pt x="3824799" y="72028"/>
                  <a:pt x="3820697" y="72028"/>
                </a:cubicBezTo>
                <a:cubicBezTo>
                  <a:pt x="3816474" y="72028"/>
                  <a:pt x="3813488" y="71364"/>
                  <a:pt x="3811738" y="70037"/>
                </a:cubicBezTo>
                <a:cubicBezTo>
                  <a:pt x="3809989" y="68710"/>
                  <a:pt x="3809114" y="65573"/>
                  <a:pt x="3809114" y="60626"/>
                </a:cubicBezTo>
                <a:cubicBezTo>
                  <a:pt x="3809114" y="55680"/>
                  <a:pt x="3809989" y="52543"/>
                  <a:pt x="3811738" y="51216"/>
                </a:cubicBezTo>
                <a:cubicBezTo>
                  <a:pt x="3813488" y="49888"/>
                  <a:pt x="3816474" y="49225"/>
                  <a:pt x="3820697" y="49225"/>
                </a:cubicBezTo>
                <a:close/>
                <a:moveTo>
                  <a:pt x="7239" y="47234"/>
                </a:moveTo>
                <a:cubicBezTo>
                  <a:pt x="9532" y="48682"/>
                  <a:pt x="12095" y="50401"/>
                  <a:pt x="14931" y="52392"/>
                </a:cubicBezTo>
                <a:cubicBezTo>
                  <a:pt x="17766" y="54383"/>
                  <a:pt x="20631" y="56524"/>
                  <a:pt x="23527" y="58816"/>
                </a:cubicBezTo>
                <a:cubicBezTo>
                  <a:pt x="26423" y="61109"/>
                  <a:pt x="29228" y="63371"/>
                  <a:pt x="31942" y="65603"/>
                </a:cubicBezTo>
                <a:cubicBezTo>
                  <a:pt x="34657" y="67835"/>
                  <a:pt x="37040" y="69916"/>
                  <a:pt x="39091" y="71847"/>
                </a:cubicBezTo>
                <a:lnTo>
                  <a:pt x="31671" y="83248"/>
                </a:lnTo>
                <a:cubicBezTo>
                  <a:pt x="29620" y="81076"/>
                  <a:pt x="27207" y="78754"/>
                  <a:pt x="24432" y="76281"/>
                </a:cubicBezTo>
                <a:cubicBezTo>
                  <a:pt x="21657" y="73807"/>
                  <a:pt x="18822" y="71364"/>
                  <a:pt x="15926" y="68951"/>
                </a:cubicBezTo>
                <a:cubicBezTo>
                  <a:pt x="13030" y="66538"/>
                  <a:pt x="10195" y="64276"/>
                  <a:pt x="7420" y="62164"/>
                </a:cubicBezTo>
                <a:cubicBezTo>
                  <a:pt x="4645" y="60053"/>
                  <a:pt x="2172" y="58334"/>
                  <a:pt x="0" y="57007"/>
                </a:cubicBezTo>
                <a:close/>
                <a:moveTo>
                  <a:pt x="2423351" y="45786"/>
                </a:moveTo>
                <a:lnTo>
                  <a:pt x="2528135" y="45786"/>
                </a:lnTo>
                <a:cubicBezTo>
                  <a:pt x="2528135" y="46389"/>
                  <a:pt x="2528105" y="47928"/>
                  <a:pt x="2528045" y="50401"/>
                </a:cubicBezTo>
                <a:cubicBezTo>
                  <a:pt x="2527984" y="52874"/>
                  <a:pt x="2527863" y="55951"/>
                  <a:pt x="2527683" y="59631"/>
                </a:cubicBezTo>
                <a:cubicBezTo>
                  <a:pt x="2527501" y="63311"/>
                  <a:pt x="2527321" y="67473"/>
                  <a:pt x="2527140" y="72118"/>
                </a:cubicBezTo>
                <a:cubicBezTo>
                  <a:pt x="2526959" y="76763"/>
                  <a:pt x="2526747" y="81619"/>
                  <a:pt x="2526506" y="86687"/>
                </a:cubicBezTo>
                <a:lnTo>
                  <a:pt x="2553471" y="86687"/>
                </a:lnTo>
                <a:lnTo>
                  <a:pt x="2553471" y="98812"/>
                </a:lnTo>
                <a:lnTo>
                  <a:pt x="2526144" y="98812"/>
                </a:lnTo>
                <a:cubicBezTo>
                  <a:pt x="2525903" y="104241"/>
                  <a:pt x="2525692" y="109489"/>
                  <a:pt x="2525511" y="114557"/>
                </a:cubicBezTo>
                <a:cubicBezTo>
                  <a:pt x="2525330" y="119624"/>
                  <a:pt x="2525119" y="124088"/>
                  <a:pt x="2524877" y="127949"/>
                </a:cubicBezTo>
                <a:lnTo>
                  <a:pt x="2545327" y="127949"/>
                </a:lnTo>
                <a:lnTo>
                  <a:pt x="2545327" y="140255"/>
                </a:lnTo>
                <a:lnTo>
                  <a:pt x="2524335" y="140255"/>
                </a:lnTo>
                <a:lnTo>
                  <a:pt x="2524335" y="141160"/>
                </a:lnTo>
                <a:cubicBezTo>
                  <a:pt x="2524093" y="145383"/>
                  <a:pt x="2523611" y="148882"/>
                  <a:pt x="2522887" y="151657"/>
                </a:cubicBezTo>
                <a:cubicBezTo>
                  <a:pt x="2522163" y="154432"/>
                  <a:pt x="2521077" y="156724"/>
                  <a:pt x="2519629" y="158534"/>
                </a:cubicBezTo>
                <a:cubicBezTo>
                  <a:pt x="2518181" y="160343"/>
                  <a:pt x="2516311" y="161701"/>
                  <a:pt x="2514019" y="162606"/>
                </a:cubicBezTo>
                <a:cubicBezTo>
                  <a:pt x="2511727" y="163510"/>
                  <a:pt x="2508891" y="164084"/>
                  <a:pt x="2505513" y="164325"/>
                </a:cubicBezTo>
                <a:lnTo>
                  <a:pt x="2485787" y="165954"/>
                </a:lnTo>
                <a:lnTo>
                  <a:pt x="2481263" y="153104"/>
                </a:lnTo>
                <a:lnTo>
                  <a:pt x="2501893" y="151657"/>
                </a:lnTo>
                <a:cubicBezTo>
                  <a:pt x="2505031" y="151415"/>
                  <a:pt x="2507172" y="150571"/>
                  <a:pt x="2508318" y="149123"/>
                </a:cubicBezTo>
                <a:cubicBezTo>
                  <a:pt x="2509465" y="147675"/>
                  <a:pt x="2510219" y="144719"/>
                  <a:pt x="2510581" y="140255"/>
                </a:cubicBezTo>
                <a:lnTo>
                  <a:pt x="2411768" y="140255"/>
                </a:lnTo>
                <a:lnTo>
                  <a:pt x="2416835" y="98812"/>
                </a:lnTo>
                <a:lnTo>
                  <a:pt x="2391137" y="98812"/>
                </a:lnTo>
                <a:lnTo>
                  <a:pt x="2391137" y="86687"/>
                </a:lnTo>
                <a:lnTo>
                  <a:pt x="2418283" y="86687"/>
                </a:lnTo>
                <a:close/>
                <a:moveTo>
                  <a:pt x="1722120" y="40719"/>
                </a:moveTo>
                <a:lnTo>
                  <a:pt x="1736055" y="44881"/>
                </a:lnTo>
                <a:cubicBezTo>
                  <a:pt x="1734487" y="50914"/>
                  <a:pt x="1732315" y="57972"/>
                  <a:pt x="1729540" y="66055"/>
                </a:cubicBezTo>
                <a:cubicBezTo>
                  <a:pt x="1726765" y="74139"/>
                  <a:pt x="1723598" y="82373"/>
                  <a:pt x="1720039" y="90759"/>
                </a:cubicBezTo>
                <a:cubicBezTo>
                  <a:pt x="1716480" y="99144"/>
                  <a:pt x="1712709" y="107348"/>
                  <a:pt x="1708728" y="115371"/>
                </a:cubicBezTo>
                <a:cubicBezTo>
                  <a:pt x="1704746" y="123394"/>
                  <a:pt x="1700765" y="130422"/>
                  <a:pt x="1696783" y="136455"/>
                </a:cubicBezTo>
                <a:lnTo>
                  <a:pt x="1683029" y="130121"/>
                </a:lnTo>
                <a:cubicBezTo>
                  <a:pt x="1686649" y="124933"/>
                  <a:pt x="1690389" y="118599"/>
                  <a:pt x="1694250" y="111118"/>
                </a:cubicBezTo>
                <a:cubicBezTo>
                  <a:pt x="1698111" y="103638"/>
                  <a:pt x="1701821" y="95796"/>
                  <a:pt x="1705380" y="87591"/>
                </a:cubicBezTo>
                <a:cubicBezTo>
                  <a:pt x="1708939" y="79387"/>
                  <a:pt x="1712166" y="71213"/>
                  <a:pt x="1715062" y="63069"/>
                </a:cubicBezTo>
                <a:cubicBezTo>
                  <a:pt x="1717958" y="54925"/>
                  <a:pt x="1720310" y="47475"/>
                  <a:pt x="1722120" y="40719"/>
                </a:cubicBezTo>
                <a:close/>
                <a:moveTo>
                  <a:pt x="1805731" y="38909"/>
                </a:moveTo>
                <a:cubicBezTo>
                  <a:pt x="1808626" y="44218"/>
                  <a:pt x="1811884" y="50250"/>
                  <a:pt x="1815503" y="57007"/>
                </a:cubicBezTo>
                <a:cubicBezTo>
                  <a:pt x="1819123" y="63763"/>
                  <a:pt x="1822863" y="71032"/>
                  <a:pt x="1826723" y="78814"/>
                </a:cubicBezTo>
                <a:cubicBezTo>
                  <a:pt x="1830584" y="86596"/>
                  <a:pt x="1834536" y="94770"/>
                  <a:pt x="1838577" y="103336"/>
                </a:cubicBezTo>
                <a:cubicBezTo>
                  <a:pt x="1842619" y="111902"/>
                  <a:pt x="1846450" y="120650"/>
                  <a:pt x="1850069" y="129578"/>
                </a:cubicBezTo>
                <a:lnTo>
                  <a:pt x="1837401" y="136998"/>
                </a:lnTo>
                <a:cubicBezTo>
                  <a:pt x="1829559" y="118056"/>
                  <a:pt x="1821837" y="100833"/>
                  <a:pt x="1814236" y="85329"/>
                </a:cubicBezTo>
                <a:cubicBezTo>
                  <a:pt x="1806635" y="69826"/>
                  <a:pt x="1799698" y="56343"/>
                  <a:pt x="1793424" y="44881"/>
                </a:cubicBezTo>
                <a:close/>
                <a:moveTo>
                  <a:pt x="3686347" y="37461"/>
                </a:moveTo>
                <a:cubicBezTo>
                  <a:pt x="3687794" y="39633"/>
                  <a:pt x="3689393" y="42408"/>
                  <a:pt x="3691143" y="45786"/>
                </a:cubicBezTo>
                <a:cubicBezTo>
                  <a:pt x="3692892" y="49164"/>
                  <a:pt x="3694641" y="52693"/>
                  <a:pt x="3696390" y="56373"/>
                </a:cubicBezTo>
                <a:cubicBezTo>
                  <a:pt x="3698140" y="60053"/>
                  <a:pt x="3699769" y="63642"/>
                  <a:pt x="3701277" y="67141"/>
                </a:cubicBezTo>
                <a:cubicBezTo>
                  <a:pt x="3702785" y="70640"/>
                  <a:pt x="3703961" y="73656"/>
                  <a:pt x="3704806" y="76190"/>
                </a:cubicBezTo>
                <a:lnTo>
                  <a:pt x="3693947" y="82886"/>
                </a:lnTo>
                <a:cubicBezTo>
                  <a:pt x="3693224" y="80111"/>
                  <a:pt x="3692107" y="76884"/>
                  <a:pt x="3690599" y="73204"/>
                </a:cubicBezTo>
                <a:cubicBezTo>
                  <a:pt x="3689091" y="69524"/>
                  <a:pt x="3687493" y="65814"/>
                  <a:pt x="3685803" y="62074"/>
                </a:cubicBezTo>
                <a:cubicBezTo>
                  <a:pt x="3684114" y="58334"/>
                  <a:pt x="3682395" y="54775"/>
                  <a:pt x="3680646" y="51396"/>
                </a:cubicBezTo>
                <a:cubicBezTo>
                  <a:pt x="3678896" y="48018"/>
                  <a:pt x="3677297" y="45183"/>
                  <a:pt x="3675850" y="42891"/>
                </a:cubicBezTo>
                <a:close/>
                <a:moveTo>
                  <a:pt x="3752583" y="37280"/>
                </a:moveTo>
                <a:lnTo>
                  <a:pt x="3763804" y="40900"/>
                </a:lnTo>
                <a:cubicBezTo>
                  <a:pt x="3762718" y="44037"/>
                  <a:pt x="3761421" y="47385"/>
                  <a:pt x="3759913" y="50944"/>
                </a:cubicBezTo>
                <a:cubicBezTo>
                  <a:pt x="3758405" y="54503"/>
                  <a:pt x="3756806" y="58093"/>
                  <a:pt x="3755117" y="61712"/>
                </a:cubicBezTo>
                <a:cubicBezTo>
                  <a:pt x="3753428" y="65332"/>
                  <a:pt x="3751678" y="68800"/>
                  <a:pt x="3749869" y="72118"/>
                </a:cubicBezTo>
                <a:cubicBezTo>
                  <a:pt x="3748059" y="75436"/>
                  <a:pt x="3746370" y="78422"/>
                  <a:pt x="3744801" y="81076"/>
                </a:cubicBezTo>
                <a:lnTo>
                  <a:pt x="3733762" y="76190"/>
                </a:lnTo>
                <a:cubicBezTo>
                  <a:pt x="3735331" y="73777"/>
                  <a:pt x="3737019" y="70972"/>
                  <a:pt x="3738829" y="67775"/>
                </a:cubicBezTo>
                <a:cubicBezTo>
                  <a:pt x="3740639" y="64577"/>
                  <a:pt x="3742389" y="61199"/>
                  <a:pt x="3744077" y="57640"/>
                </a:cubicBezTo>
                <a:cubicBezTo>
                  <a:pt x="3745767" y="54081"/>
                  <a:pt x="3747365" y="50552"/>
                  <a:pt x="3748873" y="47053"/>
                </a:cubicBezTo>
                <a:cubicBezTo>
                  <a:pt x="3750381" y="43554"/>
                  <a:pt x="3751618" y="40297"/>
                  <a:pt x="3752583" y="37280"/>
                </a:cubicBezTo>
                <a:close/>
                <a:moveTo>
                  <a:pt x="1339787" y="36557"/>
                </a:moveTo>
                <a:lnTo>
                  <a:pt x="1339787" y="89944"/>
                </a:lnTo>
                <a:lnTo>
                  <a:pt x="1356979" y="89944"/>
                </a:lnTo>
                <a:cubicBezTo>
                  <a:pt x="1362770" y="89944"/>
                  <a:pt x="1367657" y="89522"/>
                  <a:pt x="1371638" y="88677"/>
                </a:cubicBezTo>
                <a:cubicBezTo>
                  <a:pt x="1375620" y="87833"/>
                  <a:pt x="1378787" y="86355"/>
                  <a:pt x="1381139" y="84243"/>
                </a:cubicBezTo>
                <a:cubicBezTo>
                  <a:pt x="1383492" y="82132"/>
                  <a:pt x="1385181" y="79327"/>
                  <a:pt x="1386207" y="75828"/>
                </a:cubicBezTo>
                <a:cubicBezTo>
                  <a:pt x="1387232" y="72329"/>
                  <a:pt x="1387745" y="67926"/>
                  <a:pt x="1387745" y="62617"/>
                </a:cubicBezTo>
                <a:cubicBezTo>
                  <a:pt x="1387745" y="57791"/>
                  <a:pt x="1387232" y="53719"/>
                  <a:pt x="1386207" y="50401"/>
                </a:cubicBezTo>
                <a:cubicBezTo>
                  <a:pt x="1385181" y="47083"/>
                  <a:pt x="1383492" y="44399"/>
                  <a:pt x="1381139" y="42348"/>
                </a:cubicBezTo>
                <a:cubicBezTo>
                  <a:pt x="1378787" y="40297"/>
                  <a:pt x="1375620" y="38819"/>
                  <a:pt x="1371638" y="37914"/>
                </a:cubicBezTo>
                <a:cubicBezTo>
                  <a:pt x="1367657" y="37009"/>
                  <a:pt x="1362770" y="36557"/>
                  <a:pt x="1356979" y="36557"/>
                </a:cubicBezTo>
                <a:close/>
                <a:moveTo>
                  <a:pt x="1235012" y="36557"/>
                </a:moveTo>
                <a:lnTo>
                  <a:pt x="1235012" y="89944"/>
                </a:lnTo>
                <a:lnTo>
                  <a:pt x="1252204" y="89944"/>
                </a:lnTo>
                <a:cubicBezTo>
                  <a:pt x="1257995" y="89944"/>
                  <a:pt x="1262882" y="89522"/>
                  <a:pt x="1266863" y="88677"/>
                </a:cubicBezTo>
                <a:cubicBezTo>
                  <a:pt x="1270845" y="87833"/>
                  <a:pt x="1274012" y="86355"/>
                  <a:pt x="1276364" y="84243"/>
                </a:cubicBezTo>
                <a:cubicBezTo>
                  <a:pt x="1278717" y="82132"/>
                  <a:pt x="1280406" y="79327"/>
                  <a:pt x="1281432" y="75828"/>
                </a:cubicBezTo>
                <a:cubicBezTo>
                  <a:pt x="1282457" y="72329"/>
                  <a:pt x="1282970" y="67926"/>
                  <a:pt x="1282970" y="62617"/>
                </a:cubicBezTo>
                <a:cubicBezTo>
                  <a:pt x="1282970" y="57791"/>
                  <a:pt x="1282457" y="53719"/>
                  <a:pt x="1281432" y="50401"/>
                </a:cubicBezTo>
                <a:cubicBezTo>
                  <a:pt x="1280406" y="47083"/>
                  <a:pt x="1278717" y="44399"/>
                  <a:pt x="1276364" y="42348"/>
                </a:cubicBezTo>
                <a:cubicBezTo>
                  <a:pt x="1274012" y="40297"/>
                  <a:pt x="1270845" y="38819"/>
                  <a:pt x="1266863" y="37914"/>
                </a:cubicBezTo>
                <a:cubicBezTo>
                  <a:pt x="1262882" y="37009"/>
                  <a:pt x="1257995" y="36557"/>
                  <a:pt x="1252204" y="36557"/>
                </a:cubicBezTo>
                <a:close/>
                <a:moveTo>
                  <a:pt x="492062" y="36557"/>
                </a:moveTo>
                <a:lnTo>
                  <a:pt x="492062" y="89944"/>
                </a:lnTo>
                <a:lnTo>
                  <a:pt x="509254" y="89944"/>
                </a:lnTo>
                <a:cubicBezTo>
                  <a:pt x="515046" y="89944"/>
                  <a:pt x="519932" y="89522"/>
                  <a:pt x="523913" y="88677"/>
                </a:cubicBezTo>
                <a:cubicBezTo>
                  <a:pt x="527895" y="87833"/>
                  <a:pt x="531062" y="86355"/>
                  <a:pt x="533414" y="84243"/>
                </a:cubicBezTo>
                <a:cubicBezTo>
                  <a:pt x="535767" y="82132"/>
                  <a:pt x="537456" y="79327"/>
                  <a:pt x="538482" y="75828"/>
                </a:cubicBezTo>
                <a:cubicBezTo>
                  <a:pt x="539507" y="72329"/>
                  <a:pt x="540020" y="67926"/>
                  <a:pt x="540020" y="62617"/>
                </a:cubicBezTo>
                <a:cubicBezTo>
                  <a:pt x="540020" y="57791"/>
                  <a:pt x="539507" y="53719"/>
                  <a:pt x="538482" y="50401"/>
                </a:cubicBezTo>
                <a:cubicBezTo>
                  <a:pt x="537456" y="47083"/>
                  <a:pt x="535767" y="44399"/>
                  <a:pt x="533414" y="42348"/>
                </a:cubicBezTo>
                <a:cubicBezTo>
                  <a:pt x="531062" y="40297"/>
                  <a:pt x="527895" y="38819"/>
                  <a:pt x="523913" y="37914"/>
                </a:cubicBezTo>
                <a:cubicBezTo>
                  <a:pt x="519932" y="37009"/>
                  <a:pt x="515046" y="36557"/>
                  <a:pt x="509254" y="36557"/>
                </a:cubicBezTo>
                <a:close/>
                <a:moveTo>
                  <a:pt x="387287" y="36557"/>
                </a:moveTo>
                <a:lnTo>
                  <a:pt x="387287" y="89944"/>
                </a:lnTo>
                <a:lnTo>
                  <a:pt x="404479" y="89944"/>
                </a:lnTo>
                <a:cubicBezTo>
                  <a:pt x="410271" y="89944"/>
                  <a:pt x="415157" y="89522"/>
                  <a:pt x="419138" y="88677"/>
                </a:cubicBezTo>
                <a:cubicBezTo>
                  <a:pt x="423120" y="87833"/>
                  <a:pt x="426287" y="86355"/>
                  <a:pt x="428639" y="84243"/>
                </a:cubicBezTo>
                <a:cubicBezTo>
                  <a:pt x="430992" y="82132"/>
                  <a:pt x="432681" y="79327"/>
                  <a:pt x="433707" y="75828"/>
                </a:cubicBezTo>
                <a:cubicBezTo>
                  <a:pt x="434732" y="72329"/>
                  <a:pt x="435245" y="67926"/>
                  <a:pt x="435245" y="62617"/>
                </a:cubicBezTo>
                <a:cubicBezTo>
                  <a:pt x="435245" y="57791"/>
                  <a:pt x="434732" y="53719"/>
                  <a:pt x="433707" y="50401"/>
                </a:cubicBezTo>
                <a:cubicBezTo>
                  <a:pt x="432681" y="47083"/>
                  <a:pt x="430992" y="44399"/>
                  <a:pt x="428639" y="42348"/>
                </a:cubicBezTo>
                <a:cubicBezTo>
                  <a:pt x="426287" y="40297"/>
                  <a:pt x="423120" y="38819"/>
                  <a:pt x="419138" y="37914"/>
                </a:cubicBezTo>
                <a:cubicBezTo>
                  <a:pt x="415157" y="37009"/>
                  <a:pt x="410271" y="36557"/>
                  <a:pt x="404479" y="36557"/>
                </a:cubicBezTo>
                <a:close/>
                <a:moveTo>
                  <a:pt x="3447031" y="32213"/>
                </a:moveTo>
                <a:lnTo>
                  <a:pt x="3458251" y="33842"/>
                </a:lnTo>
                <a:cubicBezTo>
                  <a:pt x="3457527" y="38909"/>
                  <a:pt x="3456743" y="44399"/>
                  <a:pt x="3455899" y="50311"/>
                </a:cubicBezTo>
                <a:cubicBezTo>
                  <a:pt x="3455054" y="56222"/>
                  <a:pt x="3454179" y="62104"/>
                  <a:pt x="3453275" y="67956"/>
                </a:cubicBezTo>
                <a:cubicBezTo>
                  <a:pt x="3452370" y="73807"/>
                  <a:pt x="3451435" y="79448"/>
                  <a:pt x="3450469" y="84877"/>
                </a:cubicBezTo>
                <a:cubicBezTo>
                  <a:pt x="3449504" y="90306"/>
                  <a:pt x="3448539" y="95132"/>
                  <a:pt x="3447573" y="99355"/>
                </a:cubicBezTo>
                <a:lnTo>
                  <a:pt x="3435991" y="97002"/>
                </a:lnTo>
                <a:cubicBezTo>
                  <a:pt x="3437077" y="93141"/>
                  <a:pt x="3438163" y="88496"/>
                  <a:pt x="3439249" y="83067"/>
                </a:cubicBezTo>
                <a:cubicBezTo>
                  <a:pt x="3440335" y="77638"/>
                  <a:pt x="3441360" y="71967"/>
                  <a:pt x="3442326" y="66055"/>
                </a:cubicBezTo>
                <a:cubicBezTo>
                  <a:pt x="3443291" y="60144"/>
                  <a:pt x="3444165" y="54262"/>
                  <a:pt x="3444949" y="48410"/>
                </a:cubicBezTo>
                <a:cubicBezTo>
                  <a:pt x="3445734" y="42559"/>
                  <a:pt x="3446427" y="37160"/>
                  <a:pt x="3447031" y="32213"/>
                </a:cubicBezTo>
                <a:close/>
                <a:moveTo>
                  <a:pt x="3631149" y="31489"/>
                </a:moveTo>
                <a:lnTo>
                  <a:pt x="3631149" y="126682"/>
                </a:lnTo>
                <a:lnTo>
                  <a:pt x="3651237" y="126682"/>
                </a:lnTo>
                <a:lnTo>
                  <a:pt x="3651237" y="31489"/>
                </a:lnTo>
                <a:close/>
                <a:moveTo>
                  <a:pt x="106594" y="27146"/>
                </a:moveTo>
                <a:lnTo>
                  <a:pt x="119263" y="29318"/>
                </a:lnTo>
                <a:cubicBezTo>
                  <a:pt x="118659" y="31731"/>
                  <a:pt x="117966" y="34325"/>
                  <a:pt x="117182" y="37099"/>
                </a:cubicBezTo>
                <a:cubicBezTo>
                  <a:pt x="116397" y="39874"/>
                  <a:pt x="115583" y="42589"/>
                  <a:pt x="114738" y="45243"/>
                </a:cubicBezTo>
                <a:lnTo>
                  <a:pt x="149667" y="45243"/>
                </a:lnTo>
                <a:lnTo>
                  <a:pt x="149667" y="109489"/>
                </a:lnTo>
                <a:lnTo>
                  <a:pt x="119625" y="109489"/>
                </a:lnTo>
                <a:lnTo>
                  <a:pt x="119625" y="143875"/>
                </a:lnTo>
                <a:cubicBezTo>
                  <a:pt x="119625" y="147494"/>
                  <a:pt x="119353" y="150450"/>
                  <a:pt x="118810" y="152742"/>
                </a:cubicBezTo>
                <a:cubicBezTo>
                  <a:pt x="118267" y="155035"/>
                  <a:pt x="117272" y="156875"/>
                  <a:pt x="115824" y="158262"/>
                </a:cubicBezTo>
                <a:cubicBezTo>
                  <a:pt x="114376" y="159650"/>
                  <a:pt x="112446" y="160675"/>
                  <a:pt x="110033" y="161339"/>
                </a:cubicBezTo>
                <a:cubicBezTo>
                  <a:pt x="107620" y="162002"/>
                  <a:pt x="104604" y="162575"/>
                  <a:pt x="100984" y="163058"/>
                </a:cubicBezTo>
                <a:lnTo>
                  <a:pt x="89945" y="164506"/>
                </a:lnTo>
                <a:lnTo>
                  <a:pt x="85601" y="151838"/>
                </a:lnTo>
                <a:lnTo>
                  <a:pt x="96460" y="150933"/>
                </a:lnTo>
                <a:cubicBezTo>
                  <a:pt x="98752" y="150812"/>
                  <a:pt x="100592" y="150541"/>
                  <a:pt x="101980" y="150118"/>
                </a:cubicBezTo>
                <a:cubicBezTo>
                  <a:pt x="103367" y="149696"/>
                  <a:pt x="104423" y="149063"/>
                  <a:pt x="105147" y="148218"/>
                </a:cubicBezTo>
                <a:cubicBezTo>
                  <a:pt x="105871" y="147374"/>
                  <a:pt x="106353" y="146197"/>
                  <a:pt x="106594" y="144689"/>
                </a:cubicBezTo>
                <a:cubicBezTo>
                  <a:pt x="106836" y="143181"/>
                  <a:pt x="106956" y="141220"/>
                  <a:pt x="106956" y="138807"/>
                </a:cubicBezTo>
                <a:lnTo>
                  <a:pt x="106956" y="109489"/>
                </a:lnTo>
                <a:lnTo>
                  <a:pt x="76734" y="109489"/>
                </a:lnTo>
                <a:lnTo>
                  <a:pt x="76734" y="45243"/>
                </a:lnTo>
                <a:lnTo>
                  <a:pt x="101527" y="45243"/>
                </a:lnTo>
                <a:cubicBezTo>
                  <a:pt x="102492" y="42227"/>
                  <a:pt x="103427" y="39241"/>
                  <a:pt x="104332" y="36285"/>
                </a:cubicBezTo>
                <a:cubicBezTo>
                  <a:pt x="105237" y="33329"/>
                  <a:pt x="105991" y="30283"/>
                  <a:pt x="106594" y="27146"/>
                </a:cubicBezTo>
                <a:close/>
                <a:moveTo>
                  <a:pt x="1914677" y="24431"/>
                </a:moveTo>
                <a:cubicBezTo>
                  <a:pt x="1915884" y="25879"/>
                  <a:pt x="1917332" y="27749"/>
                  <a:pt x="1919021" y="30041"/>
                </a:cubicBezTo>
                <a:cubicBezTo>
                  <a:pt x="1920710" y="32334"/>
                  <a:pt x="1922399" y="34686"/>
                  <a:pt x="1924088" y="37099"/>
                </a:cubicBezTo>
                <a:cubicBezTo>
                  <a:pt x="1925777" y="39512"/>
                  <a:pt x="1927346" y="41895"/>
                  <a:pt x="1928793" y="44248"/>
                </a:cubicBezTo>
                <a:cubicBezTo>
                  <a:pt x="1930241" y="46601"/>
                  <a:pt x="1931448" y="48682"/>
                  <a:pt x="1932413" y="50492"/>
                </a:cubicBezTo>
                <a:lnTo>
                  <a:pt x="1922821" y="58635"/>
                </a:lnTo>
                <a:cubicBezTo>
                  <a:pt x="1921856" y="56584"/>
                  <a:pt x="1920650" y="54262"/>
                  <a:pt x="1919202" y="51668"/>
                </a:cubicBezTo>
                <a:cubicBezTo>
                  <a:pt x="1917754" y="49074"/>
                  <a:pt x="1916185" y="46480"/>
                  <a:pt x="1914496" y="43886"/>
                </a:cubicBezTo>
                <a:cubicBezTo>
                  <a:pt x="1912807" y="41292"/>
                  <a:pt x="1911149" y="38849"/>
                  <a:pt x="1909520" y="36557"/>
                </a:cubicBezTo>
                <a:cubicBezTo>
                  <a:pt x="1907891" y="34264"/>
                  <a:pt x="1906473" y="32394"/>
                  <a:pt x="1905267" y="30946"/>
                </a:cubicBezTo>
                <a:close/>
                <a:moveTo>
                  <a:pt x="1981095" y="24069"/>
                </a:moveTo>
                <a:lnTo>
                  <a:pt x="1990506" y="30946"/>
                </a:lnTo>
                <a:cubicBezTo>
                  <a:pt x="1989541" y="32756"/>
                  <a:pt x="1988274" y="34928"/>
                  <a:pt x="1986705" y="37461"/>
                </a:cubicBezTo>
                <a:cubicBezTo>
                  <a:pt x="1985137" y="39995"/>
                  <a:pt x="1983508" y="42529"/>
                  <a:pt x="1981819" y="45062"/>
                </a:cubicBezTo>
                <a:cubicBezTo>
                  <a:pt x="1980130" y="47596"/>
                  <a:pt x="1978411" y="50009"/>
                  <a:pt x="1976661" y="52301"/>
                </a:cubicBezTo>
                <a:cubicBezTo>
                  <a:pt x="1974912" y="54594"/>
                  <a:pt x="1973374" y="56464"/>
                  <a:pt x="1972047" y="57912"/>
                </a:cubicBezTo>
                <a:lnTo>
                  <a:pt x="1962455" y="50311"/>
                </a:lnTo>
                <a:cubicBezTo>
                  <a:pt x="1963782" y="48863"/>
                  <a:pt x="1965320" y="47053"/>
                  <a:pt x="1967070" y="44881"/>
                </a:cubicBezTo>
                <a:cubicBezTo>
                  <a:pt x="1968819" y="42710"/>
                  <a:pt x="1970569" y="40387"/>
                  <a:pt x="1972318" y="37914"/>
                </a:cubicBezTo>
                <a:cubicBezTo>
                  <a:pt x="1974067" y="35441"/>
                  <a:pt x="1975726" y="32967"/>
                  <a:pt x="1977295" y="30494"/>
                </a:cubicBezTo>
                <a:cubicBezTo>
                  <a:pt x="1978863" y="28021"/>
                  <a:pt x="1980130" y="25879"/>
                  <a:pt x="1981095" y="24069"/>
                </a:cubicBezTo>
                <a:close/>
                <a:moveTo>
                  <a:pt x="2069659" y="23164"/>
                </a:moveTo>
                <a:lnTo>
                  <a:pt x="2069659" y="39814"/>
                </a:lnTo>
                <a:lnTo>
                  <a:pt x="2173538" y="39814"/>
                </a:lnTo>
                <a:lnTo>
                  <a:pt x="2173538" y="23164"/>
                </a:lnTo>
                <a:close/>
                <a:moveTo>
                  <a:pt x="1414520" y="22440"/>
                </a:moveTo>
                <a:lnTo>
                  <a:pt x="1504102" y="22440"/>
                </a:lnTo>
                <a:lnTo>
                  <a:pt x="1504102" y="36918"/>
                </a:lnTo>
                <a:lnTo>
                  <a:pt x="1467545" y="36918"/>
                </a:lnTo>
                <a:lnTo>
                  <a:pt x="1467545" y="148037"/>
                </a:lnTo>
                <a:lnTo>
                  <a:pt x="1451258" y="148037"/>
                </a:lnTo>
                <a:lnTo>
                  <a:pt x="1451258" y="36918"/>
                </a:lnTo>
                <a:lnTo>
                  <a:pt x="1414520" y="36918"/>
                </a:lnTo>
                <a:close/>
                <a:moveTo>
                  <a:pt x="1323499" y="22440"/>
                </a:moveTo>
                <a:lnTo>
                  <a:pt x="1358427" y="22440"/>
                </a:lnTo>
                <a:cubicBezTo>
                  <a:pt x="1367234" y="22440"/>
                  <a:pt x="1374594" y="23225"/>
                  <a:pt x="1380506" y="24793"/>
                </a:cubicBezTo>
                <a:cubicBezTo>
                  <a:pt x="1386418" y="26362"/>
                  <a:pt x="1391153" y="28775"/>
                  <a:pt x="1394713" y="32032"/>
                </a:cubicBezTo>
                <a:cubicBezTo>
                  <a:pt x="1398272" y="35290"/>
                  <a:pt x="1400775" y="39452"/>
                  <a:pt x="1402223" y="44519"/>
                </a:cubicBezTo>
                <a:cubicBezTo>
                  <a:pt x="1403671" y="49587"/>
                  <a:pt x="1404395" y="55619"/>
                  <a:pt x="1404395" y="62617"/>
                </a:cubicBezTo>
                <a:cubicBezTo>
                  <a:pt x="1404395" y="69977"/>
                  <a:pt x="1403520" y="76250"/>
                  <a:pt x="1401771" y="81438"/>
                </a:cubicBezTo>
                <a:cubicBezTo>
                  <a:pt x="1400021" y="86626"/>
                  <a:pt x="1397306" y="90849"/>
                  <a:pt x="1393627" y="94107"/>
                </a:cubicBezTo>
                <a:cubicBezTo>
                  <a:pt x="1389947" y="97364"/>
                  <a:pt x="1385181" y="99747"/>
                  <a:pt x="1379330" y="101255"/>
                </a:cubicBezTo>
                <a:cubicBezTo>
                  <a:pt x="1373478" y="102763"/>
                  <a:pt x="1366511" y="103517"/>
                  <a:pt x="1358427" y="103517"/>
                </a:cubicBezTo>
                <a:lnTo>
                  <a:pt x="1339787" y="103517"/>
                </a:lnTo>
                <a:lnTo>
                  <a:pt x="1339787" y="148037"/>
                </a:lnTo>
                <a:lnTo>
                  <a:pt x="1323499" y="148037"/>
                </a:lnTo>
                <a:close/>
                <a:moveTo>
                  <a:pt x="1218724" y="22440"/>
                </a:moveTo>
                <a:lnTo>
                  <a:pt x="1253652" y="22440"/>
                </a:lnTo>
                <a:cubicBezTo>
                  <a:pt x="1262459" y="22440"/>
                  <a:pt x="1269819" y="23225"/>
                  <a:pt x="1275731" y="24793"/>
                </a:cubicBezTo>
                <a:cubicBezTo>
                  <a:pt x="1281643" y="26362"/>
                  <a:pt x="1286378" y="28775"/>
                  <a:pt x="1289938" y="32032"/>
                </a:cubicBezTo>
                <a:cubicBezTo>
                  <a:pt x="1293497" y="35290"/>
                  <a:pt x="1296000" y="39452"/>
                  <a:pt x="1297448" y="44519"/>
                </a:cubicBezTo>
                <a:cubicBezTo>
                  <a:pt x="1298896" y="49587"/>
                  <a:pt x="1299620" y="55619"/>
                  <a:pt x="1299620" y="62617"/>
                </a:cubicBezTo>
                <a:cubicBezTo>
                  <a:pt x="1299620" y="69977"/>
                  <a:pt x="1298745" y="76250"/>
                  <a:pt x="1296996" y="81438"/>
                </a:cubicBezTo>
                <a:cubicBezTo>
                  <a:pt x="1295246" y="86626"/>
                  <a:pt x="1292532" y="90849"/>
                  <a:pt x="1288852" y="94107"/>
                </a:cubicBezTo>
                <a:cubicBezTo>
                  <a:pt x="1285172" y="97364"/>
                  <a:pt x="1280406" y="99747"/>
                  <a:pt x="1274555" y="101255"/>
                </a:cubicBezTo>
                <a:cubicBezTo>
                  <a:pt x="1268703" y="102763"/>
                  <a:pt x="1261736" y="103517"/>
                  <a:pt x="1253652" y="103517"/>
                </a:cubicBezTo>
                <a:lnTo>
                  <a:pt x="1235012" y="103517"/>
                </a:lnTo>
                <a:lnTo>
                  <a:pt x="1235012" y="148037"/>
                </a:lnTo>
                <a:lnTo>
                  <a:pt x="1218724" y="148037"/>
                </a:lnTo>
                <a:close/>
                <a:moveTo>
                  <a:pt x="566795" y="22440"/>
                </a:moveTo>
                <a:lnTo>
                  <a:pt x="656377" y="22440"/>
                </a:lnTo>
                <a:lnTo>
                  <a:pt x="656377" y="36918"/>
                </a:lnTo>
                <a:lnTo>
                  <a:pt x="619821" y="36918"/>
                </a:lnTo>
                <a:lnTo>
                  <a:pt x="619821" y="148037"/>
                </a:lnTo>
                <a:lnTo>
                  <a:pt x="603533" y="148037"/>
                </a:lnTo>
                <a:lnTo>
                  <a:pt x="603533" y="36918"/>
                </a:lnTo>
                <a:lnTo>
                  <a:pt x="566795" y="36918"/>
                </a:lnTo>
                <a:close/>
                <a:moveTo>
                  <a:pt x="475774" y="22440"/>
                </a:moveTo>
                <a:lnTo>
                  <a:pt x="510702" y="22440"/>
                </a:lnTo>
                <a:cubicBezTo>
                  <a:pt x="519510" y="22440"/>
                  <a:pt x="526869" y="23225"/>
                  <a:pt x="532781" y="24793"/>
                </a:cubicBezTo>
                <a:cubicBezTo>
                  <a:pt x="538693" y="26362"/>
                  <a:pt x="543428" y="28775"/>
                  <a:pt x="546988" y="32032"/>
                </a:cubicBezTo>
                <a:cubicBezTo>
                  <a:pt x="550547" y="35290"/>
                  <a:pt x="553050" y="39452"/>
                  <a:pt x="554498" y="44519"/>
                </a:cubicBezTo>
                <a:cubicBezTo>
                  <a:pt x="555946" y="49587"/>
                  <a:pt x="556670" y="55619"/>
                  <a:pt x="556670" y="62617"/>
                </a:cubicBezTo>
                <a:cubicBezTo>
                  <a:pt x="556670" y="69977"/>
                  <a:pt x="555795" y="76250"/>
                  <a:pt x="554046" y="81438"/>
                </a:cubicBezTo>
                <a:cubicBezTo>
                  <a:pt x="552296" y="86626"/>
                  <a:pt x="549582" y="90849"/>
                  <a:pt x="545902" y="94107"/>
                </a:cubicBezTo>
                <a:cubicBezTo>
                  <a:pt x="542222" y="97364"/>
                  <a:pt x="537456" y="99747"/>
                  <a:pt x="531605" y="101255"/>
                </a:cubicBezTo>
                <a:cubicBezTo>
                  <a:pt x="525753" y="102763"/>
                  <a:pt x="518786" y="103517"/>
                  <a:pt x="510702" y="103517"/>
                </a:cubicBezTo>
                <a:lnTo>
                  <a:pt x="492062" y="103517"/>
                </a:lnTo>
                <a:lnTo>
                  <a:pt x="492062" y="148037"/>
                </a:lnTo>
                <a:lnTo>
                  <a:pt x="475774" y="148037"/>
                </a:lnTo>
                <a:close/>
                <a:moveTo>
                  <a:pt x="370999" y="22440"/>
                </a:moveTo>
                <a:lnTo>
                  <a:pt x="405927" y="22440"/>
                </a:lnTo>
                <a:cubicBezTo>
                  <a:pt x="414735" y="22440"/>
                  <a:pt x="422094" y="23225"/>
                  <a:pt x="428006" y="24793"/>
                </a:cubicBezTo>
                <a:cubicBezTo>
                  <a:pt x="433918" y="26362"/>
                  <a:pt x="438653" y="28775"/>
                  <a:pt x="442213" y="32032"/>
                </a:cubicBezTo>
                <a:cubicBezTo>
                  <a:pt x="445772" y="35290"/>
                  <a:pt x="448275" y="39452"/>
                  <a:pt x="449723" y="44519"/>
                </a:cubicBezTo>
                <a:cubicBezTo>
                  <a:pt x="451171" y="49587"/>
                  <a:pt x="451895" y="55619"/>
                  <a:pt x="451895" y="62617"/>
                </a:cubicBezTo>
                <a:cubicBezTo>
                  <a:pt x="451895" y="69977"/>
                  <a:pt x="451020" y="76250"/>
                  <a:pt x="449271" y="81438"/>
                </a:cubicBezTo>
                <a:cubicBezTo>
                  <a:pt x="447521" y="86626"/>
                  <a:pt x="444807" y="90849"/>
                  <a:pt x="441127" y="94107"/>
                </a:cubicBezTo>
                <a:cubicBezTo>
                  <a:pt x="437447" y="97364"/>
                  <a:pt x="432681" y="99747"/>
                  <a:pt x="426830" y="101255"/>
                </a:cubicBezTo>
                <a:cubicBezTo>
                  <a:pt x="420978" y="102763"/>
                  <a:pt x="414011" y="103517"/>
                  <a:pt x="405927" y="103517"/>
                </a:cubicBezTo>
                <a:lnTo>
                  <a:pt x="387287" y="103517"/>
                </a:lnTo>
                <a:lnTo>
                  <a:pt x="387287" y="148037"/>
                </a:lnTo>
                <a:lnTo>
                  <a:pt x="370999" y="148037"/>
                </a:lnTo>
                <a:close/>
                <a:moveTo>
                  <a:pt x="1954854" y="21174"/>
                </a:moveTo>
                <a:lnTo>
                  <a:pt x="1954854" y="60988"/>
                </a:lnTo>
                <a:lnTo>
                  <a:pt x="1998469" y="60988"/>
                </a:lnTo>
                <a:lnTo>
                  <a:pt x="1998469" y="21174"/>
                </a:lnTo>
                <a:close/>
                <a:moveTo>
                  <a:pt x="1898028" y="21174"/>
                </a:moveTo>
                <a:lnTo>
                  <a:pt x="1898028" y="60988"/>
                </a:lnTo>
                <a:lnTo>
                  <a:pt x="1942367" y="60988"/>
                </a:lnTo>
                <a:lnTo>
                  <a:pt x="1942367" y="21174"/>
                </a:lnTo>
                <a:close/>
                <a:moveTo>
                  <a:pt x="3619205" y="18459"/>
                </a:moveTo>
                <a:lnTo>
                  <a:pt x="3663182" y="18459"/>
                </a:lnTo>
                <a:lnTo>
                  <a:pt x="3663182" y="139531"/>
                </a:lnTo>
                <a:lnTo>
                  <a:pt x="3619205" y="139531"/>
                </a:lnTo>
                <a:close/>
                <a:moveTo>
                  <a:pt x="2577427" y="15563"/>
                </a:moveTo>
                <a:lnTo>
                  <a:pt x="2708815" y="15563"/>
                </a:lnTo>
                <a:lnTo>
                  <a:pt x="2708815" y="28594"/>
                </a:lnTo>
                <a:lnTo>
                  <a:pt x="2649998" y="28594"/>
                </a:lnTo>
                <a:lnTo>
                  <a:pt x="2649998" y="67322"/>
                </a:lnTo>
                <a:lnTo>
                  <a:pt x="2718407" y="67322"/>
                </a:lnTo>
                <a:lnTo>
                  <a:pt x="2718407" y="80714"/>
                </a:lnTo>
                <a:lnTo>
                  <a:pt x="2651265" y="80714"/>
                </a:lnTo>
                <a:cubicBezTo>
                  <a:pt x="2653799" y="89039"/>
                  <a:pt x="2657146" y="96670"/>
                  <a:pt x="2661309" y="103608"/>
                </a:cubicBezTo>
                <a:cubicBezTo>
                  <a:pt x="2665471" y="110545"/>
                  <a:pt x="2670569" y="116970"/>
                  <a:pt x="2676601" y="122882"/>
                </a:cubicBezTo>
                <a:cubicBezTo>
                  <a:pt x="2682634" y="128793"/>
                  <a:pt x="2689571" y="134283"/>
                  <a:pt x="2697413" y="139350"/>
                </a:cubicBezTo>
                <a:cubicBezTo>
                  <a:pt x="2705255" y="144418"/>
                  <a:pt x="2714123" y="149123"/>
                  <a:pt x="2724017" y="153466"/>
                </a:cubicBezTo>
                <a:lnTo>
                  <a:pt x="2715511" y="167401"/>
                </a:lnTo>
                <a:cubicBezTo>
                  <a:pt x="2705738" y="162334"/>
                  <a:pt x="2697021" y="157237"/>
                  <a:pt x="2689360" y="152109"/>
                </a:cubicBezTo>
                <a:cubicBezTo>
                  <a:pt x="2681699" y="146981"/>
                  <a:pt x="2674973" y="141673"/>
                  <a:pt x="2669181" y="136183"/>
                </a:cubicBezTo>
                <a:cubicBezTo>
                  <a:pt x="2663390" y="130694"/>
                  <a:pt x="2658413" y="124872"/>
                  <a:pt x="2654251" y="118719"/>
                </a:cubicBezTo>
                <a:cubicBezTo>
                  <a:pt x="2650089" y="112566"/>
                  <a:pt x="2646680" y="105870"/>
                  <a:pt x="2644025" y="98631"/>
                </a:cubicBezTo>
                <a:cubicBezTo>
                  <a:pt x="2639200" y="110696"/>
                  <a:pt x="2630995" y="122520"/>
                  <a:pt x="2619413" y="134102"/>
                </a:cubicBezTo>
                <a:cubicBezTo>
                  <a:pt x="2607831" y="145684"/>
                  <a:pt x="2592025" y="156543"/>
                  <a:pt x="2571998" y="166678"/>
                </a:cubicBezTo>
                <a:lnTo>
                  <a:pt x="2562768" y="154009"/>
                </a:lnTo>
                <a:cubicBezTo>
                  <a:pt x="2605599" y="133861"/>
                  <a:pt x="2629547" y="109429"/>
                  <a:pt x="2634615" y="80714"/>
                </a:cubicBezTo>
                <a:lnTo>
                  <a:pt x="2567835" y="80714"/>
                </a:lnTo>
                <a:lnTo>
                  <a:pt x="2567835" y="67322"/>
                </a:lnTo>
                <a:lnTo>
                  <a:pt x="2635701" y="67322"/>
                </a:lnTo>
                <a:lnTo>
                  <a:pt x="2635701" y="28594"/>
                </a:lnTo>
                <a:lnTo>
                  <a:pt x="2577427" y="28594"/>
                </a:lnTo>
                <a:close/>
                <a:moveTo>
                  <a:pt x="858041" y="14659"/>
                </a:moveTo>
                <a:lnTo>
                  <a:pt x="1001011" y="14659"/>
                </a:lnTo>
                <a:lnTo>
                  <a:pt x="1001011" y="28413"/>
                </a:lnTo>
                <a:lnTo>
                  <a:pt x="947623" y="28413"/>
                </a:lnTo>
                <a:cubicBezTo>
                  <a:pt x="941350" y="39995"/>
                  <a:pt x="934473" y="50974"/>
                  <a:pt x="926992" y="61350"/>
                </a:cubicBezTo>
                <a:lnTo>
                  <a:pt x="936222" y="61893"/>
                </a:lnTo>
                <a:lnTo>
                  <a:pt x="936222" y="166135"/>
                </a:lnTo>
                <a:lnTo>
                  <a:pt x="922287" y="166135"/>
                </a:lnTo>
                <a:lnTo>
                  <a:pt x="922287" y="67684"/>
                </a:lnTo>
                <a:cubicBezTo>
                  <a:pt x="913841" y="78663"/>
                  <a:pt x="904401" y="89160"/>
                  <a:pt x="893964" y="99174"/>
                </a:cubicBezTo>
                <a:cubicBezTo>
                  <a:pt x="883528" y="109188"/>
                  <a:pt x="871795" y="118900"/>
                  <a:pt x="858765" y="128311"/>
                </a:cubicBezTo>
                <a:lnTo>
                  <a:pt x="848630" y="116909"/>
                </a:lnTo>
                <a:cubicBezTo>
                  <a:pt x="867813" y="103879"/>
                  <a:pt x="884101" y="90004"/>
                  <a:pt x="897493" y="75285"/>
                </a:cubicBezTo>
                <a:cubicBezTo>
                  <a:pt x="910885" y="60566"/>
                  <a:pt x="922106" y="44942"/>
                  <a:pt x="931155" y="28413"/>
                </a:cubicBezTo>
                <a:lnTo>
                  <a:pt x="858041" y="28413"/>
                </a:lnTo>
                <a:close/>
                <a:moveTo>
                  <a:pt x="199616" y="14478"/>
                </a:moveTo>
                <a:lnTo>
                  <a:pt x="325031" y="14478"/>
                </a:lnTo>
                <a:lnTo>
                  <a:pt x="325031" y="27870"/>
                </a:lnTo>
                <a:lnTo>
                  <a:pt x="271463" y="27870"/>
                </a:lnTo>
                <a:lnTo>
                  <a:pt x="271463" y="71304"/>
                </a:lnTo>
                <a:lnTo>
                  <a:pt x="339509" y="71304"/>
                </a:lnTo>
                <a:lnTo>
                  <a:pt x="339509" y="84515"/>
                </a:lnTo>
                <a:lnTo>
                  <a:pt x="271463" y="84515"/>
                </a:lnTo>
                <a:lnTo>
                  <a:pt x="271463" y="138988"/>
                </a:lnTo>
                <a:cubicBezTo>
                  <a:pt x="271463" y="143211"/>
                  <a:pt x="271131" y="146680"/>
                  <a:pt x="270467" y="149394"/>
                </a:cubicBezTo>
                <a:cubicBezTo>
                  <a:pt x="269804" y="152109"/>
                  <a:pt x="268567" y="154281"/>
                  <a:pt x="266757" y="155910"/>
                </a:cubicBezTo>
                <a:cubicBezTo>
                  <a:pt x="264948" y="157538"/>
                  <a:pt x="262474" y="158775"/>
                  <a:pt x="259337" y="159620"/>
                </a:cubicBezTo>
                <a:cubicBezTo>
                  <a:pt x="256200" y="160464"/>
                  <a:pt x="252159" y="161067"/>
                  <a:pt x="247212" y="161429"/>
                </a:cubicBezTo>
                <a:lnTo>
                  <a:pt x="228934" y="162877"/>
                </a:lnTo>
                <a:lnTo>
                  <a:pt x="224590" y="148942"/>
                </a:lnTo>
                <a:lnTo>
                  <a:pt x="241602" y="147856"/>
                </a:lnTo>
                <a:cubicBezTo>
                  <a:pt x="244739" y="147736"/>
                  <a:pt x="247272" y="147434"/>
                  <a:pt x="249203" y="146951"/>
                </a:cubicBezTo>
                <a:cubicBezTo>
                  <a:pt x="251133" y="146469"/>
                  <a:pt x="252641" y="145745"/>
                  <a:pt x="253727" y="144780"/>
                </a:cubicBezTo>
                <a:cubicBezTo>
                  <a:pt x="254813" y="143814"/>
                  <a:pt x="255537" y="142548"/>
                  <a:pt x="255899" y="140979"/>
                </a:cubicBezTo>
                <a:cubicBezTo>
                  <a:pt x="256261" y="139411"/>
                  <a:pt x="256442" y="137360"/>
                  <a:pt x="256442" y="134826"/>
                </a:cubicBezTo>
                <a:lnTo>
                  <a:pt x="256442" y="84515"/>
                </a:lnTo>
                <a:lnTo>
                  <a:pt x="184957" y="84515"/>
                </a:lnTo>
                <a:lnTo>
                  <a:pt x="184957" y="71304"/>
                </a:lnTo>
                <a:lnTo>
                  <a:pt x="256442" y="71304"/>
                </a:lnTo>
                <a:lnTo>
                  <a:pt x="256442" y="27870"/>
                </a:lnTo>
                <a:lnTo>
                  <a:pt x="199616" y="27870"/>
                </a:lnTo>
                <a:close/>
                <a:moveTo>
                  <a:pt x="49587" y="12849"/>
                </a:moveTo>
                <a:lnTo>
                  <a:pt x="161792" y="12849"/>
                </a:lnTo>
                <a:lnTo>
                  <a:pt x="161792" y="24974"/>
                </a:lnTo>
                <a:lnTo>
                  <a:pt x="62618" y="24974"/>
                </a:lnTo>
                <a:lnTo>
                  <a:pt x="62618" y="71666"/>
                </a:lnTo>
                <a:cubicBezTo>
                  <a:pt x="62618" y="82645"/>
                  <a:pt x="62256" y="92387"/>
                  <a:pt x="61532" y="100893"/>
                </a:cubicBezTo>
                <a:cubicBezTo>
                  <a:pt x="60808" y="109399"/>
                  <a:pt x="59631" y="117302"/>
                  <a:pt x="58003" y="124601"/>
                </a:cubicBezTo>
                <a:cubicBezTo>
                  <a:pt x="56374" y="131900"/>
                  <a:pt x="54202" y="138958"/>
                  <a:pt x="51488" y="145775"/>
                </a:cubicBezTo>
                <a:cubicBezTo>
                  <a:pt x="48773" y="152592"/>
                  <a:pt x="45425" y="159801"/>
                  <a:pt x="41443" y="167401"/>
                </a:cubicBezTo>
                <a:lnTo>
                  <a:pt x="29318" y="161610"/>
                </a:lnTo>
                <a:cubicBezTo>
                  <a:pt x="33300" y="154130"/>
                  <a:pt x="36587" y="147132"/>
                  <a:pt x="39181" y="140617"/>
                </a:cubicBezTo>
                <a:cubicBezTo>
                  <a:pt x="41775" y="134102"/>
                  <a:pt x="43826" y="127436"/>
                  <a:pt x="45334" y="120619"/>
                </a:cubicBezTo>
                <a:cubicBezTo>
                  <a:pt x="46843" y="113803"/>
                  <a:pt x="47928" y="106534"/>
                  <a:pt x="48592" y="98812"/>
                </a:cubicBezTo>
                <a:cubicBezTo>
                  <a:pt x="49256" y="91090"/>
                  <a:pt x="49587" y="82223"/>
                  <a:pt x="49587" y="72209"/>
                </a:cubicBezTo>
                <a:close/>
                <a:moveTo>
                  <a:pt x="2056447" y="12668"/>
                </a:moveTo>
                <a:lnTo>
                  <a:pt x="2187111" y="12668"/>
                </a:lnTo>
                <a:lnTo>
                  <a:pt x="2187111" y="50311"/>
                </a:lnTo>
                <a:lnTo>
                  <a:pt x="2069659" y="50311"/>
                </a:lnTo>
                <a:lnTo>
                  <a:pt x="2069659" y="69856"/>
                </a:lnTo>
                <a:cubicBezTo>
                  <a:pt x="2069659" y="81318"/>
                  <a:pt x="2069267" y="91543"/>
                  <a:pt x="2068482" y="100531"/>
                </a:cubicBezTo>
                <a:cubicBezTo>
                  <a:pt x="2067698" y="109520"/>
                  <a:pt x="2066461" y="117844"/>
                  <a:pt x="2064772" y="125506"/>
                </a:cubicBezTo>
                <a:cubicBezTo>
                  <a:pt x="2063083" y="133167"/>
                  <a:pt x="2060851" y="140376"/>
                  <a:pt x="2058076" y="147132"/>
                </a:cubicBezTo>
                <a:cubicBezTo>
                  <a:pt x="2055301" y="153889"/>
                  <a:pt x="2051863" y="160705"/>
                  <a:pt x="2047761" y="167582"/>
                </a:cubicBezTo>
                <a:lnTo>
                  <a:pt x="2035816" y="159981"/>
                </a:lnTo>
                <a:cubicBezTo>
                  <a:pt x="2039677" y="153708"/>
                  <a:pt x="2042905" y="147615"/>
                  <a:pt x="2045499" y="141703"/>
                </a:cubicBezTo>
                <a:cubicBezTo>
                  <a:pt x="2048092" y="135791"/>
                  <a:pt x="2050204" y="129517"/>
                  <a:pt x="2051833" y="122882"/>
                </a:cubicBezTo>
                <a:cubicBezTo>
                  <a:pt x="2053461" y="116246"/>
                  <a:pt x="2054638" y="108886"/>
                  <a:pt x="2055362" y="100803"/>
                </a:cubicBezTo>
                <a:cubicBezTo>
                  <a:pt x="2056085" y="92719"/>
                  <a:pt x="2056447" y="83369"/>
                  <a:pt x="2056447" y="72752"/>
                </a:cubicBezTo>
                <a:close/>
                <a:moveTo>
                  <a:pt x="2835202" y="12487"/>
                </a:moveTo>
                <a:lnTo>
                  <a:pt x="2888590" y="12487"/>
                </a:lnTo>
                <a:lnTo>
                  <a:pt x="2888590" y="25879"/>
                </a:lnTo>
                <a:cubicBezTo>
                  <a:pt x="2886900" y="33842"/>
                  <a:pt x="2885000" y="41714"/>
                  <a:pt x="2882889" y="49496"/>
                </a:cubicBezTo>
                <a:cubicBezTo>
                  <a:pt x="2880777" y="57278"/>
                  <a:pt x="2878274" y="64970"/>
                  <a:pt x="2875378" y="72571"/>
                </a:cubicBezTo>
                <a:cubicBezTo>
                  <a:pt x="2878757" y="77276"/>
                  <a:pt x="2881531" y="81559"/>
                  <a:pt x="2883703" y="85420"/>
                </a:cubicBezTo>
                <a:cubicBezTo>
                  <a:pt x="2885875" y="89281"/>
                  <a:pt x="2887624" y="92930"/>
                  <a:pt x="2888951" y="96369"/>
                </a:cubicBezTo>
                <a:cubicBezTo>
                  <a:pt x="2890279" y="99807"/>
                  <a:pt x="2891214" y="103185"/>
                  <a:pt x="2891757" y="106503"/>
                </a:cubicBezTo>
                <a:cubicBezTo>
                  <a:pt x="2892299" y="109821"/>
                  <a:pt x="2892571" y="113230"/>
                  <a:pt x="2892571" y="116728"/>
                </a:cubicBezTo>
                <a:cubicBezTo>
                  <a:pt x="2892571" y="121796"/>
                  <a:pt x="2892088" y="125988"/>
                  <a:pt x="2891123" y="129306"/>
                </a:cubicBezTo>
                <a:cubicBezTo>
                  <a:pt x="2890158" y="132624"/>
                  <a:pt x="2888650" y="135309"/>
                  <a:pt x="2886599" y="137360"/>
                </a:cubicBezTo>
                <a:cubicBezTo>
                  <a:pt x="2884548" y="139411"/>
                  <a:pt x="2881954" y="140919"/>
                  <a:pt x="2878817" y="141884"/>
                </a:cubicBezTo>
                <a:cubicBezTo>
                  <a:pt x="2875680" y="142849"/>
                  <a:pt x="2871880" y="143573"/>
                  <a:pt x="2867415" y="144056"/>
                </a:cubicBezTo>
                <a:lnTo>
                  <a:pt x="2858547" y="144961"/>
                </a:lnTo>
                <a:lnTo>
                  <a:pt x="2854928" y="132292"/>
                </a:lnTo>
                <a:lnTo>
                  <a:pt x="2865605" y="131568"/>
                </a:lnTo>
                <a:cubicBezTo>
                  <a:pt x="2870794" y="131086"/>
                  <a:pt x="2874474" y="129728"/>
                  <a:pt x="2876645" y="127496"/>
                </a:cubicBezTo>
                <a:cubicBezTo>
                  <a:pt x="2878817" y="125264"/>
                  <a:pt x="2879903" y="121072"/>
                  <a:pt x="2879903" y="114919"/>
                </a:cubicBezTo>
                <a:cubicBezTo>
                  <a:pt x="2879903" y="109610"/>
                  <a:pt x="2878696" y="103789"/>
                  <a:pt x="2876283" y="97455"/>
                </a:cubicBezTo>
                <a:cubicBezTo>
                  <a:pt x="2873870" y="91120"/>
                  <a:pt x="2869105" y="83610"/>
                  <a:pt x="2861986" y="74923"/>
                </a:cubicBezTo>
                <a:cubicBezTo>
                  <a:pt x="2865123" y="66960"/>
                  <a:pt x="2867868" y="58786"/>
                  <a:pt x="2870221" y="50401"/>
                </a:cubicBezTo>
                <a:cubicBezTo>
                  <a:pt x="2872573" y="42016"/>
                  <a:pt x="2874594" y="33480"/>
                  <a:pt x="2876283" y="24793"/>
                </a:cubicBezTo>
                <a:lnTo>
                  <a:pt x="2847870" y="24793"/>
                </a:lnTo>
                <a:lnTo>
                  <a:pt x="2847870" y="166678"/>
                </a:lnTo>
                <a:lnTo>
                  <a:pt x="2835202" y="166678"/>
                </a:lnTo>
                <a:close/>
                <a:moveTo>
                  <a:pt x="1885178" y="9410"/>
                </a:moveTo>
                <a:lnTo>
                  <a:pt x="2011318" y="9410"/>
                </a:lnTo>
                <a:lnTo>
                  <a:pt x="2011318" y="72752"/>
                </a:lnTo>
                <a:lnTo>
                  <a:pt x="1954854" y="72752"/>
                </a:lnTo>
                <a:lnTo>
                  <a:pt x="1954854" y="87953"/>
                </a:lnTo>
                <a:lnTo>
                  <a:pt x="2015842" y="87953"/>
                </a:lnTo>
                <a:lnTo>
                  <a:pt x="2015842" y="99717"/>
                </a:lnTo>
                <a:lnTo>
                  <a:pt x="1954854" y="99717"/>
                </a:lnTo>
                <a:lnTo>
                  <a:pt x="1954854" y="115281"/>
                </a:lnTo>
                <a:lnTo>
                  <a:pt x="2027606" y="115281"/>
                </a:lnTo>
                <a:lnTo>
                  <a:pt x="2027606" y="127044"/>
                </a:lnTo>
                <a:lnTo>
                  <a:pt x="1870881" y="127044"/>
                </a:lnTo>
                <a:lnTo>
                  <a:pt x="1870881" y="115281"/>
                </a:lnTo>
                <a:lnTo>
                  <a:pt x="1942367" y="115281"/>
                </a:lnTo>
                <a:lnTo>
                  <a:pt x="1942367" y="99717"/>
                </a:lnTo>
                <a:lnTo>
                  <a:pt x="1880654" y="99717"/>
                </a:lnTo>
                <a:lnTo>
                  <a:pt x="1880654" y="87953"/>
                </a:lnTo>
                <a:lnTo>
                  <a:pt x="1942367" y="87953"/>
                </a:lnTo>
                <a:lnTo>
                  <a:pt x="1942367" y="72752"/>
                </a:lnTo>
                <a:lnTo>
                  <a:pt x="1885178" y="72752"/>
                </a:lnTo>
                <a:close/>
                <a:moveTo>
                  <a:pt x="15021" y="8143"/>
                </a:moveTo>
                <a:cubicBezTo>
                  <a:pt x="17072" y="9471"/>
                  <a:pt x="19455" y="11099"/>
                  <a:pt x="22170" y="13030"/>
                </a:cubicBezTo>
                <a:cubicBezTo>
                  <a:pt x="24884" y="14960"/>
                  <a:pt x="27629" y="17041"/>
                  <a:pt x="30404" y="19273"/>
                </a:cubicBezTo>
                <a:cubicBezTo>
                  <a:pt x="33179" y="21505"/>
                  <a:pt x="35863" y="23707"/>
                  <a:pt x="38457" y="25879"/>
                </a:cubicBezTo>
                <a:cubicBezTo>
                  <a:pt x="41051" y="28051"/>
                  <a:pt x="43253" y="30041"/>
                  <a:pt x="45063" y="31851"/>
                </a:cubicBezTo>
                <a:lnTo>
                  <a:pt x="37281" y="42891"/>
                </a:lnTo>
                <a:cubicBezTo>
                  <a:pt x="35471" y="41081"/>
                  <a:pt x="33269" y="38970"/>
                  <a:pt x="30675" y="36557"/>
                </a:cubicBezTo>
                <a:cubicBezTo>
                  <a:pt x="28081" y="34144"/>
                  <a:pt x="25367" y="31761"/>
                  <a:pt x="22532" y="29408"/>
                </a:cubicBezTo>
                <a:cubicBezTo>
                  <a:pt x="19696" y="27055"/>
                  <a:pt x="16952" y="24823"/>
                  <a:pt x="14297" y="22712"/>
                </a:cubicBezTo>
                <a:cubicBezTo>
                  <a:pt x="11643" y="20601"/>
                  <a:pt x="9411" y="18942"/>
                  <a:pt x="7601" y="17735"/>
                </a:cubicBezTo>
                <a:close/>
                <a:moveTo>
                  <a:pt x="3762718" y="7962"/>
                </a:moveTo>
                <a:lnTo>
                  <a:pt x="3764347" y="20450"/>
                </a:lnTo>
                <a:cubicBezTo>
                  <a:pt x="3759279" y="21415"/>
                  <a:pt x="3753549" y="22380"/>
                  <a:pt x="3747154" y="23345"/>
                </a:cubicBezTo>
                <a:cubicBezTo>
                  <a:pt x="3740760" y="24311"/>
                  <a:pt x="3733943" y="25276"/>
                  <a:pt x="3726704" y="26241"/>
                </a:cubicBezTo>
                <a:lnTo>
                  <a:pt x="3726704" y="89763"/>
                </a:lnTo>
                <a:lnTo>
                  <a:pt x="3772671" y="89763"/>
                </a:lnTo>
                <a:lnTo>
                  <a:pt x="3772671" y="102612"/>
                </a:lnTo>
                <a:lnTo>
                  <a:pt x="3726704" y="102612"/>
                </a:lnTo>
                <a:lnTo>
                  <a:pt x="3726704" y="141341"/>
                </a:lnTo>
                <a:cubicBezTo>
                  <a:pt x="3726704" y="145323"/>
                  <a:pt x="3726281" y="148701"/>
                  <a:pt x="3725437" y="151476"/>
                </a:cubicBezTo>
                <a:cubicBezTo>
                  <a:pt x="3724593" y="154251"/>
                  <a:pt x="3723175" y="156483"/>
                  <a:pt x="3721184" y="158172"/>
                </a:cubicBezTo>
                <a:cubicBezTo>
                  <a:pt x="3719193" y="159861"/>
                  <a:pt x="3716509" y="161158"/>
                  <a:pt x="3713131" y="162063"/>
                </a:cubicBezTo>
                <a:cubicBezTo>
                  <a:pt x="3709752" y="162968"/>
                  <a:pt x="3705469" y="163541"/>
                  <a:pt x="3700281" y="163782"/>
                </a:cubicBezTo>
                <a:lnTo>
                  <a:pt x="3690147" y="164506"/>
                </a:lnTo>
                <a:lnTo>
                  <a:pt x="3685985" y="151476"/>
                </a:lnTo>
                <a:lnTo>
                  <a:pt x="3698653" y="150752"/>
                </a:lnTo>
                <a:cubicBezTo>
                  <a:pt x="3701910" y="150631"/>
                  <a:pt x="3704505" y="150329"/>
                  <a:pt x="3706435" y="149847"/>
                </a:cubicBezTo>
                <a:cubicBezTo>
                  <a:pt x="3708365" y="149364"/>
                  <a:pt x="3709873" y="148610"/>
                  <a:pt x="3710959" y="147585"/>
                </a:cubicBezTo>
                <a:cubicBezTo>
                  <a:pt x="3712045" y="146559"/>
                  <a:pt x="3712769" y="145232"/>
                  <a:pt x="3713131" y="143603"/>
                </a:cubicBezTo>
                <a:cubicBezTo>
                  <a:pt x="3713493" y="141974"/>
                  <a:pt x="3713673" y="139954"/>
                  <a:pt x="3713673" y="137541"/>
                </a:cubicBezTo>
                <a:lnTo>
                  <a:pt x="3713673" y="102612"/>
                </a:lnTo>
                <a:lnTo>
                  <a:pt x="3668611" y="102612"/>
                </a:lnTo>
                <a:lnTo>
                  <a:pt x="3668611" y="89763"/>
                </a:lnTo>
                <a:lnTo>
                  <a:pt x="3713673" y="89763"/>
                </a:lnTo>
                <a:lnTo>
                  <a:pt x="3713673" y="27689"/>
                </a:lnTo>
                <a:cubicBezTo>
                  <a:pt x="3706797" y="28413"/>
                  <a:pt x="3700040" y="29016"/>
                  <a:pt x="3693405" y="29499"/>
                </a:cubicBezTo>
                <a:cubicBezTo>
                  <a:pt x="3686769" y="29981"/>
                  <a:pt x="3680555" y="30343"/>
                  <a:pt x="3674764" y="30584"/>
                </a:cubicBezTo>
                <a:lnTo>
                  <a:pt x="3672593" y="18097"/>
                </a:lnTo>
                <a:cubicBezTo>
                  <a:pt x="3679590" y="17856"/>
                  <a:pt x="3687161" y="17373"/>
                  <a:pt x="3695305" y="16649"/>
                </a:cubicBezTo>
                <a:cubicBezTo>
                  <a:pt x="3703449" y="15925"/>
                  <a:pt x="3711592" y="15111"/>
                  <a:pt x="3719736" y="14206"/>
                </a:cubicBezTo>
                <a:cubicBezTo>
                  <a:pt x="3727880" y="13301"/>
                  <a:pt x="3735692" y="12306"/>
                  <a:pt x="3743173" y="11220"/>
                </a:cubicBezTo>
                <a:cubicBezTo>
                  <a:pt x="3750653" y="10134"/>
                  <a:pt x="3757168" y="9048"/>
                  <a:pt x="3762718" y="7962"/>
                </a:cubicBezTo>
                <a:close/>
                <a:moveTo>
                  <a:pt x="1760125" y="5067"/>
                </a:moveTo>
                <a:lnTo>
                  <a:pt x="1774784" y="5610"/>
                </a:lnTo>
                <a:lnTo>
                  <a:pt x="1774784" y="142608"/>
                </a:lnTo>
                <a:cubicBezTo>
                  <a:pt x="1774784" y="146348"/>
                  <a:pt x="1774422" y="149425"/>
                  <a:pt x="1773698" y="151838"/>
                </a:cubicBezTo>
                <a:cubicBezTo>
                  <a:pt x="1772974" y="154251"/>
                  <a:pt x="1771677" y="156241"/>
                  <a:pt x="1769807" y="157810"/>
                </a:cubicBezTo>
                <a:cubicBezTo>
                  <a:pt x="1767937" y="159378"/>
                  <a:pt x="1765463" y="160555"/>
                  <a:pt x="1762387" y="161339"/>
                </a:cubicBezTo>
                <a:cubicBezTo>
                  <a:pt x="1759310" y="162123"/>
                  <a:pt x="1755419" y="162696"/>
                  <a:pt x="1750714" y="163058"/>
                </a:cubicBezTo>
                <a:lnTo>
                  <a:pt x="1737865" y="164144"/>
                </a:lnTo>
                <a:lnTo>
                  <a:pt x="1732435" y="149485"/>
                </a:lnTo>
                <a:cubicBezTo>
                  <a:pt x="1734245" y="149364"/>
                  <a:pt x="1736176" y="149244"/>
                  <a:pt x="1738227" y="149123"/>
                </a:cubicBezTo>
                <a:cubicBezTo>
                  <a:pt x="1739916" y="149002"/>
                  <a:pt x="1741846" y="148882"/>
                  <a:pt x="1744018" y="148761"/>
                </a:cubicBezTo>
                <a:cubicBezTo>
                  <a:pt x="1746190" y="148640"/>
                  <a:pt x="1748361" y="148459"/>
                  <a:pt x="1750533" y="148218"/>
                </a:cubicBezTo>
                <a:cubicBezTo>
                  <a:pt x="1752584" y="148097"/>
                  <a:pt x="1754243" y="147826"/>
                  <a:pt x="1755510" y="147404"/>
                </a:cubicBezTo>
                <a:cubicBezTo>
                  <a:pt x="1756777" y="146981"/>
                  <a:pt x="1757742" y="146378"/>
                  <a:pt x="1758405" y="145594"/>
                </a:cubicBezTo>
                <a:cubicBezTo>
                  <a:pt x="1759069" y="144810"/>
                  <a:pt x="1759521" y="143694"/>
                  <a:pt x="1759763" y="142246"/>
                </a:cubicBezTo>
                <a:cubicBezTo>
                  <a:pt x="1760004" y="140798"/>
                  <a:pt x="1760125" y="138988"/>
                  <a:pt x="1760125" y="136817"/>
                </a:cubicBezTo>
                <a:close/>
                <a:moveTo>
                  <a:pt x="3331388" y="4705"/>
                </a:moveTo>
                <a:lnTo>
                  <a:pt x="3344961" y="5248"/>
                </a:lnTo>
                <a:cubicBezTo>
                  <a:pt x="3344961" y="5730"/>
                  <a:pt x="3344961" y="6937"/>
                  <a:pt x="3344961" y="8867"/>
                </a:cubicBezTo>
                <a:cubicBezTo>
                  <a:pt x="3344961" y="10798"/>
                  <a:pt x="3344931" y="12939"/>
                  <a:pt x="3344871" y="15292"/>
                </a:cubicBezTo>
                <a:cubicBezTo>
                  <a:pt x="3344810" y="17645"/>
                  <a:pt x="3344749" y="19967"/>
                  <a:pt x="3344689" y="22260"/>
                </a:cubicBezTo>
                <a:cubicBezTo>
                  <a:pt x="3344629" y="24552"/>
                  <a:pt x="3344599" y="26241"/>
                  <a:pt x="3344599" y="27327"/>
                </a:cubicBezTo>
                <a:cubicBezTo>
                  <a:pt x="3344599" y="28292"/>
                  <a:pt x="3344599" y="29167"/>
                  <a:pt x="3344599" y="29951"/>
                </a:cubicBezTo>
                <a:cubicBezTo>
                  <a:pt x="3344599" y="30735"/>
                  <a:pt x="3344539" y="31550"/>
                  <a:pt x="3344418" y="32394"/>
                </a:cubicBezTo>
                <a:cubicBezTo>
                  <a:pt x="3345625" y="45424"/>
                  <a:pt x="3348067" y="57550"/>
                  <a:pt x="3351747" y="68770"/>
                </a:cubicBezTo>
                <a:cubicBezTo>
                  <a:pt x="3355427" y="79991"/>
                  <a:pt x="3360344" y="90547"/>
                  <a:pt x="3366497" y="100441"/>
                </a:cubicBezTo>
                <a:cubicBezTo>
                  <a:pt x="3372650" y="110334"/>
                  <a:pt x="3379979" y="119654"/>
                  <a:pt x="3388485" y="128401"/>
                </a:cubicBezTo>
                <a:cubicBezTo>
                  <a:pt x="3396991" y="137148"/>
                  <a:pt x="3406613" y="145503"/>
                  <a:pt x="3417351" y="153466"/>
                </a:cubicBezTo>
                <a:lnTo>
                  <a:pt x="3407216" y="165773"/>
                </a:lnTo>
                <a:cubicBezTo>
                  <a:pt x="3390084" y="151898"/>
                  <a:pt x="3375787" y="137118"/>
                  <a:pt x="3364325" y="121434"/>
                </a:cubicBezTo>
                <a:cubicBezTo>
                  <a:pt x="3352863" y="105749"/>
                  <a:pt x="3344418" y="88677"/>
                  <a:pt x="3338989" y="70218"/>
                </a:cubicBezTo>
                <a:cubicBezTo>
                  <a:pt x="3334283" y="88195"/>
                  <a:pt x="3326321" y="104844"/>
                  <a:pt x="3315100" y="120167"/>
                </a:cubicBezTo>
                <a:cubicBezTo>
                  <a:pt x="3303879" y="135490"/>
                  <a:pt x="3288979" y="150209"/>
                  <a:pt x="3270399" y="164325"/>
                </a:cubicBezTo>
                <a:lnTo>
                  <a:pt x="3260445" y="152562"/>
                </a:lnTo>
                <a:cubicBezTo>
                  <a:pt x="3273114" y="143392"/>
                  <a:pt x="3283882" y="134132"/>
                  <a:pt x="3292750" y="124782"/>
                </a:cubicBezTo>
                <a:cubicBezTo>
                  <a:pt x="3301617" y="115431"/>
                  <a:pt x="3308857" y="105538"/>
                  <a:pt x="3314467" y="95102"/>
                </a:cubicBezTo>
                <a:cubicBezTo>
                  <a:pt x="3320077" y="84666"/>
                  <a:pt x="3324179" y="73475"/>
                  <a:pt x="3326773" y="61531"/>
                </a:cubicBezTo>
                <a:cubicBezTo>
                  <a:pt x="3329367" y="49587"/>
                  <a:pt x="3330785" y="36436"/>
                  <a:pt x="3331026" y="22079"/>
                </a:cubicBezTo>
                <a:cubicBezTo>
                  <a:pt x="3331026" y="21355"/>
                  <a:pt x="3331056" y="20118"/>
                  <a:pt x="3331117" y="18369"/>
                </a:cubicBezTo>
                <a:cubicBezTo>
                  <a:pt x="3331177" y="16619"/>
                  <a:pt x="3331237" y="14809"/>
                  <a:pt x="3331297" y="12939"/>
                </a:cubicBezTo>
                <a:cubicBezTo>
                  <a:pt x="3331357" y="11069"/>
                  <a:pt x="3331388" y="9350"/>
                  <a:pt x="3331388" y="7782"/>
                </a:cubicBezTo>
                <a:cubicBezTo>
                  <a:pt x="3331388" y="6213"/>
                  <a:pt x="3331388" y="5188"/>
                  <a:pt x="3331388" y="4705"/>
                </a:cubicBezTo>
                <a:close/>
                <a:moveTo>
                  <a:pt x="2769870" y="3257"/>
                </a:moveTo>
                <a:lnTo>
                  <a:pt x="2781633" y="3800"/>
                </a:lnTo>
                <a:lnTo>
                  <a:pt x="2781633" y="23888"/>
                </a:lnTo>
                <a:lnTo>
                  <a:pt x="2804074" y="23888"/>
                </a:lnTo>
                <a:lnTo>
                  <a:pt x="2804074" y="35109"/>
                </a:lnTo>
                <a:lnTo>
                  <a:pt x="2781633" y="35109"/>
                </a:lnTo>
                <a:lnTo>
                  <a:pt x="2781633" y="57369"/>
                </a:lnTo>
                <a:lnTo>
                  <a:pt x="2789415" y="57369"/>
                </a:lnTo>
                <a:cubicBezTo>
                  <a:pt x="2794845" y="51095"/>
                  <a:pt x="2799701" y="44429"/>
                  <a:pt x="2803984" y="37371"/>
                </a:cubicBezTo>
                <a:cubicBezTo>
                  <a:pt x="2808267" y="30313"/>
                  <a:pt x="2812158" y="22621"/>
                  <a:pt x="2815657" y="14297"/>
                </a:cubicBezTo>
                <a:lnTo>
                  <a:pt x="2828506" y="17735"/>
                </a:lnTo>
                <a:cubicBezTo>
                  <a:pt x="2824886" y="25457"/>
                  <a:pt x="2821176" y="32545"/>
                  <a:pt x="2817376" y="39000"/>
                </a:cubicBezTo>
                <a:cubicBezTo>
                  <a:pt x="2813575" y="45454"/>
                  <a:pt x="2809564" y="51577"/>
                  <a:pt x="2805341" y="57369"/>
                </a:cubicBezTo>
                <a:lnTo>
                  <a:pt x="2829049" y="57369"/>
                </a:lnTo>
                <a:lnTo>
                  <a:pt x="2829049" y="68951"/>
                </a:lnTo>
                <a:lnTo>
                  <a:pt x="2795749" y="68951"/>
                </a:lnTo>
                <a:cubicBezTo>
                  <a:pt x="2790320" y="74863"/>
                  <a:pt x="2784287" y="80714"/>
                  <a:pt x="2777652" y="86506"/>
                </a:cubicBezTo>
                <a:lnTo>
                  <a:pt x="2815295" y="86506"/>
                </a:lnTo>
                <a:lnTo>
                  <a:pt x="2815295" y="158172"/>
                </a:lnTo>
                <a:lnTo>
                  <a:pt x="2753944" y="158172"/>
                </a:lnTo>
                <a:lnTo>
                  <a:pt x="2753944" y="104603"/>
                </a:lnTo>
                <a:cubicBezTo>
                  <a:pt x="2751531" y="106292"/>
                  <a:pt x="2749088" y="107951"/>
                  <a:pt x="2746615" y="109580"/>
                </a:cubicBezTo>
                <a:cubicBezTo>
                  <a:pt x="2744141" y="111209"/>
                  <a:pt x="2741578" y="112868"/>
                  <a:pt x="2738923" y="114557"/>
                </a:cubicBezTo>
                <a:lnTo>
                  <a:pt x="2730599" y="103698"/>
                </a:lnTo>
                <a:cubicBezTo>
                  <a:pt x="2740371" y="97907"/>
                  <a:pt x="2749179" y="92176"/>
                  <a:pt x="2757021" y="86506"/>
                </a:cubicBezTo>
                <a:cubicBezTo>
                  <a:pt x="2764863" y="80835"/>
                  <a:pt x="2771981" y="74984"/>
                  <a:pt x="2778376" y="68951"/>
                </a:cubicBezTo>
                <a:lnTo>
                  <a:pt x="2737475" y="68951"/>
                </a:lnTo>
                <a:lnTo>
                  <a:pt x="2737475" y="57369"/>
                </a:lnTo>
                <a:lnTo>
                  <a:pt x="2769870" y="57369"/>
                </a:lnTo>
                <a:lnTo>
                  <a:pt x="2769870" y="35109"/>
                </a:lnTo>
                <a:lnTo>
                  <a:pt x="2743086" y="35109"/>
                </a:lnTo>
                <a:lnTo>
                  <a:pt x="2743086" y="23888"/>
                </a:lnTo>
                <a:lnTo>
                  <a:pt x="2769870" y="23888"/>
                </a:lnTo>
                <a:close/>
                <a:moveTo>
                  <a:pt x="3463500" y="2895"/>
                </a:moveTo>
                <a:lnTo>
                  <a:pt x="3476168" y="3257"/>
                </a:lnTo>
                <a:lnTo>
                  <a:pt x="3476168" y="37642"/>
                </a:lnTo>
                <a:lnTo>
                  <a:pt x="3482502" y="33118"/>
                </a:lnTo>
                <a:cubicBezTo>
                  <a:pt x="3483829" y="34686"/>
                  <a:pt x="3485337" y="36557"/>
                  <a:pt x="3487027" y="38728"/>
                </a:cubicBezTo>
                <a:cubicBezTo>
                  <a:pt x="3488715" y="40900"/>
                  <a:pt x="3490375" y="43162"/>
                  <a:pt x="3492003" y="45515"/>
                </a:cubicBezTo>
                <a:cubicBezTo>
                  <a:pt x="3493632" y="47867"/>
                  <a:pt x="3495200" y="50220"/>
                  <a:pt x="3496708" y="52573"/>
                </a:cubicBezTo>
                <a:cubicBezTo>
                  <a:pt x="3498217" y="54925"/>
                  <a:pt x="3499453" y="57007"/>
                  <a:pt x="3500419" y="58816"/>
                </a:cubicBezTo>
                <a:lnTo>
                  <a:pt x="3490646" y="67503"/>
                </a:lnTo>
                <a:cubicBezTo>
                  <a:pt x="3489198" y="63642"/>
                  <a:pt x="3487056" y="59390"/>
                  <a:pt x="3484221" y="54745"/>
                </a:cubicBezTo>
                <a:cubicBezTo>
                  <a:pt x="3481386" y="50099"/>
                  <a:pt x="3478701" y="46088"/>
                  <a:pt x="3476168" y="42710"/>
                </a:cubicBezTo>
                <a:lnTo>
                  <a:pt x="3476168" y="165230"/>
                </a:lnTo>
                <a:lnTo>
                  <a:pt x="3463500" y="165230"/>
                </a:lnTo>
                <a:close/>
                <a:moveTo>
                  <a:pt x="2990117" y="2895"/>
                </a:moveTo>
                <a:lnTo>
                  <a:pt x="3002966" y="2895"/>
                </a:lnTo>
                <a:cubicBezTo>
                  <a:pt x="3010808" y="14116"/>
                  <a:pt x="3021184" y="24763"/>
                  <a:pt x="3034093" y="34837"/>
                </a:cubicBezTo>
                <a:cubicBezTo>
                  <a:pt x="3047003" y="44912"/>
                  <a:pt x="3061903" y="53990"/>
                  <a:pt x="3078794" y="62074"/>
                </a:cubicBezTo>
                <a:lnTo>
                  <a:pt x="3071736" y="74561"/>
                </a:lnTo>
                <a:cubicBezTo>
                  <a:pt x="3065463" y="71183"/>
                  <a:pt x="3058767" y="67232"/>
                  <a:pt x="3051648" y="62707"/>
                </a:cubicBezTo>
                <a:cubicBezTo>
                  <a:pt x="3044529" y="58183"/>
                  <a:pt x="3037562" y="53357"/>
                  <a:pt x="3030745" y="48229"/>
                </a:cubicBezTo>
                <a:cubicBezTo>
                  <a:pt x="3023929" y="43102"/>
                  <a:pt x="3017504" y="37793"/>
                  <a:pt x="3011472" y="32304"/>
                </a:cubicBezTo>
                <a:cubicBezTo>
                  <a:pt x="3005439" y="26814"/>
                  <a:pt x="3000432" y="21355"/>
                  <a:pt x="2996451" y="15925"/>
                </a:cubicBezTo>
                <a:cubicBezTo>
                  <a:pt x="2988488" y="26784"/>
                  <a:pt x="2977931" y="37311"/>
                  <a:pt x="2964780" y="47506"/>
                </a:cubicBezTo>
                <a:cubicBezTo>
                  <a:pt x="2951629" y="57700"/>
                  <a:pt x="2937030" y="66960"/>
                  <a:pt x="2920984" y="75285"/>
                </a:cubicBezTo>
                <a:lnTo>
                  <a:pt x="2913564" y="63522"/>
                </a:lnTo>
                <a:cubicBezTo>
                  <a:pt x="2930817" y="55318"/>
                  <a:pt x="2945898" y="45997"/>
                  <a:pt x="2958808" y="35561"/>
                </a:cubicBezTo>
                <a:cubicBezTo>
                  <a:pt x="2971717" y="25125"/>
                  <a:pt x="2982154" y="14236"/>
                  <a:pt x="2990117" y="2895"/>
                </a:cubicBezTo>
                <a:close/>
                <a:moveTo>
                  <a:pt x="3153965" y="1809"/>
                </a:moveTo>
                <a:lnTo>
                  <a:pt x="3168263" y="4886"/>
                </a:lnTo>
                <a:cubicBezTo>
                  <a:pt x="3167056" y="8023"/>
                  <a:pt x="3165789" y="11099"/>
                  <a:pt x="3164462" y="14116"/>
                </a:cubicBezTo>
                <a:cubicBezTo>
                  <a:pt x="3163135" y="17132"/>
                  <a:pt x="3161808" y="20088"/>
                  <a:pt x="3160481" y="22983"/>
                </a:cubicBezTo>
                <a:lnTo>
                  <a:pt x="3247711" y="22983"/>
                </a:lnTo>
                <a:lnTo>
                  <a:pt x="3247711" y="35652"/>
                </a:lnTo>
                <a:lnTo>
                  <a:pt x="3153785" y="35652"/>
                </a:lnTo>
                <a:cubicBezTo>
                  <a:pt x="3151854" y="38909"/>
                  <a:pt x="3149893" y="42106"/>
                  <a:pt x="3147903" y="45243"/>
                </a:cubicBezTo>
                <a:cubicBezTo>
                  <a:pt x="3145912" y="48380"/>
                  <a:pt x="3143831" y="51457"/>
                  <a:pt x="3141659" y="54473"/>
                </a:cubicBezTo>
                <a:lnTo>
                  <a:pt x="3225813" y="54473"/>
                </a:lnTo>
                <a:lnTo>
                  <a:pt x="3225813" y="143875"/>
                </a:lnTo>
                <a:cubicBezTo>
                  <a:pt x="3225813" y="147494"/>
                  <a:pt x="3225451" y="150450"/>
                  <a:pt x="3224727" y="152742"/>
                </a:cubicBezTo>
                <a:cubicBezTo>
                  <a:pt x="3224003" y="155035"/>
                  <a:pt x="3222797" y="156875"/>
                  <a:pt x="3221107" y="158262"/>
                </a:cubicBezTo>
                <a:cubicBezTo>
                  <a:pt x="3219418" y="159650"/>
                  <a:pt x="3217186" y="160736"/>
                  <a:pt x="3214411" y="161520"/>
                </a:cubicBezTo>
                <a:cubicBezTo>
                  <a:pt x="3211636" y="162304"/>
                  <a:pt x="3208198" y="162937"/>
                  <a:pt x="3204095" y="163420"/>
                </a:cubicBezTo>
                <a:lnTo>
                  <a:pt x="3191970" y="164868"/>
                </a:lnTo>
                <a:lnTo>
                  <a:pt x="3187627" y="151838"/>
                </a:lnTo>
                <a:lnTo>
                  <a:pt x="3199391" y="150933"/>
                </a:lnTo>
                <a:cubicBezTo>
                  <a:pt x="3202165" y="150691"/>
                  <a:pt x="3204397" y="150420"/>
                  <a:pt x="3206086" y="150118"/>
                </a:cubicBezTo>
                <a:cubicBezTo>
                  <a:pt x="3207775" y="149817"/>
                  <a:pt x="3209073" y="149304"/>
                  <a:pt x="3209977" y="148580"/>
                </a:cubicBezTo>
                <a:cubicBezTo>
                  <a:pt x="3210882" y="147856"/>
                  <a:pt x="3211486" y="146831"/>
                  <a:pt x="3211787" y="145503"/>
                </a:cubicBezTo>
                <a:cubicBezTo>
                  <a:pt x="3212089" y="144176"/>
                  <a:pt x="3212240" y="142427"/>
                  <a:pt x="3212240" y="140255"/>
                </a:cubicBezTo>
                <a:lnTo>
                  <a:pt x="3212240" y="129759"/>
                </a:lnTo>
                <a:lnTo>
                  <a:pt x="3133515" y="129759"/>
                </a:lnTo>
                <a:lnTo>
                  <a:pt x="3133515" y="165049"/>
                </a:lnTo>
                <a:lnTo>
                  <a:pt x="3120123" y="165049"/>
                </a:lnTo>
                <a:lnTo>
                  <a:pt x="3120123" y="79629"/>
                </a:lnTo>
                <a:cubicBezTo>
                  <a:pt x="3115901" y="83851"/>
                  <a:pt x="3111497" y="87953"/>
                  <a:pt x="3106912" y="91935"/>
                </a:cubicBezTo>
                <a:cubicBezTo>
                  <a:pt x="3102327" y="95916"/>
                  <a:pt x="3097441" y="99898"/>
                  <a:pt x="3092253" y="103879"/>
                </a:cubicBezTo>
                <a:lnTo>
                  <a:pt x="3083385" y="93202"/>
                </a:lnTo>
                <a:cubicBezTo>
                  <a:pt x="3094727" y="84636"/>
                  <a:pt x="3104891" y="75647"/>
                  <a:pt x="3113880" y="66236"/>
                </a:cubicBezTo>
                <a:cubicBezTo>
                  <a:pt x="3122868" y="56826"/>
                  <a:pt x="3130801" y="46631"/>
                  <a:pt x="3137678" y="35652"/>
                </a:cubicBezTo>
                <a:lnTo>
                  <a:pt x="3091167" y="35652"/>
                </a:lnTo>
                <a:lnTo>
                  <a:pt x="3091167" y="22983"/>
                </a:lnTo>
                <a:lnTo>
                  <a:pt x="3144736" y="22983"/>
                </a:lnTo>
                <a:cubicBezTo>
                  <a:pt x="3148114" y="16348"/>
                  <a:pt x="3151191" y="9290"/>
                  <a:pt x="3153965" y="1809"/>
                </a:cubicBezTo>
                <a:close/>
                <a:moveTo>
                  <a:pt x="1112130" y="1628"/>
                </a:moveTo>
                <a:lnTo>
                  <a:pt x="1126427" y="2171"/>
                </a:lnTo>
                <a:lnTo>
                  <a:pt x="1126427" y="54835"/>
                </a:lnTo>
                <a:lnTo>
                  <a:pt x="1179814" y="54835"/>
                </a:lnTo>
                <a:lnTo>
                  <a:pt x="1179814" y="68227"/>
                </a:lnTo>
                <a:lnTo>
                  <a:pt x="1126427" y="68227"/>
                </a:lnTo>
                <a:lnTo>
                  <a:pt x="1126427" y="143694"/>
                </a:lnTo>
                <a:lnTo>
                  <a:pt x="1190130" y="143694"/>
                </a:lnTo>
                <a:lnTo>
                  <a:pt x="1190130" y="156543"/>
                </a:lnTo>
                <a:lnTo>
                  <a:pt x="1029424" y="156543"/>
                </a:lnTo>
                <a:lnTo>
                  <a:pt x="1029424" y="143694"/>
                </a:lnTo>
                <a:lnTo>
                  <a:pt x="1060371" y="143694"/>
                </a:lnTo>
                <a:lnTo>
                  <a:pt x="1060371" y="32032"/>
                </a:lnTo>
                <a:lnTo>
                  <a:pt x="1074487" y="32575"/>
                </a:lnTo>
                <a:lnTo>
                  <a:pt x="1074487" y="143694"/>
                </a:lnTo>
                <a:lnTo>
                  <a:pt x="1112130" y="143694"/>
                </a:lnTo>
                <a:close/>
                <a:moveTo>
                  <a:pt x="2283638" y="1266"/>
                </a:moveTo>
                <a:lnTo>
                  <a:pt x="2298116" y="1990"/>
                </a:lnTo>
                <a:lnTo>
                  <a:pt x="2298116" y="36376"/>
                </a:lnTo>
                <a:lnTo>
                  <a:pt x="2358923" y="36376"/>
                </a:lnTo>
                <a:lnTo>
                  <a:pt x="2358923" y="112928"/>
                </a:lnTo>
                <a:lnTo>
                  <a:pt x="2298116" y="112928"/>
                </a:lnTo>
                <a:lnTo>
                  <a:pt x="2298116" y="166135"/>
                </a:lnTo>
                <a:lnTo>
                  <a:pt x="2283638" y="166135"/>
                </a:lnTo>
                <a:lnTo>
                  <a:pt x="2283638" y="112928"/>
                </a:lnTo>
                <a:lnTo>
                  <a:pt x="2223373" y="112928"/>
                </a:lnTo>
                <a:lnTo>
                  <a:pt x="2223373" y="36376"/>
                </a:lnTo>
                <a:lnTo>
                  <a:pt x="2283638" y="36376"/>
                </a:lnTo>
                <a:close/>
                <a:moveTo>
                  <a:pt x="3546024" y="543"/>
                </a:moveTo>
                <a:cubicBezTo>
                  <a:pt x="3546507" y="1628"/>
                  <a:pt x="3547080" y="3046"/>
                  <a:pt x="3547743" y="4795"/>
                </a:cubicBezTo>
                <a:cubicBezTo>
                  <a:pt x="3548407" y="6545"/>
                  <a:pt x="3549071" y="8415"/>
                  <a:pt x="3549734" y="10406"/>
                </a:cubicBezTo>
                <a:cubicBezTo>
                  <a:pt x="3550397" y="12396"/>
                  <a:pt x="3551061" y="14387"/>
                  <a:pt x="3551725" y="16378"/>
                </a:cubicBezTo>
                <a:cubicBezTo>
                  <a:pt x="3552389" y="18369"/>
                  <a:pt x="3552961" y="20148"/>
                  <a:pt x="3553444" y="21717"/>
                </a:cubicBezTo>
                <a:lnTo>
                  <a:pt x="3597783" y="21717"/>
                </a:lnTo>
                <a:lnTo>
                  <a:pt x="3597783" y="33842"/>
                </a:lnTo>
                <a:lnTo>
                  <a:pt x="3494808" y="33842"/>
                </a:lnTo>
                <a:lnTo>
                  <a:pt x="3494808" y="21717"/>
                </a:lnTo>
                <a:lnTo>
                  <a:pt x="3539871" y="21717"/>
                </a:lnTo>
                <a:cubicBezTo>
                  <a:pt x="3538906" y="18459"/>
                  <a:pt x="3537850" y="15051"/>
                  <a:pt x="3536704" y="11491"/>
                </a:cubicBezTo>
                <a:cubicBezTo>
                  <a:pt x="3535558" y="7932"/>
                  <a:pt x="3534502" y="5067"/>
                  <a:pt x="3533537" y="2895"/>
                </a:cubicBezTo>
                <a:close/>
                <a:moveTo>
                  <a:pt x="2428780" y="0"/>
                </a:moveTo>
                <a:lnTo>
                  <a:pt x="2441629" y="4162"/>
                </a:lnTo>
                <a:cubicBezTo>
                  <a:pt x="2440664" y="6454"/>
                  <a:pt x="2439638" y="8717"/>
                  <a:pt x="2438553" y="10949"/>
                </a:cubicBezTo>
                <a:cubicBezTo>
                  <a:pt x="2437467" y="13181"/>
                  <a:pt x="2436381" y="15443"/>
                  <a:pt x="2435295" y="17735"/>
                </a:cubicBezTo>
                <a:lnTo>
                  <a:pt x="2543699" y="17735"/>
                </a:lnTo>
                <a:lnTo>
                  <a:pt x="2543699" y="30041"/>
                </a:lnTo>
                <a:lnTo>
                  <a:pt x="2428418" y="30041"/>
                </a:lnTo>
                <a:cubicBezTo>
                  <a:pt x="2421420" y="42227"/>
                  <a:pt x="2413457" y="53327"/>
                  <a:pt x="2404529" y="63341"/>
                </a:cubicBezTo>
                <a:lnTo>
                  <a:pt x="2394033" y="54292"/>
                </a:lnTo>
                <a:cubicBezTo>
                  <a:pt x="2397652" y="50552"/>
                  <a:pt x="2401211" y="46420"/>
                  <a:pt x="2404710" y="41895"/>
                </a:cubicBezTo>
                <a:cubicBezTo>
                  <a:pt x="2408209" y="37371"/>
                  <a:pt x="2411467" y="32726"/>
                  <a:pt x="2414483" y="27960"/>
                </a:cubicBezTo>
                <a:cubicBezTo>
                  <a:pt x="2417499" y="23195"/>
                  <a:pt x="2420213" y="18429"/>
                  <a:pt x="2422627" y="13663"/>
                </a:cubicBezTo>
                <a:cubicBezTo>
                  <a:pt x="2425039" y="8898"/>
                  <a:pt x="2427091" y="4343"/>
                  <a:pt x="2428780"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59" name="图片 58">
            <a:extLst>
              <a:ext uri="{FF2B5EF4-FFF2-40B4-BE49-F238E27FC236}">
                <a16:creationId xmlns:a16="http://schemas.microsoft.com/office/drawing/2014/main" xmlns="" id="{BAB8D03F-9773-499A-AAB1-5E1010C803F8}"/>
              </a:ext>
            </a:extLst>
          </p:cNvPr>
          <p:cNvPicPr>
            <a:picLocks noChangeAspect="1"/>
          </p:cNvPicPr>
          <p:nvPr/>
        </p:nvPicPr>
        <p:blipFill>
          <a:blip r:embed="rId7" cstate="screen">
            <a:biLevel thresh="25000"/>
            <a:extLst>
              <a:ext uri="{28A0092B-C50C-407E-A947-70E740481C1C}">
                <a14:useLocalDpi xmlns:a14="http://schemas.microsoft.com/office/drawing/2010/main" val="0"/>
              </a:ext>
            </a:extLst>
          </a:blip>
          <a:stretch>
            <a:fillRect/>
          </a:stretch>
        </p:blipFill>
        <p:spPr>
          <a:xfrm flipV="1">
            <a:off x="10954502" y="3645169"/>
            <a:ext cx="630438" cy="675690"/>
          </a:xfrm>
          <a:prstGeom prst="rect">
            <a:avLst/>
          </a:prstGeom>
        </p:spPr>
      </p:pic>
    </p:spTree>
    <p:extLst>
      <p:ext uri="{BB962C8B-B14F-4D97-AF65-F5344CB8AC3E}">
        <p14:creationId xmlns:p14="http://schemas.microsoft.com/office/powerpoint/2010/main" val="14882940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128053" cy="933332"/>
          </a:xfrm>
          <a:prstGeom prst="rect">
            <a:avLst/>
          </a:prstGeom>
        </p:spPr>
        <p:txBody>
          <a:bodyPr wrap="none">
            <a:spAutoFit/>
          </a:bodyPr>
          <a:lstStyle/>
          <a:p>
            <a:r>
              <a:rPr lang="zh-CN" altLang="en-US" sz="1400" b="1" dirty="0"/>
              <a:t>猫小</a:t>
            </a:r>
            <a:r>
              <a:rPr lang="zh-CN" altLang="en-US" sz="1400" b="1" dirty="0" smtClean="0"/>
              <a:t>菲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1371927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a:extLst>
              <a:ext uri="{FF2B5EF4-FFF2-40B4-BE49-F238E27FC236}">
                <a16:creationId xmlns:a16="http://schemas.microsoft.com/office/drawing/2014/main" xmlns="" id="{BD49728C-411D-4AEE-BD54-E8E802487603}"/>
              </a:ext>
            </a:extLst>
          </p:cNvPr>
          <p:cNvSpPr txBox="1"/>
          <p:nvPr/>
        </p:nvSpPr>
        <p:spPr>
          <a:xfrm>
            <a:off x="7890718" y="1229094"/>
            <a:ext cx="2457967" cy="707886"/>
          </a:xfrm>
          <a:prstGeom prst="rect">
            <a:avLst/>
          </a:prstGeom>
          <a:noFill/>
        </p:spPr>
        <p:txBody>
          <a:bodyPr wrap="square" rtlCol="0">
            <a:spAutoFit/>
          </a:bodyPr>
          <a:lstStyle/>
          <a:p>
            <a:pPr algn="just"/>
            <a:r>
              <a:rPr lang="zh-CN" altLang="en-US" sz="4000" b="1"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班会主题</a:t>
            </a:r>
          </a:p>
        </p:txBody>
      </p:sp>
      <p:grpSp>
        <p:nvGrpSpPr>
          <p:cNvPr id="98" name="组合 97">
            <a:extLst>
              <a:ext uri="{FF2B5EF4-FFF2-40B4-BE49-F238E27FC236}">
                <a16:creationId xmlns:a16="http://schemas.microsoft.com/office/drawing/2014/main" xmlns="" id="{0BB30379-AA2F-4949-BCE6-709635B3A867}"/>
              </a:ext>
            </a:extLst>
          </p:cNvPr>
          <p:cNvGrpSpPr/>
          <p:nvPr/>
        </p:nvGrpSpPr>
        <p:grpSpPr>
          <a:xfrm>
            <a:off x="6946001" y="1227162"/>
            <a:ext cx="711750" cy="711750"/>
            <a:chOff x="6946001" y="1225275"/>
            <a:chExt cx="711750" cy="711750"/>
          </a:xfrm>
        </p:grpSpPr>
        <p:sp>
          <p:nvSpPr>
            <p:cNvPr id="18" name="Google Shape;1061;p47">
              <a:extLst>
                <a:ext uri="{FF2B5EF4-FFF2-40B4-BE49-F238E27FC236}">
                  <a16:creationId xmlns:a16="http://schemas.microsoft.com/office/drawing/2014/main" xmlns="" id="{8707F4CF-CC92-4EDE-943B-7C0D3AAD52A8}"/>
                </a:ext>
              </a:extLst>
            </p:cNvPr>
            <p:cNvSpPr/>
            <p:nvPr/>
          </p:nvSpPr>
          <p:spPr>
            <a:xfrm>
              <a:off x="6946001" y="1225275"/>
              <a:ext cx="711750" cy="711750"/>
            </a:xfrm>
            <a:prstGeom prst="roundRect">
              <a:avLst>
                <a:gd name="adj" fmla="val 16667"/>
              </a:avLst>
            </a:prstGeom>
            <a:noFill/>
            <a:ln w="38100">
              <a:solidFill>
                <a:schemeClr val="accent2"/>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 name="Google Shape;1067;p47">
              <a:extLst>
                <a:ext uri="{FF2B5EF4-FFF2-40B4-BE49-F238E27FC236}">
                  <a16:creationId xmlns:a16="http://schemas.microsoft.com/office/drawing/2014/main" xmlns="" id="{B1A8EF2B-C576-4748-AC28-A316AC030F8B}"/>
                </a:ext>
              </a:extLst>
            </p:cNvPr>
            <p:cNvSpPr txBox="1"/>
            <p:nvPr/>
          </p:nvSpPr>
          <p:spPr>
            <a:xfrm>
              <a:off x="6967526" y="1292250"/>
              <a:ext cx="668700" cy="577800"/>
            </a:xfrm>
            <a:prstGeom prst="rect">
              <a:avLst/>
            </a:prstGeom>
            <a:noFill/>
            <a:ln>
              <a:noFill/>
            </a:ln>
          </p:spPr>
          <p:txBody>
            <a:bodyPr spcFirstLastPara="1" wrap="square" lIns="91425" tIns="198000" rIns="91425" bIns="0" anchor="ctr" anchorCtr="0">
              <a:noAutofit/>
            </a:bodyPr>
            <a:lstStyle/>
            <a:p>
              <a:pPr algn="ctr">
                <a:spcAft>
                  <a:spcPts val="1600"/>
                </a:spcAft>
                <a:buClr>
                  <a:srgbClr val="000000"/>
                </a:buClr>
                <a:buFont typeface="Arial"/>
                <a:buNone/>
              </a:pPr>
              <a:r>
                <a:rPr lang="en" sz="2800" b="1" kern="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rPr>
                <a:t>01</a:t>
              </a:r>
              <a:endParaRPr sz="2800" b="1" kern="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endParaRPr>
            </a:p>
          </p:txBody>
        </p:sp>
      </p:grpSp>
      <p:sp>
        <p:nvSpPr>
          <p:cNvPr id="27" name="文本框 26">
            <a:extLst>
              <a:ext uri="{FF2B5EF4-FFF2-40B4-BE49-F238E27FC236}">
                <a16:creationId xmlns:a16="http://schemas.microsoft.com/office/drawing/2014/main" xmlns="" id="{765D36AD-5351-4D9F-9193-F11423F1FB7C}"/>
              </a:ext>
            </a:extLst>
          </p:cNvPr>
          <p:cNvSpPr txBox="1"/>
          <p:nvPr/>
        </p:nvSpPr>
        <p:spPr>
          <a:xfrm>
            <a:off x="7890718" y="2460994"/>
            <a:ext cx="2457967" cy="707886"/>
          </a:xfrm>
          <a:prstGeom prst="rect">
            <a:avLst/>
          </a:prstGeom>
          <a:noFill/>
        </p:spPr>
        <p:txBody>
          <a:bodyPr wrap="square" rtlCol="0">
            <a:spAutoFit/>
          </a:bodyPr>
          <a:lstStyle/>
          <a:p>
            <a:pPr algn="just"/>
            <a:r>
              <a:rPr lang="zh-CN" altLang="en-US" sz="4000" b="1"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班会活动</a:t>
            </a:r>
          </a:p>
        </p:txBody>
      </p:sp>
      <p:grpSp>
        <p:nvGrpSpPr>
          <p:cNvPr id="101" name="组合 100">
            <a:extLst>
              <a:ext uri="{FF2B5EF4-FFF2-40B4-BE49-F238E27FC236}">
                <a16:creationId xmlns:a16="http://schemas.microsoft.com/office/drawing/2014/main" xmlns="" id="{1ADBDC7D-FFB7-4A84-9977-DC21BEAAFA90}"/>
              </a:ext>
            </a:extLst>
          </p:cNvPr>
          <p:cNvGrpSpPr/>
          <p:nvPr/>
        </p:nvGrpSpPr>
        <p:grpSpPr>
          <a:xfrm>
            <a:off x="6946001" y="2459062"/>
            <a:ext cx="711750" cy="711750"/>
            <a:chOff x="6946001" y="2457175"/>
            <a:chExt cx="711750" cy="711750"/>
          </a:xfrm>
        </p:grpSpPr>
        <p:sp>
          <p:nvSpPr>
            <p:cNvPr id="24" name="Google Shape;1061;p47">
              <a:extLst>
                <a:ext uri="{FF2B5EF4-FFF2-40B4-BE49-F238E27FC236}">
                  <a16:creationId xmlns:a16="http://schemas.microsoft.com/office/drawing/2014/main" xmlns="" id="{E00D1E9D-ED5F-4336-96FA-B9D7E5FE4F8A}"/>
                </a:ext>
              </a:extLst>
            </p:cNvPr>
            <p:cNvSpPr/>
            <p:nvPr/>
          </p:nvSpPr>
          <p:spPr>
            <a:xfrm>
              <a:off x="6946001" y="2457175"/>
              <a:ext cx="711750" cy="711750"/>
            </a:xfrm>
            <a:prstGeom prst="roundRect">
              <a:avLst>
                <a:gd name="adj" fmla="val 16667"/>
              </a:avLst>
            </a:prstGeom>
            <a:noFill/>
            <a:ln w="38100">
              <a:solidFill>
                <a:schemeClr val="accent2"/>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6" name="Google Shape;1067;p47">
              <a:extLst>
                <a:ext uri="{FF2B5EF4-FFF2-40B4-BE49-F238E27FC236}">
                  <a16:creationId xmlns:a16="http://schemas.microsoft.com/office/drawing/2014/main" xmlns="" id="{2D367B1C-7E9C-4C9F-9A5F-5F0D7363E1F1}"/>
                </a:ext>
              </a:extLst>
            </p:cNvPr>
            <p:cNvSpPr txBox="1"/>
            <p:nvPr/>
          </p:nvSpPr>
          <p:spPr>
            <a:xfrm>
              <a:off x="6967526" y="2524150"/>
              <a:ext cx="668700" cy="577800"/>
            </a:xfrm>
            <a:prstGeom prst="rect">
              <a:avLst/>
            </a:prstGeom>
            <a:noFill/>
            <a:ln>
              <a:noFill/>
            </a:ln>
          </p:spPr>
          <p:txBody>
            <a:bodyPr spcFirstLastPara="1" wrap="square" lIns="91425" tIns="198000" rIns="91425" bIns="0" anchor="ctr" anchorCtr="0">
              <a:noAutofit/>
            </a:bodyPr>
            <a:lstStyle/>
            <a:p>
              <a:pPr algn="ctr">
                <a:spcAft>
                  <a:spcPts val="1600"/>
                </a:spcAft>
                <a:buClr>
                  <a:srgbClr val="000000"/>
                </a:buClr>
                <a:buFont typeface="Arial"/>
                <a:buNone/>
              </a:pPr>
              <a:r>
                <a:rPr lang="en" sz="2800" b="1" kern="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rPr>
                <a:t>02</a:t>
              </a:r>
              <a:endParaRPr sz="2800" b="1" kern="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endParaRPr>
            </a:p>
          </p:txBody>
        </p:sp>
      </p:grpSp>
      <p:sp>
        <p:nvSpPr>
          <p:cNvPr id="33" name="文本框 32">
            <a:extLst>
              <a:ext uri="{FF2B5EF4-FFF2-40B4-BE49-F238E27FC236}">
                <a16:creationId xmlns:a16="http://schemas.microsoft.com/office/drawing/2014/main" xmlns="" id="{549C7CDC-DE59-4071-99F4-C8675BD9E97E}"/>
              </a:ext>
            </a:extLst>
          </p:cNvPr>
          <p:cNvSpPr txBox="1"/>
          <p:nvPr/>
        </p:nvSpPr>
        <p:spPr>
          <a:xfrm>
            <a:off x="7890718" y="3692894"/>
            <a:ext cx="2457967" cy="707886"/>
          </a:xfrm>
          <a:prstGeom prst="rect">
            <a:avLst/>
          </a:prstGeom>
          <a:noFill/>
        </p:spPr>
        <p:txBody>
          <a:bodyPr wrap="square" rtlCol="0">
            <a:spAutoFit/>
          </a:bodyPr>
          <a:lstStyle/>
          <a:p>
            <a:pPr algn="just"/>
            <a:r>
              <a:rPr lang="zh-CN" altLang="en-US" sz="4000" b="1"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小组讨论</a:t>
            </a:r>
          </a:p>
        </p:txBody>
      </p:sp>
      <p:grpSp>
        <p:nvGrpSpPr>
          <p:cNvPr id="100" name="组合 99">
            <a:extLst>
              <a:ext uri="{FF2B5EF4-FFF2-40B4-BE49-F238E27FC236}">
                <a16:creationId xmlns:a16="http://schemas.microsoft.com/office/drawing/2014/main" xmlns="" id="{2A36E0F9-3F02-4205-B57C-F9CD7EEA2664}"/>
              </a:ext>
            </a:extLst>
          </p:cNvPr>
          <p:cNvGrpSpPr/>
          <p:nvPr/>
        </p:nvGrpSpPr>
        <p:grpSpPr>
          <a:xfrm>
            <a:off x="6946001" y="3690962"/>
            <a:ext cx="711750" cy="711750"/>
            <a:chOff x="6946001" y="3689075"/>
            <a:chExt cx="711750" cy="711750"/>
          </a:xfrm>
        </p:grpSpPr>
        <p:sp>
          <p:nvSpPr>
            <p:cNvPr id="30" name="Google Shape;1061;p47">
              <a:extLst>
                <a:ext uri="{FF2B5EF4-FFF2-40B4-BE49-F238E27FC236}">
                  <a16:creationId xmlns:a16="http://schemas.microsoft.com/office/drawing/2014/main" xmlns="" id="{8CDFFCE9-6AF8-4F8A-9990-3E0FB6AD7886}"/>
                </a:ext>
              </a:extLst>
            </p:cNvPr>
            <p:cNvSpPr/>
            <p:nvPr/>
          </p:nvSpPr>
          <p:spPr>
            <a:xfrm>
              <a:off x="6946001" y="3689075"/>
              <a:ext cx="711750" cy="711750"/>
            </a:xfrm>
            <a:prstGeom prst="roundRect">
              <a:avLst>
                <a:gd name="adj" fmla="val 16667"/>
              </a:avLst>
            </a:prstGeom>
            <a:noFill/>
            <a:ln w="38100">
              <a:solidFill>
                <a:schemeClr val="accent2"/>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2" name="Google Shape;1067;p47">
              <a:extLst>
                <a:ext uri="{FF2B5EF4-FFF2-40B4-BE49-F238E27FC236}">
                  <a16:creationId xmlns:a16="http://schemas.microsoft.com/office/drawing/2014/main" xmlns="" id="{7F8A33E0-559F-403B-86DA-78B22E9D615F}"/>
                </a:ext>
              </a:extLst>
            </p:cNvPr>
            <p:cNvSpPr txBox="1"/>
            <p:nvPr/>
          </p:nvSpPr>
          <p:spPr>
            <a:xfrm>
              <a:off x="6967526" y="3756050"/>
              <a:ext cx="668700" cy="577800"/>
            </a:xfrm>
            <a:prstGeom prst="rect">
              <a:avLst/>
            </a:prstGeom>
            <a:noFill/>
            <a:ln>
              <a:noFill/>
            </a:ln>
          </p:spPr>
          <p:txBody>
            <a:bodyPr spcFirstLastPara="1" wrap="square" lIns="91425" tIns="198000" rIns="91425" bIns="0" anchor="ctr" anchorCtr="0">
              <a:noAutofit/>
            </a:bodyPr>
            <a:lstStyle/>
            <a:p>
              <a:pPr algn="ctr">
                <a:spcAft>
                  <a:spcPts val="1600"/>
                </a:spcAft>
                <a:buClr>
                  <a:srgbClr val="000000"/>
                </a:buClr>
                <a:buFont typeface="Arial"/>
                <a:buNone/>
              </a:pPr>
              <a:r>
                <a:rPr lang="en" sz="2800" b="1" kern="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rPr>
                <a:t>03</a:t>
              </a:r>
              <a:endParaRPr sz="2800" b="1" kern="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endParaRPr>
            </a:p>
          </p:txBody>
        </p:sp>
      </p:grpSp>
      <p:sp>
        <p:nvSpPr>
          <p:cNvPr id="39" name="文本框 38">
            <a:extLst>
              <a:ext uri="{FF2B5EF4-FFF2-40B4-BE49-F238E27FC236}">
                <a16:creationId xmlns:a16="http://schemas.microsoft.com/office/drawing/2014/main" xmlns="" id="{B8B61776-6DBA-4F91-87CC-4BEF8173E010}"/>
              </a:ext>
            </a:extLst>
          </p:cNvPr>
          <p:cNvSpPr txBox="1"/>
          <p:nvPr/>
        </p:nvSpPr>
        <p:spPr>
          <a:xfrm>
            <a:off x="7890718" y="4924794"/>
            <a:ext cx="2457967" cy="707886"/>
          </a:xfrm>
          <a:prstGeom prst="rect">
            <a:avLst/>
          </a:prstGeom>
          <a:noFill/>
        </p:spPr>
        <p:txBody>
          <a:bodyPr wrap="square" rtlCol="0">
            <a:spAutoFit/>
          </a:bodyPr>
          <a:lstStyle/>
          <a:p>
            <a:pPr algn="just"/>
            <a:r>
              <a:rPr lang="zh-CN" altLang="en-US" sz="4000" b="1"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班会总结</a:t>
            </a:r>
          </a:p>
        </p:txBody>
      </p:sp>
      <p:grpSp>
        <p:nvGrpSpPr>
          <p:cNvPr id="99" name="组合 98">
            <a:extLst>
              <a:ext uri="{FF2B5EF4-FFF2-40B4-BE49-F238E27FC236}">
                <a16:creationId xmlns:a16="http://schemas.microsoft.com/office/drawing/2014/main" xmlns="" id="{B9A85D39-3FCB-402D-A36F-EA2C343D606F}"/>
              </a:ext>
            </a:extLst>
          </p:cNvPr>
          <p:cNvGrpSpPr/>
          <p:nvPr/>
        </p:nvGrpSpPr>
        <p:grpSpPr>
          <a:xfrm>
            <a:off x="6946001" y="4922862"/>
            <a:ext cx="711750" cy="711750"/>
            <a:chOff x="6946001" y="4920975"/>
            <a:chExt cx="711750" cy="711750"/>
          </a:xfrm>
        </p:grpSpPr>
        <p:sp>
          <p:nvSpPr>
            <p:cNvPr id="36" name="Google Shape;1061;p47">
              <a:extLst>
                <a:ext uri="{FF2B5EF4-FFF2-40B4-BE49-F238E27FC236}">
                  <a16:creationId xmlns:a16="http://schemas.microsoft.com/office/drawing/2014/main" xmlns="" id="{DC607B73-9942-4BB5-9A4B-D4A1B744B6DB}"/>
                </a:ext>
              </a:extLst>
            </p:cNvPr>
            <p:cNvSpPr/>
            <p:nvPr/>
          </p:nvSpPr>
          <p:spPr>
            <a:xfrm>
              <a:off x="6946001" y="4920975"/>
              <a:ext cx="711750" cy="711750"/>
            </a:xfrm>
            <a:prstGeom prst="roundRect">
              <a:avLst>
                <a:gd name="adj" fmla="val 16667"/>
              </a:avLst>
            </a:prstGeom>
            <a:noFill/>
            <a:ln w="38100">
              <a:solidFill>
                <a:schemeClr val="accent2"/>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8" name="Google Shape;1067;p47">
              <a:extLst>
                <a:ext uri="{FF2B5EF4-FFF2-40B4-BE49-F238E27FC236}">
                  <a16:creationId xmlns:a16="http://schemas.microsoft.com/office/drawing/2014/main" xmlns="" id="{5AD585FA-6551-469A-BAA6-A053F3A733F7}"/>
                </a:ext>
              </a:extLst>
            </p:cNvPr>
            <p:cNvSpPr txBox="1"/>
            <p:nvPr/>
          </p:nvSpPr>
          <p:spPr>
            <a:xfrm>
              <a:off x="6967526" y="4987950"/>
              <a:ext cx="668700" cy="577800"/>
            </a:xfrm>
            <a:prstGeom prst="rect">
              <a:avLst/>
            </a:prstGeom>
            <a:noFill/>
            <a:ln>
              <a:noFill/>
            </a:ln>
          </p:spPr>
          <p:txBody>
            <a:bodyPr spcFirstLastPara="1" wrap="square" lIns="91425" tIns="198000" rIns="91425" bIns="0" anchor="ctr" anchorCtr="0">
              <a:noAutofit/>
            </a:bodyPr>
            <a:lstStyle/>
            <a:p>
              <a:pPr algn="ctr">
                <a:spcAft>
                  <a:spcPts val="1600"/>
                </a:spcAft>
                <a:buClr>
                  <a:srgbClr val="000000"/>
                </a:buClr>
                <a:buFont typeface="Arial"/>
                <a:buNone/>
              </a:pPr>
              <a:r>
                <a:rPr lang="en" sz="2800" b="1" kern="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rPr>
                <a:t>04</a:t>
              </a:r>
              <a:endParaRPr sz="2800" b="1" kern="0" dirty="0">
                <a:solidFill>
                  <a:schemeClr val="accent2"/>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DM Sans"/>
              </a:endParaRPr>
            </a:p>
          </p:txBody>
        </p:sp>
      </p:grpSp>
      <p:grpSp>
        <p:nvGrpSpPr>
          <p:cNvPr id="2" name="组合 1">
            <a:extLst>
              <a:ext uri="{FF2B5EF4-FFF2-40B4-BE49-F238E27FC236}">
                <a16:creationId xmlns:a16="http://schemas.microsoft.com/office/drawing/2014/main" xmlns="" id="{05D29582-F584-498F-823D-998C337C7729}"/>
              </a:ext>
            </a:extLst>
          </p:cNvPr>
          <p:cNvGrpSpPr/>
          <p:nvPr/>
        </p:nvGrpSpPr>
        <p:grpSpPr>
          <a:xfrm>
            <a:off x="673627" y="2615998"/>
            <a:ext cx="3222172" cy="1626004"/>
            <a:chOff x="673627" y="1686367"/>
            <a:chExt cx="3222172" cy="1626004"/>
          </a:xfrm>
        </p:grpSpPr>
        <p:sp>
          <p:nvSpPr>
            <p:cNvPr id="48" name="文本框 47">
              <a:extLst>
                <a:ext uri="{FF2B5EF4-FFF2-40B4-BE49-F238E27FC236}">
                  <a16:creationId xmlns:a16="http://schemas.microsoft.com/office/drawing/2014/main" xmlns="" id="{AB584C86-79F6-4FFC-A34B-B100DC994E4B}"/>
                </a:ext>
              </a:extLst>
            </p:cNvPr>
            <p:cNvSpPr txBox="1"/>
            <p:nvPr/>
          </p:nvSpPr>
          <p:spPr>
            <a:xfrm>
              <a:off x="673627" y="1686367"/>
              <a:ext cx="322217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160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目录</a:t>
              </a:r>
            </a:p>
          </p:txBody>
        </p:sp>
        <p:sp>
          <p:nvSpPr>
            <p:cNvPr id="49" name="文本框 48">
              <a:extLst>
                <a:ext uri="{FF2B5EF4-FFF2-40B4-BE49-F238E27FC236}">
                  <a16:creationId xmlns:a16="http://schemas.microsoft.com/office/drawing/2014/main" xmlns="" id="{0986C699-ECFD-432F-938F-DFFE027F9A7F}"/>
                </a:ext>
              </a:extLst>
            </p:cNvPr>
            <p:cNvSpPr txBox="1"/>
            <p:nvPr/>
          </p:nvSpPr>
          <p:spPr>
            <a:xfrm>
              <a:off x="780221" y="2789151"/>
              <a:ext cx="2071332"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4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CONTENTS</a:t>
              </a:r>
              <a:endParaRPr kumimoji="0" lang="zh-CN" altLang="en-US" sz="2800" b="0" i="0" u="none" strike="noStrike" kern="1200" cap="none" spc="-4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Tree>
    <p:extLst>
      <p:ext uri="{BB962C8B-B14F-4D97-AF65-F5344CB8AC3E}">
        <p14:creationId xmlns:p14="http://schemas.microsoft.com/office/powerpoint/2010/main" val="30221462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FF3"/>
        </a:solidFill>
        <a:effectLst/>
      </p:bgPr>
    </p:bg>
    <p:spTree>
      <p:nvGrpSpPr>
        <p:cNvPr id="1" name=""/>
        <p:cNvGrpSpPr/>
        <p:nvPr/>
      </p:nvGrpSpPr>
      <p:grpSpPr>
        <a:xfrm>
          <a:off x="0" y="0"/>
          <a:ext cx="0" cy="0"/>
          <a:chOff x="0" y="0"/>
          <a:chExt cx="0" cy="0"/>
        </a:xfrm>
      </p:grpSpPr>
      <p:sp>
        <p:nvSpPr>
          <p:cNvPr id="74" name="Google Shape;492;p33">
            <a:extLst>
              <a:ext uri="{FF2B5EF4-FFF2-40B4-BE49-F238E27FC236}">
                <a16:creationId xmlns:a16="http://schemas.microsoft.com/office/drawing/2014/main" xmlns="" id="{E2866199-00C5-42E6-8B64-77A59067C227}"/>
              </a:ext>
            </a:extLst>
          </p:cNvPr>
          <p:cNvSpPr/>
          <p:nvPr/>
        </p:nvSpPr>
        <p:spPr>
          <a:xfrm flipH="1">
            <a:off x="0" y="-361465"/>
            <a:ext cx="12805965" cy="7219465"/>
          </a:xfrm>
          <a:custGeom>
            <a:avLst/>
            <a:gdLst/>
            <a:ahLst/>
            <a:cxnLst/>
            <a:rect l="l" t="t" r="r" b="b"/>
            <a:pathLst>
              <a:path w="46307" h="26227" extrusionOk="0">
                <a:moveTo>
                  <a:pt x="43978" y="0"/>
                </a:moveTo>
                <a:cubicBezTo>
                  <a:pt x="40052" y="0"/>
                  <a:pt x="36587" y="2763"/>
                  <a:pt x="33999" y="6111"/>
                </a:cubicBezTo>
                <a:cubicBezTo>
                  <a:pt x="32570" y="7960"/>
                  <a:pt x="30493" y="9268"/>
                  <a:pt x="28222" y="9800"/>
                </a:cubicBezTo>
                <a:cubicBezTo>
                  <a:pt x="26639" y="10170"/>
                  <a:pt x="24941" y="10367"/>
                  <a:pt x="23604" y="11370"/>
                </a:cubicBezTo>
                <a:cubicBezTo>
                  <a:pt x="22472" y="12217"/>
                  <a:pt x="21784" y="13486"/>
                  <a:pt x="21291" y="14784"/>
                </a:cubicBezTo>
                <a:cubicBezTo>
                  <a:pt x="20506" y="16853"/>
                  <a:pt x="20265" y="20071"/>
                  <a:pt x="18032" y="21173"/>
                </a:cubicBezTo>
                <a:cubicBezTo>
                  <a:pt x="17547" y="21412"/>
                  <a:pt x="17019" y="21512"/>
                  <a:pt x="16450" y="21512"/>
                </a:cubicBezTo>
                <a:cubicBezTo>
                  <a:pt x="13442" y="21512"/>
                  <a:pt x="9289" y="18702"/>
                  <a:pt x="4349" y="18702"/>
                </a:cubicBezTo>
                <a:cubicBezTo>
                  <a:pt x="2959" y="18702"/>
                  <a:pt x="1507" y="18924"/>
                  <a:pt x="1" y="19494"/>
                </a:cubicBezTo>
                <a:lnTo>
                  <a:pt x="1" y="26227"/>
                </a:lnTo>
                <a:lnTo>
                  <a:pt x="46307" y="26227"/>
                </a:lnTo>
                <a:lnTo>
                  <a:pt x="46307" y="327"/>
                </a:lnTo>
                <a:cubicBezTo>
                  <a:pt x="45515" y="104"/>
                  <a:pt x="44738" y="0"/>
                  <a:pt x="43978" y="0"/>
                </a:cubicBezTo>
                <a:close/>
              </a:path>
            </a:pathLst>
          </a:custGeom>
          <a:solidFill>
            <a:srgbClr val="9DED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 name="Google Shape;493;p33">
            <a:extLst>
              <a:ext uri="{FF2B5EF4-FFF2-40B4-BE49-F238E27FC236}">
                <a16:creationId xmlns:a16="http://schemas.microsoft.com/office/drawing/2014/main" xmlns="" id="{FF06205C-A80B-4823-83B4-BF528CA9838D}"/>
              </a:ext>
            </a:extLst>
          </p:cNvPr>
          <p:cNvSpPr/>
          <p:nvPr/>
        </p:nvSpPr>
        <p:spPr>
          <a:xfrm flipH="1">
            <a:off x="0" y="-217714"/>
            <a:ext cx="12550978" cy="7075714"/>
          </a:xfrm>
          <a:custGeom>
            <a:avLst/>
            <a:gdLst/>
            <a:ahLst/>
            <a:cxnLst/>
            <a:rect l="l" t="t" r="r" b="b"/>
            <a:pathLst>
              <a:path w="46307" h="26227" extrusionOk="0">
                <a:moveTo>
                  <a:pt x="43978" y="0"/>
                </a:moveTo>
                <a:cubicBezTo>
                  <a:pt x="40052" y="0"/>
                  <a:pt x="36587" y="2763"/>
                  <a:pt x="33999" y="6111"/>
                </a:cubicBezTo>
                <a:cubicBezTo>
                  <a:pt x="32570" y="7960"/>
                  <a:pt x="30493" y="9268"/>
                  <a:pt x="28222" y="9800"/>
                </a:cubicBezTo>
                <a:cubicBezTo>
                  <a:pt x="26639" y="10170"/>
                  <a:pt x="24941" y="10367"/>
                  <a:pt x="23604" y="11370"/>
                </a:cubicBezTo>
                <a:cubicBezTo>
                  <a:pt x="22472" y="12217"/>
                  <a:pt x="21784" y="13486"/>
                  <a:pt x="21291" y="14784"/>
                </a:cubicBezTo>
                <a:cubicBezTo>
                  <a:pt x="20506" y="16853"/>
                  <a:pt x="20265" y="20071"/>
                  <a:pt x="18032" y="21173"/>
                </a:cubicBezTo>
                <a:cubicBezTo>
                  <a:pt x="17547" y="21412"/>
                  <a:pt x="17019" y="21512"/>
                  <a:pt x="16450" y="21512"/>
                </a:cubicBezTo>
                <a:cubicBezTo>
                  <a:pt x="13442" y="21512"/>
                  <a:pt x="9289" y="18702"/>
                  <a:pt x="4349" y="18702"/>
                </a:cubicBezTo>
                <a:cubicBezTo>
                  <a:pt x="2959" y="18702"/>
                  <a:pt x="1507" y="18924"/>
                  <a:pt x="1" y="19494"/>
                </a:cubicBezTo>
                <a:lnTo>
                  <a:pt x="1" y="26227"/>
                </a:lnTo>
                <a:lnTo>
                  <a:pt x="46307" y="26227"/>
                </a:lnTo>
                <a:lnTo>
                  <a:pt x="46307" y="327"/>
                </a:lnTo>
                <a:cubicBezTo>
                  <a:pt x="45515" y="104"/>
                  <a:pt x="44738" y="0"/>
                  <a:pt x="43978" y="0"/>
                </a:cubicBezTo>
                <a:close/>
              </a:path>
            </a:pathLst>
          </a:custGeom>
          <a:solidFill>
            <a:srgbClr val="25C5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494;p33">
            <a:extLst>
              <a:ext uri="{FF2B5EF4-FFF2-40B4-BE49-F238E27FC236}">
                <a16:creationId xmlns:a16="http://schemas.microsoft.com/office/drawing/2014/main" xmlns="" id="{1D3A44FB-C739-410F-8DD2-B03F78B0E551}"/>
              </a:ext>
            </a:extLst>
          </p:cNvPr>
          <p:cNvSpPr txBox="1">
            <a:spLocks/>
          </p:cNvSpPr>
          <p:nvPr/>
        </p:nvSpPr>
        <p:spPr>
          <a:xfrm>
            <a:off x="5615896" y="2251330"/>
            <a:ext cx="5315700"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r" defTabSz="914400" rtl="0" eaLnBrk="1" fontAlgn="auto" latinLnBrk="0" hangingPunct="1">
              <a:lnSpc>
                <a:spcPct val="100000"/>
              </a:lnSpc>
              <a:spcBef>
                <a:spcPts val="0"/>
              </a:spcBef>
              <a:spcAft>
                <a:spcPts val="0"/>
              </a:spcAft>
              <a:buClr>
                <a:srgbClr val="783F04"/>
              </a:buClr>
              <a:buSzPts val="3000"/>
              <a:buFont typeface="Comfortaa"/>
              <a:buNone/>
              <a:tabLst/>
              <a:defRPr/>
            </a:pPr>
            <a:r>
              <a:rPr kumimoji="0" lang="zh-CN" altLang="en-US" sz="60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班会主题</a:t>
            </a:r>
            <a:endParaRPr kumimoji="0" lang="en-US" sz="60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sp>
        <p:nvSpPr>
          <p:cNvPr id="72" name="Google Shape;495;p33">
            <a:extLst>
              <a:ext uri="{FF2B5EF4-FFF2-40B4-BE49-F238E27FC236}">
                <a16:creationId xmlns:a16="http://schemas.microsoft.com/office/drawing/2014/main" xmlns="" id="{5D72AA1C-71FA-41D5-880A-077B94A27F4D}"/>
              </a:ext>
            </a:extLst>
          </p:cNvPr>
          <p:cNvSpPr txBox="1">
            <a:spLocks/>
          </p:cNvSpPr>
          <p:nvPr/>
        </p:nvSpPr>
        <p:spPr>
          <a:xfrm>
            <a:off x="7810396" y="1512235"/>
            <a:ext cx="3121200" cy="841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accent1"/>
              </a:buClr>
              <a:buSzPts val="4800"/>
              <a:buFont typeface="Comfortaa"/>
              <a:buNone/>
              <a:defRPr sz="4800" b="1" i="0" u="none" strike="noStrike" cap="none">
                <a:solidFill>
                  <a:schemeClr val="accent1"/>
                </a:solidFill>
                <a:latin typeface="Comfortaa"/>
                <a:ea typeface="Comfortaa"/>
                <a:cs typeface="Comfortaa"/>
                <a:sym typeface="Comfortaa"/>
              </a:defRPr>
            </a:lvl1pPr>
            <a:lvl2pPr marR="0" lvl="1"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2pPr>
            <a:lvl3pPr marR="0" lvl="2"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3pPr>
            <a:lvl4pPr marR="0" lvl="3"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4pPr>
            <a:lvl5pPr marR="0" lvl="4"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5pPr>
            <a:lvl6pPr marR="0" lvl="5"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6pPr>
            <a:lvl7pPr marR="0" lvl="6"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7pPr>
            <a:lvl8pPr marR="0" lvl="7"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8pPr>
            <a:lvl9pPr marR="0" lvl="8"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9pPr>
          </a:lstStyle>
          <a:p>
            <a:pPr marL="0" marR="0" lvl="0" indent="0" algn="r" defTabSz="914400" rtl="0" eaLnBrk="1" fontAlgn="auto" latinLnBrk="0" hangingPunct="1">
              <a:lnSpc>
                <a:spcPct val="100000"/>
              </a:lnSpc>
              <a:spcBef>
                <a:spcPts val="0"/>
              </a:spcBef>
              <a:spcAft>
                <a:spcPts val="0"/>
              </a:spcAft>
              <a:buClr>
                <a:srgbClr val="FFAB40"/>
              </a:buClr>
              <a:buSzPts val="4800"/>
              <a:buFont typeface="Comfortaa"/>
              <a:buNone/>
              <a:tabLst/>
              <a:defRPr/>
            </a:pPr>
            <a:r>
              <a:rPr kumimoji="0" lang="en" sz="5400" b="1" i="0" u="none" strike="noStrike" kern="0" cap="none" spc="0" normalizeH="0" baseline="0" noProof="0" dirty="0">
                <a:ln>
                  <a:noFill/>
                </a:ln>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omfortaa"/>
              </a:rPr>
              <a:t>0</a:t>
            </a:r>
            <a:r>
              <a:rPr kumimoji="0" lang="en-US" altLang="zh-CN" sz="5400" b="1" i="0" u="none" strike="noStrike" kern="0" cap="none" spc="0" normalizeH="0" baseline="0" noProof="0" dirty="0">
                <a:ln>
                  <a:noFill/>
                </a:ln>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omfortaa"/>
              </a:rPr>
              <a:t>1</a:t>
            </a:r>
            <a:r>
              <a:rPr kumimoji="0" lang="en" sz="5400" b="1" i="0" u="none" strike="noStrike" kern="0" cap="none" spc="0" normalizeH="0" baseline="0" noProof="0" dirty="0">
                <a:ln>
                  <a:noFill/>
                </a:ln>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omfortaa"/>
              </a:rPr>
              <a:t>.</a:t>
            </a:r>
          </a:p>
        </p:txBody>
      </p:sp>
      <p:grpSp>
        <p:nvGrpSpPr>
          <p:cNvPr id="76" name="Google Shape;131;p26">
            <a:extLst>
              <a:ext uri="{FF2B5EF4-FFF2-40B4-BE49-F238E27FC236}">
                <a16:creationId xmlns:a16="http://schemas.microsoft.com/office/drawing/2014/main" xmlns="" id="{30B25A48-D2E8-43D8-9070-D68C4E33CC4B}"/>
              </a:ext>
            </a:extLst>
          </p:cNvPr>
          <p:cNvGrpSpPr/>
          <p:nvPr/>
        </p:nvGrpSpPr>
        <p:grpSpPr>
          <a:xfrm>
            <a:off x="1077829" y="1799581"/>
            <a:ext cx="3235271" cy="4236526"/>
            <a:chOff x="2126900" y="2722600"/>
            <a:chExt cx="2031950" cy="2660800"/>
          </a:xfrm>
        </p:grpSpPr>
        <p:sp>
          <p:nvSpPr>
            <p:cNvPr id="150" name="Google Shape;132;p26">
              <a:extLst>
                <a:ext uri="{FF2B5EF4-FFF2-40B4-BE49-F238E27FC236}">
                  <a16:creationId xmlns:a16="http://schemas.microsoft.com/office/drawing/2014/main" xmlns="" id="{CF00F508-E1DB-40FA-95D1-469D464B144D}"/>
                </a:ext>
              </a:extLst>
            </p:cNvPr>
            <p:cNvSpPr/>
            <p:nvPr/>
          </p:nvSpPr>
          <p:spPr>
            <a:xfrm>
              <a:off x="2443050" y="3910800"/>
              <a:ext cx="1414950" cy="1472600"/>
            </a:xfrm>
            <a:custGeom>
              <a:avLst/>
              <a:gdLst/>
              <a:ahLst/>
              <a:cxnLst/>
              <a:rect l="l" t="t" r="r" b="b"/>
              <a:pathLst>
                <a:path w="56598" h="58904" extrusionOk="0">
                  <a:moveTo>
                    <a:pt x="27913" y="0"/>
                  </a:moveTo>
                  <a:lnTo>
                    <a:pt x="25905" y="614"/>
                  </a:lnTo>
                  <a:lnTo>
                    <a:pt x="25982" y="864"/>
                  </a:lnTo>
                  <a:cubicBezTo>
                    <a:pt x="26364" y="2124"/>
                    <a:pt x="26190" y="3488"/>
                    <a:pt x="25500" y="4610"/>
                  </a:cubicBezTo>
                  <a:cubicBezTo>
                    <a:pt x="24811" y="5731"/>
                    <a:pt x="23674" y="6505"/>
                    <a:pt x="22378" y="6734"/>
                  </a:cubicBezTo>
                  <a:cubicBezTo>
                    <a:pt x="22115" y="6780"/>
                    <a:pt x="21850" y="6803"/>
                    <a:pt x="21584" y="6803"/>
                  </a:cubicBezTo>
                  <a:cubicBezTo>
                    <a:pt x="21375" y="6803"/>
                    <a:pt x="21165" y="6788"/>
                    <a:pt x="20957" y="6760"/>
                  </a:cubicBezTo>
                  <a:cubicBezTo>
                    <a:pt x="18970" y="6485"/>
                    <a:pt x="17400" y="4977"/>
                    <a:pt x="17053" y="3002"/>
                  </a:cubicBezTo>
                  <a:lnTo>
                    <a:pt x="17007" y="2743"/>
                  </a:lnTo>
                  <a:lnTo>
                    <a:pt x="14942" y="3107"/>
                  </a:lnTo>
                  <a:lnTo>
                    <a:pt x="14986" y="3365"/>
                  </a:lnTo>
                  <a:cubicBezTo>
                    <a:pt x="15493" y="6240"/>
                    <a:pt x="17777" y="8439"/>
                    <a:pt x="20670" y="8837"/>
                  </a:cubicBezTo>
                  <a:cubicBezTo>
                    <a:pt x="20974" y="8879"/>
                    <a:pt x="21279" y="8900"/>
                    <a:pt x="21584" y="8900"/>
                  </a:cubicBezTo>
                  <a:cubicBezTo>
                    <a:pt x="21971" y="8900"/>
                    <a:pt x="22357" y="8866"/>
                    <a:pt x="22739" y="8799"/>
                  </a:cubicBezTo>
                  <a:cubicBezTo>
                    <a:pt x="22936" y="8764"/>
                    <a:pt x="23129" y="8719"/>
                    <a:pt x="23321" y="8664"/>
                  </a:cubicBezTo>
                  <a:cubicBezTo>
                    <a:pt x="23817" y="9371"/>
                    <a:pt x="24200" y="10150"/>
                    <a:pt x="24455" y="10973"/>
                  </a:cubicBezTo>
                  <a:cubicBezTo>
                    <a:pt x="25109" y="13085"/>
                    <a:pt x="24901" y="15327"/>
                    <a:pt x="23868" y="17289"/>
                  </a:cubicBezTo>
                  <a:cubicBezTo>
                    <a:pt x="22836" y="19250"/>
                    <a:pt x="21103" y="20690"/>
                    <a:pt x="18992" y="21345"/>
                  </a:cubicBezTo>
                  <a:cubicBezTo>
                    <a:pt x="18652" y="21450"/>
                    <a:pt x="18308" y="21534"/>
                    <a:pt x="17958" y="21596"/>
                  </a:cubicBezTo>
                  <a:cubicBezTo>
                    <a:pt x="17480" y="21680"/>
                    <a:pt x="17001" y="21721"/>
                    <a:pt x="16526" y="21721"/>
                  </a:cubicBezTo>
                  <a:cubicBezTo>
                    <a:pt x="14066" y="21721"/>
                    <a:pt x="11710" y="20618"/>
                    <a:pt x="10122" y="18669"/>
                  </a:cubicBezTo>
                  <a:cubicBezTo>
                    <a:pt x="10294" y="18162"/>
                    <a:pt x="10405" y="17638"/>
                    <a:pt x="10452" y="17105"/>
                  </a:cubicBezTo>
                  <a:cubicBezTo>
                    <a:pt x="10606" y="15324"/>
                    <a:pt x="10057" y="13589"/>
                    <a:pt x="8906" y="12220"/>
                  </a:cubicBezTo>
                  <a:cubicBezTo>
                    <a:pt x="8282" y="11476"/>
                    <a:pt x="7504" y="10879"/>
                    <a:pt x="6626" y="10468"/>
                  </a:cubicBezTo>
                  <a:lnTo>
                    <a:pt x="6389" y="10357"/>
                  </a:lnTo>
                  <a:lnTo>
                    <a:pt x="5499" y="12256"/>
                  </a:lnTo>
                  <a:lnTo>
                    <a:pt x="5737" y="12368"/>
                  </a:lnTo>
                  <a:cubicBezTo>
                    <a:pt x="7156" y="13035"/>
                    <a:pt x="8137" y="14379"/>
                    <a:pt x="8339" y="15934"/>
                  </a:cubicBezTo>
                  <a:cubicBezTo>
                    <a:pt x="8543" y="17489"/>
                    <a:pt x="7940" y="19040"/>
                    <a:pt x="6741" y="20049"/>
                  </a:cubicBezTo>
                  <a:cubicBezTo>
                    <a:pt x="5892" y="20767"/>
                    <a:pt x="4839" y="21133"/>
                    <a:pt x="3781" y="21133"/>
                  </a:cubicBezTo>
                  <a:cubicBezTo>
                    <a:pt x="2936" y="21133"/>
                    <a:pt x="2088" y="20900"/>
                    <a:pt x="1337" y="20427"/>
                  </a:cubicBezTo>
                  <a:lnTo>
                    <a:pt x="1115" y="20287"/>
                  </a:lnTo>
                  <a:lnTo>
                    <a:pt x="0" y="22064"/>
                  </a:lnTo>
                  <a:lnTo>
                    <a:pt x="222" y="22204"/>
                  </a:lnTo>
                  <a:cubicBezTo>
                    <a:pt x="1300" y="22881"/>
                    <a:pt x="2533" y="23233"/>
                    <a:pt x="3782" y="23233"/>
                  </a:cubicBezTo>
                  <a:cubicBezTo>
                    <a:pt x="4167" y="23233"/>
                    <a:pt x="4553" y="23199"/>
                    <a:pt x="4937" y="23132"/>
                  </a:cubicBezTo>
                  <a:cubicBezTo>
                    <a:pt x="6100" y="22925"/>
                    <a:pt x="7188" y="22415"/>
                    <a:pt x="8091" y="21654"/>
                  </a:cubicBezTo>
                  <a:cubicBezTo>
                    <a:pt x="8451" y="21351"/>
                    <a:pt x="8777" y="21010"/>
                    <a:pt x="9064" y="20637"/>
                  </a:cubicBezTo>
                  <a:cubicBezTo>
                    <a:pt x="11022" y="22674"/>
                    <a:pt x="13729" y="23815"/>
                    <a:pt x="16529" y="23815"/>
                  </a:cubicBezTo>
                  <a:cubicBezTo>
                    <a:pt x="16848" y="23815"/>
                    <a:pt x="17167" y="23800"/>
                    <a:pt x="17487" y="23770"/>
                  </a:cubicBezTo>
                  <a:cubicBezTo>
                    <a:pt x="18101" y="27720"/>
                    <a:pt x="20887" y="32193"/>
                    <a:pt x="25143" y="33281"/>
                  </a:cubicBezTo>
                  <a:cubicBezTo>
                    <a:pt x="25393" y="33344"/>
                    <a:pt x="25645" y="33387"/>
                    <a:pt x="25897" y="33432"/>
                  </a:cubicBezTo>
                  <a:lnTo>
                    <a:pt x="25897" y="58904"/>
                  </a:lnTo>
                  <a:lnTo>
                    <a:pt x="30088" y="58904"/>
                  </a:lnTo>
                  <a:lnTo>
                    <a:pt x="30088" y="33324"/>
                  </a:lnTo>
                  <a:cubicBezTo>
                    <a:pt x="33833" y="32440"/>
                    <a:pt x="36819" y="29541"/>
                    <a:pt x="37778" y="25792"/>
                  </a:cubicBezTo>
                  <a:cubicBezTo>
                    <a:pt x="37896" y="25329"/>
                    <a:pt x="37980" y="24859"/>
                    <a:pt x="38029" y="24384"/>
                  </a:cubicBezTo>
                  <a:cubicBezTo>
                    <a:pt x="39828" y="25729"/>
                    <a:pt x="42003" y="26444"/>
                    <a:pt x="44231" y="26444"/>
                  </a:cubicBezTo>
                  <a:cubicBezTo>
                    <a:pt x="44835" y="26444"/>
                    <a:pt x="45443" y="26391"/>
                    <a:pt x="46049" y="26284"/>
                  </a:cubicBezTo>
                  <a:cubicBezTo>
                    <a:pt x="48358" y="25878"/>
                    <a:pt x="50406" y="24740"/>
                    <a:pt x="51971" y="22995"/>
                  </a:cubicBezTo>
                  <a:cubicBezTo>
                    <a:pt x="52600" y="22290"/>
                    <a:pt x="53130" y="21501"/>
                    <a:pt x="53547" y="20652"/>
                  </a:cubicBezTo>
                  <a:cubicBezTo>
                    <a:pt x="54374" y="21048"/>
                    <a:pt x="55273" y="21271"/>
                    <a:pt x="56190" y="21308"/>
                  </a:cubicBezTo>
                  <a:lnTo>
                    <a:pt x="56437" y="21318"/>
                  </a:lnTo>
                  <a:lnTo>
                    <a:pt x="56461" y="21072"/>
                  </a:lnTo>
                  <a:cubicBezTo>
                    <a:pt x="56515" y="20535"/>
                    <a:pt x="56557" y="19999"/>
                    <a:pt x="56583" y="19479"/>
                  </a:cubicBezTo>
                  <a:lnTo>
                    <a:pt x="56597" y="19212"/>
                  </a:lnTo>
                  <a:lnTo>
                    <a:pt x="56330" y="19204"/>
                  </a:lnTo>
                  <a:cubicBezTo>
                    <a:pt x="54534" y="19151"/>
                    <a:pt x="52925" y="18061"/>
                    <a:pt x="52228" y="16428"/>
                  </a:cubicBezTo>
                  <a:cubicBezTo>
                    <a:pt x="51443" y="14583"/>
                    <a:pt x="51933" y="12461"/>
                    <a:pt x="53447" y="11150"/>
                  </a:cubicBezTo>
                  <a:lnTo>
                    <a:pt x="53645" y="10977"/>
                  </a:lnTo>
                  <a:lnTo>
                    <a:pt x="52272" y="9391"/>
                  </a:lnTo>
                  <a:lnTo>
                    <a:pt x="52074" y="9563"/>
                  </a:lnTo>
                  <a:cubicBezTo>
                    <a:pt x="49867" y="11474"/>
                    <a:pt x="49154" y="14562"/>
                    <a:pt x="50299" y="17249"/>
                  </a:cubicBezTo>
                  <a:cubicBezTo>
                    <a:pt x="50648" y="18074"/>
                    <a:pt x="51160" y="18819"/>
                    <a:pt x="51805" y="19441"/>
                  </a:cubicBezTo>
                  <a:cubicBezTo>
                    <a:pt x="51455" y="20227"/>
                    <a:pt x="50983" y="20954"/>
                    <a:pt x="50409" y="21595"/>
                  </a:cubicBezTo>
                  <a:cubicBezTo>
                    <a:pt x="49161" y="22987"/>
                    <a:pt x="47526" y="23895"/>
                    <a:pt x="45683" y="24219"/>
                  </a:cubicBezTo>
                  <a:cubicBezTo>
                    <a:pt x="45194" y="24305"/>
                    <a:pt x="44704" y="24348"/>
                    <a:pt x="44218" y="24348"/>
                  </a:cubicBezTo>
                  <a:cubicBezTo>
                    <a:pt x="42194" y="24348"/>
                    <a:pt x="40241" y="23610"/>
                    <a:pt x="38704" y="22233"/>
                  </a:cubicBezTo>
                  <a:cubicBezTo>
                    <a:pt x="38435" y="21992"/>
                    <a:pt x="38183" y="21731"/>
                    <a:pt x="37950" y="21456"/>
                  </a:cubicBezTo>
                  <a:lnTo>
                    <a:pt x="37950" y="21448"/>
                  </a:lnTo>
                  <a:cubicBezTo>
                    <a:pt x="37945" y="21412"/>
                    <a:pt x="37940" y="21376"/>
                    <a:pt x="37935" y="21339"/>
                  </a:cubicBezTo>
                  <a:lnTo>
                    <a:pt x="37889" y="21079"/>
                  </a:lnTo>
                  <a:lnTo>
                    <a:pt x="37670" y="21121"/>
                  </a:lnTo>
                  <a:cubicBezTo>
                    <a:pt x="35950" y="18893"/>
                    <a:pt x="35484" y="15906"/>
                    <a:pt x="36444" y="13253"/>
                  </a:cubicBezTo>
                  <a:cubicBezTo>
                    <a:pt x="36967" y="13139"/>
                    <a:pt x="37475" y="12963"/>
                    <a:pt x="37957" y="12729"/>
                  </a:cubicBezTo>
                  <a:cubicBezTo>
                    <a:pt x="39564" y="11947"/>
                    <a:pt x="40771" y="10583"/>
                    <a:pt x="41354" y="8892"/>
                  </a:cubicBezTo>
                  <a:cubicBezTo>
                    <a:pt x="41672" y="7976"/>
                    <a:pt x="41785" y="7003"/>
                    <a:pt x="41687" y="6039"/>
                  </a:cubicBezTo>
                  <a:lnTo>
                    <a:pt x="41659" y="5777"/>
                  </a:lnTo>
                  <a:lnTo>
                    <a:pt x="39573" y="5990"/>
                  </a:lnTo>
                  <a:lnTo>
                    <a:pt x="39598" y="6251"/>
                  </a:lnTo>
                  <a:cubicBezTo>
                    <a:pt x="39791" y="8167"/>
                    <a:pt x="38769" y="10000"/>
                    <a:pt x="37037" y="10845"/>
                  </a:cubicBezTo>
                  <a:cubicBezTo>
                    <a:pt x="36400" y="11155"/>
                    <a:pt x="35712" y="11308"/>
                    <a:pt x="35025" y="11308"/>
                  </a:cubicBezTo>
                  <a:cubicBezTo>
                    <a:pt x="34160" y="11308"/>
                    <a:pt x="33298" y="11064"/>
                    <a:pt x="32545" y="10582"/>
                  </a:cubicBezTo>
                  <a:cubicBezTo>
                    <a:pt x="31196" y="9719"/>
                    <a:pt x="30393" y="8216"/>
                    <a:pt x="30425" y="6614"/>
                  </a:cubicBezTo>
                  <a:lnTo>
                    <a:pt x="30431" y="6352"/>
                  </a:lnTo>
                  <a:lnTo>
                    <a:pt x="28333" y="6308"/>
                  </a:lnTo>
                  <a:lnTo>
                    <a:pt x="28327" y="6569"/>
                  </a:lnTo>
                  <a:cubicBezTo>
                    <a:pt x="28265" y="9488"/>
                    <a:pt x="30080" y="12088"/>
                    <a:pt x="32841" y="13040"/>
                  </a:cubicBezTo>
                  <a:cubicBezTo>
                    <a:pt x="33286" y="13193"/>
                    <a:pt x="33747" y="13300"/>
                    <a:pt x="34215" y="13357"/>
                  </a:cubicBezTo>
                  <a:cubicBezTo>
                    <a:pt x="33377" y="16440"/>
                    <a:pt x="34016" y="19759"/>
                    <a:pt x="35947" y="22310"/>
                  </a:cubicBezTo>
                  <a:cubicBezTo>
                    <a:pt x="36059" y="23319"/>
                    <a:pt x="35991" y="24315"/>
                    <a:pt x="35747" y="25273"/>
                  </a:cubicBezTo>
                  <a:cubicBezTo>
                    <a:pt x="34942" y="28420"/>
                    <a:pt x="32349" y="30819"/>
                    <a:pt x="29142" y="31384"/>
                  </a:cubicBezTo>
                  <a:cubicBezTo>
                    <a:pt x="28669" y="31468"/>
                    <a:pt x="28190" y="31509"/>
                    <a:pt x="27712" y="31509"/>
                  </a:cubicBezTo>
                  <a:cubicBezTo>
                    <a:pt x="27023" y="31509"/>
                    <a:pt x="26334" y="31422"/>
                    <a:pt x="25664" y="31249"/>
                  </a:cubicBezTo>
                  <a:cubicBezTo>
                    <a:pt x="22274" y="30383"/>
                    <a:pt x="20014" y="26589"/>
                    <a:pt x="19548" y="23368"/>
                  </a:cubicBezTo>
                  <a:cubicBezTo>
                    <a:pt x="19571" y="23362"/>
                    <a:pt x="19592" y="23356"/>
                    <a:pt x="19614" y="23349"/>
                  </a:cubicBezTo>
                  <a:cubicBezTo>
                    <a:pt x="25084" y="21653"/>
                    <a:pt x="28154" y="15823"/>
                    <a:pt x="26460" y="10353"/>
                  </a:cubicBezTo>
                  <a:cubicBezTo>
                    <a:pt x="26178" y="9449"/>
                    <a:pt x="25773" y="8587"/>
                    <a:pt x="25256" y="7793"/>
                  </a:cubicBezTo>
                  <a:cubicBezTo>
                    <a:pt x="26879" y="6728"/>
                    <a:pt x="27952" y="5038"/>
                    <a:pt x="28216" y="3117"/>
                  </a:cubicBezTo>
                  <a:cubicBezTo>
                    <a:pt x="28350" y="2157"/>
                    <a:pt x="28273" y="1179"/>
                    <a:pt x="27989" y="251"/>
                  </a:cubicBezTo>
                  <a:lnTo>
                    <a:pt x="27913" y="0"/>
                  </a:lnTo>
                  <a:close/>
                </a:path>
              </a:pathLst>
            </a:custGeom>
            <a:solidFill>
              <a:srgbClr val="4324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33;p26">
              <a:extLst>
                <a:ext uri="{FF2B5EF4-FFF2-40B4-BE49-F238E27FC236}">
                  <a16:creationId xmlns:a16="http://schemas.microsoft.com/office/drawing/2014/main" xmlns="" id="{C8AC0CCC-6B55-4E07-877F-6A15C1FF962E}"/>
                </a:ext>
              </a:extLst>
            </p:cNvPr>
            <p:cNvSpPr/>
            <p:nvPr/>
          </p:nvSpPr>
          <p:spPr>
            <a:xfrm>
              <a:off x="2126900" y="2722600"/>
              <a:ext cx="2031950" cy="2145925"/>
            </a:xfrm>
            <a:custGeom>
              <a:avLst/>
              <a:gdLst/>
              <a:ahLst/>
              <a:cxnLst/>
              <a:rect l="l" t="t" r="r" b="b"/>
              <a:pathLst>
                <a:path w="81278" h="85837" extrusionOk="0">
                  <a:moveTo>
                    <a:pt x="40637" y="1"/>
                  </a:moveTo>
                  <a:cubicBezTo>
                    <a:pt x="33086" y="1"/>
                    <a:pt x="26965" y="6122"/>
                    <a:pt x="26965" y="13673"/>
                  </a:cubicBezTo>
                  <a:cubicBezTo>
                    <a:pt x="26965" y="13737"/>
                    <a:pt x="26970" y="13800"/>
                    <a:pt x="26971" y="13863"/>
                  </a:cubicBezTo>
                  <a:cubicBezTo>
                    <a:pt x="26971" y="13926"/>
                    <a:pt x="26965" y="13989"/>
                    <a:pt x="26965" y="14053"/>
                  </a:cubicBezTo>
                  <a:cubicBezTo>
                    <a:pt x="26965" y="14381"/>
                    <a:pt x="26981" y="14707"/>
                    <a:pt x="27004" y="15029"/>
                  </a:cubicBezTo>
                  <a:cubicBezTo>
                    <a:pt x="25702" y="14634"/>
                    <a:pt x="24348" y="14433"/>
                    <a:pt x="22989" y="14433"/>
                  </a:cubicBezTo>
                  <a:cubicBezTo>
                    <a:pt x="22985" y="14433"/>
                    <a:pt x="22981" y="14433"/>
                    <a:pt x="22977" y="14433"/>
                  </a:cubicBezTo>
                  <a:cubicBezTo>
                    <a:pt x="15321" y="14433"/>
                    <a:pt x="9114" y="20639"/>
                    <a:pt x="9114" y="28296"/>
                  </a:cubicBezTo>
                  <a:cubicBezTo>
                    <a:pt x="9114" y="29432"/>
                    <a:pt x="9253" y="30564"/>
                    <a:pt x="9529" y="31666"/>
                  </a:cubicBezTo>
                  <a:cubicBezTo>
                    <a:pt x="3925" y="34083"/>
                    <a:pt x="0" y="39656"/>
                    <a:pt x="0" y="46146"/>
                  </a:cubicBezTo>
                  <a:cubicBezTo>
                    <a:pt x="0" y="52273"/>
                    <a:pt x="3497" y="57578"/>
                    <a:pt x="8603" y="60186"/>
                  </a:cubicBezTo>
                  <a:cubicBezTo>
                    <a:pt x="7936" y="61884"/>
                    <a:pt x="7595" y="63692"/>
                    <a:pt x="7596" y="65517"/>
                  </a:cubicBezTo>
                  <a:cubicBezTo>
                    <a:pt x="7596" y="73591"/>
                    <a:pt x="14143" y="80138"/>
                    <a:pt x="22219" y="80138"/>
                  </a:cubicBezTo>
                  <a:cubicBezTo>
                    <a:pt x="22223" y="80138"/>
                    <a:pt x="22228" y="80138"/>
                    <a:pt x="22232" y="80138"/>
                  </a:cubicBezTo>
                  <a:cubicBezTo>
                    <a:pt x="24818" y="80138"/>
                    <a:pt x="27360" y="79449"/>
                    <a:pt x="29592" y="78142"/>
                  </a:cubicBezTo>
                  <a:cubicBezTo>
                    <a:pt x="31252" y="82633"/>
                    <a:pt x="35570" y="85836"/>
                    <a:pt x="40639" y="85836"/>
                  </a:cubicBezTo>
                  <a:cubicBezTo>
                    <a:pt x="45825" y="85836"/>
                    <a:pt x="50224" y="82481"/>
                    <a:pt x="51795" y="77826"/>
                  </a:cubicBezTo>
                  <a:cubicBezTo>
                    <a:pt x="54001" y="79093"/>
                    <a:pt x="56501" y="79760"/>
                    <a:pt x="59046" y="79760"/>
                  </a:cubicBezTo>
                  <a:cubicBezTo>
                    <a:pt x="59051" y="79760"/>
                    <a:pt x="59055" y="79760"/>
                    <a:pt x="59059" y="79760"/>
                  </a:cubicBezTo>
                  <a:cubicBezTo>
                    <a:pt x="67134" y="79760"/>
                    <a:pt x="73681" y="73213"/>
                    <a:pt x="73681" y="65137"/>
                  </a:cubicBezTo>
                  <a:cubicBezTo>
                    <a:pt x="73682" y="63313"/>
                    <a:pt x="73340" y="61506"/>
                    <a:pt x="72674" y="59807"/>
                  </a:cubicBezTo>
                  <a:cubicBezTo>
                    <a:pt x="77779" y="57199"/>
                    <a:pt x="81277" y="51894"/>
                    <a:pt x="81277" y="45767"/>
                  </a:cubicBezTo>
                  <a:lnTo>
                    <a:pt x="81277" y="45766"/>
                  </a:lnTo>
                  <a:cubicBezTo>
                    <a:pt x="81277" y="39275"/>
                    <a:pt x="77352" y="33703"/>
                    <a:pt x="71747" y="31287"/>
                  </a:cubicBezTo>
                  <a:cubicBezTo>
                    <a:pt x="72022" y="30184"/>
                    <a:pt x="72161" y="29052"/>
                    <a:pt x="72161" y="27915"/>
                  </a:cubicBezTo>
                  <a:cubicBezTo>
                    <a:pt x="72161" y="20259"/>
                    <a:pt x="65956" y="14053"/>
                    <a:pt x="58299" y="14053"/>
                  </a:cubicBezTo>
                  <a:cubicBezTo>
                    <a:pt x="56943" y="14053"/>
                    <a:pt x="55595" y="14251"/>
                    <a:pt x="54296" y="14642"/>
                  </a:cubicBezTo>
                  <a:cubicBezTo>
                    <a:pt x="54304" y="14447"/>
                    <a:pt x="54311" y="14251"/>
                    <a:pt x="54311" y="14053"/>
                  </a:cubicBezTo>
                  <a:cubicBezTo>
                    <a:pt x="54311" y="13989"/>
                    <a:pt x="54306" y="13926"/>
                    <a:pt x="54305" y="13863"/>
                  </a:cubicBezTo>
                  <a:cubicBezTo>
                    <a:pt x="54305" y="13800"/>
                    <a:pt x="54311" y="13737"/>
                    <a:pt x="54311" y="13673"/>
                  </a:cubicBezTo>
                  <a:cubicBezTo>
                    <a:pt x="54311" y="6122"/>
                    <a:pt x="48190" y="1"/>
                    <a:pt x="40637"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 name="Google Shape;134;p26">
            <a:extLst>
              <a:ext uri="{FF2B5EF4-FFF2-40B4-BE49-F238E27FC236}">
                <a16:creationId xmlns:a16="http://schemas.microsoft.com/office/drawing/2014/main" xmlns="" id="{DD6FFC74-6325-47BD-A0FC-7BB1F3AF2612}"/>
              </a:ext>
            </a:extLst>
          </p:cNvPr>
          <p:cNvGrpSpPr/>
          <p:nvPr/>
        </p:nvGrpSpPr>
        <p:grpSpPr>
          <a:xfrm>
            <a:off x="3241515" y="3303328"/>
            <a:ext cx="1677275" cy="2732775"/>
            <a:chOff x="3815175" y="2743200"/>
            <a:chExt cx="1677275" cy="2732775"/>
          </a:xfrm>
        </p:grpSpPr>
        <p:sp>
          <p:nvSpPr>
            <p:cNvPr id="148" name="Google Shape;135;p26">
              <a:extLst>
                <a:ext uri="{FF2B5EF4-FFF2-40B4-BE49-F238E27FC236}">
                  <a16:creationId xmlns:a16="http://schemas.microsoft.com/office/drawing/2014/main" xmlns="" id="{7C05E302-EC13-4F2A-BB4A-84200552AD92}"/>
                </a:ext>
              </a:extLst>
            </p:cNvPr>
            <p:cNvSpPr/>
            <p:nvPr/>
          </p:nvSpPr>
          <p:spPr>
            <a:xfrm>
              <a:off x="4577075" y="4923950"/>
              <a:ext cx="199175" cy="552025"/>
            </a:xfrm>
            <a:custGeom>
              <a:avLst/>
              <a:gdLst/>
              <a:ahLst/>
              <a:cxnLst/>
              <a:rect l="l" t="t" r="r" b="b"/>
              <a:pathLst>
                <a:path w="7967" h="22081" extrusionOk="0">
                  <a:moveTo>
                    <a:pt x="1" y="0"/>
                  </a:moveTo>
                  <a:lnTo>
                    <a:pt x="1" y="22080"/>
                  </a:lnTo>
                  <a:lnTo>
                    <a:pt x="7966" y="22080"/>
                  </a:lnTo>
                  <a:lnTo>
                    <a:pt x="7966" y="0"/>
                  </a:lnTo>
                  <a:close/>
                </a:path>
              </a:pathLst>
            </a:custGeom>
            <a:solidFill>
              <a:srgbClr val="4324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36;p26">
              <a:extLst>
                <a:ext uri="{FF2B5EF4-FFF2-40B4-BE49-F238E27FC236}">
                  <a16:creationId xmlns:a16="http://schemas.microsoft.com/office/drawing/2014/main" xmlns="" id="{D2CA3447-662F-41A6-B5F5-567EDC5371E1}"/>
                </a:ext>
              </a:extLst>
            </p:cNvPr>
            <p:cNvSpPr/>
            <p:nvPr/>
          </p:nvSpPr>
          <p:spPr>
            <a:xfrm>
              <a:off x="3815175" y="2743200"/>
              <a:ext cx="1677275" cy="2198525"/>
            </a:xfrm>
            <a:custGeom>
              <a:avLst/>
              <a:gdLst/>
              <a:ahLst/>
              <a:cxnLst/>
              <a:rect l="l" t="t" r="r" b="b"/>
              <a:pathLst>
                <a:path w="67091" h="87941" extrusionOk="0">
                  <a:moveTo>
                    <a:pt x="33215" y="1"/>
                  </a:moveTo>
                  <a:cubicBezTo>
                    <a:pt x="14686" y="1"/>
                    <a:pt x="0" y="33448"/>
                    <a:pt x="0" y="53429"/>
                  </a:cubicBezTo>
                  <a:cubicBezTo>
                    <a:pt x="0" y="73413"/>
                    <a:pt x="15350" y="87940"/>
                    <a:pt x="33876" y="87940"/>
                  </a:cubicBezTo>
                  <a:cubicBezTo>
                    <a:pt x="52406" y="87940"/>
                    <a:pt x="67091" y="73414"/>
                    <a:pt x="67091" y="53429"/>
                  </a:cubicBezTo>
                  <a:cubicBezTo>
                    <a:pt x="67091" y="33450"/>
                    <a:pt x="51745" y="1"/>
                    <a:pt x="33215"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 name="Google Shape;137;p26">
            <a:extLst>
              <a:ext uri="{FF2B5EF4-FFF2-40B4-BE49-F238E27FC236}">
                <a16:creationId xmlns:a16="http://schemas.microsoft.com/office/drawing/2014/main" xmlns="" id="{7D2ED456-772A-42E0-B4CB-2C742772ABA1}"/>
              </a:ext>
            </a:extLst>
          </p:cNvPr>
          <p:cNvSpPr/>
          <p:nvPr/>
        </p:nvSpPr>
        <p:spPr>
          <a:xfrm>
            <a:off x="1575128" y="5975428"/>
            <a:ext cx="1447800" cy="304800"/>
          </a:xfrm>
          <a:prstGeom prst="ellipse">
            <a:avLst/>
          </a:prstGeom>
          <a:solidFill>
            <a:srgbClr val="5B2602">
              <a:alpha val="196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38;p26">
            <a:extLst>
              <a:ext uri="{FF2B5EF4-FFF2-40B4-BE49-F238E27FC236}">
                <a16:creationId xmlns:a16="http://schemas.microsoft.com/office/drawing/2014/main" xmlns="" id="{D6DDAC43-2FB9-4943-89F9-42F90B72616F}"/>
              </a:ext>
            </a:extLst>
          </p:cNvPr>
          <p:cNvSpPr/>
          <p:nvPr/>
        </p:nvSpPr>
        <p:spPr>
          <a:xfrm>
            <a:off x="3022928" y="5918278"/>
            <a:ext cx="1447800" cy="304800"/>
          </a:xfrm>
          <a:prstGeom prst="ellipse">
            <a:avLst/>
          </a:prstGeom>
          <a:solidFill>
            <a:srgbClr val="5B2602">
              <a:alpha val="196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 name="Google Shape;139;p26">
            <a:extLst>
              <a:ext uri="{FF2B5EF4-FFF2-40B4-BE49-F238E27FC236}">
                <a16:creationId xmlns:a16="http://schemas.microsoft.com/office/drawing/2014/main" xmlns="" id="{A6D8DC51-017D-4BBC-8915-B590E81BED41}"/>
              </a:ext>
            </a:extLst>
          </p:cNvPr>
          <p:cNvGrpSpPr/>
          <p:nvPr/>
        </p:nvGrpSpPr>
        <p:grpSpPr>
          <a:xfrm>
            <a:off x="1942630" y="2467127"/>
            <a:ext cx="2845577" cy="3701900"/>
            <a:chOff x="1796450" y="238125"/>
            <a:chExt cx="4026000" cy="5237550"/>
          </a:xfrm>
        </p:grpSpPr>
        <p:sp>
          <p:nvSpPr>
            <p:cNvPr id="81" name="Google Shape;140;p26">
              <a:extLst>
                <a:ext uri="{FF2B5EF4-FFF2-40B4-BE49-F238E27FC236}">
                  <a16:creationId xmlns:a16="http://schemas.microsoft.com/office/drawing/2014/main" xmlns="" id="{68A0171F-9EF9-4C12-8E4B-BE894991DE77}"/>
                </a:ext>
              </a:extLst>
            </p:cNvPr>
            <p:cNvSpPr/>
            <p:nvPr/>
          </p:nvSpPr>
          <p:spPr>
            <a:xfrm>
              <a:off x="1796450" y="4507125"/>
              <a:ext cx="468750" cy="964000"/>
            </a:xfrm>
            <a:custGeom>
              <a:avLst/>
              <a:gdLst/>
              <a:ahLst/>
              <a:cxnLst/>
              <a:rect l="l" t="t" r="r" b="b"/>
              <a:pathLst>
                <a:path w="18750" h="38560" extrusionOk="0">
                  <a:moveTo>
                    <a:pt x="18749" y="1"/>
                  </a:moveTo>
                  <a:cubicBezTo>
                    <a:pt x="18749" y="1"/>
                    <a:pt x="8009" y="8382"/>
                    <a:pt x="0" y="25171"/>
                  </a:cubicBezTo>
                  <a:cubicBezTo>
                    <a:pt x="0" y="25171"/>
                    <a:pt x="3018" y="33703"/>
                    <a:pt x="10702" y="38559"/>
                  </a:cubicBezTo>
                  <a:lnTo>
                    <a:pt x="16018" y="38559"/>
                  </a:lnTo>
                  <a:cubicBezTo>
                    <a:pt x="16018" y="38559"/>
                    <a:pt x="11286" y="35225"/>
                    <a:pt x="6918" y="25849"/>
                  </a:cubicBezTo>
                  <a:cubicBezTo>
                    <a:pt x="6918" y="25849"/>
                    <a:pt x="12468" y="9922"/>
                    <a:pt x="18749"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41;p26">
              <a:extLst>
                <a:ext uri="{FF2B5EF4-FFF2-40B4-BE49-F238E27FC236}">
                  <a16:creationId xmlns:a16="http://schemas.microsoft.com/office/drawing/2014/main" xmlns="" id="{7F49D6E9-7D91-473C-8B74-6B1AA8B71C75}"/>
                </a:ext>
              </a:extLst>
            </p:cNvPr>
            <p:cNvSpPr/>
            <p:nvPr/>
          </p:nvSpPr>
          <p:spPr>
            <a:xfrm>
              <a:off x="2344800" y="4263675"/>
              <a:ext cx="537075" cy="242925"/>
            </a:xfrm>
            <a:custGeom>
              <a:avLst/>
              <a:gdLst/>
              <a:ahLst/>
              <a:cxnLst/>
              <a:rect l="l" t="t" r="r" b="b"/>
              <a:pathLst>
                <a:path w="21483" h="9717" extrusionOk="0">
                  <a:moveTo>
                    <a:pt x="10742" y="0"/>
                  </a:moveTo>
                  <a:cubicBezTo>
                    <a:pt x="5076" y="0"/>
                    <a:pt x="1593" y="3368"/>
                    <a:pt x="1593" y="3368"/>
                  </a:cubicBezTo>
                  <a:cubicBezTo>
                    <a:pt x="1593" y="3368"/>
                    <a:pt x="502" y="5462"/>
                    <a:pt x="1" y="9716"/>
                  </a:cubicBezTo>
                  <a:lnTo>
                    <a:pt x="3459" y="9716"/>
                  </a:lnTo>
                  <a:cubicBezTo>
                    <a:pt x="3459" y="9716"/>
                    <a:pt x="2982" y="6622"/>
                    <a:pt x="2868" y="4369"/>
                  </a:cubicBezTo>
                  <a:cubicBezTo>
                    <a:pt x="2868" y="4369"/>
                    <a:pt x="6895" y="2617"/>
                    <a:pt x="10741" y="2617"/>
                  </a:cubicBezTo>
                  <a:cubicBezTo>
                    <a:pt x="14586" y="2617"/>
                    <a:pt x="18615" y="4369"/>
                    <a:pt x="18615" y="4369"/>
                  </a:cubicBezTo>
                  <a:cubicBezTo>
                    <a:pt x="18501" y="6622"/>
                    <a:pt x="18023" y="9716"/>
                    <a:pt x="18023" y="9716"/>
                  </a:cubicBezTo>
                  <a:lnTo>
                    <a:pt x="21483" y="9716"/>
                  </a:lnTo>
                  <a:cubicBezTo>
                    <a:pt x="20982" y="5462"/>
                    <a:pt x="19889" y="3368"/>
                    <a:pt x="19889" y="3368"/>
                  </a:cubicBezTo>
                  <a:cubicBezTo>
                    <a:pt x="19889" y="3368"/>
                    <a:pt x="16408" y="0"/>
                    <a:pt x="10742"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42;p26">
              <a:extLst>
                <a:ext uri="{FF2B5EF4-FFF2-40B4-BE49-F238E27FC236}">
                  <a16:creationId xmlns:a16="http://schemas.microsoft.com/office/drawing/2014/main" xmlns="" id="{DC2DD69E-E5FD-4ED2-80E0-08DB49B62039}"/>
                </a:ext>
              </a:extLst>
            </p:cNvPr>
            <p:cNvSpPr/>
            <p:nvPr/>
          </p:nvSpPr>
          <p:spPr>
            <a:xfrm>
              <a:off x="2406725" y="4263675"/>
              <a:ext cx="475125" cy="242925"/>
            </a:xfrm>
            <a:custGeom>
              <a:avLst/>
              <a:gdLst/>
              <a:ahLst/>
              <a:cxnLst/>
              <a:rect l="l" t="t" r="r" b="b"/>
              <a:pathLst>
                <a:path w="19005" h="9717" extrusionOk="0">
                  <a:moveTo>
                    <a:pt x="8265" y="0"/>
                  </a:moveTo>
                  <a:cubicBezTo>
                    <a:pt x="4246" y="0"/>
                    <a:pt x="1358" y="1680"/>
                    <a:pt x="0" y="2665"/>
                  </a:cubicBezTo>
                  <a:cubicBezTo>
                    <a:pt x="585" y="3127"/>
                    <a:pt x="1195" y="3538"/>
                    <a:pt x="1886" y="3809"/>
                  </a:cubicBezTo>
                  <a:cubicBezTo>
                    <a:pt x="3406" y="3295"/>
                    <a:pt x="5870" y="2617"/>
                    <a:pt x="8264" y="2617"/>
                  </a:cubicBezTo>
                  <a:cubicBezTo>
                    <a:pt x="12110" y="2617"/>
                    <a:pt x="16139" y="4368"/>
                    <a:pt x="16139" y="4368"/>
                  </a:cubicBezTo>
                  <a:cubicBezTo>
                    <a:pt x="16024" y="6621"/>
                    <a:pt x="15546" y="9715"/>
                    <a:pt x="15546" y="9715"/>
                  </a:cubicBezTo>
                  <a:lnTo>
                    <a:pt x="19005" y="9716"/>
                  </a:lnTo>
                  <a:cubicBezTo>
                    <a:pt x="18505" y="5462"/>
                    <a:pt x="17412" y="3368"/>
                    <a:pt x="17412" y="3368"/>
                  </a:cubicBezTo>
                  <a:cubicBezTo>
                    <a:pt x="17412" y="3368"/>
                    <a:pt x="13931" y="0"/>
                    <a:pt x="8265"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43;p26">
              <a:extLst>
                <a:ext uri="{FF2B5EF4-FFF2-40B4-BE49-F238E27FC236}">
                  <a16:creationId xmlns:a16="http://schemas.microsoft.com/office/drawing/2014/main" xmlns="" id="{5446936B-270C-433B-9AA8-B749267571D5}"/>
                </a:ext>
              </a:extLst>
            </p:cNvPr>
            <p:cNvSpPr/>
            <p:nvPr/>
          </p:nvSpPr>
          <p:spPr>
            <a:xfrm>
              <a:off x="2044450" y="4463900"/>
              <a:ext cx="1137750" cy="1007225"/>
            </a:xfrm>
            <a:custGeom>
              <a:avLst/>
              <a:gdLst/>
              <a:ahLst/>
              <a:cxnLst/>
              <a:rect l="l" t="t" r="r" b="b"/>
              <a:pathLst>
                <a:path w="45510" h="40289" extrusionOk="0">
                  <a:moveTo>
                    <a:pt x="22755" y="0"/>
                  </a:moveTo>
                  <a:cubicBezTo>
                    <a:pt x="12685" y="0"/>
                    <a:pt x="8829" y="1730"/>
                    <a:pt x="8829" y="1730"/>
                  </a:cubicBezTo>
                  <a:cubicBezTo>
                    <a:pt x="8829" y="1730"/>
                    <a:pt x="3822" y="8465"/>
                    <a:pt x="1911" y="16111"/>
                  </a:cubicBezTo>
                  <a:cubicBezTo>
                    <a:pt x="0" y="23756"/>
                    <a:pt x="1093" y="37226"/>
                    <a:pt x="1093" y="37226"/>
                  </a:cubicBezTo>
                  <a:cubicBezTo>
                    <a:pt x="1093" y="37226"/>
                    <a:pt x="2548" y="40288"/>
                    <a:pt x="6098" y="40288"/>
                  </a:cubicBezTo>
                  <a:lnTo>
                    <a:pt x="39411" y="40288"/>
                  </a:lnTo>
                  <a:cubicBezTo>
                    <a:pt x="42960" y="40288"/>
                    <a:pt x="44418" y="37226"/>
                    <a:pt x="44418" y="37226"/>
                  </a:cubicBezTo>
                  <a:cubicBezTo>
                    <a:pt x="44418" y="37226"/>
                    <a:pt x="45509" y="23756"/>
                    <a:pt x="43598" y="16111"/>
                  </a:cubicBezTo>
                  <a:cubicBezTo>
                    <a:pt x="41687" y="8465"/>
                    <a:pt x="36681" y="1730"/>
                    <a:pt x="36681" y="1730"/>
                  </a:cubicBezTo>
                  <a:cubicBezTo>
                    <a:pt x="36681" y="1730"/>
                    <a:pt x="32825" y="0"/>
                    <a:pt x="22755"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44;p26">
              <a:extLst>
                <a:ext uri="{FF2B5EF4-FFF2-40B4-BE49-F238E27FC236}">
                  <a16:creationId xmlns:a16="http://schemas.microsoft.com/office/drawing/2014/main" xmlns="" id="{4453FEA5-D017-4C02-BA1C-4A0C42D71CAC}"/>
                </a:ext>
              </a:extLst>
            </p:cNvPr>
            <p:cNvSpPr/>
            <p:nvPr/>
          </p:nvSpPr>
          <p:spPr>
            <a:xfrm>
              <a:off x="2233300" y="4447225"/>
              <a:ext cx="760025" cy="567250"/>
            </a:xfrm>
            <a:custGeom>
              <a:avLst/>
              <a:gdLst/>
              <a:ahLst/>
              <a:cxnLst/>
              <a:rect l="l" t="t" r="r" b="b"/>
              <a:pathLst>
                <a:path w="30401" h="22690" extrusionOk="0">
                  <a:moveTo>
                    <a:pt x="15201" y="1"/>
                  </a:moveTo>
                  <a:cubicBezTo>
                    <a:pt x="9594" y="1"/>
                    <a:pt x="3644" y="1123"/>
                    <a:pt x="3644" y="1123"/>
                  </a:cubicBezTo>
                  <a:cubicBezTo>
                    <a:pt x="3644" y="1123"/>
                    <a:pt x="1" y="8251"/>
                    <a:pt x="1" y="20961"/>
                  </a:cubicBezTo>
                  <a:cubicBezTo>
                    <a:pt x="1" y="20961"/>
                    <a:pt x="5279" y="22690"/>
                    <a:pt x="15201" y="22690"/>
                  </a:cubicBezTo>
                  <a:cubicBezTo>
                    <a:pt x="25122" y="22690"/>
                    <a:pt x="30401" y="20961"/>
                    <a:pt x="30401" y="20961"/>
                  </a:cubicBezTo>
                  <a:cubicBezTo>
                    <a:pt x="30401" y="8251"/>
                    <a:pt x="26758" y="1123"/>
                    <a:pt x="26758" y="1123"/>
                  </a:cubicBezTo>
                  <a:cubicBezTo>
                    <a:pt x="26758" y="1123"/>
                    <a:pt x="20807" y="1"/>
                    <a:pt x="15201"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45;p26">
              <a:extLst>
                <a:ext uri="{FF2B5EF4-FFF2-40B4-BE49-F238E27FC236}">
                  <a16:creationId xmlns:a16="http://schemas.microsoft.com/office/drawing/2014/main" xmlns="" id="{4E1CCB36-3254-4D18-9501-E6EDAADF85E6}"/>
                </a:ext>
              </a:extLst>
            </p:cNvPr>
            <p:cNvSpPr/>
            <p:nvPr/>
          </p:nvSpPr>
          <p:spPr>
            <a:xfrm>
              <a:off x="2794425" y="4903650"/>
              <a:ext cx="92925" cy="206450"/>
            </a:xfrm>
            <a:custGeom>
              <a:avLst/>
              <a:gdLst/>
              <a:ahLst/>
              <a:cxnLst/>
              <a:rect l="l" t="t" r="r" b="b"/>
              <a:pathLst>
                <a:path w="3717" h="8258" extrusionOk="0">
                  <a:moveTo>
                    <a:pt x="1" y="0"/>
                  </a:moveTo>
                  <a:lnTo>
                    <a:pt x="1" y="8257"/>
                  </a:lnTo>
                  <a:lnTo>
                    <a:pt x="3716" y="8257"/>
                  </a:lnTo>
                  <a:lnTo>
                    <a:pt x="3716"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46;p26">
              <a:extLst>
                <a:ext uri="{FF2B5EF4-FFF2-40B4-BE49-F238E27FC236}">
                  <a16:creationId xmlns:a16="http://schemas.microsoft.com/office/drawing/2014/main" xmlns="" id="{15B8E27E-A4FF-49B2-8181-C25D313FC7E2}"/>
                </a:ext>
              </a:extLst>
            </p:cNvPr>
            <p:cNvSpPr/>
            <p:nvPr/>
          </p:nvSpPr>
          <p:spPr>
            <a:xfrm>
              <a:off x="2717050" y="5170825"/>
              <a:ext cx="247700" cy="227025"/>
            </a:xfrm>
            <a:custGeom>
              <a:avLst/>
              <a:gdLst/>
              <a:ahLst/>
              <a:cxnLst/>
              <a:rect l="l" t="t" r="r" b="b"/>
              <a:pathLst>
                <a:path w="9908" h="9081" extrusionOk="0">
                  <a:moveTo>
                    <a:pt x="0" y="0"/>
                  </a:moveTo>
                  <a:lnTo>
                    <a:pt x="0" y="7636"/>
                  </a:lnTo>
                  <a:cubicBezTo>
                    <a:pt x="0" y="7636"/>
                    <a:pt x="1890" y="9081"/>
                    <a:pt x="4954" y="9081"/>
                  </a:cubicBezTo>
                  <a:cubicBezTo>
                    <a:pt x="8018" y="9081"/>
                    <a:pt x="9907" y="7636"/>
                    <a:pt x="9907" y="7636"/>
                  </a:cubicBezTo>
                  <a:lnTo>
                    <a:pt x="9907" y="0"/>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47;p26">
              <a:extLst>
                <a:ext uri="{FF2B5EF4-FFF2-40B4-BE49-F238E27FC236}">
                  <a16:creationId xmlns:a16="http://schemas.microsoft.com/office/drawing/2014/main" xmlns="" id="{35225FB0-4FF3-4755-8F57-D709BD666189}"/>
                </a:ext>
              </a:extLst>
            </p:cNvPr>
            <p:cNvSpPr/>
            <p:nvPr/>
          </p:nvSpPr>
          <p:spPr>
            <a:xfrm>
              <a:off x="2339275" y="4903650"/>
              <a:ext cx="92925" cy="206450"/>
            </a:xfrm>
            <a:custGeom>
              <a:avLst/>
              <a:gdLst/>
              <a:ahLst/>
              <a:cxnLst/>
              <a:rect l="l" t="t" r="r" b="b"/>
              <a:pathLst>
                <a:path w="3717" h="8258" extrusionOk="0">
                  <a:moveTo>
                    <a:pt x="1" y="0"/>
                  </a:moveTo>
                  <a:lnTo>
                    <a:pt x="1" y="8257"/>
                  </a:lnTo>
                  <a:lnTo>
                    <a:pt x="3717" y="8257"/>
                  </a:lnTo>
                  <a:lnTo>
                    <a:pt x="3717"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48;p26">
              <a:extLst>
                <a:ext uri="{FF2B5EF4-FFF2-40B4-BE49-F238E27FC236}">
                  <a16:creationId xmlns:a16="http://schemas.microsoft.com/office/drawing/2014/main" xmlns="" id="{39455491-5B02-4A81-AE96-6B961F8434D1}"/>
                </a:ext>
              </a:extLst>
            </p:cNvPr>
            <p:cNvSpPr/>
            <p:nvPr/>
          </p:nvSpPr>
          <p:spPr>
            <a:xfrm>
              <a:off x="2261900" y="5170825"/>
              <a:ext cx="247700" cy="227025"/>
            </a:xfrm>
            <a:custGeom>
              <a:avLst/>
              <a:gdLst/>
              <a:ahLst/>
              <a:cxnLst/>
              <a:rect l="l" t="t" r="r" b="b"/>
              <a:pathLst>
                <a:path w="9908" h="9081" extrusionOk="0">
                  <a:moveTo>
                    <a:pt x="0" y="0"/>
                  </a:moveTo>
                  <a:lnTo>
                    <a:pt x="0" y="7636"/>
                  </a:lnTo>
                  <a:cubicBezTo>
                    <a:pt x="0" y="7636"/>
                    <a:pt x="1890" y="9081"/>
                    <a:pt x="4954" y="9081"/>
                  </a:cubicBezTo>
                  <a:cubicBezTo>
                    <a:pt x="8017" y="9081"/>
                    <a:pt x="9907" y="7636"/>
                    <a:pt x="9907" y="7636"/>
                  </a:cubicBezTo>
                  <a:lnTo>
                    <a:pt x="9907" y="0"/>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49;p26">
              <a:extLst>
                <a:ext uri="{FF2B5EF4-FFF2-40B4-BE49-F238E27FC236}">
                  <a16:creationId xmlns:a16="http://schemas.microsoft.com/office/drawing/2014/main" xmlns="" id="{4BBEABD8-F2C5-46E9-9109-2E079844116B}"/>
                </a:ext>
              </a:extLst>
            </p:cNvPr>
            <p:cNvSpPr/>
            <p:nvPr/>
          </p:nvSpPr>
          <p:spPr>
            <a:xfrm>
              <a:off x="4301425" y="2863250"/>
              <a:ext cx="1428950" cy="934800"/>
            </a:xfrm>
            <a:custGeom>
              <a:avLst/>
              <a:gdLst/>
              <a:ahLst/>
              <a:cxnLst/>
              <a:rect l="l" t="t" r="r" b="b"/>
              <a:pathLst>
                <a:path w="57158" h="37392" extrusionOk="0">
                  <a:moveTo>
                    <a:pt x="0" y="0"/>
                  </a:moveTo>
                  <a:lnTo>
                    <a:pt x="0" y="22156"/>
                  </a:lnTo>
                  <a:cubicBezTo>
                    <a:pt x="0" y="22156"/>
                    <a:pt x="4774" y="30897"/>
                    <a:pt x="11341" y="37094"/>
                  </a:cubicBezTo>
                  <a:cubicBezTo>
                    <a:pt x="13084" y="37293"/>
                    <a:pt x="14805" y="37391"/>
                    <a:pt x="16502" y="37391"/>
                  </a:cubicBezTo>
                  <a:cubicBezTo>
                    <a:pt x="28144" y="37391"/>
                    <a:pt x="38632" y="32793"/>
                    <a:pt x="46954" y="24982"/>
                  </a:cubicBezTo>
                  <a:cubicBezTo>
                    <a:pt x="46954" y="24982"/>
                    <a:pt x="56540" y="21207"/>
                    <a:pt x="56835" y="14642"/>
                  </a:cubicBezTo>
                  <a:cubicBezTo>
                    <a:pt x="57157" y="7481"/>
                    <a:pt x="48729" y="3193"/>
                    <a:pt x="43434" y="3193"/>
                  </a:cubicBezTo>
                  <a:cubicBezTo>
                    <a:pt x="43105" y="3193"/>
                    <a:pt x="42787" y="3210"/>
                    <a:pt x="42484" y="3243"/>
                  </a:cubicBezTo>
                  <a:cubicBezTo>
                    <a:pt x="37323" y="3818"/>
                    <a:pt x="37080" y="8473"/>
                    <a:pt x="37080" y="8473"/>
                  </a:cubicBezTo>
                  <a:cubicBezTo>
                    <a:pt x="37080" y="8473"/>
                    <a:pt x="35601" y="9747"/>
                    <a:pt x="34980" y="12138"/>
                  </a:cubicBezTo>
                  <a:cubicBezTo>
                    <a:pt x="34358" y="14528"/>
                    <a:pt x="36552" y="17431"/>
                    <a:pt x="36552" y="17431"/>
                  </a:cubicBezTo>
                  <a:cubicBezTo>
                    <a:pt x="36552" y="17431"/>
                    <a:pt x="30014" y="22275"/>
                    <a:pt x="21431" y="22275"/>
                  </a:cubicBezTo>
                  <a:cubicBezTo>
                    <a:pt x="21170" y="22275"/>
                    <a:pt x="20907" y="22270"/>
                    <a:pt x="20643" y="22261"/>
                  </a:cubicBezTo>
                  <a:cubicBezTo>
                    <a:pt x="8293" y="9417"/>
                    <a:pt x="0" y="0"/>
                    <a:pt x="0"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50;p26">
              <a:extLst>
                <a:ext uri="{FF2B5EF4-FFF2-40B4-BE49-F238E27FC236}">
                  <a16:creationId xmlns:a16="http://schemas.microsoft.com/office/drawing/2014/main" xmlns="" id="{6EF77FFC-FC07-4462-8277-555591FAA37B}"/>
                </a:ext>
              </a:extLst>
            </p:cNvPr>
            <p:cNvSpPr/>
            <p:nvPr/>
          </p:nvSpPr>
          <p:spPr>
            <a:xfrm>
              <a:off x="5621900" y="2690275"/>
              <a:ext cx="160825" cy="140825"/>
            </a:xfrm>
            <a:custGeom>
              <a:avLst/>
              <a:gdLst/>
              <a:ahLst/>
              <a:cxnLst/>
              <a:rect l="l" t="t" r="r" b="b"/>
              <a:pathLst>
                <a:path w="6433" h="5633" extrusionOk="0">
                  <a:moveTo>
                    <a:pt x="3214" y="1092"/>
                  </a:moveTo>
                  <a:cubicBezTo>
                    <a:pt x="3215" y="1092"/>
                    <a:pt x="3216" y="1092"/>
                    <a:pt x="3217" y="1092"/>
                  </a:cubicBezTo>
                  <a:cubicBezTo>
                    <a:pt x="3507" y="1092"/>
                    <a:pt x="3791" y="1166"/>
                    <a:pt x="4045" y="1306"/>
                  </a:cubicBezTo>
                  <a:cubicBezTo>
                    <a:pt x="4878" y="1763"/>
                    <a:pt x="5186" y="2812"/>
                    <a:pt x="4727" y="3646"/>
                  </a:cubicBezTo>
                  <a:cubicBezTo>
                    <a:pt x="4429" y="4188"/>
                    <a:pt x="3862" y="4530"/>
                    <a:pt x="3243" y="4540"/>
                  </a:cubicBezTo>
                  <a:cubicBezTo>
                    <a:pt x="3234" y="4540"/>
                    <a:pt x="3225" y="4540"/>
                    <a:pt x="3215" y="4540"/>
                  </a:cubicBezTo>
                  <a:cubicBezTo>
                    <a:pt x="2606" y="4540"/>
                    <a:pt x="2042" y="4219"/>
                    <a:pt x="1731" y="3694"/>
                  </a:cubicBezTo>
                  <a:cubicBezTo>
                    <a:pt x="1416" y="3160"/>
                    <a:pt x="1411" y="2499"/>
                    <a:pt x="1718" y="1961"/>
                  </a:cubicBezTo>
                  <a:cubicBezTo>
                    <a:pt x="2025" y="1423"/>
                    <a:pt x="2596" y="1092"/>
                    <a:pt x="3214" y="1092"/>
                  </a:cubicBezTo>
                  <a:close/>
                  <a:moveTo>
                    <a:pt x="3218" y="0"/>
                  </a:moveTo>
                  <a:cubicBezTo>
                    <a:pt x="2223" y="0"/>
                    <a:pt x="1259" y="528"/>
                    <a:pt x="747" y="1461"/>
                  </a:cubicBezTo>
                  <a:cubicBezTo>
                    <a:pt x="0" y="2823"/>
                    <a:pt x="499" y="4540"/>
                    <a:pt x="1860" y="5286"/>
                  </a:cubicBezTo>
                  <a:cubicBezTo>
                    <a:pt x="2275" y="5514"/>
                    <a:pt x="2739" y="5633"/>
                    <a:pt x="3211" y="5633"/>
                  </a:cubicBezTo>
                  <a:cubicBezTo>
                    <a:pt x="4207" y="5633"/>
                    <a:pt x="5174" y="5105"/>
                    <a:pt x="5686" y="4172"/>
                  </a:cubicBezTo>
                  <a:cubicBezTo>
                    <a:pt x="6432" y="2810"/>
                    <a:pt x="5932" y="1094"/>
                    <a:pt x="4571" y="348"/>
                  </a:cubicBezTo>
                  <a:cubicBezTo>
                    <a:pt x="4141" y="112"/>
                    <a:pt x="3676" y="0"/>
                    <a:pt x="3218"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51;p26">
              <a:extLst>
                <a:ext uri="{FF2B5EF4-FFF2-40B4-BE49-F238E27FC236}">
                  <a16:creationId xmlns:a16="http://schemas.microsoft.com/office/drawing/2014/main" xmlns="" id="{8A6CA6CB-FF34-4AA6-9448-668FF256049F}"/>
                </a:ext>
              </a:extLst>
            </p:cNvPr>
            <p:cNvSpPr/>
            <p:nvPr/>
          </p:nvSpPr>
          <p:spPr>
            <a:xfrm>
              <a:off x="5254850" y="2775175"/>
              <a:ext cx="567600" cy="567625"/>
            </a:xfrm>
            <a:custGeom>
              <a:avLst/>
              <a:gdLst/>
              <a:ahLst/>
              <a:cxnLst/>
              <a:rect l="l" t="t" r="r" b="b"/>
              <a:pathLst>
                <a:path w="22704" h="22705" extrusionOk="0">
                  <a:moveTo>
                    <a:pt x="11351" y="0"/>
                  </a:moveTo>
                  <a:cubicBezTo>
                    <a:pt x="8341" y="0"/>
                    <a:pt x="5454" y="1196"/>
                    <a:pt x="3324" y="3325"/>
                  </a:cubicBezTo>
                  <a:cubicBezTo>
                    <a:pt x="1196" y="5454"/>
                    <a:pt x="0" y="8341"/>
                    <a:pt x="0" y="11353"/>
                  </a:cubicBezTo>
                  <a:cubicBezTo>
                    <a:pt x="0" y="14363"/>
                    <a:pt x="1196" y="17250"/>
                    <a:pt x="3324" y="19380"/>
                  </a:cubicBezTo>
                  <a:cubicBezTo>
                    <a:pt x="5454" y="21508"/>
                    <a:pt x="8341" y="22705"/>
                    <a:pt x="11351" y="22705"/>
                  </a:cubicBezTo>
                  <a:cubicBezTo>
                    <a:pt x="14363" y="22705"/>
                    <a:pt x="17250" y="21508"/>
                    <a:pt x="19379" y="19380"/>
                  </a:cubicBezTo>
                  <a:cubicBezTo>
                    <a:pt x="21508" y="17250"/>
                    <a:pt x="22704" y="14363"/>
                    <a:pt x="22704" y="11353"/>
                  </a:cubicBezTo>
                  <a:cubicBezTo>
                    <a:pt x="22704" y="8341"/>
                    <a:pt x="21508" y="5454"/>
                    <a:pt x="19379" y="3325"/>
                  </a:cubicBezTo>
                  <a:cubicBezTo>
                    <a:pt x="17250" y="1196"/>
                    <a:pt x="14363" y="0"/>
                    <a:pt x="11351"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52;p26">
              <a:extLst>
                <a:ext uri="{FF2B5EF4-FFF2-40B4-BE49-F238E27FC236}">
                  <a16:creationId xmlns:a16="http://schemas.microsoft.com/office/drawing/2014/main" xmlns="" id="{067A8EC7-24DB-49B6-B03A-626C1282B91D}"/>
                </a:ext>
              </a:extLst>
            </p:cNvPr>
            <p:cNvSpPr/>
            <p:nvPr/>
          </p:nvSpPr>
          <p:spPr>
            <a:xfrm>
              <a:off x="5279275" y="2831875"/>
              <a:ext cx="518750" cy="454200"/>
            </a:xfrm>
            <a:custGeom>
              <a:avLst/>
              <a:gdLst/>
              <a:ahLst/>
              <a:cxnLst/>
              <a:rect l="l" t="t" r="r" b="b"/>
              <a:pathLst>
                <a:path w="20750" h="18168" extrusionOk="0">
                  <a:moveTo>
                    <a:pt x="10383" y="1"/>
                  </a:moveTo>
                  <a:cubicBezTo>
                    <a:pt x="7175" y="1"/>
                    <a:pt x="4065" y="1705"/>
                    <a:pt x="2413" y="4716"/>
                  </a:cubicBezTo>
                  <a:cubicBezTo>
                    <a:pt x="0" y="9114"/>
                    <a:pt x="1609" y="14634"/>
                    <a:pt x="6007" y="17046"/>
                  </a:cubicBezTo>
                  <a:cubicBezTo>
                    <a:pt x="7392" y="17807"/>
                    <a:pt x="8890" y="18168"/>
                    <a:pt x="10367" y="18168"/>
                  </a:cubicBezTo>
                  <a:cubicBezTo>
                    <a:pt x="13575" y="18168"/>
                    <a:pt x="16685" y="16464"/>
                    <a:pt x="18337" y="13453"/>
                  </a:cubicBezTo>
                  <a:cubicBezTo>
                    <a:pt x="20749" y="9056"/>
                    <a:pt x="19140" y="3534"/>
                    <a:pt x="14743" y="1122"/>
                  </a:cubicBezTo>
                  <a:cubicBezTo>
                    <a:pt x="13357" y="362"/>
                    <a:pt x="11860" y="1"/>
                    <a:pt x="103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53;p26">
              <a:extLst>
                <a:ext uri="{FF2B5EF4-FFF2-40B4-BE49-F238E27FC236}">
                  <a16:creationId xmlns:a16="http://schemas.microsoft.com/office/drawing/2014/main" xmlns="" id="{AC4B73B5-4DDA-467F-8A66-C3B33076D739}"/>
                </a:ext>
              </a:extLst>
            </p:cNvPr>
            <p:cNvSpPr/>
            <p:nvPr/>
          </p:nvSpPr>
          <p:spPr>
            <a:xfrm>
              <a:off x="5578275" y="2869725"/>
              <a:ext cx="79775" cy="83775"/>
            </a:xfrm>
            <a:custGeom>
              <a:avLst/>
              <a:gdLst/>
              <a:ahLst/>
              <a:cxnLst/>
              <a:rect l="l" t="t" r="r" b="b"/>
              <a:pathLst>
                <a:path w="3191" h="3351" extrusionOk="0">
                  <a:moveTo>
                    <a:pt x="1323" y="1"/>
                  </a:moveTo>
                  <a:lnTo>
                    <a:pt x="510" y="1583"/>
                  </a:lnTo>
                  <a:lnTo>
                    <a:pt x="1" y="2413"/>
                  </a:lnTo>
                  <a:lnTo>
                    <a:pt x="439" y="2654"/>
                  </a:lnTo>
                  <a:lnTo>
                    <a:pt x="891" y="1714"/>
                  </a:lnTo>
                  <a:lnTo>
                    <a:pt x="1313" y="945"/>
                  </a:lnTo>
                  <a:lnTo>
                    <a:pt x="1431" y="3209"/>
                  </a:lnTo>
                  <a:lnTo>
                    <a:pt x="1892" y="3350"/>
                  </a:lnTo>
                  <a:lnTo>
                    <a:pt x="2311" y="2493"/>
                  </a:lnTo>
                  <a:lnTo>
                    <a:pt x="3190" y="1001"/>
                  </a:lnTo>
                  <a:lnTo>
                    <a:pt x="2732" y="820"/>
                  </a:lnTo>
                  <a:lnTo>
                    <a:pt x="1857" y="2500"/>
                  </a:lnTo>
                  <a:lnTo>
                    <a:pt x="1755" y="213"/>
                  </a:lnTo>
                  <a:lnTo>
                    <a:pt x="1323"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54;p26">
              <a:extLst>
                <a:ext uri="{FF2B5EF4-FFF2-40B4-BE49-F238E27FC236}">
                  <a16:creationId xmlns:a16="http://schemas.microsoft.com/office/drawing/2014/main" xmlns="" id="{9E4E2BD2-1A23-40B0-A992-0082261C96E1}"/>
                </a:ext>
              </a:extLst>
            </p:cNvPr>
            <p:cNvSpPr/>
            <p:nvPr/>
          </p:nvSpPr>
          <p:spPr>
            <a:xfrm>
              <a:off x="5424050" y="3173450"/>
              <a:ext cx="68300" cy="65400"/>
            </a:xfrm>
            <a:custGeom>
              <a:avLst/>
              <a:gdLst/>
              <a:ahLst/>
              <a:cxnLst/>
              <a:rect l="l" t="t" r="r" b="b"/>
              <a:pathLst>
                <a:path w="2732" h="2616" extrusionOk="0">
                  <a:moveTo>
                    <a:pt x="1671" y="1"/>
                  </a:moveTo>
                  <a:cubicBezTo>
                    <a:pt x="1594" y="1"/>
                    <a:pt x="1516" y="9"/>
                    <a:pt x="1438" y="27"/>
                  </a:cubicBezTo>
                  <a:cubicBezTo>
                    <a:pt x="1177" y="83"/>
                    <a:pt x="991" y="217"/>
                    <a:pt x="876" y="427"/>
                  </a:cubicBezTo>
                  <a:cubicBezTo>
                    <a:pt x="801" y="560"/>
                    <a:pt x="776" y="695"/>
                    <a:pt x="800" y="830"/>
                  </a:cubicBezTo>
                  <a:cubicBezTo>
                    <a:pt x="822" y="961"/>
                    <a:pt x="874" y="1085"/>
                    <a:pt x="952" y="1194"/>
                  </a:cubicBezTo>
                  <a:cubicBezTo>
                    <a:pt x="1029" y="1301"/>
                    <a:pt x="1112" y="1406"/>
                    <a:pt x="1197" y="1503"/>
                  </a:cubicBezTo>
                  <a:cubicBezTo>
                    <a:pt x="1273" y="1592"/>
                    <a:pt x="1338" y="1688"/>
                    <a:pt x="1391" y="1790"/>
                  </a:cubicBezTo>
                  <a:cubicBezTo>
                    <a:pt x="1439" y="1885"/>
                    <a:pt x="1440" y="1970"/>
                    <a:pt x="1399" y="2046"/>
                  </a:cubicBezTo>
                  <a:cubicBezTo>
                    <a:pt x="1360" y="2120"/>
                    <a:pt x="1287" y="2170"/>
                    <a:pt x="1205" y="2182"/>
                  </a:cubicBezTo>
                  <a:cubicBezTo>
                    <a:pt x="1187" y="2185"/>
                    <a:pt x="1168" y="2186"/>
                    <a:pt x="1150" y="2186"/>
                  </a:cubicBezTo>
                  <a:cubicBezTo>
                    <a:pt x="1076" y="2186"/>
                    <a:pt x="1000" y="2164"/>
                    <a:pt x="917" y="2118"/>
                  </a:cubicBezTo>
                  <a:cubicBezTo>
                    <a:pt x="717" y="2009"/>
                    <a:pt x="575" y="1799"/>
                    <a:pt x="484" y="1492"/>
                  </a:cubicBezTo>
                  <a:lnTo>
                    <a:pt x="0" y="1721"/>
                  </a:lnTo>
                  <a:lnTo>
                    <a:pt x="10" y="1776"/>
                  </a:lnTo>
                  <a:cubicBezTo>
                    <a:pt x="28" y="1858"/>
                    <a:pt x="78" y="1968"/>
                    <a:pt x="158" y="2109"/>
                  </a:cubicBezTo>
                  <a:cubicBezTo>
                    <a:pt x="248" y="2266"/>
                    <a:pt x="380" y="2393"/>
                    <a:pt x="555" y="2490"/>
                  </a:cubicBezTo>
                  <a:cubicBezTo>
                    <a:pt x="707" y="2574"/>
                    <a:pt x="866" y="2615"/>
                    <a:pt x="1031" y="2615"/>
                  </a:cubicBezTo>
                  <a:cubicBezTo>
                    <a:pt x="1121" y="2615"/>
                    <a:pt x="1212" y="2603"/>
                    <a:pt x="1306" y="2579"/>
                  </a:cubicBezTo>
                  <a:cubicBezTo>
                    <a:pt x="1572" y="2510"/>
                    <a:pt x="1765" y="2366"/>
                    <a:pt x="1884" y="2145"/>
                  </a:cubicBezTo>
                  <a:cubicBezTo>
                    <a:pt x="1958" y="2012"/>
                    <a:pt x="1984" y="1879"/>
                    <a:pt x="1961" y="1744"/>
                  </a:cubicBezTo>
                  <a:cubicBezTo>
                    <a:pt x="1937" y="1613"/>
                    <a:pt x="1884" y="1490"/>
                    <a:pt x="1805" y="1383"/>
                  </a:cubicBezTo>
                  <a:cubicBezTo>
                    <a:pt x="1725" y="1277"/>
                    <a:pt x="1642" y="1176"/>
                    <a:pt x="1558" y="1076"/>
                  </a:cubicBezTo>
                  <a:cubicBezTo>
                    <a:pt x="1479" y="990"/>
                    <a:pt x="1413" y="893"/>
                    <a:pt x="1361" y="789"/>
                  </a:cubicBezTo>
                  <a:cubicBezTo>
                    <a:pt x="1315" y="695"/>
                    <a:pt x="1310" y="614"/>
                    <a:pt x="1347" y="547"/>
                  </a:cubicBezTo>
                  <a:cubicBezTo>
                    <a:pt x="1380" y="481"/>
                    <a:pt x="1445" y="436"/>
                    <a:pt x="1518" y="427"/>
                  </a:cubicBezTo>
                  <a:cubicBezTo>
                    <a:pt x="1533" y="425"/>
                    <a:pt x="1549" y="423"/>
                    <a:pt x="1565" y="423"/>
                  </a:cubicBezTo>
                  <a:cubicBezTo>
                    <a:pt x="1626" y="423"/>
                    <a:pt x="1689" y="442"/>
                    <a:pt x="1758" y="478"/>
                  </a:cubicBezTo>
                  <a:cubicBezTo>
                    <a:pt x="1843" y="526"/>
                    <a:pt x="1931" y="603"/>
                    <a:pt x="2021" y="708"/>
                  </a:cubicBezTo>
                  <a:cubicBezTo>
                    <a:pt x="2111" y="813"/>
                    <a:pt x="2175" y="909"/>
                    <a:pt x="2212" y="997"/>
                  </a:cubicBezTo>
                  <a:lnTo>
                    <a:pt x="2731" y="616"/>
                  </a:lnTo>
                  <a:cubicBezTo>
                    <a:pt x="2660" y="519"/>
                    <a:pt x="2579" y="431"/>
                    <a:pt x="2489" y="351"/>
                  </a:cubicBezTo>
                  <a:cubicBezTo>
                    <a:pt x="2397" y="269"/>
                    <a:pt x="2296" y="198"/>
                    <a:pt x="2188" y="139"/>
                  </a:cubicBezTo>
                  <a:cubicBezTo>
                    <a:pt x="2020" y="47"/>
                    <a:pt x="1848" y="1"/>
                    <a:pt x="1671"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55;p26">
              <a:extLst>
                <a:ext uri="{FF2B5EF4-FFF2-40B4-BE49-F238E27FC236}">
                  <a16:creationId xmlns:a16="http://schemas.microsoft.com/office/drawing/2014/main" xmlns="" id="{69AC853B-D66B-4D18-A174-161C95556251}"/>
                </a:ext>
              </a:extLst>
            </p:cNvPr>
            <p:cNvSpPr/>
            <p:nvPr/>
          </p:nvSpPr>
          <p:spPr>
            <a:xfrm>
              <a:off x="5664375" y="3099350"/>
              <a:ext cx="66150" cy="78250"/>
            </a:xfrm>
            <a:custGeom>
              <a:avLst/>
              <a:gdLst/>
              <a:ahLst/>
              <a:cxnLst/>
              <a:rect l="l" t="t" r="r" b="b"/>
              <a:pathLst>
                <a:path w="2646" h="3130" extrusionOk="0">
                  <a:moveTo>
                    <a:pt x="1329" y="1"/>
                  </a:moveTo>
                  <a:lnTo>
                    <a:pt x="510" y="1593"/>
                  </a:lnTo>
                  <a:lnTo>
                    <a:pt x="0" y="2424"/>
                  </a:lnTo>
                  <a:lnTo>
                    <a:pt x="1287" y="3130"/>
                  </a:lnTo>
                  <a:lnTo>
                    <a:pt x="1529" y="2778"/>
                  </a:lnTo>
                  <a:lnTo>
                    <a:pt x="678" y="2312"/>
                  </a:lnTo>
                  <a:lnTo>
                    <a:pt x="951" y="1758"/>
                  </a:lnTo>
                  <a:lnTo>
                    <a:pt x="1032" y="1619"/>
                  </a:lnTo>
                  <a:lnTo>
                    <a:pt x="1709" y="1990"/>
                  </a:lnTo>
                  <a:lnTo>
                    <a:pt x="1953" y="1640"/>
                  </a:lnTo>
                  <a:lnTo>
                    <a:pt x="1249" y="1255"/>
                  </a:lnTo>
                  <a:lnTo>
                    <a:pt x="1612" y="645"/>
                  </a:lnTo>
                  <a:lnTo>
                    <a:pt x="2402" y="1078"/>
                  </a:lnTo>
                  <a:lnTo>
                    <a:pt x="2646" y="724"/>
                  </a:lnTo>
                  <a:lnTo>
                    <a:pt x="1329"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56;p26">
              <a:extLst>
                <a:ext uri="{FF2B5EF4-FFF2-40B4-BE49-F238E27FC236}">
                  <a16:creationId xmlns:a16="http://schemas.microsoft.com/office/drawing/2014/main" xmlns="" id="{9FF26B47-D49D-4CC8-8A08-58964272926F}"/>
                </a:ext>
              </a:extLst>
            </p:cNvPr>
            <p:cNvSpPr/>
            <p:nvPr/>
          </p:nvSpPr>
          <p:spPr>
            <a:xfrm>
              <a:off x="5363200" y="2928050"/>
              <a:ext cx="96775" cy="92650"/>
            </a:xfrm>
            <a:custGeom>
              <a:avLst/>
              <a:gdLst/>
              <a:ahLst/>
              <a:cxnLst/>
              <a:rect l="l" t="t" r="r" b="b"/>
              <a:pathLst>
                <a:path w="3871" h="3706" extrusionOk="0">
                  <a:moveTo>
                    <a:pt x="728" y="0"/>
                  </a:moveTo>
                  <a:lnTo>
                    <a:pt x="306" y="1636"/>
                  </a:lnTo>
                  <a:lnTo>
                    <a:pt x="1" y="2689"/>
                  </a:lnTo>
                  <a:lnTo>
                    <a:pt x="659" y="2991"/>
                  </a:lnTo>
                  <a:lnTo>
                    <a:pt x="1421" y="2163"/>
                  </a:lnTo>
                  <a:lnTo>
                    <a:pt x="1742" y="1821"/>
                  </a:lnTo>
                  <a:lnTo>
                    <a:pt x="1609" y="2352"/>
                  </a:lnTo>
                  <a:lnTo>
                    <a:pt x="1293" y="3399"/>
                  </a:lnTo>
                  <a:lnTo>
                    <a:pt x="1962" y="3706"/>
                  </a:lnTo>
                  <a:lnTo>
                    <a:pt x="2722" y="2877"/>
                  </a:lnTo>
                  <a:lnTo>
                    <a:pt x="3871" y="1694"/>
                  </a:lnTo>
                  <a:lnTo>
                    <a:pt x="3509" y="1412"/>
                  </a:lnTo>
                  <a:lnTo>
                    <a:pt x="2401" y="2628"/>
                  </a:lnTo>
                  <a:lnTo>
                    <a:pt x="1905" y="3141"/>
                  </a:lnTo>
                  <a:lnTo>
                    <a:pt x="1868" y="3119"/>
                  </a:lnTo>
                  <a:lnTo>
                    <a:pt x="2073" y="2387"/>
                  </a:lnTo>
                  <a:lnTo>
                    <a:pt x="2539" y="880"/>
                  </a:lnTo>
                  <a:lnTo>
                    <a:pt x="2027" y="712"/>
                  </a:lnTo>
                  <a:lnTo>
                    <a:pt x="1933" y="1079"/>
                  </a:lnTo>
                  <a:lnTo>
                    <a:pt x="1157" y="1884"/>
                  </a:lnTo>
                  <a:lnTo>
                    <a:pt x="613" y="2432"/>
                  </a:lnTo>
                  <a:lnTo>
                    <a:pt x="577" y="2412"/>
                  </a:lnTo>
                  <a:lnTo>
                    <a:pt x="774" y="1674"/>
                  </a:lnTo>
                  <a:lnTo>
                    <a:pt x="1233" y="163"/>
                  </a:lnTo>
                  <a:lnTo>
                    <a:pt x="728"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57;p26">
              <a:extLst>
                <a:ext uri="{FF2B5EF4-FFF2-40B4-BE49-F238E27FC236}">
                  <a16:creationId xmlns:a16="http://schemas.microsoft.com/office/drawing/2014/main" xmlns="" id="{FAA7BF8C-087D-42E0-8CB2-2A731868A3F9}"/>
                </a:ext>
              </a:extLst>
            </p:cNvPr>
            <p:cNvSpPr/>
            <p:nvPr/>
          </p:nvSpPr>
          <p:spPr>
            <a:xfrm>
              <a:off x="5518750" y="2954750"/>
              <a:ext cx="77100" cy="115150"/>
            </a:xfrm>
            <a:custGeom>
              <a:avLst/>
              <a:gdLst/>
              <a:ahLst/>
              <a:cxnLst/>
              <a:rect l="l" t="t" r="r" b="b"/>
              <a:pathLst>
                <a:path w="3084" h="4606" extrusionOk="0">
                  <a:moveTo>
                    <a:pt x="3084" y="0"/>
                  </a:moveTo>
                  <a:lnTo>
                    <a:pt x="0" y="3733"/>
                  </a:lnTo>
                  <a:lnTo>
                    <a:pt x="1592" y="4606"/>
                  </a:lnTo>
                  <a:lnTo>
                    <a:pt x="3084" y="0"/>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58;p26">
              <a:extLst>
                <a:ext uri="{FF2B5EF4-FFF2-40B4-BE49-F238E27FC236}">
                  <a16:creationId xmlns:a16="http://schemas.microsoft.com/office/drawing/2014/main" xmlns="" id="{940CA907-FCA8-4B39-B069-0729084E93CF}"/>
                </a:ext>
              </a:extLst>
            </p:cNvPr>
            <p:cNvSpPr/>
            <p:nvPr/>
          </p:nvSpPr>
          <p:spPr>
            <a:xfrm>
              <a:off x="5481450" y="3048050"/>
              <a:ext cx="77100" cy="115200"/>
            </a:xfrm>
            <a:custGeom>
              <a:avLst/>
              <a:gdLst/>
              <a:ahLst/>
              <a:cxnLst/>
              <a:rect l="l" t="t" r="r" b="b"/>
              <a:pathLst>
                <a:path w="3084" h="4608" extrusionOk="0">
                  <a:moveTo>
                    <a:pt x="1492" y="1"/>
                  </a:moveTo>
                  <a:lnTo>
                    <a:pt x="0" y="4607"/>
                  </a:lnTo>
                  <a:lnTo>
                    <a:pt x="3084" y="874"/>
                  </a:lnTo>
                  <a:lnTo>
                    <a:pt x="1492"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59;p26">
              <a:extLst>
                <a:ext uri="{FF2B5EF4-FFF2-40B4-BE49-F238E27FC236}">
                  <a16:creationId xmlns:a16="http://schemas.microsoft.com/office/drawing/2014/main" xmlns="" id="{6C3BB444-3843-4BAF-92B7-4E4F196EF709}"/>
                </a:ext>
              </a:extLst>
            </p:cNvPr>
            <p:cNvSpPr/>
            <p:nvPr/>
          </p:nvSpPr>
          <p:spPr>
            <a:xfrm>
              <a:off x="5508175" y="3030575"/>
              <a:ext cx="62925" cy="56800"/>
            </a:xfrm>
            <a:custGeom>
              <a:avLst/>
              <a:gdLst/>
              <a:ahLst/>
              <a:cxnLst/>
              <a:rect l="l" t="t" r="r" b="b"/>
              <a:pathLst>
                <a:path w="2517" h="2272" extrusionOk="0">
                  <a:moveTo>
                    <a:pt x="1219" y="1"/>
                  </a:moveTo>
                  <a:cubicBezTo>
                    <a:pt x="966" y="1"/>
                    <a:pt x="715" y="85"/>
                    <a:pt x="509" y="250"/>
                  </a:cubicBezTo>
                  <a:cubicBezTo>
                    <a:pt x="150" y="538"/>
                    <a:pt x="1" y="1012"/>
                    <a:pt x="129" y="1454"/>
                  </a:cubicBezTo>
                  <a:cubicBezTo>
                    <a:pt x="258" y="1894"/>
                    <a:pt x="638" y="2215"/>
                    <a:pt x="1095" y="2265"/>
                  </a:cubicBezTo>
                  <a:cubicBezTo>
                    <a:pt x="1137" y="2269"/>
                    <a:pt x="1178" y="2271"/>
                    <a:pt x="1219" y="2271"/>
                  </a:cubicBezTo>
                  <a:cubicBezTo>
                    <a:pt x="1630" y="2271"/>
                    <a:pt x="2014" y="2048"/>
                    <a:pt x="2214" y="1682"/>
                  </a:cubicBezTo>
                  <a:cubicBezTo>
                    <a:pt x="2516" y="1132"/>
                    <a:pt x="2314" y="442"/>
                    <a:pt x="1765" y="141"/>
                  </a:cubicBezTo>
                  <a:cubicBezTo>
                    <a:pt x="1594" y="47"/>
                    <a:pt x="1406" y="1"/>
                    <a:pt x="1219"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60;p26">
              <a:extLst>
                <a:ext uri="{FF2B5EF4-FFF2-40B4-BE49-F238E27FC236}">
                  <a16:creationId xmlns:a16="http://schemas.microsoft.com/office/drawing/2014/main" xmlns="" id="{639E3D99-D41D-41AA-B2F8-E2AB619D2FD0}"/>
                </a:ext>
              </a:extLst>
            </p:cNvPr>
            <p:cNvSpPr/>
            <p:nvPr/>
          </p:nvSpPr>
          <p:spPr>
            <a:xfrm>
              <a:off x="4235850" y="2780025"/>
              <a:ext cx="549775" cy="870825"/>
            </a:xfrm>
            <a:custGeom>
              <a:avLst/>
              <a:gdLst/>
              <a:ahLst/>
              <a:cxnLst/>
              <a:rect l="l" t="t" r="r" b="b"/>
              <a:pathLst>
                <a:path w="21991" h="34833" extrusionOk="0">
                  <a:moveTo>
                    <a:pt x="1" y="1"/>
                  </a:moveTo>
                  <a:lnTo>
                    <a:pt x="1" y="34833"/>
                  </a:lnTo>
                  <a:cubicBezTo>
                    <a:pt x="14477" y="30464"/>
                    <a:pt x="21990" y="20757"/>
                    <a:pt x="21990" y="20757"/>
                  </a:cubicBezTo>
                  <a:cubicBezTo>
                    <a:pt x="21990" y="20757"/>
                    <a:pt x="13942" y="7284"/>
                    <a:pt x="1"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61;p26">
              <a:extLst>
                <a:ext uri="{FF2B5EF4-FFF2-40B4-BE49-F238E27FC236}">
                  <a16:creationId xmlns:a16="http://schemas.microsoft.com/office/drawing/2014/main" xmlns="" id="{CE6E53F3-E193-483E-90E2-7D0D47AA94CC}"/>
                </a:ext>
              </a:extLst>
            </p:cNvPr>
            <p:cNvSpPr/>
            <p:nvPr/>
          </p:nvSpPr>
          <p:spPr>
            <a:xfrm>
              <a:off x="3107425" y="5255700"/>
              <a:ext cx="646800" cy="215425"/>
            </a:xfrm>
            <a:custGeom>
              <a:avLst/>
              <a:gdLst/>
              <a:ahLst/>
              <a:cxnLst/>
              <a:rect l="l" t="t" r="r" b="b"/>
              <a:pathLst>
                <a:path w="25872" h="8617" extrusionOk="0">
                  <a:moveTo>
                    <a:pt x="11187" y="0"/>
                  </a:moveTo>
                  <a:cubicBezTo>
                    <a:pt x="11187" y="0"/>
                    <a:pt x="5275" y="2172"/>
                    <a:pt x="715" y="6682"/>
                  </a:cubicBezTo>
                  <a:cubicBezTo>
                    <a:pt x="1" y="7388"/>
                    <a:pt x="532" y="8616"/>
                    <a:pt x="1538" y="8616"/>
                  </a:cubicBezTo>
                  <a:lnTo>
                    <a:pt x="25089" y="8616"/>
                  </a:lnTo>
                  <a:cubicBezTo>
                    <a:pt x="25521" y="8616"/>
                    <a:pt x="25872" y="8266"/>
                    <a:pt x="25872" y="7834"/>
                  </a:cubicBezTo>
                  <a:lnTo>
                    <a:pt x="25872"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62;p26">
              <a:extLst>
                <a:ext uri="{FF2B5EF4-FFF2-40B4-BE49-F238E27FC236}">
                  <a16:creationId xmlns:a16="http://schemas.microsoft.com/office/drawing/2014/main" xmlns="" id="{3613DEDE-6D3B-4375-AE21-788D69EF6E77}"/>
                </a:ext>
              </a:extLst>
            </p:cNvPr>
            <p:cNvSpPr/>
            <p:nvPr/>
          </p:nvSpPr>
          <p:spPr>
            <a:xfrm>
              <a:off x="3342750" y="4850725"/>
              <a:ext cx="411475" cy="405000"/>
            </a:xfrm>
            <a:custGeom>
              <a:avLst/>
              <a:gdLst/>
              <a:ahLst/>
              <a:cxnLst/>
              <a:rect l="l" t="t" r="r" b="b"/>
              <a:pathLst>
                <a:path w="16459" h="16200" extrusionOk="0">
                  <a:moveTo>
                    <a:pt x="0" y="0"/>
                  </a:moveTo>
                  <a:lnTo>
                    <a:pt x="1774" y="16199"/>
                  </a:lnTo>
                  <a:lnTo>
                    <a:pt x="16459" y="16199"/>
                  </a:lnTo>
                  <a:lnTo>
                    <a:pt x="16459" y="0"/>
                  </a:ln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63;p26">
              <a:extLst>
                <a:ext uri="{FF2B5EF4-FFF2-40B4-BE49-F238E27FC236}">
                  <a16:creationId xmlns:a16="http://schemas.microsoft.com/office/drawing/2014/main" xmlns="" id="{1B891188-45A0-42B2-A56A-58B75DD0F2E8}"/>
                </a:ext>
              </a:extLst>
            </p:cNvPr>
            <p:cNvSpPr/>
            <p:nvPr/>
          </p:nvSpPr>
          <p:spPr>
            <a:xfrm>
              <a:off x="4151550" y="4850725"/>
              <a:ext cx="518375" cy="405000"/>
            </a:xfrm>
            <a:custGeom>
              <a:avLst/>
              <a:gdLst/>
              <a:ahLst/>
              <a:cxnLst/>
              <a:rect l="l" t="t" r="r" b="b"/>
              <a:pathLst>
                <a:path w="20735" h="16200" extrusionOk="0">
                  <a:moveTo>
                    <a:pt x="0" y="0"/>
                  </a:moveTo>
                  <a:lnTo>
                    <a:pt x="6051" y="16199"/>
                  </a:lnTo>
                  <a:lnTo>
                    <a:pt x="20735" y="16199"/>
                  </a:lnTo>
                  <a:lnTo>
                    <a:pt x="16459" y="0"/>
                  </a:ln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64;p26">
              <a:extLst>
                <a:ext uri="{FF2B5EF4-FFF2-40B4-BE49-F238E27FC236}">
                  <a16:creationId xmlns:a16="http://schemas.microsoft.com/office/drawing/2014/main" xmlns="" id="{0AB83F33-4628-4E2B-9F0C-140F5A803248}"/>
                </a:ext>
              </a:extLst>
            </p:cNvPr>
            <p:cNvSpPr/>
            <p:nvPr/>
          </p:nvSpPr>
          <p:spPr>
            <a:xfrm>
              <a:off x="3226950" y="3829850"/>
              <a:ext cx="1406175" cy="1185900"/>
            </a:xfrm>
            <a:custGeom>
              <a:avLst/>
              <a:gdLst/>
              <a:ahLst/>
              <a:cxnLst/>
              <a:rect l="l" t="t" r="r" b="b"/>
              <a:pathLst>
                <a:path w="56247" h="47436" extrusionOk="0">
                  <a:moveTo>
                    <a:pt x="0" y="0"/>
                  </a:moveTo>
                  <a:cubicBezTo>
                    <a:pt x="0" y="23786"/>
                    <a:pt x="4126" y="47436"/>
                    <a:pt x="4126" y="47436"/>
                  </a:cubicBezTo>
                  <a:lnTo>
                    <a:pt x="22087" y="47436"/>
                  </a:lnTo>
                  <a:cubicBezTo>
                    <a:pt x="21965" y="31431"/>
                    <a:pt x="23059" y="15412"/>
                    <a:pt x="23059" y="15412"/>
                  </a:cubicBezTo>
                  <a:lnTo>
                    <a:pt x="27235" y="15412"/>
                  </a:lnTo>
                  <a:cubicBezTo>
                    <a:pt x="27235" y="15412"/>
                    <a:pt x="31490" y="31007"/>
                    <a:pt x="38286" y="47436"/>
                  </a:cubicBezTo>
                  <a:lnTo>
                    <a:pt x="56247" y="47436"/>
                  </a:lnTo>
                  <a:cubicBezTo>
                    <a:pt x="56247" y="47436"/>
                    <a:pt x="54003" y="33736"/>
                    <a:pt x="50293"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65;p26">
              <a:extLst>
                <a:ext uri="{FF2B5EF4-FFF2-40B4-BE49-F238E27FC236}">
                  <a16:creationId xmlns:a16="http://schemas.microsoft.com/office/drawing/2014/main" xmlns="" id="{C238FF55-D501-48DA-A596-E8B612E5E555}"/>
                </a:ext>
              </a:extLst>
            </p:cNvPr>
            <p:cNvSpPr/>
            <p:nvPr/>
          </p:nvSpPr>
          <p:spPr>
            <a:xfrm>
              <a:off x="2390200" y="2863225"/>
              <a:ext cx="1019675" cy="1605825"/>
            </a:xfrm>
            <a:custGeom>
              <a:avLst/>
              <a:gdLst/>
              <a:ahLst/>
              <a:cxnLst/>
              <a:rect l="l" t="t" r="r" b="b"/>
              <a:pathLst>
                <a:path w="40787" h="64233" extrusionOk="0">
                  <a:moveTo>
                    <a:pt x="40786" y="0"/>
                  </a:moveTo>
                  <a:cubicBezTo>
                    <a:pt x="40786" y="0"/>
                    <a:pt x="20575" y="14208"/>
                    <a:pt x="9290" y="42728"/>
                  </a:cubicBezTo>
                  <a:cubicBezTo>
                    <a:pt x="9290" y="42728"/>
                    <a:pt x="0" y="47185"/>
                    <a:pt x="180" y="53753"/>
                  </a:cubicBezTo>
                  <a:cubicBezTo>
                    <a:pt x="367" y="60580"/>
                    <a:pt x="8284" y="64232"/>
                    <a:pt x="13600" y="64232"/>
                  </a:cubicBezTo>
                  <a:cubicBezTo>
                    <a:pt x="14212" y="64232"/>
                    <a:pt x="14789" y="64184"/>
                    <a:pt x="15317" y="64086"/>
                  </a:cubicBezTo>
                  <a:cubicBezTo>
                    <a:pt x="20423" y="63141"/>
                    <a:pt x="20329" y="58480"/>
                    <a:pt x="20329" y="58480"/>
                  </a:cubicBezTo>
                  <a:cubicBezTo>
                    <a:pt x="20329" y="58480"/>
                    <a:pt x="21712" y="57103"/>
                    <a:pt x="22159" y="54674"/>
                  </a:cubicBezTo>
                  <a:cubicBezTo>
                    <a:pt x="22606" y="52245"/>
                    <a:pt x="20209" y="49508"/>
                    <a:pt x="20209" y="49508"/>
                  </a:cubicBezTo>
                  <a:cubicBezTo>
                    <a:pt x="25268" y="42470"/>
                    <a:pt x="40786" y="22157"/>
                    <a:pt x="40786" y="22157"/>
                  </a:cubicBezTo>
                  <a:lnTo>
                    <a:pt x="40786" y="0"/>
                  </a:ln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66;p26">
              <a:extLst>
                <a:ext uri="{FF2B5EF4-FFF2-40B4-BE49-F238E27FC236}">
                  <a16:creationId xmlns:a16="http://schemas.microsoft.com/office/drawing/2014/main" xmlns="" id="{D8A430B3-10FE-4FCF-8670-F80E67F38CB9}"/>
                </a:ext>
              </a:extLst>
            </p:cNvPr>
            <p:cNvSpPr/>
            <p:nvPr/>
          </p:nvSpPr>
          <p:spPr>
            <a:xfrm>
              <a:off x="3607675" y="2741100"/>
              <a:ext cx="495800" cy="544975"/>
            </a:xfrm>
            <a:custGeom>
              <a:avLst/>
              <a:gdLst/>
              <a:ahLst/>
              <a:cxnLst/>
              <a:rect l="l" t="t" r="r" b="b"/>
              <a:pathLst>
                <a:path w="19832" h="21799" extrusionOk="0">
                  <a:moveTo>
                    <a:pt x="0" y="0"/>
                  </a:moveTo>
                  <a:lnTo>
                    <a:pt x="0" y="21799"/>
                  </a:lnTo>
                  <a:lnTo>
                    <a:pt x="19832" y="21799"/>
                  </a:lnTo>
                  <a:lnTo>
                    <a:pt x="19832" y="0"/>
                  </a:lnTo>
                  <a:close/>
                </a:path>
              </a:pathLst>
            </a:custGeom>
            <a:solidFill>
              <a:srgbClr val="ECD3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67;p26">
              <a:extLst>
                <a:ext uri="{FF2B5EF4-FFF2-40B4-BE49-F238E27FC236}">
                  <a16:creationId xmlns:a16="http://schemas.microsoft.com/office/drawing/2014/main" xmlns="" id="{8FFDE6DE-ADAF-40C5-B1C1-5B182D88274E}"/>
                </a:ext>
              </a:extLst>
            </p:cNvPr>
            <p:cNvSpPr/>
            <p:nvPr/>
          </p:nvSpPr>
          <p:spPr>
            <a:xfrm>
              <a:off x="3607675" y="2741100"/>
              <a:ext cx="495800" cy="544975"/>
            </a:xfrm>
            <a:custGeom>
              <a:avLst/>
              <a:gdLst/>
              <a:ahLst/>
              <a:cxnLst/>
              <a:rect l="l" t="t" r="r" b="b"/>
              <a:pathLst>
                <a:path w="19832" h="21799" extrusionOk="0">
                  <a:moveTo>
                    <a:pt x="0" y="0"/>
                  </a:moveTo>
                  <a:lnTo>
                    <a:pt x="0" y="21799"/>
                  </a:lnTo>
                  <a:lnTo>
                    <a:pt x="19832" y="21799"/>
                  </a:lnTo>
                  <a:lnTo>
                    <a:pt x="19832" y="0"/>
                  </a:ln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68;p26">
              <a:extLst>
                <a:ext uri="{FF2B5EF4-FFF2-40B4-BE49-F238E27FC236}">
                  <a16:creationId xmlns:a16="http://schemas.microsoft.com/office/drawing/2014/main" xmlns="" id="{2615BFDE-5928-4E6D-9051-87C44189FE2E}"/>
                </a:ext>
              </a:extLst>
            </p:cNvPr>
            <p:cNvSpPr/>
            <p:nvPr/>
          </p:nvSpPr>
          <p:spPr>
            <a:xfrm>
              <a:off x="2919325" y="2780025"/>
              <a:ext cx="549750" cy="870825"/>
            </a:xfrm>
            <a:custGeom>
              <a:avLst/>
              <a:gdLst/>
              <a:ahLst/>
              <a:cxnLst/>
              <a:rect l="l" t="t" r="r" b="b"/>
              <a:pathLst>
                <a:path w="21990" h="34833" extrusionOk="0">
                  <a:moveTo>
                    <a:pt x="21989" y="1"/>
                  </a:moveTo>
                  <a:lnTo>
                    <a:pt x="21989" y="1"/>
                  </a:lnTo>
                  <a:cubicBezTo>
                    <a:pt x="8047" y="7286"/>
                    <a:pt x="0" y="20757"/>
                    <a:pt x="0" y="20757"/>
                  </a:cubicBezTo>
                  <a:cubicBezTo>
                    <a:pt x="0" y="20757"/>
                    <a:pt x="7514" y="30464"/>
                    <a:pt x="21988" y="34833"/>
                  </a:cubicBezTo>
                  <a:lnTo>
                    <a:pt x="21989"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69;p26">
              <a:extLst>
                <a:ext uri="{FF2B5EF4-FFF2-40B4-BE49-F238E27FC236}">
                  <a16:creationId xmlns:a16="http://schemas.microsoft.com/office/drawing/2014/main" xmlns="" id="{3D2249D4-81A9-48FC-B06B-ED0418147F61}"/>
                </a:ext>
              </a:extLst>
            </p:cNvPr>
            <p:cNvSpPr/>
            <p:nvPr/>
          </p:nvSpPr>
          <p:spPr>
            <a:xfrm>
              <a:off x="3133225" y="2780025"/>
              <a:ext cx="1444800" cy="1392650"/>
            </a:xfrm>
            <a:custGeom>
              <a:avLst/>
              <a:gdLst/>
              <a:ahLst/>
              <a:cxnLst/>
              <a:rect l="l" t="t" r="r" b="b"/>
              <a:pathLst>
                <a:path w="57792" h="55706" extrusionOk="0">
                  <a:moveTo>
                    <a:pt x="13511" y="1"/>
                  </a:moveTo>
                  <a:cubicBezTo>
                    <a:pt x="5251" y="21119"/>
                    <a:pt x="0" y="49184"/>
                    <a:pt x="0" y="49184"/>
                  </a:cubicBezTo>
                  <a:cubicBezTo>
                    <a:pt x="0" y="49184"/>
                    <a:pt x="10296" y="54200"/>
                    <a:pt x="24560" y="55706"/>
                  </a:cubicBezTo>
                  <a:cubicBezTo>
                    <a:pt x="24560" y="55706"/>
                    <a:pt x="26945" y="52429"/>
                    <a:pt x="28896" y="46057"/>
                  </a:cubicBezTo>
                  <a:cubicBezTo>
                    <a:pt x="30847" y="52429"/>
                    <a:pt x="33232" y="55706"/>
                    <a:pt x="33232" y="55706"/>
                  </a:cubicBezTo>
                  <a:cubicBezTo>
                    <a:pt x="47497" y="54200"/>
                    <a:pt x="57792" y="49184"/>
                    <a:pt x="57792" y="49184"/>
                  </a:cubicBezTo>
                  <a:cubicBezTo>
                    <a:pt x="57792" y="49184"/>
                    <a:pt x="52541" y="21119"/>
                    <a:pt x="44282" y="1"/>
                  </a:cubicBezTo>
                  <a:lnTo>
                    <a:pt x="34324" y="6232"/>
                  </a:lnTo>
                  <a:cubicBezTo>
                    <a:pt x="34324" y="6232"/>
                    <a:pt x="32935" y="9590"/>
                    <a:pt x="28896" y="13959"/>
                  </a:cubicBezTo>
                  <a:cubicBezTo>
                    <a:pt x="24858" y="9590"/>
                    <a:pt x="23469" y="6232"/>
                    <a:pt x="23469" y="6232"/>
                  </a:cubicBezTo>
                  <a:lnTo>
                    <a:pt x="13511" y="1"/>
                  </a:lnTo>
                  <a:close/>
                </a:path>
              </a:pathLst>
            </a:custGeom>
            <a:solidFill>
              <a:srgbClr val="54413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70;p26">
              <a:extLst>
                <a:ext uri="{FF2B5EF4-FFF2-40B4-BE49-F238E27FC236}">
                  <a16:creationId xmlns:a16="http://schemas.microsoft.com/office/drawing/2014/main" xmlns="" id="{6E9A9C86-6720-42B5-B981-1256E2F5477E}"/>
                </a:ext>
              </a:extLst>
            </p:cNvPr>
            <p:cNvSpPr/>
            <p:nvPr/>
          </p:nvSpPr>
          <p:spPr>
            <a:xfrm>
              <a:off x="3109950" y="5312925"/>
              <a:ext cx="648825" cy="162750"/>
            </a:xfrm>
            <a:custGeom>
              <a:avLst/>
              <a:gdLst/>
              <a:ahLst/>
              <a:cxnLst/>
              <a:rect l="l" t="t" r="r" b="b"/>
              <a:pathLst>
                <a:path w="25953" h="6510" extrusionOk="0">
                  <a:moveTo>
                    <a:pt x="6229" y="0"/>
                  </a:moveTo>
                  <a:cubicBezTo>
                    <a:pt x="6136" y="0"/>
                    <a:pt x="6042" y="25"/>
                    <a:pt x="5955" y="77"/>
                  </a:cubicBezTo>
                  <a:cubicBezTo>
                    <a:pt x="4202" y="1136"/>
                    <a:pt x="2241" y="2527"/>
                    <a:pt x="487" y="4262"/>
                  </a:cubicBezTo>
                  <a:cubicBezTo>
                    <a:pt x="108" y="4638"/>
                    <a:pt x="1" y="5179"/>
                    <a:pt x="205" y="5680"/>
                  </a:cubicBezTo>
                  <a:cubicBezTo>
                    <a:pt x="417" y="6191"/>
                    <a:pt x="888" y="6509"/>
                    <a:pt x="1437" y="6509"/>
                  </a:cubicBezTo>
                  <a:lnTo>
                    <a:pt x="24988" y="6509"/>
                  </a:lnTo>
                  <a:cubicBezTo>
                    <a:pt x="25521" y="6509"/>
                    <a:pt x="25953" y="6078"/>
                    <a:pt x="25953" y="5544"/>
                  </a:cubicBezTo>
                  <a:lnTo>
                    <a:pt x="25953" y="4764"/>
                  </a:lnTo>
                  <a:cubicBezTo>
                    <a:pt x="25953" y="4557"/>
                    <a:pt x="25784" y="4388"/>
                    <a:pt x="25577" y="4388"/>
                  </a:cubicBezTo>
                  <a:lnTo>
                    <a:pt x="7956" y="4388"/>
                  </a:lnTo>
                  <a:cubicBezTo>
                    <a:pt x="7956" y="2820"/>
                    <a:pt x="7306" y="1323"/>
                    <a:pt x="6705" y="283"/>
                  </a:cubicBezTo>
                  <a:cubicBezTo>
                    <a:pt x="6601" y="103"/>
                    <a:pt x="6418" y="0"/>
                    <a:pt x="6229"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71;p26">
              <a:extLst>
                <a:ext uri="{FF2B5EF4-FFF2-40B4-BE49-F238E27FC236}">
                  <a16:creationId xmlns:a16="http://schemas.microsoft.com/office/drawing/2014/main" xmlns="" id="{AF426287-38D5-4140-8255-4A193E87CB1D}"/>
                </a:ext>
              </a:extLst>
            </p:cNvPr>
            <p:cNvSpPr/>
            <p:nvPr/>
          </p:nvSpPr>
          <p:spPr>
            <a:xfrm>
              <a:off x="4302775" y="5255700"/>
              <a:ext cx="646825" cy="215425"/>
            </a:xfrm>
            <a:custGeom>
              <a:avLst/>
              <a:gdLst/>
              <a:ahLst/>
              <a:cxnLst/>
              <a:rect l="l" t="t" r="r" b="b"/>
              <a:pathLst>
                <a:path w="25873" h="8617" extrusionOk="0">
                  <a:moveTo>
                    <a:pt x="2" y="0"/>
                  </a:moveTo>
                  <a:lnTo>
                    <a:pt x="0" y="7834"/>
                  </a:lnTo>
                  <a:cubicBezTo>
                    <a:pt x="0" y="8266"/>
                    <a:pt x="351" y="8616"/>
                    <a:pt x="783" y="8616"/>
                  </a:cubicBezTo>
                  <a:lnTo>
                    <a:pt x="24335" y="8616"/>
                  </a:lnTo>
                  <a:cubicBezTo>
                    <a:pt x="25340" y="8616"/>
                    <a:pt x="25873" y="7388"/>
                    <a:pt x="25157" y="6682"/>
                  </a:cubicBezTo>
                  <a:cubicBezTo>
                    <a:pt x="20599" y="2172"/>
                    <a:pt x="14686" y="0"/>
                    <a:pt x="14686"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72;p26">
              <a:extLst>
                <a:ext uri="{FF2B5EF4-FFF2-40B4-BE49-F238E27FC236}">
                  <a16:creationId xmlns:a16="http://schemas.microsoft.com/office/drawing/2014/main" xmlns="" id="{AD538F67-16C5-418A-8A01-20BADC098AF5}"/>
                </a:ext>
              </a:extLst>
            </p:cNvPr>
            <p:cNvSpPr/>
            <p:nvPr/>
          </p:nvSpPr>
          <p:spPr>
            <a:xfrm>
              <a:off x="4298225" y="5312925"/>
              <a:ext cx="648850" cy="162750"/>
            </a:xfrm>
            <a:custGeom>
              <a:avLst/>
              <a:gdLst/>
              <a:ahLst/>
              <a:cxnLst/>
              <a:rect l="l" t="t" r="r" b="b"/>
              <a:pathLst>
                <a:path w="25954" h="6510" extrusionOk="0">
                  <a:moveTo>
                    <a:pt x="19725" y="0"/>
                  </a:moveTo>
                  <a:cubicBezTo>
                    <a:pt x="19536" y="0"/>
                    <a:pt x="19353" y="103"/>
                    <a:pt x="19249" y="283"/>
                  </a:cubicBezTo>
                  <a:cubicBezTo>
                    <a:pt x="18649" y="1323"/>
                    <a:pt x="17998" y="2820"/>
                    <a:pt x="17998" y="4388"/>
                  </a:cubicBezTo>
                  <a:lnTo>
                    <a:pt x="376" y="4388"/>
                  </a:lnTo>
                  <a:cubicBezTo>
                    <a:pt x="169" y="4388"/>
                    <a:pt x="0" y="4557"/>
                    <a:pt x="0" y="4764"/>
                  </a:cubicBezTo>
                  <a:lnTo>
                    <a:pt x="0" y="5544"/>
                  </a:lnTo>
                  <a:cubicBezTo>
                    <a:pt x="0" y="6078"/>
                    <a:pt x="433" y="6509"/>
                    <a:pt x="965" y="6509"/>
                  </a:cubicBezTo>
                  <a:lnTo>
                    <a:pt x="24517" y="6509"/>
                  </a:lnTo>
                  <a:cubicBezTo>
                    <a:pt x="25066" y="6509"/>
                    <a:pt x="25538" y="6191"/>
                    <a:pt x="25748" y="5680"/>
                  </a:cubicBezTo>
                  <a:cubicBezTo>
                    <a:pt x="25954" y="5179"/>
                    <a:pt x="25845" y="4638"/>
                    <a:pt x="25467" y="4262"/>
                  </a:cubicBezTo>
                  <a:cubicBezTo>
                    <a:pt x="23713" y="2527"/>
                    <a:pt x="21751" y="1136"/>
                    <a:pt x="19999" y="77"/>
                  </a:cubicBezTo>
                  <a:cubicBezTo>
                    <a:pt x="19912" y="25"/>
                    <a:pt x="19818" y="0"/>
                    <a:pt x="19725"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73;p26">
              <a:extLst>
                <a:ext uri="{FF2B5EF4-FFF2-40B4-BE49-F238E27FC236}">
                  <a16:creationId xmlns:a16="http://schemas.microsoft.com/office/drawing/2014/main" xmlns="" id="{FEE40578-97A3-40EE-95C9-2CCCCA132220}"/>
                </a:ext>
              </a:extLst>
            </p:cNvPr>
            <p:cNvSpPr/>
            <p:nvPr/>
          </p:nvSpPr>
          <p:spPr>
            <a:xfrm>
              <a:off x="5135650" y="2967650"/>
              <a:ext cx="265175" cy="331375"/>
            </a:xfrm>
            <a:custGeom>
              <a:avLst/>
              <a:gdLst/>
              <a:ahLst/>
              <a:cxnLst/>
              <a:rect l="l" t="t" r="r" b="b"/>
              <a:pathLst>
                <a:path w="10607" h="13255" extrusionOk="0">
                  <a:moveTo>
                    <a:pt x="6150" y="1"/>
                  </a:moveTo>
                  <a:cubicBezTo>
                    <a:pt x="4873" y="1"/>
                    <a:pt x="739" y="1743"/>
                    <a:pt x="409" y="5741"/>
                  </a:cubicBezTo>
                  <a:cubicBezTo>
                    <a:pt x="0" y="10713"/>
                    <a:pt x="3182" y="13255"/>
                    <a:pt x="3182" y="13255"/>
                  </a:cubicBezTo>
                  <a:cubicBezTo>
                    <a:pt x="8237" y="10713"/>
                    <a:pt x="6553" y="5241"/>
                    <a:pt x="6553" y="5241"/>
                  </a:cubicBezTo>
                  <a:cubicBezTo>
                    <a:pt x="6553" y="5241"/>
                    <a:pt x="9694" y="5240"/>
                    <a:pt x="10150" y="4090"/>
                  </a:cubicBezTo>
                  <a:cubicBezTo>
                    <a:pt x="10607" y="2939"/>
                    <a:pt x="7373" y="143"/>
                    <a:pt x="6281" y="8"/>
                  </a:cubicBezTo>
                  <a:cubicBezTo>
                    <a:pt x="6242" y="3"/>
                    <a:pt x="6198" y="1"/>
                    <a:pt x="6150"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74;p26">
              <a:extLst>
                <a:ext uri="{FF2B5EF4-FFF2-40B4-BE49-F238E27FC236}">
                  <a16:creationId xmlns:a16="http://schemas.microsoft.com/office/drawing/2014/main" xmlns="" id="{021C1F83-7957-4A74-905C-26A053F68786}"/>
                </a:ext>
              </a:extLst>
            </p:cNvPr>
            <p:cNvSpPr/>
            <p:nvPr/>
          </p:nvSpPr>
          <p:spPr>
            <a:xfrm>
              <a:off x="3708725" y="2936150"/>
              <a:ext cx="298000" cy="898575"/>
            </a:xfrm>
            <a:custGeom>
              <a:avLst/>
              <a:gdLst/>
              <a:ahLst/>
              <a:cxnLst/>
              <a:rect l="l" t="t" r="r" b="b"/>
              <a:pathLst>
                <a:path w="11920" h="35943" extrusionOk="0">
                  <a:moveTo>
                    <a:pt x="976" y="33009"/>
                  </a:moveTo>
                  <a:cubicBezTo>
                    <a:pt x="976" y="33009"/>
                    <a:pt x="976" y="33009"/>
                    <a:pt x="976" y="33009"/>
                  </a:cubicBezTo>
                  <a:cubicBezTo>
                    <a:pt x="976" y="33009"/>
                    <a:pt x="976" y="33009"/>
                    <a:pt x="976" y="33009"/>
                  </a:cubicBezTo>
                  <a:close/>
                  <a:moveTo>
                    <a:pt x="1" y="0"/>
                  </a:moveTo>
                  <a:cubicBezTo>
                    <a:pt x="1" y="0"/>
                    <a:pt x="507" y="4795"/>
                    <a:pt x="4095" y="8146"/>
                  </a:cubicBezTo>
                  <a:cubicBezTo>
                    <a:pt x="4095" y="8146"/>
                    <a:pt x="2095" y="28943"/>
                    <a:pt x="976" y="33009"/>
                  </a:cubicBezTo>
                  <a:lnTo>
                    <a:pt x="976" y="33009"/>
                  </a:lnTo>
                  <a:cubicBezTo>
                    <a:pt x="976" y="33009"/>
                    <a:pt x="976" y="33009"/>
                    <a:pt x="976" y="33009"/>
                  </a:cubicBezTo>
                  <a:cubicBezTo>
                    <a:pt x="979" y="33009"/>
                    <a:pt x="2644" y="33473"/>
                    <a:pt x="5955" y="35942"/>
                  </a:cubicBezTo>
                  <a:cubicBezTo>
                    <a:pt x="9270" y="33470"/>
                    <a:pt x="10945" y="33049"/>
                    <a:pt x="10945" y="33049"/>
                  </a:cubicBezTo>
                  <a:cubicBezTo>
                    <a:pt x="9827" y="28961"/>
                    <a:pt x="7825" y="8145"/>
                    <a:pt x="7825" y="8145"/>
                  </a:cubicBezTo>
                  <a:cubicBezTo>
                    <a:pt x="11414" y="4794"/>
                    <a:pt x="11920" y="0"/>
                    <a:pt x="11920"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75;p26">
              <a:extLst>
                <a:ext uri="{FF2B5EF4-FFF2-40B4-BE49-F238E27FC236}">
                  <a16:creationId xmlns:a16="http://schemas.microsoft.com/office/drawing/2014/main" xmlns="" id="{DB0C89FA-E629-4484-BC4F-A28CBA1D51D8}"/>
                </a:ext>
              </a:extLst>
            </p:cNvPr>
            <p:cNvSpPr/>
            <p:nvPr/>
          </p:nvSpPr>
          <p:spPr>
            <a:xfrm>
              <a:off x="4149950" y="3650800"/>
              <a:ext cx="179025" cy="179050"/>
            </a:xfrm>
            <a:custGeom>
              <a:avLst/>
              <a:gdLst/>
              <a:ahLst/>
              <a:cxnLst/>
              <a:rect l="l" t="t" r="r" b="b"/>
              <a:pathLst>
                <a:path w="7161" h="7162" extrusionOk="0">
                  <a:moveTo>
                    <a:pt x="3581" y="0"/>
                  </a:moveTo>
                  <a:cubicBezTo>
                    <a:pt x="1604" y="0"/>
                    <a:pt x="1" y="1604"/>
                    <a:pt x="1" y="3581"/>
                  </a:cubicBezTo>
                  <a:cubicBezTo>
                    <a:pt x="1" y="5558"/>
                    <a:pt x="1604" y="7161"/>
                    <a:pt x="3581" y="7161"/>
                  </a:cubicBezTo>
                  <a:cubicBezTo>
                    <a:pt x="5558" y="7161"/>
                    <a:pt x="7160" y="5558"/>
                    <a:pt x="7160" y="3581"/>
                  </a:cubicBezTo>
                  <a:cubicBezTo>
                    <a:pt x="7160" y="1604"/>
                    <a:pt x="5558" y="0"/>
                    <a:pt x="3581" y="0"/>
                  </a:cubicBezTo>
                  <a:close/>
                </a:path>
              </a:pathLst>
            </a:custGeom>
            <a:solidFill>
              <a:srgbClr val="D6AD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76;p26">
              <a:extLst>
                <a:ext uri="{FF2B5EF4-FFF2-40B4-BE49-F238E27FC236}">
                  <a16:creationId xmlns:a16="http://schemas.microsoft.com/office/drawing/2014/main" xmlns="" id="{024AED3A-5EEC-4752-9B22-F62DE02E07F6}"/>
                </a:ext>
              </a:extLst>
            </p:cNvPr>
            <p:cNvSpPr/>
            <p:nvPr/>
          </p:nvSpPr>
          <p:spPr>
            <a:xfrm>
              <a:off x="4201600" y="3784175"/>
              <a:ext cx="75750" cy="145225"/>
            </a:xfrm>
            <a:custGeom>
              <a:avLst/>
              <a:gdLst/>
              <a:ahLst/>
              <a:cxnLst/>
              <a:rect l="l" t="t" r="r" b="b"/>
              <a:pathLst>
                <a:path w="3030" h="5809" extrusionOk="0">
                  <a:moveTo>
                    <a:pt x="0" y="1"/>
                  </a:moveTo>
                  <a:lnTo>
                    <a:pt x="0" y="5808"/>
                  </a:lnTo>
                  <a:lnTo>
                    <a:pt x="1515" y="4435"/>
                  </a:lnTo>
                  <a:lnTo>
                    <a:pt x="3029" y="5808"/>
                  </a:lnTo>
                  <a:lnTo>
                    <a:pt x="3029" y="1"/>
                  </a:lnTo>
                  <a:close/>
                </a:path>
              </a:pathLst>
            </a:custGeom>
            <a:solidFill>
              <a:srgbClr val="D6AD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77;p26">
              <a:extLst>
                <a:ext uri="{FF2B5EF4-FFF2-40B4-BE49-F238E27FC236}">
                  <a16:creationId xmlns:a16="http://schemas.microsoft.com/office/drawing/2014/main" xmlns="" id="{BE8E9C18-25FA-435F-BA1D-4BEBA470E02E}"/>
                </a:ext>
              </a:extLst>
            </p:cNvPr>
            <p:cNvSpPr/>
            <p:nvPr/>
          </p:nvSpPr>
          <p:spPr>
            <a:xfrm>
              <a:off x="3335525" y="3113525"/>
              <a:ext cx="265950" cy="256150"/>
            </a:xfrm>
            <a:custGeom>
              <a:avLst/>
              <a:gdLst/>
              <a:ahLst/>
              <a:cxnLst/>
              <a:rect l="l" t="t" r="r" b="b"/>
              <a:pathLst>
                <a:path w="10638" h="10246" extrusionOk="0">
                  <a:moveTo>
                    <a:pt x="4405" y="1"/>
                  </a:moveTo>
                  <a:cubicBezTo>
                    <a:pt x="4153" y="1"/>
                    <a:pt x="3901" y="184"/>
                    <a:pt x="3903" y="501"/>
                  </a:cubicBezTo>
                  <a:cubicBezTo>
                    <a:pt x="3905" y="802"/>
                    <a:pt x="3659" y="1002"/>
                    <a:pt x="3403" y="1002"/>
                  </a:cubicBezTo>
                  <a:cubicBezTo>
                    <a:pt x="3280" y="1002"/>
                    <a:pt x="3155" y="956"/>
                    <a:pt x="3053" y="853"/>
                  </a:cubicBezTo>
                  <a:cubicBezTo>
                    <a:pt x="2948" y="747"/>
                    <a:pt x="2825" y="702"/>
                    <a:pt x="2705" y="702"/>
                  </a:cubicBezTo>
                  <a:cubicBezTo>
                    <a:pt x="2384" y="702"/>
                    <a:pt x="2087" y="1028"/>
                    <a:pt x="2242" y="1395"/>
                  </a:cubicBezTo>
                  <a:cubicBezTo>
                    <a:pt x="2388" y="1739"/>
                    <a:pt x="2119" y="2086"/>
                    <a:pt x="1787" y="2086"/>
                  </a:cubicBezTo>
                  <a:cubicBezTo>
                    <a:pt x="1723" y="2086"/>
                    <a:pt x="1657" y="2073"/>
                    <a:pt x="1591" y="2046"/>
                  </a:cubicBezTo>
                  <a:cubicBezTo>
                    <a:pt x="1522" y="2016"/>
                    <a:pt x="1455" y="2003"/>
                    <a:pt x="1390" y="2003"/>
                  </a:cubicBezTo>
                  <a:cubicBezTo>
                    <a:pt x="986" y="2003"/>
                    <a:pt x="713" y="2524"/>
                    <a:pt x="1050" y="2857"/>
                  </a:cubicBezTo>
                  <a:cubicBezTo>
                    <a:pt x="1366" y="3168"/>
                    <a:pt x="1145" y="3706"/>
                    <a:pt x="701" y="3706"/>
                  </a:cubicBezTo>
                  <a:cubicBezTo>
                    <a:pt x="700" y="3706"/>
                    <a:pt x="699" y="3706"/>
                    <a:pt x="697" y="3706"/>
                  </a:cubicBezTo>
                  <a:cubicBezTo>
                    <a:pt x="696" y="3706"/>
                    <a:pt x="695" y="3706"/>
                    <a:pt x="694" y="3706"/>
                  </a:cubicBezTo>
                  <a:cubicBezTo>
                    <a:pt x="150" y="3706"/>
                    <a:pt x="1" y="4457"/>
                    <a:pt x="508" y="4663"/>
                  </a:cubicBezTo>
                  <a:cubicBezTo>
                    <a:pt x="920" y="4831"/>
                    <a:pt x="920" y="5415"/>
                    <a:pt x="508" y="5583"/>
                  </a:cubicBezTo>
                  <a:cubicBezTo>
                    <a:pt x="1" y="5789"/>
                    <a:pt x="150" y="6540"/>
                    <a:pt x="694" y="6540"/>
                  </a:cubicBezTo>
                  <a:cubicBezTo>
                    <a:pt x="695" y="6540"/>
                    <a:pt x="696" y="6540"/>
                    <a:pt x="697" y="6540"/>
                  </a:cubicBezTo>
                  <a:cubicBezTo>
                    <a:pt x="699" y="6540"/>
                    <a:pt x="700" y="6540"/>
                    <a:pt x="701" y="6540"/>
                  </a:cubicBezTo>
                  <a:cubicBezTo>
                    <a:pt x="1145" y="6540"/>
                    <a:pt x="1366" y="7078"/>
                    <a:pt x="1050" y="7390"/>
                  </a:cubicBezTo>
                  <a:cubicBezTo>
                    <a:pt x="713" y="7721"/>
                    <a:pt x="986" y="8243"/>
                    <a:pt x="1390" y="8243"/>
                  </a:cubicBezTo>
                  <a:cubicBezTo>
                    <a:pt x="1455" y="8243"/>
                    <a:pt x="1522" y="8230"/>
                    <a:pt x="1591" y="8200"/>
                  </a:cubicBezTo>
                  <a:cubicBezTo>
                    <a:pt x="1657" y="8172"/>
                    <a:pt x="1724" y="8160"/>
                    <a:pt x="1788" y="8160"/>
                  </a:cubicBezTo>
                  <a:cubicBezTo>
                    <a:pt x="2120" y="8160"/>
                    <a:pt x="2388" y="8506"/>
                    <a:pt x="2242" y="8850"/>
                  </a:cubicBezTo>
                  <a:cubicBezTo>
                    <a:pt x="2087" y="9218"/>
                    <a:pt x="2383" y="9544"/>
                    <a:pt x="2705" y="9544"/>
                  </a:cubicBezTo>
                  <a:cubicBezTo>
                    <a:pt x="2825" y="9544"/>
                    <a:pt x="2949" y="9499"/>
                    <a:pt x="3053" y="9393"/>
                  </a:cubicBezTo>
                  <a:cubicBezTo>
                    <a:pt x="3155" y="9290"/>
                    <a:pt x="3280" y="9244"/>
                    <a:pt x="3403" y="9244"/>
                  </a:cubicBezTo>
                  <a:cubicBezTo>
                    <a:pt x="3659" y="9244"/>
                    <a:pt x="3905" y="9443"/>
                    <a:pt x="3903" y="9744"/>
                  </a:cubicBezTo>
                  <a:cubicBezTo>
                    <a:pt x="3901" y="10062"/>
                    <a:pt x="4153" y="10245"/>
                    <a:pt x="4406" y="10245"/>
                  </a:cubicBezTo>
                  <a:cubicBezTo>
                    <a:pt x="4589" y="10245"/>
                    <a:pt x="4773" y="10148"/>
                    <a:pt x="4860" y="9935"/>
                  </a:cubicBezTo>
                  <a:cubicBezTo>
                    <a:pt x="4944" y="9728"/>
                    <a:pt x="5132" y="9625"/>
                    <a:pt x="5320" y="9625"/>
                  </a:cubicBezTo>
                  <a:cubicBezTo>
                    <a:pt x="5508" y="9625"/>
                    <a:pt x="5696" y="9728"/>
                    <a:pt x="5779" y="9935"/>
                  </a:cubicBezTo>
                  <a:cubicBezTo>
                    <a:pt x="5866" y="10148"/>
                    <a:pt x="6050" y="10245"/>
                    <a:pt x="6234" y="10245"/>
                  </a:cubicBezTo>
                  <a:cubicBezTo>
                    <a:pt x="6486" y="10245"/>
                    <a:pt x="6739" y="10062"/>
                    <a:pt x="6737" y="9744"/>
                  </a:cubicBezTo>
                  <a:cubicBezTo>
                    <a:pt x="6734" y="9443"/>
                    <a:pt x="6980" y="9244"/>
                    <a:pt x="7236" y="9244"/>
                  </a:cubicBezTo>
                  <a:cubicBezTo>
                    <a:pt x="7359" y="9244"/>
                    <a:pt x="7485" y="9290"/>
                    <a:pt x="7586" y="9393"/>
                  </a:cubicBezTo>
                  <a:cubicBezTo>
                    <a:pt x="7691" y="9499"/>
                    <a:pt x="7814" y="9544"/>
                    <a:pt x="7934" y="9544"/>
                  </a:cubicBezTo>
                  <a:cubicBezTo>
                    <a:pt x="8255" y="9544"/>
                    <a:pt x="8552" y="9218"/>
                    <a:pt x="8397" y="8850"/>
                  </a:cubicBezTo>
                  <a:cubicBezTo>
                    <a:pt x="8251" y="8506"/>
                    <a:pt x="8519" y="8160"/>
                    <a:pt x="8851" y="8160"/>
                  </a:cubicBezTo>
                  <a:cubicBezTo>
                    <a:pt x="8915" y="8160"/>
                    <a:pt x="8981" y="8172"/>
                    <a:pt x="9047" y="8200"/>
                  </a:cubicBezTo>
                  <a:cubicBezTo>
                    <a:pt x="9116" y="8230"/>
                    <a:pt x="9184" y="8243"/>
                    <a:pt x="9248" y="8243"/>
                  </a:cubicBezTo>
                  <a:cubicBezTo>
                    <a:pt x="9653" y="8243"/>
                    <a:pt x="9925" y="7721"/>
                    <a:pt x="9589" y="7390"/>
                  </a:cubicBezTo>
                  <a:cubicBezTo>
                    <a:pt x="9273" y="7078"/>
                    <a:pt x="9494" y="6540"/>
                    <a:pt x="9937" y="6540"/>
                  </a:cubicBezTo>
                  <a:cubicBezTo>
                    <a:pt x="9938" y="6540"/>
                    <a:pt x="9940" y="6540"/>
                    <a:pt x="9941" y="6540"/>
                  </a:cubicBezTo>
                  <a:cubicBezTo>
                    <a:pt x="9942" y="6540"/>
                    <a:pt x="9943" y="6540"/>
                    <a:pt x="9945" y="6540"/>
                  </a:cubicBezTo>
                  <a:cubicBezTo>
                    <a:pt x="10490" y="6540"/>
                    <a:pt x="10638" y="5789"/>
                    <a:pt x="10132" y="5583"/>
                  </a:cubicBezTo>
                  <a:cubicBezTo>
                    <a:pt x="9718" y="5415"/>
                    <a:pt x="9718" y="4831"/>
                    <a:pt x="10132" y="4663"/>
                  </a:cubicBezTo>
                  <a:cubicBezTo>
                    <a:pt x="10637" y="4458"/>
                    <a:pt x="10490" y="3706"/>
                    <a:pt x="9946" y="3706"/>
                  </a:cubicBezTo>
                  <a:cubicBezTo>
                    <a:pt x="9944" y="3706"/>
                    <a:pt x="9943" y="3706"/>
                    <a:pt x="9941" y="3706"/>
                  </a:cubicBezTo>
                  <a:cubicBezTo>
                    <a:pt x="9940" y="3706"/>
                    <a:pt x="9938" y="3706"/>
                    <a:pt x="9937" y="3706"/>
                  </a:cubicBezTo>
                  <a:cubicBezTo>
                    <a:pt x="9494" y="3706"/>
                    <a:pt x="9273" y="3168"/>
                    <a:pt x="9589" y="2857"/>
                  </a:cubicBezTo>
                  <a:cubicBezTo>
                    <a:pt x="9925" y="2524"/>
                    <a:pt x="9654" y="2003"/>
                    <a:pt x="9249" y="2003"/>
                  </a:cubicBezTo>
                  <a:cubicBezTo>
                    <a:pt x="9184" y="2003"/>
                    <a:pt x="9116" y="2016"/>
                    <a:pt x="9047" y="2046"/>
                  </a:cubicBezTo>
                  <a:cubicBezTo>
                    <a:pt x="8981" y="2073"/>
                    <a:pt x="8915" y="2086"/>
                    <a:pt x="8852" y="2086"/>
                  </a:cubicBezTo>
                  <a:cubicBezTo>
                    <a:pt x="8519" y="2086"/>
                    <a:pt x="8251" y="1739"/>
                    <a:pt x="8397" y="1395"/>
                  </a:cubicBezTo>
                  <a:cubicBezTo>
                    <a:pt x="8552" y="1028"/>
                    <a:pt x="8255" y="702"/>
                    <a:pt x="7934" y="702"/>
                  </a:cubicBezTo>
                  <a:cubicBezTo>
                    <a:pt x="7814" y="702"/>
                    <a:pt x="7691" y="747"/>
                    <a:pt x="7586" y="853"/>
                  </a:cubicBezTo>
                  <a:cubicBezTo>
                    <a:pt x="7485" y="956"/>
                    <a:pt x="7360" y="1002"/>
                    <a:pt x="7237" y="1002"/>
                  </a:cubicBezTo>
                  <a:cubicBezTo>
                    <a:pt x="6981" y="1002"/>
                    <a:pt x="6734" y="802"/>
                    <a:pt x="6737" y="501"/>
                  </a:cubicBezTo>
                  <a:cubicBezTo>
                    <a:pt x="6739" y="184"/>
                    <a:pt x="6487" y="1"/>
                    <a:pt x="6234" y="1"/>
                  </a:cubicBezTo>
                  <a:cubicBezTo>
                    <a:pt x="6050" y="1"/>
                    <a:pt x="5866" y="98"/>
                    <a:pt x="5779" y="311"/>
                  </a:cubicBezTo>
                  <a:cubicBezTo>
                    <a:pt x="5696" y="517"/>
                    <a:pt x="5508" y="620"/>
                    <a:pt x="5320" y="620"/>
                  </a:cubicBezTo>
                  <a:cubicBezTo>
                    <a:pt x="5132" y="620"/>
                    <a:pt x="4944" y="517"/>
                    <a:pt x="4860" y="311"/>
                  </a:cubicBezTo>
                  <a:cubicBezTo>
                    <a:pt x="4773" y="98"/>
                    <a:pt x="4589" y="1"/>
                    <a:pt x="4405"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78;p26">
              <a:extLst>
                <a:ext uri="{FF2B5EF4-FFF2-40B4-BE49-F238E27FC236}">
                  <a16:creationId xmlns:a16="http://schemas.microsoft.com/office/drawing/2014/main" xmlns="" id="{552F0DF4-D492-4DD1-8E60-434F0039BFDA}"/>
                </a:ext>
              </a:extLst>
            </p:cNvPr>
            <p:cNvSpPr/>
            <p:nvPr/>
          </p:nvSpPr>
          <p:spPr>
            <a:xfrm>
              <a:off x="4079400" y="3161150"/>
              <a:ext cx="237075" cy="71650"/>
            </a:xfrm>
            <a:custGeom>
              <a:avLst/>
              <a:gdLst/>
              <a:ahLst/>
              <a:cxnLst/>
              <a:rect l="l" t="t" r="r" b="b"/>
              <a:pathLst>
                <a:path w="9483" h="2866" extrusionOk="0">
                  <a:moveTo>
                    <a:pt x="0" y="1"/>
                  </a:moveTo>
                  <a:lnTo>
                    <a:pt x="0" y="2866"/>
                  </a:lnTo>
                  <a:lnTo>
                    <a:pt x="9482" y="2866"/>
                  </a:lnTo>
                  <a:lnTo>
                    <a:pt x="9482" y="1"/>
                  </a:ln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79;p26">
              <a:extLst>
                <a:ext uri="{FF2B5EF4-FFF2-40B4-BE49-F238E27FC236}">
                  <a16:creationId xmlns:a16="http://schemas.microsoft.com/office/drawing/2014/main" xmlns="" id="{1E451635-5DF1-4AC2-ACDD-DD2894172E75}"/>
                </a:ext>
              </a:extLst>
            </p:cNvPr>
            <p:cNvSpPr/>
            <p:nvPr/>
          </p:nvSpPr>
          <p:spPr>
            <a:xfrm>
              <a:off x="3328350" y="3650825"/>
              <a:ext cx="237100" cy="71650"/>
            </a:xfrm>
            <a:custGeom>
              <a:avLst/>
              <a:gdLst/>
              <a:ahLst/>
              <a:cxnLst/>
              <a:rect l="l" t="t" r="r" b="b"/>
              <a:pathLst>
                <a:path w="9484" h="2866" extrusionOk="0">
                  <a:moveTo>
                    <a:pt x="1" y="1"/>
                  </a:moveTo>
                  <a:lnTo>
                    <a:pt x="1" y="2866"/>
                  </a:lnTo>
                  <a:lnTo>
                    <a:pt x="9484" y="2866"/>
                  </a:lnTo>
                  <a:lnTo>
                    <a:pt x="9484" y="1"/>
                  </a:ln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80;p26">
              <a:extLst>
                <a:ext uri="{FF2B5EF4-FFF2-40B4-BE49-F238E27FC236}">
                  <a16:creationId xmlns:a16="http://schemas.microsoft.com/office/drawing/2014/main" xmlns="" id="{34A7B3C9-EEE4-4C6D-9943-F436A9FCB4C0}"/>
                </a:ext>
              </a:extLst>
            </p:cNvPr>
            <p:cNvSpPr/>
            <p:nvPr/>
          </p:nvSpPr>
          <p:spPr>
            <a:xfrm>
              <a:off x="4079400" y="3271750"/>
              <a:ext cx="237075" cy="71650"/>
            </a:xfrm>
            <a:custGeom>
              <a:avLst/>
              <a:gdLst/>
              <a:ahLst/>
              <a:cxnLst/>
              <a:rect l="l" t="t" r="r" b="b"/>
              <a:pathLst>
                <a:path w="9483" h="2866" extrusionOk="0">
                  <a:moveTo>
                    <a:pt x="0" y="0"/>
                  </a:moveTo>
                  <a:lnTo>
                    <a:pt x="0" y="2865"/>
                  </a:lnTo>
                  <a:lnTo>
                    <a:pt x="9482" y="2865"/>
                  </a:lnTo>
                  <a:lnTo>
                    <a:pt x="9482" y="0"/>
                  </a:ln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81;p26">
              <a:extLst>
                <a:ext uri="{FF2B5EF4-FFF2-40B4-BE49-F238E27FC236}">
                  <a16:creationId xmlns:a16="http://schemas.microsoft.com/office/drawing/2014/main" xmlns="" id="{E7DC7003-B12D-4A92-90F3-636385B884E6}"/>
                </a:ext>
              </a:extLst>
            </p:cNvPr>
            <p:cNvSpPr/>
            <p:nvPr/>
          </p:nvSpPr>
          <p:spPr>
            <a:xfrm>
              <a:off x="2153200" y="1183525"/>
              <a:ext cx="3363475" cy="670825"/>
            </a:xfrm>
            <a:custGeom>
              <a:avLst/>
              <a:gdLst/>
              <a:ahLst/>
              <a:cxnLst/>
              <a:rect l="l" t="t" r="r" b="b"/>
              <a:pathLst>
                <a:path w="134539" h="26833" extrusionOk="0">
                  <a:moveTo>
                    <a:pt x="21533" y="0"/>
                  </a:moveTo>
                  <a:cubicBezTo>
                    <a:pt x="15281" y="0"/>
                    <a:pt x="10274" y="1229"/>
                    <a:pt x="8155" y="4549"/>
                  </a:cubicBezTo>
                  <a:cubicBezTo>
                    <a:pt x="0" y="17331"/>
                    <a:pt x="48685" y="26832"/>
                    <a:pt x="67273" y="26832"/>
                  </a:cubicBezTo>
                  <a:cubicBezTo>
                    <a:pt x="85860" y="26832"/>
                    <a:pt x="134539" y="17331"/>
                    <a:pt x="126384" y="4549"/>
                  </a:cubicBezTo>
                  <a:cubicBezTo>
                    <a:pt x="124266" y="1229"/>
                    <a:pt x="119259" y="0"/>
                    <a:pt x="113007" y="0"/>
                  </a:cubicBezTo>
                  <a:cubicBezTo>
                    <a:pt x="95193" y="0"/>
                    <a:pt x="67271" y="9979"/>
                    <a:pt x="67271" y="9979"/>
                  </a:cubicBezTo>
                  <a:cubicBezTo>
                    <a:pt x="67271" y="9979"/>
                    <a:pt x="39348" y="0"/>
                    <a:pt x="21533" y="0"/>
                  </a:cubicBezTo>
                  <a:close/>
                </a:path>
              </a:pathLst>
            </a:custGeom>
            <a:solidFill>
              <a:srgbClr val="54413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82;p26">
              <a:extLst>
                <a:ext uri="{FF2B5EF4-FFF2-40B4-BE49-F238E27FC236}">
                  <a16:creationId xmlns:a16="http://schemas.microsoft.com/office/drawing/2014/main" xmlns="" id="{1F337442-4307-4815-B32F-BB2A6EF7380F}"/>
                </a:ext>
              </a:extLst>
            </p:cNvPr>
            <p:cNvSpPr/>
            <p:nvPr/>
          </p:nvSpPr>
          <p:spPr>
            <a:xfrm>
              <a:off x="2697050" y="509475"/>
              <a:ext cx="2318925" cy="2426675"/>
            </a:xfrm>
            <a:custGeom>
              <a:avLst/>
              <a:gdLst/>
              <a:ahLst/>
              <a:cxnLst/>
              <a:rect l="l" t="t" r="r" b="b"/>
              <a:pathLst>
                <a:path w="92757" h="97067" extrusionOk="0">
                  <a:moveTo>
                    <a:pt x="47276" y="1"/>
                  </a:moveTo>
                  <a:cubicBezTo>
                    <a:pt x="46388" y="1"/>
                    <a:pt x="45498" y="17"/>
                    <a:pt x="44607" y="49"/>
                  </a:cubicBezTo>
                  <a:cubicBezTo>
                    <a:pt x="23504" y="803"/>
                    <a:pt x="3500" y="10223"/>
                    <a:pt x="1149" y="37755"/>
                  </a:cubicBezTo>
                  <a:cubicBezTo>
                    <a:pt x="0" y="51224"/>
                    <a:pt x="2641" y="62586"/>
                    <a:pt x="5218" y="72379"/>
                  </a:cubicBezTo>
                  <a:cubicBezTo>
                    <a:pt x="7563" y="81293"/>
                    <a:pt x="14069" y="88707"/>
                    <a:pt x="22903" y="92284"/>
                  </a:cubicBezTo>
                  <a:cubicBezTo>
                    <a:pt x="33436" y="96548"/>
                    <a:pt x="42447" y="97066"/>
                    <a:pt x="46205" y="97066"/>
                  </a:cubicBezTo>
                  <a:cubicBezTo>
                    <a:pt x="47411" y="97066"/>
                    <a:pt x="48076" y="97013"/>
                    <a:pt x="48076" y="97013"/>
                  </a:cubicBezTo>
                  <a:cubicBezTo>
                    <a:pt x="48076" y="97013"/>
                    <a:pt x="48085" y="97013"/>
                    <a:pt x="48103" y="97013"/>
                  </a:cubicBezTo>
                  <a:cubicBezTo>
                    <a:pt x="48725" y="97013"/>
                    <a:pt x="59756" y="96921"/>
                    <a:pt x="72845" y="90496"/>
                  </a:cubicBezTo>
                  <a:cubicBezTo>
                    <a:pt x="81402" y="86298"/>
                    <a:pt x="87362" y="78438"/>
                    <a:pt x="89063" y="69380"/>
                  </a:cubicBezTo>
                  <a:cubicBezTo>
                    <a:pt x="90935" y="59427"/>
                    <a:pt x="92757" y="47906"/>
                    <a:pt x="90647" y="34553"/>
                  </a:cubicBezTo>
                  <a:cubicBezTo>
                    <a:pt x="86519" y="8413"/>
                    <a:pt x="67423" y="1"/>
                    <a:pt x="47276"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83;p26">
              <a:extLst>
                <a:ext uri="{FF2B5EF4-FFF2-40B4-BE49-F238E27FC236}">
                  <a16:creationId xmlns:a16="http://schemas.microsoft.com/office/drawing/2014/main" xmlns="" id="{3C1C377D-E1A0-4735-A3A0-3A0B0030285C}"/>
                </a:ext>
              </a:extLst>
            </p:cNvPr>
            <p:cNvSpPr/>
            <p:nvPr/>
          </p:nvSpPr>
          <p:spPr>
            <a:xfrm>
              <a:off x="2636425" y="473050"/>
              <a:ext cx="2428750" cy="1337475"/>
            </a:xfrm>
            <a:custGeom>
              <a:avLst/>
              <a:gdLst/>
              <a:ahLst/>
              <a:cxnLst/>
              <a:rect l="l" t="t" r="r" b="b"/>
              <a:pathLst>
                <a:path w="97150" h="53499" extrusionOk="0">
                  <a:moveTo>
                    <a:pt x="48657" y="1"/>
                  </a:moveTo>
                  <a:cubicBezTo>
                    <a:pt x="21435" y="1"/>
                    <a:pt x="4802" y="13519"/>
                    <a:pt x="1819" y="38068"/>
                  </a:cubicBezTo>
                  <a:cubicBezTo>
                    <a:pt x="1585" y="40003"/>
                    <a:pt x="1" y="47897"/>
                    <a:pt x="3297" y="53499"/>
                  </a:cubicBezTo>
                  <a:cubicBezTo>
                    <a:pt x="3297" y="53499"/>
                    <a:pt x="9623" y="50306"/>
                    <a:pt x="13734" y="37149"/>
                  </a:cubicBezTo>
                  <a:cubicBezTo>
                    <a:pt x="13734" y="37149"/>
                    <a:pt x="15184" y="37300"/>
                    <a:pt x="17569" y="37300"/>
                  </a:cubicBezTo>
                  <a:cubicBezTo>
                    <a:pt x="24332" y="37300"/>
                    <a:pt x="38612" y="36084"/>
                    <a:pt x="48658" y="26750"/>
                  </a:cubicBezTo>
                  <a:cubicBezTo>
                    <a:pt x="58704" y="36084"/>
                    <a:pt x="72982" y="37300"/>
                    <a:pt x="79744" y="37300"/>
                  </a:cubicBezTo>
                  <a:cubicBezTo>
                    <a:pt x="82129" y="37300"/>
                    <a:pt x="83579" y="37149"/>
                    <a:pt x="83579" y="37149"/>
                  </a:cubicBezTo>
                  <a:cubicBezTo>
                    <a:pt x="87691" y="50306"/>
                    <a:pt x="93853" y="53499"/>
                    <a:pt x="93853" y="53499"/>
                  </a:cubicBezTo>
                  <a:cubicBezTo>
                    <a:pt x="97150" y="47897"/>
                    <a:pt x="95730" y="40002"/>
                    <a:pt x="95495" y="38068"/>
                  </a:cubicBezTo>
                  <a:cubicBezTo>
                    <a:pt x="92513" y="13519"/>
                    <a:pt x="75879" y="1"/>
                    <a:pt x="48657"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84;p26">
              <a:extLst>
                <a:ext uri="{FF2B5EF4-FFF2-40B4-BE49-F238E27FC236}">
                  <a16:creationId xmlns:a16="http://schemas.microsoft.com/office/drawing/2014/main" xmlns="" id="{9C66B7D7-B0ED-45F5-BD3E-E77ECF40FFA9}"/>
                </a:ext>
              </a:extLst>
            </p:cNvPr>
            <p:cNvSpPr/>
            <p:nvPr/>
          </p:nvSpPr>
          <p:spPr>
            <a:xfrm>
              <a:off x="4821775" y="1780300"/>
              <a:ext cx="466225" cy="468175"/>
            </a:xfrm>
            <a:custGeom>
              <a:avLst/>
              <a:gdLst/>
              <a:ahLst/>
              <a:cxnLst/>
              <a:rect l="l" t="t" r="r" b="b"/>
              <a:pathLst>
                <a:path w="18649" h="18727" extrusionOk="0">
                  <a:moveTo>
                    <a:pt x="9875" y="0"/>
                  </a:moveTo>
                  <a:cubicBezTo>
                    <a:pt x="6099" y="0"/>
                    <a:pt x="2507" y="2911"/>
                    <a:pt x="1350" y="7226"/>
                  </a:cubicBezTo>
                  <a:cubicBezTo>
                    <a:pt x="0" y="12259"/>
                    <a:pt x="2478" y="17297"/>
                    <a:pt x="6882" y="18477"/>
                  </a:cubicBezTo>
                  <a:cubicBezTo>
                    <a:pt x="7510" y="18646"/>
                    <a:pt x="8144" y="18727"/>
                    <a:pt x="8773" y="18727"/>
                  </a:cubicBezTo>
                  <a:cubicBezTo>
                    <a:pt x="12550" y="18727"/>
                    <a:pt x="16143" y="15815"/>
                    <a:pt x="17299" y="11500"/>
                  </a:cubicBezTo>
                  <a:cubicBezTo>
                    <a:pt x="18649" y="6466"/>
                    <a:pt x="16171" y="1430"/>
                    <a:pt x="11768" y="250"/>
                  </a:cubicBezTo>
                  <a:cubicBezTo>
                    <a:pt x="11139" y="81"/>
                    <a:pt x="10505" y="0"/>
                    <a:pt x="9875"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85;p26">
              <a:extLst>
                <a:ext uri="{FF2B5EF4-FFF2-40B4-BE49-F238E27FC236}">
                  <a16:creationId xmlns:a16="http://schemas.microsoft.com/office/drawing/2014/main" xmlns="" id="{131AD17E-E52E-4932-86FE-ABCE382FA5CB}"/>
                </a:ext>
              </a:extLst>
            </p:cNvPr>
            <p:cNvSpPr/>
            <p:nvPr/>
          </p:nvSpPr>
          <p:spPr>
            <a:xfrm>
              <a:off x="2423200" y="1780300"/>
              <a:ext cx="466175" cy="468175"/>
            </a:xfrm>
            <a:custGeom>
              <a:avLst/>
              <a:gdLst/>
              <a:ahLst/>
              <a:cxnLst/>
              <a:rect l="l" t="t" r="r" b="b"/>
              <a:pathLst>
                <a:path w="18647" h="18727" extrusionOk="0">
                  <a:moveTo>
                    <a:pt x="8774" y="0"/>
                  </a:moveTo>
                  <a:cubicBezTo>
                    <a:pt x="8145" y="0"/>
                    <a:pt x="7510" y="81"/>
                    <a:pt x="6881" y="250"/>
                  </a:cubicBezTo>
                  <a:cubicBezTo>
                    <a:pt x="2477" y="1430"/>
                    <a:pt x="0" y="6466"/>
                    <a:pt x="1349" y="11500"/>
                  </a:cubicBezTo>
                  <a:cubicBezTo>
                    <a:pt x="2505" y="15815"/>
                    <a:pt x="6097" y="18727"/>
                    <a:pt x="9874" y="18727"/>
                  </a:cubicBezTo>
                  <a:cubicBezTo>
                    <a:pt x="10502" y="18727"/>
                    <a:pt x="11136" y="18646"/>
                    <a:pt x="11765" y="18477"/>
                  </a:cubicBezTo>
                  <a:cubicBezTo>
                    <a:pt x="16170" y="17297"/>
                    <a:pt x="18646" y="12259"/>
                    <a:pt x="17298" y="7226"/>
                  </a:cubicBezTo>
                  <a:cubicBezTo>
                    <a:pt x="16141" y="2911"/>
                    <a:pt x="12550" y="0"/>
                    <a:pt x="8774"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86;p26">
              <a:extLst>
                <a:ext uri="{FF2B5EF4-FFF2-40B4-BE49-F238E27FC236}">
                  <a16:creationId xmlns:a16="http://schemas.microsoft.com/office/drawing/2014/main" xmlns="" id="{0C128379-227E-4F96-B0BA-D3C6968DE18E}"/>
                </a:ext>
              </a:extLst>
            </p:cNvPr>
            <p:cNvSpPr/>
            <p:nvPr/>
          </p:nvSpPr>
          <p:spPr>
            <a:xfrm>
              <a:off x="2947900" y="2079275"/>
              <a:ext cx="416450" cy="398700"/>
            </a:xfrm>
            <a:custGeom>
              <a:avLst/>
              <a:gdLst/>
              <a:ahLst/>
              <a:cxnLst/>
              <a:rect l="l" t="t" r="r" b="b"/>
              <a:pathLst>
                <a:path w="16658" h="15948" extrusionOk="0">
                  <a:moveTo>
                    <a:pt x="8321" y="1"/>
                  </a:moveTo>
                  <a:cubicBezTo>
                    <a:pt x="4235" y="1"/>
                    <a:pt x="754" y="3126"/>
                    <a:pt x="388" y="7275"/>
                  </a:cubicBezTo>
                  <a:cubicBezTo>
                    <a:pt x="1" y="11660"/>
                    <a:pt x="3243" y="15529"/>
                    <a:pt x="7630" y="15916"/>
                  </a:cubicBezTo>
                  <a:cubicBezTo>
                    <a:pt x="7867" y="15937"/>
                    <a:pt x="8104" y="15948"/>
                    <a:pt x="8338" y="15948"/>
                  </a:cubicBezTo>
                  <a:cubicBezTo>
                    <a:pt x="12426" y="15948"/>
                    <a:pt x="15906" y="12822"/>
                    <a:pt x="16271" y="8674"/>
                  </a:cubicBezTo>
                  <a:cubicBezTo>
                    <a:pt x="16657" y="4288"/>
                    <a:pt x="13416" y="419"/>
                    <a:pt x="9029" y="32"/>
                  </a:cubicBezTo>
                  <a:cubicBezTo>
                    <a:pt x="8792" y="11"/>
                    <a:pt x="8556" y="1"/>
                    <a:pt x="8321"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87;p26">
              <a:extLst>
                <a:ext uri="{FF2B5EF4-FFF2-40B4-BE49-F238E27FC236}">
                  <a16:creationId xmlns:a16="http://schemas.microsoft.com/office/drawing/2014/main" xmlns="" id="{9FDF6D0D-7467-4C96-9FC8-5FE92FE941C3}"/>
                </a:ext>
              </a:extLst>
            </p:cNvPr>
            <p:cNvSpPr/>
            <p:nvPr/>
          </p:nvSpPr>
          <p:spPr>
            <a:xfrm>
              <a:off x="4198450" y="2189450"/>
              <a:ext cx="416425" cy="398700"/>
            </a:xfrm>
            <a:custGeom>
              <a:avLst/>
              <a:gdLst/>
              <a:ahLst/>
              <a:cxnLst/>
              <a:rect l="l" t="t" r="r" b="b"/>
              <a:pathLst>
                <a:path w="16657" h="15948" extrusionOk="0">
                  <a:moveTo>
                    <a:pt x="8320" y="1"/>
                  </a:moveTo>
                  <a:cubicBezTo>
                    <a:pt x="4233" y="1"/>
                    <a:pt x="752" y="3126"/>
                    <a:pt x="387" y="7275"/>
                  </a:cubicBezTo>
                  <a:cubicBezTo>
                    <a:pt x="1" y="11660"/>
                    <a:pt x="3243" y="15529"/>
                    <a:pt x="7630" y="15916"/>
                  </a:cubicBezTo>
                  <a:cubicBezTo>
                    <a:pt x="7867" y="15937"/>
                    <a:pt x="8103" y="15947"/>
                    <a:pt x="8338" y="15947"/>
                  </a:cubicBezTo>
                  <a:cubicBezTo>
                    <a:pt x="12424" y="15947"/>
                    <a:pt x="15905" y="12822"/>
                    <a:pt x="16271" y="8673"/>
                  </a:cubicBezTo>
                  <a:cubicBezTo>
                    <a:pt x="16657" y="4289"/>
                    <a:pt x="13415" y="419"/>
                    <a:pt x="9028" y="32"/>
                  </a:cubicBezTo>
                  <a:cubicBezTo>
                    <a:pt x="8790" y="11"/>
                    <a:pt x="8554" y="1"/>
                    <a:pt x="8320" y="1"/>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88;p26">
              <a:extLst>
                <a:ext uri="{FF2B5EF4-FFF2-40B4-BE49-F238E27FC236}">
                  <a16:creationId xmlns:a16="http://schemas.microsoft.com/office/drawing/2014/main" xmlns="" id="{39700503-C604-46CE-B3C7-5CF9F9E9186E}"/>
                </a:ext>
              </a:extLst>
            </p:cNvPr>
            <p:cNvSpPr/>
            <p:nvPr/>
          </p:nvSpPr>
          <p:spPr>
            <a:xfrm>
              <a:off x="4166275" y="1774050"/>
              <a:ext cx="437250" cy="310675"/>
            </a:xfrm>
            <a:custGeom>
              <a:avLst/>
              <a:gdLst/>
              <a:ahLst/>
              <a:cxnLst/>
              <a:rect l="l" t="t" r="r" b="b"/>
              <a:pathLst>
                <a:path w="17490" h="12427" fill="none" extrusionOk="0">
                  <a:moveTo>
                    <a:pt x="1337" y="11610"/>
                  </a:moveTo>
                  <a:cubicBezTo>
                    <a:pt x="1337" y="11610"/>
                    <a:pt x="0" y="0"/>
                    <a:pt x="8936" y="833"/>
                  </a:cubicBezTo>
                  <a:cubicBezTo>
                    <a:pt x="17489" y="1631"/>
                    <a:pt x="14350" y="12426"/>
                    <a:pt x="14350" y="12426"/>
                  </a:cubicBezTo>
                </a:path>
              </a:pathLst>
            </a:custGeom>
            <a:noFill/>
            <a:ln w="28575"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89;p26">
              <a:extLst>
                <a:ext uri="{FF2B5EF4-FFF2-40B4-BE49-F238E27FC236}">
                  <a16:creationId xmlns:a16="http://schemas.microsoft.com/office/drawing/2014/main" xmlns="" id="{6874DC33-2592-457E-9A35-B369E3510105}"/>
                </a:ext>
              </a:extLst>
            </p:cNvPr>
            <p:cNvSpPr/>
            <p:nvPr/>
          </p:nvSpPr>
          <p:spPr>
            <a:xfrm>
              <a:off x="3072025" y="1677625"/>
              <a:ext cx="437225" cy="310675"/>
            </a:xfrm>
            <a:custGeom>
              <a:avLst/>
              <a:gdLst/>
              <a:ahLst/>
              <a:cxnLst/>
              <a:rect l="l" t="t" r="r" b="b"/>
              <a:pathLst>
                <a:path w="17489" h="12427" fill="none" extrusionOk="0">
                  <a:moveTo>
                    <a:pt x="1337" y="11612"/>
                  </a:moveTo>
                  <a:cubicBezTo>
                    <a:pt x="1337" y="11612"/>
                    <a:pt x="0" y="1"/>
                    <a:pt x="8936" y="834"/>
                  </a:cubicBezTo>
                  <a:cubicBezTo>
                    <a:pt x="17489" y="1631"/>
                    <a:pt x="14350" y="12427"/>
                    <a:pt x="14350" y="12427"/>
                  </a:cubicBezTo>
                </a:path>
              </a:pathLst>
            </a:custGeom>
            <a:noFill/>
            <a:ln w="28575"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90;p26">
              <a:extLst>
                <a:ext uri="{FF2B5EF4-FFF2-40B4-BE49-F238E27FC236}">
                  <a16:creationId xmlns:a16="http://schemas.microsoft.com/office/drawing/2014/main" xmlns="" id="{2BD9E70F-2CE3-48AB-B15D-4A6FE085504D}"/>
                </a:ext>
              </a:extLst>
            </p:cNvPr>
            <p:cNvSpPr/>
            <p:nvPr/>
          </p:nvSpPr>
          <p:spPr>
            <a:xfrm>
              <a:off x="3678425" y="2028250"/>
              <a:ext cx="367250" cy="165650"/>
            </a:xfrm>
            <a:custGeom>
              <a:avLst/>
              <a:gdLst/>
              <a:ahLst/>
              <a:cxnLst/>
              <a:rect l="l" t="t" r="r" b="b"/>
              <a:pathLst>
                <a:path w="14690" h="6626" extrusionOk="0">
                  <a:moveTo>
                    <a:pt x="4053" y="0"/>
                  </a:moveTo>
                  <a:cubicBezTo>
                    <a:pt x="1347" y="0"/>
                    <a:pt x="160" y="865"/>
                    <a:pt x="86" y="1991"/>
                  </a:cubicBezTo>
                  <a:cubicBezTo>
                    <a:pt x="1" y="3129"/>
                    <a:pt x="1052" y="4539"/>
                    <a:pt x="2809" y="5598"/>
                  </a:cubicBezTo>
                  <a:lnTo>
                    <a:pt x="2810" y="5604"/>
                  </a:lnTo>
                  <a:cubicBezTo>
                    <a:pt x="3452" y="5991"/>
                    <a:pt x="4134" y="6307"/>
                    <a:pt x="4844" y="6549"/>
                  </a:cubicBezTo>
                  <a:cubicBezTo>
                    <a:pt x="4997" y="6601"/>
                    <a:pt x="5170" y="6625"/>
                    <a:pt x="5358" y="6625"/>
                  </a:cubicBezTo>
                  <a:cubicBezTo>
                    <a:pt x="8238" y="6625"/>
                    <a:pt x="14689" y="874"/>
                    <a:pt x="5417" y="64"/>
                  </a:cubicBezTo>
                  <a:cubicBezTo>
                    <a:pt x="4925" y="21"/>
                    <a:pt x="4471" y="0"/>
                    <a:pt x="4053" y="0"/>
                  </a:cubicBezTo>
                  <a:close/>
                </a:path>
              </a:pathLst>
            </a:custGeom>
            <a:solidFill>
              <a:srgbClr val="EC6F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91;p26">
              <a:extLst>
                <a:ext uri="{FF2B5EF4-FFF2-40B4-BE49-F238E27FC236}">
                  <a16:creationId xmlns:a16="http://schemas.microsoft.com/office/drawing/2014/main" xmlns="" id="{707671C5-69B9-4190-A957-F67A99784AD2}"/>
                </a:ext>
              </a:extLst>
            </p:cNvPr>
            <p:cNvSpPr/>
            <p:nvPr/>
          </p:nvSpPr>
          <p:spPr>
            <a:xfrm>
              <a:off x="3155325" y="2120550"/>
              <a:ext cx="39700" cy="37500"/>
            </a:xfrm>
            <a:custGeom>
              <a:avLst/>
              <a:gdLst/>
              <a:ahLst/>
              <a:cxnLst/>
              <a:rect l="l" t="t" r="r" b="b"/>
              <a:pathLst>
                <a:path w="1588" h="1500" extrusionOk="0">
                  <a:moveTo>
                    <a:pt x="805" y="1"/>
                  </a:moveTo>
                  <a:cubicBezTo>
                    <a:pt x="527" y="1"/>
                    <a:pt x="270" y="154"/>
                    <a:pt x="140" y="403"/>
                  </a:cubicBezTo>
                  <a:cubicBezTo>
                    <a:pt x="0" y="673"/>
                    <a:pt x="36" y="999"/>
                    <a:pt x="230" y="1232"/>
                  </a:cubicBezTo>
                  <a:cubicBezTo>
                    <a:pt x="375" y="1404"/>
                    <a:pt x="587" y="1499"/>
                    <a:pt x="805" y="1499"/>
                  </a:cubicBezTo>
                  <a:cubicBezTo>
                    <a:pt x="880" y="1499"/>
                    <a:pt x="955" y="1488"/>
                    <a:pt x="1030" y="1465"/>
                  </a:cubicBezTo>
                  <a:cubicBezTo>
                    <a:pt x="1319" y="1374"/>
                    <a:pt x="1524" y="1117"/>
                    <a:pt x="1551" y="816"/>
                  </a:cubicBezTo>
                  <a:cubicBezTo>
                    <a:pt x="1588" y="403"/>
                    <a:pt x="1283" y="39"/>
                    <a:pt x="871" y="4"/>
                  </a:cubicBezTo>
                  <a:cubicBezTo>
                    <a:pt x="849" y="2"/>
                    <a:pt x="827" y="1"/>
                    <a:pt x="805"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92;p26">
              <a:extLst>
                <a:ext uri="{FF2B5EF4-FFF2-40B4-BE49-F238E27FC236}">
                  <a16:creationId xmlns:a16="http://schemas.microsoft.com/office/drawing/2014/main" xmlns="" id="{8AB486F6-7E7D-4DE2-95DE-A6026DFAB52C}"/>
                </a:ext>
              </a:extLst>
            </p:cNvPr>
            <p:cNvSpPr/>
            <p:nvPr/>
          </p:nvSpPr>
          <p:spPr>
            <a:xfrm>
              <a:off x="3226775" y="2195675"/>
              <a:ext cx="39725" cy="37500"/>
            </a:xfrm>
            <a:custGeom>
              <a:avLst/>
              <a:gdLst/>
              <a:ahLst/>
              <a:cxnLst/>
              <a:rect l="l" t="t" r="r" b="b"/>
              <a:pathLst>
                <a:path w="1589" h="1500" extrusionOk="0">
                  <a:moveTo>
                    <a:pt x="805" y="1"/>
                  </a:moveTo>
                  <a:cubicBezTo>
                    <a:pt x="527" y="1"/>
                    <a:pt x="271" y="155"/>
                    <a:pt x="140" y="404"/>
                  </a:cubicBezTo>
                  <a:cubicBezTo>
                    <a:pt x="1" y="672"/>
                    <a:pt x="36" y="1000"/>
                    <a:pt x="231" y="1231"/>
                  </a:cubicBezTo>
                  <a:cubicBezTo>
                    <a:pt x="376" y="1405"/>
                    <a:pt x="587" y="1500"/>
                    <a:pt x="805" y="1500"/>
                  </a:cubicBezTo>
                  <a:cubicBezTo>
                    <a:pt x="880" y="1500"/>
                    <a:pt x="956" y="1489"/>
                    <a:pt x="1030" y="1465"/>
                  </a:cubicBezTo>
                  <a:cubicBezTo>
                    <a:pt x="1319" y="1374"/>
                    <a:pt x="1525" y="1118"/>
                    <a:pt x="1551" y="817"/>
                  </a:cubicBezTo>
                  <a:cubicBezTo>
                    <a:pt x="1589" y="404"/>
                    <a:pt x="1284" y="40"/>
                    <a:pt x="871" y="3"/>
                  </a:cubicBezTo>
                  <a:cubicBezTo>
                    <a:pt x="849" y="2"/>
                    <a:pt x="827" y="1"/>
                    <a:pt x="805"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93;p26">
              <a:extLst>
                <a:ext uri="{FF2B5EF4-FFF2-40B4-BE49-F238E27FC236}">
                  <a16:creationId xmlns:a16="http://schemas.microsoft.com/office/drawing/2014/main" xmlns="" id="{E628B0C0-F343-4AEC-ABCE-6FFF9A589D58}"/>
                </a:ext>
              </a:extLst>
            </p:cNvPr>
            <p:cNvSpPr/>
            <p:nvPr/>
          </p:nvSpPr>
          <p:spPr>
            <a:xfrm>
              <a:off x="3335925" y="2129925"/>
              <a:ext cx="39700" cy="37525"/>
            </a:xfrm>
            <a:custGeom>
              <a:avLst/>
              <a:gdLst/>
              <a:ahLst/>
              <a:cxnLst/>
              <a:rect l="l" t="t" r="r" b="b"/>
              <a:pathLst>
                <a:path w="1588" h="1501" extrusionOk="0">
                  <a:moveTo>
                    <a:pt x="805" y="1"/>
                  </a:moveTo>
                  <a:cubicBezTo>
                    <a:pt x="527" y="1"/>
                    <a:pt x="270" y="155"/>
                    <a:pt x="140" y="404"/>
                  </a:cubicBezTo>
                  <a:cubicBezTo>
                    <a:pt x="0" y="672"/>
                    <a:pt x="36" y="1000"/>
                    <a:pt x="230" y="1232"/>
                  </a:cubicBezTo>
                  <a:cubicBezTo>
                    <a:pt x="375" y="1405"/>
                    <a:pt x="587" y="1500"/>
                    <a:pt x="805" y="1500"/>
                  </a:cubicBezTo>
                  <a:cubicBezTo>
                    <a:pt x="880" y="1500"/>
                    <a:pt x="955" y="1489"/>
                    <a:pt x="1030" y="1466"/>
                  </a:cubicBezTo>
                  <a:cubicBezTo>
                    <a:pt x="1319" y="1375"/>
                    <a:pt x="1524" y="1118"/>
                    <a:pt x="1551" y="817"/>
                  </a:cubicBezTo>
                  <a:cubicBezTo>
                    <a:pt x="1588" y="404"/>
                    <a:pt x="1282" y="40"/>
                    <a:pt x="871" y="4"/>
                  </a:cubicBezTo>
                  <a:cubicBezTo>
                    <a:pt x="849" y="2"/>
                    <a:pt x="827" y="1"/>
                    <a:pt x="805"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94;p26">
              <a:extLst>
                <a:ext uri="{FF2B5EF4-FFF2-40B4-BE49-F238E27FC236}">
                  <a16:creationId xmlns:a16="http://schemas.microsoft.com/office/drawing/2014/main" xmlns="" id="{8571EB80-84E2-42D2-81F7-298547E60F52}"/>
                </a:ext>
              </a:extLst>
            </p:cNvPr>
            <p:cNvSpPr/>
            <p:nvPr/>
          </p:nvSpPr>
          <p:spPr>
            <a:xfrm>
              <a:off x="2966100" y="2049075"/>
              <a:ext cx="39725" cy="37500"/>
            </a:xfrm>
            <a:custGeom>
              <a:avLst/>
              <a:gdLst/>
              <a:ahLst/>
              <a:cxnLst/>
              <a:rect l="l" t="t" r="r" b="b"/>
              <a:pathLst>
                <a:path w="1589" h="1500" extrusionOk="0">
                  <a:moveTo>
                    <a:pt x="805" y="0"/>
                  </a:moveTo>
                  <a:cubicBezTo>
                    <a:pt x="528" y="0"/>
                    <a:pt x="271" y="154"/>
                    <a:pt x="141" y="404"/>
                  </a:cubicBezTo>
                  <a:cubicBezTo>
                    <a:pt x="0" y="672"/>
                    <a:pt x="36" y="999"/>
                    <a:pt x="231" y="1231"/>
                  </a:cubicBezTo>
                  <a:cubicBezTo>
                    <a:pt x="376" y="1404"/>
                    <a:pt x="588" y="1500"/>
                    <a:pt x="806" y="1500"/>
                  </a:cubicBezTo>
                  <a:cubicBezTo>
                    <a:pt x="881" y="1500"/>
                    <a:pt x="957" y="1489"/>
                    <a:pt x="1031" y="1465"/>
                  </a:cubicBezTo>
                  <a:cubicBezTo>
                    <a:pt x="1319" y="1374"/>
                    <a:pt x="1526" y="1118"/>
                    <a:pt x="1552" y="816"/>
                  </a:cubicBezTo>
                  <a:cubicBezTo>
                    <a:pt x="1589" y="404"/>
                    <a:pt x="1284" y="40"/>
                    <a:pt x="871" y="3"/>
                  </a:cubicBezTo>
                  <a:cubicBezTo>
                    <a:pt x="849" y="1"/>
                    <a:pt x="827" y="0"/>
                    <a:pt x="805"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95;p26">
              <a:extLst>
                <a:ext uri="{FF2B5EF4-FFF2-40B4-BE49-F238E27FC236}">
                  <a16:creationId xmlns:a16="http://schemas.microsoft.com/office/drawing/2014/main" xmlns="" id="{C3CF048F-AC0E-4B14-BE7E-515CBDF5A12E}"/>
                </a:ext>
              </a:extLst>
            </p:cNvPr>
            <p:cNvSpPr/>
            <p:nvPr/>
          </p:nvSpPr>
          <p:spPr>
            <a:xfrm>
              <a:off x="3016800" y="2158325"/>
              <a:ext cx="41200" cy="37500"/>
            </a:xfrm>
            <a:custGeom>
              <a:avLst/>
              <a:gdLst/>
              <a:ahLst/>
              <a:cxnLst/>
              <a:rect l="l" t="t" r="r" b="b"/>
              <a:pathLst>
                <a:path w="1648" h="1500" extrusionOk="0">
                  <a:moveTo>
                    <a:pt x="822" y="1"/>
                  </a:moveTo>
                  <a:cubicBezTo>
                    <a:pt x="481" y="1"/>
                    <a:pt x="173" y="235"/>
                    <a:pt x="93" y="582"/>
                  </a:cubicBezTo>
                  <a:cubicBezTo>
                    <a:pt x="0" y="985"/>
                    <a:pt x="253" y="1388"/>
                    <a:pt x="656" y="1480"/>
                  </a:cubicBezTo>
                  <a:cubicBezTo>
                    <a:pt x="712" y="1493"/>
                    <a:pt x="769" y="1499"/>
                    <a:pt x="825" y="1499"/>
                  </a:cubicBezTo>
                  <a:cubicBezTo>
                    <a:pt x="1166" y="1499"/>
                    <a:pt x="1474" y="1264"/>
                    <a:pt x="1554" y="917"/>
                  </a:cubicBezTo>
                  <a:cubicBezTo>
                    <a:pt x="1647" y="515"/>
                    <a:pt x="1395" y="112"/>
                    <a:pt x="992" y="20"/>
                  </a:cubicBezTo>
                  <a:cubicBezTo>
                    <a:pt x="935" y="7"/>
                    <a:pt x="878" y="1"/>
                    <a:pt x="822" y="1"/>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96;p26">
              <a:extLst>
                <a:ext uri="{FF2B5EF4-FFF2-40B4-BE49-F238E27FC236}">
                  <a16:creationId xmlns:a16="http://schemas.microsoft.com/office/drawing/2014/main" xmlns="" id="{36424590-A0D5-4B40-AA14-F66144317F42}"/>
                </a:ext>
              </a:extLst>
            </p:cNvPr>
            <p:cNvSpPr/>
            <p:nvPr/>
          </p:nvSpPr>
          <p:spPr>
            <a:xfrm>
              <a:off x="4380850" y="2269800"/>
              <a:ext cx="39500" cy="37500"/>
            </a:xfrm>
            <a:custGeom>
              <a:avLst/>
              <a:gdLst/>
              <a:ahLst/>
              <a:cxnLst/>
              <a:rect l="l" t="t" r="r" b="b"/>
              <a:pathLst>
                <a:path w="1580" h="1500" extrusionOk="0">
                  <a:moveTo>
                    <a:pt x="774" y="0"/>
                  </a:moveTo>
                  <a:cubicBezTo>
                    <a:pt x="389" y="0"/>
                    <a:pt x="61" y="294"/>
                    <a:pt x="27" y="684"/>
                  </a:cubicBezTo>
                  <a:cubicBezTo>
                    <a:pt x="1" y="986"/>
                    <a:pt x="158" y="1274"/>
                    <a:pt x="427" y="1414"/>
                  </a:cubicBezTo>
                  <a:cubicBezTo>
                    <a:pt x="536" y="1471"/>
                    <a:pt x="656" y="1500"/>
                    <a:pt x="774" y="1500"/>
                  </a:cubicBezTo>
                  <a:cubicBezTo>
                    <a:pt x="946" y="1500"/>
                    <a:pt x="1117" y="1440"/>
                    <a:pt x="1255" y="1324"/>
                  </a:cubicBezTo>
                  <a:cubicBezTo>
                    <a:pt x="1487" y="1130"/>
                    <a:pt x="1579" y="814"/>
                    <a:pt x="1488" y="526"/>
                  </a:cubicBezTo>
                  <a:cubicBezTo>
                    <a:pt x="1397" y="236"/>
                    <a:pt x="1141" y="30"/>
                    <a:pt x="839" y="3"/>
                  </a:cubicBezTo>
                  <a:cubicBezTo>
                    <a:pt x="817" y="1"/>
                    <a:pt x="795" y="0"/>
                    <a:pt x="774"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97;p26">
              <a:extLst>
                <a:ext uri="{FF2B5EF4-FFF2-40B4-BE49-F238E27FC236}">
                  <a16:creationId xmlns:a16="http://schemas.microsoft.com/office/drawing/2014/main" xmlns="" id="{8D3C73AD-9415-46BE-903A-B3A475E677F9}"/>
                </a:ext>
              </a:extLst>
            </p:cNvPr>
            <p:cNvSpPr/>
            <p:nvPr/>
          </p:nvSpPr>
          <p:spPr>
            <a:xfrm>
              <a:off x="4297325" y="2331300"/>
              <a:ext cx="39525" cy="37475"/>
            </a:xfrm>
            <a:custGeom>
              <a:avLst/>
              <a:gdLst/>
              <a:ahLst/>
              <a:cxnLst/>
              <a:rect l="l" t="t" r="r" b="b"/>
              <a:pathLst>
                <a:path w="1581" h="1499" extrusionOk="0">
                  <a:moveTo>
                    <a:pt x="774" y="0"/>
                  </a:moveTo>
                  <a:cubicBezTo>
                    <a:pt x="389" y="0"/>
                    <a:pt x="62" y="294"/>
                    <a:pt x="29" y="684"/>
                  </a:cubicBezTo>
                  <a:cubicBezTo>
                    <a:pt x="1" y="986"/>
                    <a:pt x="160" y="1274"/>
                    <a:pt x="428" y="1414"/>
                  </a:cubicBezTo>
                  <a:cubicBezTo>
                    <a:pt x="538" y="1471"/>
                    <a:pt x="657" y="1499"/>
                    <a:pt x="775" y="1499"/>
                  </a:cubicBezTo>
                  <a:cubicBezTo>
                    <a:pt x="947" y="1499"/>
                    <a:pt x="1118" y="1440"/>
                    <a:pt x="1257" y="1324"/>
                  </a:cubicBezTo>
                  <a:cubicBezTo>
                    <a:pt x="1488" y="1129"/>
                    <a:pt x="1580" y="814"/>
                    <a:pt x="1489" y="525"/>
                  </a:cubicBezTo>
                  <a:cubicBezTo>
                    <a:pt x="1399" y="235"/>
                    <a:pt x="1142" y="30"/>
                    <a:pt x="841" y="3"/>
                  </a:cubicBezTo>
                  <a:cubicBezTo>
                    <a:pt x="818" y="1"/>
                    <a:pt x="796" y="0"/>
                    <a:pt x="774"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98;p26">
              <a:extLst>
                <a:ext uri="{FF2B5EF4-FFF2-40B4-BE49-F238E27FC236}">
                  <a16:creationId xmlns:a16="http://schemas.microsoft.com/office/drawing/2014/main" xmlns="" id="{D3EE53BD-1836-48D9-AA3D-4416E5A8A3C2}"/>
                </a:ext>
              </a:extLst>
            </p:cNvPr>
            <p:cNvSpPr/>
            <p:nvPr/>
          </p:nvSpPr>
          <p:spPr>
            <a:xfrm>
              <a:off x="4201400" y="2247475"/>
              <a:ext cx="39475" cy="37475"/>
            </a:xfrm>
            <a:custGeom>
              <a:avLst/>
              <a:gdLst/>
              <a:ahLst/>
              <a:cxnLst/>
              <a:rect l="l" t="t" r="r" b="b"/>
              <a:pathLst>
                <a:path w="1579" h="1499" extrusionOk="0">
                  <a:moveTo>
                    <a:pt x="772" y="0"/>
                  </a:moveTo>
                  <a:cubicBezTo>
                    <a:pt x="389" y="0"/>
                    <a:pt x="62" y="294"/>
                    <a:pt x="27" y="684"/>
                  </a:cubicBezTo>
                  <a:cubicBezTo>
                    <a:pt x="0" y="986"/>
                    <a:pt x="158" y="1274"/>
                    <a:pt x="427" y="1414"/>
                  </a:cubicBezTo>
                  <a:cubicBezTo>
                    <a:pt x="536" y="1471"/>
                    <a:pt x="655" y="1499"/>
                    <a:pt x="773" y="1499"/>
                  </a:cubicBezTo>
                  <a:cubicBezTo>
                    <a:pt x="946" y="1499"/>
                    <a:pt x="1117" y="1440"/>
                    <a:pt x="1255" y="1324"/>
                  </a:cubicBezTo>
                  <a:cubicBezTo>
                    <a:pt x="1487" y="1129"/>
                    <a:pt x="1579" y="814"/>
                    <a:pt x="1488" y="525"/>
                  </a:cubicBezTo>
                  <a:cubicBezTo>
                    <a:pt x="1397" y="236"/>
                    <a:pt x="1141" y="30"/>
                    <a:pt x="839" y="3"/>
                  </a:cubicBezTo>
                  <a:cubicBezTo>
                    <a:pt x="816" y="1"/>
                    <a:pt x="794" y="0"/>
                    <a:pt x="772"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99;p26">
              <a:extLst>
                <a:ext uri="{FF2B5EF4-FFF2-40B4-BE49-F238E27FC236}">
                  <a16:creationId xmlns:a16="http://schemas.microsoft.com/office/drawing/2014/main" xmlns="" id="{CADFA9B4-0EFB-465C-9CE7-2775E5EE7968}"/>
                </a:ext>
              </a:extLst>
            </p:cNvPr>
            <p:cNvSpPr/>
            <p:nvPr/>
          </p:nvSpPr>
          <p:spPr>
            <a:xfrm>
              <a:off x="4579650" y="2232525"/>
              <a:ext cx="39475" cy="37500"/>
            </a:xfrm>
            <a:custGeom>
              <a:avLst/>
              <a:gdLst/>
              <a:ahLst/>
              <a:cxnLst/>
              <a:rect l="l" t="t" r="r" b="b"/>
              <a:pathLst>
                <a:path w="1579" h="1500" extrusionOk="0">
                  <a:moveTo>
                    <a:pt x="770" y="0"/>
                  </a:moveTo>
                  <a:cubicBezTo>
                    <a:pt x="386" y="0"/>
                    <a:pt x="60" y="294"/>
                    <a:pt x="27" y="683"/>
                  </a:cubicBezTo>
                  <a:cubicBezTo>
                    <a:pt x="0" y="986"/>
                    <a:pt x="158" y="1274"/>
                    <a:pt x="427" y="1414"/>
                  </a:cubicBezTo>
                  <a:cubicBezTo>
                    <a:pt x="536" y="1471"/>
                    <a:pt x="655" y="1499"/>
                    <a:pt x="773" y="1499"/>
                  </a:cubicBezTo>
                  <a:cubicBezTo>
                    <a:pt x="945" y="1499"/>
                    <a:pt x="1116" y="1439"/>
                    <a:pt x="1255" y="1323"/>
                  </a:cubicBezTo>
                  <a:cubicBezTo>
                    <a:pt x="1487" y="1129"/>
                    <a:pt x="1579" y="813"/>
                    <a:pt x="1488" y="525"/>
                  </a:cubicBezTo>
                  <a:cubicBezTo>
                    <a:pt x="1397" y="235"/>
                    <a:pt x="1141" y="29"/>
                    <a:pt x="839" y="4"/>
                  </a:cubicBezTo>
                  <a:cubicBezTo>
                    <a:pt x="816" y="1"/>
                    <a:pt x="793" y="0"/>
                    <a:pt x="770"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200;p26">
              <a:extLst>
                <a:ext uri="{FF2B5EF4-FFF2-40B4-BE49-F238E27FC236}">
                  <a16:creationId xmlns:a16="http://schemas.microsoft.com/office/drawing/2014/main" xmlns="" id="{4B5FADF9-B979-4C59-BA41-510093A19E0F}"/>
                </a:ext>
              </a:extLst>
            </p:cNvPr>
            <p:cNvSpPr/>
            <p:nvPr/>
          </p:nvSpPr>
          <p:spPr>
            <a:xfrm>
              <a:off x="4510125" y="2331225"/>
              <a:ext cx="39475" cy="37500"/>
            </a:xfrm>
            <a:custGeom>
              <a:avLst/>
              <a:gdLst/>
              <a:ahLst/>
              <a:cxnLst/>
              <a:rect l="l" t="t" r="r" b="b"/>
              <a:pathLst>
                <a:path w="1579" h="1500" extrusionOk="0">
                  <a:moveTo>
                    <a:pt x="774" y="0"/>
                  </a:moveTo>
                  <a:cubicBezTo>
                    <a:pt x="389" y="0"/>
                    <a:pt x="61" y="293"/>
                    <a:pt x="27" y="684"/>
                  </a:cubicBezTo>
                  <a:cubicBezTo>
                    <a:pt x="1" y="986"/>
                    <a:pt x="158" y="1274"/>
                    <a:pt x="427" y="1415"/>
                  </a:cubicBezTo>
                  <a:cubicBezTo>
                    <a:pt x="536" y="1472"/>
                    <a:pt x="655" y="1500"/>
                    <a:pt x="773" y="1500"/>
                  </a:cubicBezTo>
                  <a:cubicBezTo>
                    <a:pt x="946" y="1500"/>
                    <a:pt x="1117" y="1440"/>
                    <a:pt x="1255" y="1324"/>
                  </a:cubicBezTo>
                  <a:cubicBezTo>
                    <a:pt x="1487" y="1130"/>
                    <a:pt x="1579" y="814"/>
                    <a:pt x="1488" y="525"/>
                  </a:cubicBezTo>
                  <a:cubicBezTo>
                    <a:pt x="1397" y="236"/>
                    <a:pt x="1141" y="30"/>
                    <a:pt x="839" y="3"/>
                  </a:cubicBezTo>
                  <a:cubicBezTo>
                    <a:pt x="817" y="1"/>
                    <a:pt x="795" y="0"/>
                    <a:pt x="774" y="0"/>
                  </a:cubicBezTo>
                  <a:close/>
                </a:path>
              </a:pathLst>
            </a:custGeom>
            <a:solidFill>
              <a:srgbClr val="FF0000">
                <a:alpha val="18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201;p26">
              <a:extLst>
                <a:ext uri="{FF2B5EF4-FFF2-40B4-BE49-F238E27FC236}">
                  <a16:creationId xmlns:a16="http://schemas.microsoft.com/office/drawing/2014/main" xmlns="" id="{B0CA288A-B412-4F33-BF8C-B814896906CC}"/>
                </a:ext>
              </a:extLst>
            </p:cNvPr>
            <p:cNvSpPr/>
            <p:nvPr/>
          </p:nvSpPr>
          <p:spPr>
            <a:xfrm>
              <a:off x="3484925" y="2266425"/>
              <a:ext cx="608750" cy="319125"/>
            </a:xfrm>
            <a:custGeom>
              <a:avLst/>
              <a:gdLst/>
              <a:ahLst/>
              <a:cxnLst/>
              <a:rect l="l" t="t" r="r" b="b"/>
              <a:pathLst>
                <a:path w="24350" h="12765" extrusionOk="0">
                  <a:moveTo>
                    <a:pt x="4265" y="0"/>
                  </a:moveTo>
                  <a:cubicBezTo>
                    <a:pt x="2721" y="0"/>
                    <a:pt x="1231" y="645"/>
                    <a:pt x="534" y="2040"/>
                  </a:cubicBezTo>
                  <a:cubicBezTo>
                    <a:pt x="138" y="2845"/>
                    <a:pt x="1" y="3899"/>
                    <a:pt x="273" y="5229"/>
                  </a:cubicBezTo>
                  <a:cubicBezTo>
                    <a:pt x="1200" y="9796"/>
                    <a:pt x="6037" y="12276"/>
                    <a:pt x="10170" y="12661"/>
                  </a:cubicBezTo>
                  <a:cubicBezTo>
                    <a:pt x="10919" y="12731"/>
                    <a:pt x="11635" y="12764"/>
                    <a:pt x="12320" y="12764"/>
                  </a:cubicBezTo>
                  <a:cubicBezTo>
                    <a:pt x="19200" y="12764"/>
                    <a:pt x="22862" y="9376"/>
                    <a:pt x="23820" y="5381"/>
                  </a:cubicBezTo>
                  <a:cubicBezTo>
                    <a:pt x="24349" y="3171"/>
                    <a:pt x="23572" y="1704"/>
                    <a:pt x="22096" y="959"/>
                  </a:cubicBezTo>
                  <a:cubicBezTo>
                    <a:pt x="21319" y="567"/>
                    <a:pt x="20348" y="372"/>
                    <a:pt x="19276" y="372"/>
                  </a:cubicBezTo>
                  <a:cubicBezTo>
                    <a:pt x="18598" y="372"/>
                    <a:pt x="17879" y="450"/>
                    <a:pt x="17143" y="605"/>
                  </a:cubicBezTo>
                  <a:cubicBezTo>
                    <a:pt x="16869" y="662"/>
                    <a:pt x="16597" y="728"/>
                    <a:pt x="16318" y="807"/>
                  </a:cubicBezTo>
                  <a:cubicBezTo>
                    <a:pt x="15493" y="1040"/>
                    <a:pt x="14723" y="1206"/>
                    <a:pt x="13993" y="1313"/>
                  </a:cubicBezTo>
                  <a:lnTo>
                    <a:pt x="13987" y="1314"/>
                  </a:lnTo>
                  <a:cubicBezTo>
                    <a:pt x="13245" y="1424"/>
                    <a:pt x="12550" y="1472"/>
                    <a:pt x="11890" y="1472"/>
                  </a:cubicBezTo>
                  <a:cubicBezTo>
                    <a:pt x="9737" y="1472"/>
                    <a:pt x="7960" y="952"/>
                    <a:pt x="6147" y="320"/>
                  </a:cubicBezTo>
                  <a:cubicBezTo>
                    <a:pt x="5545" y="109"/>
                    <a:pt x="4900" y="0"/>
                    <a:pt x="4265" y="0"/>
                  </a:cubicBezTo>
                  <a:close/>
                </a:path>
              </a:pathLst>
            </a:custGeom>
            <a:solidFill>
              <a:srgbClr val="40121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202;p26">
              <a:extLst>
                <a:ext uri="{FF2B5EF4-FFF2-40B4-BE49-F238E27FC236}">
                  <a16:creationId xmlns:a16="http://schemas.microsoft.com/office/drawing/2014/main" xmlns="" id="{E65D3DB7-4507-46B4-932A-E5607F361F49}"/>
                </a:ext>
              </a:extLst>
            </p:cNvPr>
            <p:cNvSpPr/>
            <p:nvPr/>
          </p:nvSpPr>
          <p:spPr>
            <a:xfrm>
              <a:off x="3498275" y="2266450"/>
              <a:ext cx="338300" cy="128600"/>
            </a:xfrm>
            <a:custGeom>
              <a:avLst/>
              <a:gdLst/>
              <a:ahLst/>
              <a:cxnLst/>
              <a:rect l="l" t="t" r="r" b="b"/>
              <a:pathLst>
                <a:path w="13532" h="5144" extrusionOk="0">
                  <a:moveTo>
                    <a:pt x="3731" y="0"/>
                  </a:moveTo>
                  <a:cubicBezTo>
                    <a:pt x="2187" y="0"/>
                    <a:pt x="697" y="645"/>
                    <a:pt x="0" y="2041"/>
                  </a:cubicBezTo>
                  <a:cubicBezTo>
                    <a:pt x="1058" y="4417"/>
                    <a:pt x="5109" y="5144"/>
                    <a:pt x="8246" y="5144"/>
                  </a:cubicBezTo>
                  <a:cubicBezTo>
                    <a:pt x="9580" y="5144"/>
                    <a:pt x="10748" y="5012"/>
                    <a:pt x="11451" y="4820"/>
                  </a:cubicBezTo>
                  <a:cubicBezTo>
                    <a:pt x="13325" y="4307"/>
                    <a:pt x="13531" y="2493"/>
                    <a:pt x="13453" y="1314"/>
                  </a:cubicBezTo>
                  <a:lnTo>
                    <a:pt x="13453" y="1314"/>
                  </a:lnTo>
                  <a:cubicBezTo>
                    <a:pt x="12711" y="1424"/>
                    <a:pt x="12016" y="1472"/>
                    <a:pt x="11356" y="1472"/>
                  </a:cubicBezTo>
                  <a:cubicBezTo>
                    <a:pt x="9203" y="1472"/>
                    <a:pt x="7426" y="952"/>
                    <a:pt x="5613" y="320"/>
                  </a:cubicBezTo>
                  <a:cubicBezTo>
                    <a:pt x="5011" y="109"/>
                    <a:pt x="4366" y="0"/>
                    <a:pt x="37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203;p26">
              <a:extLst>
                <a:ext uri="{FF2B5EF4-FFF2-40B4-BE49-F238E27FC236}">
                  <a16:creationId xmlns:a16="http://schemas.microsoft.com/office/drawing/2014/main" xmlns="" id="{7497DE3C-75C0-46AC-81C1-B252383BDBAE}"/>
                </a:ext>
              </a:extLst>
            </p:cNvPr>
            <p:cNvSpPr/>
            <p:nvPr/>
          </p:nvSpPr>
          <p:spPr>
            <a:xfrm>
              <a:off x="3894000" y="2275725"/>
              <a:ext cx="153800" cy="100925"/>
            </a:xfrm>
            <a:custGeom>
              <a:avLst/>
              <a:gdLst/>
              <a:ahLst/>
              <a:cxnLst/>
              <a:rect l="l" t="t" r="r" b="b"/>
              <a:pathLst>
                <a:path w="6152" h="4037" extrusionOk="0">
                  <a:moveTo>
                    <a:pt x="2913" y="1"/>
                  </a:moveTo>
                  <a:cubicBezTo>
                    <a:pt x="2235" y="1"/>
                    <a:pt x="1516" y="78"/>
                    <a:pt x="780" y="233"/>
                  </a:cubicBezTo>
                  <a:cubicBezTo>
                    <a:pt x="223" y="1398"/>
                    <a:pt x="0" y="3120"/>
                    <a:pt x="2890" y="3854"/>
                  </a:cubicBezTo>
                  <a:cubicBezTo>
                    <a:pt x="3387" y="3980"/>
                    <a:pt x="3804" y="4037"/>
                    <a:pt x="4152" y="4037"/>
                  </a:cubicBezTo>
                  <a:cubicBezTo>
                    <a:pt x="6152" y="4037"/>
                    <a:pt x="5890" y="2148"/>
                    <a:pt x="5733" y="587"/>
                  </a:cubicBezTo>
                  <a:cubicBezTo>
                    <a:pt x="4956" y="195"/>
                    <a:pt x="3986" y="1"/>
                    <a:pt x="29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204;p26">
              <a:extLst>
                <a:ext uri="{FF2B5EF4-FFF2-40B4-BE49-F238E27FC236}">
                  <a16:creationId xmlns:a16="http://schemas.microsoft.com/office/drawing/2014/main" xmlns="" id="{319630A2-9930-4AA3-B30C-31A171E6AFB4}"/>
                </a:ext>
              </a:extLst>
            </p:cNvPr>
            <p:cNvSpPr/>
            <p:nvPr/>
          </p:nvSpPr>
          <p:spPr>
            <a:xfrm>
              <a:off x="2680550" y="238125"/>
              <a:ext cx="2308875" cy="1121325"/>
            </a:xfrm>
            <a:custGeom>
              <a:avLst/>
              <a:gdLst/>
              <a:ahLst/>
              <a:cxnLst/>
              <a:rect l="l" t="t" r="r" b="b"/>
              <a:pathLst>
                <a:path w="92355" h="44853" extrusionOk="0">
                  <a:moveTo>
                    <a:pt x="46177" y="0"/>
                  </a:moveTo>
                  <a:cubicBezTo>
                    <a:pt x="23816" y="0"/>
                    <a:pt x="5071" y="15444"/>
                    <a:pt x="0" y="36244"/>
                  </a:cubicBezTo>
                  <a:cubicBezTo>
                    <a:pt x="2" y="36243"/>
                    <a:pt x="3" y="36243"/>
                    <a:pt x="5" y="36243"/>
                  </a:cubicBezTo>
                  <a:cubicBezTo>
                    <a:pt x="382" y="36243"/>
                    <a:pt x="13409" y="44852"/>
                    <a:pt x="46177" y="44852"/>
                  </a:cubicBezTo>
                  <a:cubicBezTo>
                    <a:pt x="78992" y="44852"/>
                    <a:pt x="92011" y="36243"/>
                    <a:pt x="92350" y="36243"/>
                  </a:cubicBezTo>
                  <a:cubicBezTo>
                    <a:pt x="92352" y="36243"/>
                    <a:pt x="92353" y="36244"/>
                    <a:pt x="92354" y="36244"/>
                  </a:cubicBezTo>
                  <a:cubicBezTo>
                    <a:pt x="87283" y="15444"/>
                    <a:pt x="68539" y="0"/>
                    <a:pt x="46177"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205;p26">
              <a:extLst>
                <a:ext uri="{FF2B5EF4-FFF2-40B4-BE49-F238E27FC236}">
                  <a16:creationId xmlns:a16="http://schemas.microsoft.com/office/drawing/2014/main" xmlns="" id="{39D0CFC9-6419-4A2F-B761-7BEB887FA7CC}"/>
                </a:ext>
              </a:extLst>
            </p:cNvPr>
            <p:cNvSpPr/>
            <p:nvPr/>
          </p:nvSpPr>
          <p:spPr>
            <a:xfrm>
              <a:off x="2646500" y="689100"/>
              <a:ext cx="2376975" cy="743900"/>
            </a:xfrm>
            <a:custGeom>
              <a:avLst/>
              <a:gdLst/>
              <a:ahLst/>
              <a:cxnLst/>
              <a:rect l="l" t="t" r="r" b="b"/>
              <a:pathLst>
                <a:path w="95079" h="29756" extrusionOk="0">
                  <a:moveTo>
                    <a:pt x="9362" y="0"/>
                  </a:moveTo>
                  <a:cubicBezTo>
                    <a:pt x="9362" y="0"/>
                    <a:pt x="1642" y="8660"/>
                    <a:pt x="0" y="21024"/>
                  </a:cubicBezTo>
                  <a:cubicBezTo>
                    <a:pt x="0" y="21024"/>
                    <a:pt x="2336" y="20536"/>
                    <a:pt x="6805" y="20536"/>
                  </a:cubicBezTo>
                  <a:cubicBezTo>
                    <a:pt x="14461" y="20536"/>
                    <a:pt x="28379" y="21970"/>
                    <a:pt x="47541" y="29756"/>
                  </a:cubicBezTo>
                  <a:cubicBezTo>
                    <a:pt x="66703" y="21970"/>
                    <a:pt x="80619" y="20536"/>
                    <a:pt x="88275" y="20536"/>
                  </a:cubicBezTo>
                  <a:cubicBezTo>
                    <a:pt x="92743" y="20536"/>
                    <a:pt x="95078" y="21024"/>
                    <a:pt x="95078" y="21024"/>
                  </a:cubicBezTo>
                  <a:cubicBezTo>
                    <a:pt x="93438" y="8660"/>
                    <a:pt x="85717" y="0"/>
                    <a:pt x="85717" y="0"/>
                  </a:cubicBezTo>
                  <a:cubicBezTo>
                    <a:pt x="65500" y="0"/>
                    <a:pt x="47540" y="9847"/>
                    <a:pt x="47540" y="9847"/>
                  </a:cubicBezTo>
                  <a:cubicBezTo>
                    <a:pt x="47540" y="9847"/>
                    <a:pt x="29578" y="0"/>
                    <a:pt x="9362"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206;p26">
              <a:extLst>
                <a:ext uri="{FF2B5EF4-FFF2-40B4-BE49-F238E27FC236}">
                  <a16:creationId xmlns:a16="http://schemas.microsoft.com/office/drawing/2014/main" xmlns="" id="{7B759B36-8F44-4959-BD21-9B878A3C7E82}"/>
                </a:ext>
              </a:extLst>
            </p:cNvPr>
            <p:cNvSpPr/>
            <p:nvPr/>
          </p:nvSpPr>
          <p:spPr>
            <a:xfrm>
              <a:off x="2357050" y="1029425"/>
              <a:ext cx="2955775" cy="570425"/>
            </a:xfrm>
            <a:custGeom>
              <a:avLst/>
              <a:gdLst/>
              <a:ahLst/>
              <a:cxnLst/>
              <a:rect l="l" t="t" r="r" b="b"/>
              <a:pathLst>
                <a:path w="118231" h="22817" extrusionOk="0">
                  <a:moveTo>
                    <a:pt x="13340" y="0"/>
                  </a:moveTo>
                  <a:cubicBezTo>
                    <a:pt x="13340" y="0"/>
                    <a:pt x="3744" y="4153"/>
                    <a:pt x="1" y="10713"/>
                  </a:cubicBezTo>
                  <a:cubicBezTo>
                    <a:pt x="1" y="10713"/>
                    <a:pt x="2944" y="9003"/>
                    <a:pt x="8399" y="9003"/>
                  </a:cubicBezTo>
                  <a:cubicBezTo>
                    <a:pt x="11487" y="9003"/>
                    <a:pt x="15381" y="9551"/>
                    <a:pt x="20001" y="11268"/>
                  </a:cubicBezTo>
                  <a:cubicBezTo>
                    <a:pt x="32783" y="16019"/>
                    <a:pt x="50033" y="22817"/>
                    <a:pt x="59117" y="22817"/>
                  </a:cubicBezTo>
                  <a:cubicBezTo>
                    <a:pt x="68200" y="22817"/>
                    <a:pt x="85448" y="16019"/>
                    <a:pt x="98230" y="11268"/>
                  </a:cubicBezTo>
                  <a:cubicBezTo>
                    <a:pt x="102850" y="9551"/>
                    <a:pt x="106744" y="9003"/>
                    <a:pt x="109832" y="9003"/>
                  </a:cubicBezTo>
                  <a:cubicBezTo>
                    <a:pt x="115287" y="9003"/>
                    <a:pt x="118230" y="10713"/>
                    <a:pt x="118230" y="10713"/>
                  </a:cubicBezTo>
                  <a:cubicBezTo>
                    <a:pt x="114486" y="4153"/>
                    <a:pt x="104892" y="1"/>
                    <a:pt x="104892" y="1"/>
                  </a:cubicBezTo>
                  <a:cubicBezTo>
                    <a:pt x="78534" y="1"/>
                    <a:pt x="59119" y="10713"/>
                    <a:pt x="59119" y="10713"/>
                  </a:cubicBezTo>
                  <a:cubicBezTo>
                    <a:pt x="59119" y="10713"/>
                    <a:pt x="39698" y="0"/>
                    <a:pt x="13340"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0485212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170;p60">
            <a:extLst>
              <a:ext uri="{FF2B5EF4-FFF2-40B4-BE49-F238E27FC236}">
                <a16:creationId xmlns:a16="http://schemas.microsoft.com/office/drawing/2014/main" xmlns="" id="{0B3110E2-36A8-4C54-827B-1771BCD165E6}"/>
              </a:ext>
            </a:extLst>
          </p:cNvPr>
          <p:cNvSpPr/>
          <p:nvPr/>
        </p:nvSpPr>
        <p:spPr>
          <a:xfrm flipH="1" flipV="1">
            <a:off x="9858703" y="0"/>
            <a:ext cx="2342978" cy="448544"/>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rgbClr val="25C5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24;p22">
            <a:extLst>
              <a:ext uri="{FF2B5EF4-FFF2-40B4-BE49-F238E27FC236}">
                <a16:creationId xmlns:a16="http://schemas.microsoft.com/office/drawing/2014/main" xmlns="" id="{67912003-6377-459D-9293-64FB0F820C6D}"/>
              </a:ext>
            </a:extLst>
          </p:cNvPr>
          <p:cNvSpPr/>
          <p:nvPr/>
        </p:nvSpPr>
        <p:spPr>
          <a:xfrm rot="10800000">
            <a:off x="-29046" y="5749998"/>
            <a:ext cx="12230727" cy="1107998"/>
          </a:xfrm>
          <a:custGeom>
            <a:avLst/>
            <a:gdLst/>
            <a:ahLst/>
            <a:cxnLst/>
            <a:rect l="l" t="t" r="r" b="b"/>
            <a:pathLst>
              <a:path w="105478" h="25807" extrusionOk="0">
                <a:moveTo>
                  <a:pt x="0" y="0"/>
                </a:moveTo>
                <a:lnTo>
                  <a:pt x="0" y="14370"/>
                </a:lnTo>
                <a:cubicBezTo>
                  <a:pt x="5163" y="12313"/>
                  <a:pt x="10590" y="11048"/>
                  <a:pt x="16590" y="10634"/>
                </a:cubicBezTo>
                <a:cubicBezTo>
                  <a:pt x="17075" y="10601"/>
                  <a:pt x="17556" y="10585"/>
                  <a:pt x="18036" y="10585"/>
                </a:cubicBezTo>
                <a:cubicBezTo>
                  <a:pt x="29132" y="10585"/>
                  <a:pt x="38983" y="19185"/>
                  <a:pt x="49712" y="22197"/>
                </a:cubicBezTo>
                <a:cubicBezTo>
                  <a:pt x="58237" y="24590"/>
                  <a:pt x="66814" y="25807"/>
                  <a:pt x="75388" y="25807"/>
                </a:cubicBezTo>
                <a:cubicBezTo>
                  <a:pt x="84989" y="25807"/>
                  <a:pt x="94586" y="24281"/>
                  <a:pt x="104102" y="21170"/>
                </a:cubicBezTo>
                <a:cubicBezTo>
                  <a:pt x="104556" y="21021"/>
                  <a:pt x="105018" y="20865"/>
                  <a:pt x="105478" y="20705"/>
                </a:cubicBezTo>
                <a:lnTo>
                  <a:pt x="105478" y="0"/>
                </a:lnTo>
                <a:close/>
              </a:path>
            </a:pathLst>
          </a:custGeom>
          <a:solidFill>
            <a:srgbClr val="46DA8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7BCE37"/>
              </a:solidFill>
            </a:endParaRPr>
          </a:p>
        </p:txBody>
      </p:sp>
      <p:sp>
        <p:nvSpPr>
          <p:cNvPr id="4" name="Google Shape;148;p10">
            <a:extLst>
              <a:ext uri="{FF2B5EF4-FFF2-40B4-BE49-F238E27FC236}">
                <a16:creationId xmlns:a16="http://schemas.microsoft.com/office/drawing/2014/main" xmlns="" id="{3CBE3A76-6964-4805-80C0-F962A000ECA8}"/>
              </a:ext>
            </a:extLst>
          </p:cNvPr>
          <p:cNvSpPr/>
          <p:nvPr/>
        </p:nvSpPr>
        <p:spPr>
          <a:xfrm flipH="1">
            <a:off x="0" y="5749998"/>
            <a:ext cx="12230728" cy="1108002"/>
          </a:xfrm>
          <a:custGeom>
            <a:avLst/>
            <a:gdLst/>
            <a:ahLst/>
            <a:cxnLst/>
            <a:rect l="l" t="t" r="r" b="b"/>
            <a:pathLst>
              <a:path w="71895" h="23995" extrusionOk="0">
                <a:moveTo>
                  <a:pt x="21214" y="0"/>
                </a:moveTo>
                <a:cubicBezTo>
                  <a:pt x="18150" y="0"/>
                  <a:pt x="15133" y="613"/>
                  <a:pt x="12269" y="1887"/>
                </a:cubicBezTo>
                <a:cubicBezTo>
                  <a:pt x="2418" y="6270"/>
                  <a:pt x="0" y="17732"/>
                  <a:pt x="0" y="17732"/>
                </a:cubicBezTo>
                <a:lnTo>
                  <a:pt x="0" y="23995"/>
                </a:lnTo>
                <a:lnTo>
                  <a:pt x="71894" y="23995"/>
                </a:lnTo>
                <a:lnTo>
                  <a:pt x="71894" y="15969"/>
                </a:lnTo>
                <a:cubicBezTo>
                  <a:pt x="69535" y="17370"/>
                  <a:pt x="66828" y="17986"/>
                  <a:pt x="63951" y="17986"/>
                </a:cubicBezTo>
                <a:cubicBezTo>
                  <a:pt x="56074" y="17986"/>
                  <a:pt x="46926" y="13373"/>
                  <a:pt x="40161" y="7661"/>
                </a:cubicBezTo>
                <a:cubicBezTo>
                  <a:pt x="34286" y="2703"/>
                  <a:pt x="27647" y="0"/>
                  <a:pt x="21214" y="0"/>
                </a:cubicBezTo>
                <a:close/>
              </a:path>
            </a:pathLst>
          </a:custGeom>
          <a:solidFill>
            <a:srgbClr val="25C5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177;p60">
            <a:extLst>
              <a:ext uri="{FF2B5EF4-FFF2-40B4-BE49-F238E27FC236}">
                <a16:creationId xmlns:a16="http://schemas.microsoft.com/office/drawing/2014/main" xmlns="" id="{92BFAA10-57EE-4213-ACB2-C2F5063E07B7}"/>
              </a:ext>
            </a:extLst>
          </p:cNvPr>
          <p:cNvSpPr/>
          <p:nvPr/>
        </p:nvSpPr>
        <p:spPr>
          <a:xfrm rot="10800000">
            <a:off x="10089927" y="-3"/>
            <a:ext cx="2102069" cy="399396"/>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rgbClr val="46DA8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文本框 7">
            <a:extLst>
              <a:ext uri="{FF2B5EF4-FFF2-40B4-BE49-F238E27FC236}">
                <a16:creationId xmlns:a16="http://schemas.microsoft.com/office/drawing/2014/main" xmlns="" id="{626C9AAA-782C-46AD-8FE0-C6D8A8E16A69}"/>
              </a:ext>
            </a:extLst>
          </p:cNvPr>
          <p:cNvSpPr txBox="1"/>
          <p:nvPr/>
        </p:nvSpPr>
        <p:spPr>
          <a:xfrm>
            <a:off x="2159876" y="2230802"/>
            <a:ext cx="7872248" cy="1918923"/>
          </a:xfrm>
          <a:prstGeom prst="rect">
            <a:avLst/>
          </a:prstGeom>
          <a:noFill/>
        </p:spPr>
        <p:txBody>
          <a:bodyPr wrap="square">
            <a:spAutoFit/>
          </a:bodyPr>
          <a:lstStyle/>
          <a:p>
            <a:pPr algn="just">
              <a:lnSpc>
                <a:spcPct val="120000"/>
              </a:lnSpc>
            </a:pPr>
            <a:r>
              <a:rPr lang="zh-CN" altLang="en-US" sz="2000" spc="7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请在此输入文本</a:t>
            </a:r>
          </a:p>
        </p:txBody>
      </p:sp>
      <p:sp>
        <p:nvSpPr>
          <p:cNvPr id="9" name="Google Shape;494;p33">
            <a:extLst>
              <a:ext uri="{FF2B5EF4-FFF2-40B4-BE49-F238E27FC236}">
                <a16:creationId xmlns:a16="http://schemas.microsoft.com/office/drawing/2014/main" xmlns="" id="{759BF63B-17B0-4640-96B9-5301B309B6D2}"/>
              </a:ext>
            </a:extLst>
          </p:cNvPr>
          <p:cNvSpPr txBox="1">
            <a:spLocks/>
          </p:cNvSpPr>
          <p:nvPr/>
        </p:nvSpPr>
        <p:spPr>
          <a:xfrm>
            <a:off x="2013943" y="767736"/>
            <a:ext cx="3142593"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kumimoji="0" lang="zh-CN" alt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班会主题页</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sp>
        <p:nvSpPr>
          <p:cNvPr id="10" name="quotation-mark_32371">
            <a:extLst>
              <a:ext uri="{FF2B5EF4-FFF2-40B4-BE49-F238E27FC236}">
                <a16:creationId xmlns:a16="http://schemas.microsoft.com/office/drawing/2014/main" xmlns="" id="{D7A00649-7F0C-4964-B9CF-CD2A99D54F85}"/>
              </a:ext>
            </a:extLst>
          </p:cNvPr>
          <p:cNvSpPr>
            <a:spLocks noChangeAspect="1"/>
          </p:cNvSpPr>
          <p:nvPr/>
        </p:nvSpPr>
        <p:spPr bwMode="auto">
          <a:xfrm>
            <a:off x="1141500" y="874972"/>
            <a:ext cx="609685" cy="565862"/>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5"/>
          </a:solidFill>
          <a:ln>
            <a:noFill/>
          </a:ln>
        </p:spPr>
      </p:sp>
    </p:spTree>
    <p:extLst>
      <p:ext uri="{BB962C8B-B14F-4D97-AF65-F5344CB8AC3E}">
        <p14:creationId xmlns:p14="http://schemas.microsoft.com/office/powerpoint/2010/main" val="2853307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170;p60">
            <a:extLst>
              <a:ext uri="{FF2B5EF4-FFF2-40B4-BE49-F238E27FC236}">
                <a16:creationId xmlns:a16="http://schemas.microsoft.com/office/drawing/2014/main" xmlns="" id="{0B3110E2-36A8-4C54-827B-1771BCD165E6}"/>
              </a:ext>
            </a:extLst>
          </p:cNvPr>
          <p:cNvSpPr/>
          <p:nvPr/>
        </p:nvSpPr>
        <p:spPr>
          <a:xfrm flipH="1" flipV="1">
            <a:off x="9858703" y="0"/>
            <a:ext cx="2342978" cy="448544"/>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rgbClr val="25C5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24;p22">
            <a:extLst>
              <a:ext uri="{FF2B5EF4-FFF2-40B4-BE49-F238E27FC236}">
                <a16:creationId xmlns:a16="http://schemas.microsoft.com/office/drawing/2014/main" xmlns="" id="{67912003-6377-459D-9293-64FB0F820C6D}"/>
              </a:ext>
            </a:extLst>
          </p:cNvPr>
          <p:cNvSpPr/>
          <p:nvPr/>
        </p:nvSpPr>
        <p:spPr>
          <a:xfrm rot="10800000">
            <a:off x="-29046" y="5749998"/>
            <a:ext cx="12230727" cy="1107998"/>
          </a:xfrm>
          <a:custGeom>
            <a:avLst/>
            <a:gdLst/>
            <a:ahLst/>
            <a:cxnLst/>
            <a:rect l="l" t="t" r="r" b="b"/>
            <a:pathLst>
              <a:path w="105478" h="25807" extrusionOk="0">
                <a:moveTo>
                  <a:pt x="0" y="0"/>
                </a:moveTo>
                <a:lnTo>
                  <a:pt x="0" y="14370"/>
                </a:lnTo>
                <a:cubicBezTo>
                  <a:pt x="5163" y="12313"/>
                  <a:pt x="10590" y="11048"/>
                  <a:pt x="16590" y="10634"/>
                </a:cubicBezTo>
                <a:cubicBezTo>
                  <a:pt x="17075" y="10601"/>
                  <a:pt x="17556" y="10585"/>
                  <a:pt x="18036" y="10585"/>
                </a:cubicBezTo>
                <a:cubicBezTo>
                  <a:pt x="29132" y="10585"/>
                  <a:pt x="38983" y="19185"/>
                  <a:pt x="49712" y="22197"/>
                </a:cubicBezTo>
                <a:cubicBezTo>
                  <a:pt x="58237" y="24590"/>
                  <a:pt x="66814" y="25807"/>
                  <a:pt x="75388" y="25807"/>
                </a:cubicBezTo>
                <a:cubicBezTo>
                  <a:pt x="84989" y="25807"/>
                  <a:pt x="94586" y="24281"/>
                  <a:pt x="104102" y="21170"/>
                </a:cubicBezTo>
                <a:cubicBezTo>
                  <a:pt x="104556" y="21021"/>
                  <a:pt x="105018" y="20865"/>
                  <a:pt x="105478" y="20705"/>
                </a:cubicBezTo>
                <a:lnTo>
                  <a:pt x="105478" y="0"/>
                </a:lnTo>
                <a:close/>
              </a:path>
            </a:pathLst>
          </a:custGeom>
          <a:solidFill>
            <a:srgbClr val="46DA8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7BCE37"/>
              </a:solidFill>
            </a:endParaRPr>
          </a:p>
        </p:txBody>
      </p:sp>
      <p:sp>
        <p:nvSpPr>
          <p:cNvPr id="4" name="Google Shape;148;p10">
            <a:extLst>
              <a:ext uri="{FF2B5EF4-FFF2-40B4-BE49-F238E27FC236}">
                <a16:creationId xmlns:a16="http://schemas.microsoft.com/office/drawing/2014/main" xmlns="" id="{3CBE3A76-6964-4805-80C0-F962A000ECA8}"/>
              </a:ext>
            </a:extLst>
          </p:cNvPr>
          <p:cNvSpPr/>
          <p:nvPr/>
        </p:nvSpPr>
        <p:spPr>
          <a:xfrm flipH="1">
            <a:off x="0" y="5749998"/>
            <a:ext cx="12230728" cy="1108002"/>
          </a:xfrm>
          <a:custGeom>
            <a:avLst/>
            <a:gdLst/>
            <a:ahLst/>
            <a:cxnLst/>
            <a:rect l="l" t="t" r="r" b="b"/>
            <a:pathLst>
              <a:path w="71895" h="23995" extrusionOk="0">
                <a:moveTo>
                  <a:pt x="21214" y="0"/>
                </a:moveTo>
                <a:cubicBezTo>
                  <a:pt x="18150" y="0"/>
                  <a:pt x="15133" y="613"/>
                  <a:pt x="12269" y="1887"/>
                </a:cubicBezTo>
                <a:cubicBezTo>
                  <a:pt x="2418" y="6270"/>
                  <a:pt x="0" y="17732"/>
                  <a:pt x="0" y="17732"/>
                </a:cubicBezTo>
                <a:lnTo>
                  <a:pt x="0" y="23995"/>
                </a:lnTo>
                <a:lnTo>
                  <a:pt x="71894" y="23995"/>
                </a:lnTo>
                <a:lnTo>
                  <a:pt x="71894" y="15969"/>
                </a:lnTo>
                <a:cubicBezTo>
                  <a:pt x="69535" y="17370"/>
                  <a:pt x="66828" y="17986"/>
                  <a:pt x="63951" y="17986"/>
                </a:cubicBezTo>
                <a:cubicBezTo>
                  <a:pt x="56074" y="17986"/>
                  <a:pt x="46926" y="13373"/>
                  <a:pt x="40161" y="7661"/>
                </a:cubicBezTo>
                <a:cubicBezTo>
                  <a:pt x="34286" y="2703"/>
                  <a:pt x="27647" y="0"/>
                  <a:pt x="21214" y="0"/>
                </a:cubicBezTo>
                <a:close/>
              </a:path>
            </a:pathLst>
          </a:custGeom>
          <a:solidFill>
            <a:srgbClr val="25C5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177;p60">
            <a:extLst>
              <a:ext uri="{FF2B5EF4-FFF2-40B4-BE49-F238E27FC236}">
                <a16:creationId xmlns:a16="http://schemas.microsoft.com/office/drawing/2014/main" xmlns="" id="{92BFAA10-57EE-4213-ACB2-C2F5063E07B7}"/>
              </a:ext>
            </a:extLst>
          </p:cNvPr>
          <p:cNvSpPr/>
          <p:nvPr/>
        </p:nvSpPr>
        <p:spPr>
          <a:xfrm rot="10800000">
            <a:off x="10089927" y="-3"/>
            <a:ext cx="2102069" cy="399396"/>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rgbClr val="46DA8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94;p33">
            <a:extLst>
              <a:ext uri="{FF2B5EF4-FFF2-40B4-BE49-F238E27FC236}">
                <a16:creationId xmlns:a16="http://schemas.microsoft.com/office/drawing/2014/main" xmlns="" id="{A14B5972-3495-47B8-9CA4-C22EE0455884}"/>
              </a:ext>
            </a:extLst>
          </p:cNvPr>
          <p:cNvSpPr txBox="1">
            <a:spLocks/>
          </p:cNvSpPr>
          <p:nvPr/>
        </p:nvSpPr>
        <p:spPr>
          <a:xfrm>
            <a:off x="2013943" y="767736"/>
            <a:ext cx="3142593"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kumimoji="0" lang="zh-CN" alt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两段内容页</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sp>
        <p:nvSpPr>
          <p:cNvPr id="12" name="quotation-mark_32371">
            <a:extLst>
              <a:ext uri="{FF2B5EF4-FFF2-40B4-BE49-F238E27FC236}">
                <a16:creationId xmlns:a16="http://schemas.microsoft.com/office/drawing/2014/main" xmlns="" id="{B4CC8244-0543-484A-8F69-FDC58828FCB6}"/>
              </a:ext>
            </a:extLst>
          </p:cNvPr>
          <p:cNvSpPr>
            <a:spLocks noChangeAspect="1"/>
          </p:cNvSpPr>
          <p:nvPr/>
        </p:nvSpPr>
        <p:spPr bwMode="auto">
          <a:xfrm>
            <a:off x="1141500" y="874972"/>
            <a:ext cx="609685" cy="565862"/>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rgbClr val="FFC000"/>
          </a:solidFill>
          <a:ln>
            <a:noFill/>
          </a:ln>
        </p:spPr>
      </p:sp>
      <p:sp>
        <p:nvSpPr>
          <p:cNvPr id="58" name="Google Shape;587;p35">
            <a:extLst>
              <a:ext uri="{FF2B5EF4-FFF2-40B4-BE49-F238E27FC236}">
                <a16:creationId xmlns:a16="http://schemas.microsoft.com/office/drawing/2014/main" xmlns="" id="{9130832F-9382-411E-A7DA-2C39533B4DA4}"/>
              </a:ext>
            </a:extLst>
          </p:cNvPr>
          <p:cNvSpPr/>
          <p:nvPr/>
        </p:nvSpPr>
        <p:spPr>
          <a:xfrm>
            <a:off x="287350" y="3121625"/>
            <a:ext cx="357005" cy="363391"/>
          </a:xfrm>
          <a:custGeom>
            <a:avLst/>
            <a:gdLst>
              <a:gd name="T0" fmla="*/ 10015 w 10200"/>
              <a:gd name="T1" fmla="*/ 94 h 10384"/>
              <a:gd name="T2" fmla="*/ 9551 w 10200"/>
              <a:gd name="T3" fmla="*/ 94 h 10384"/>
              <a:gd name="T4" fmla="*/ 278 w 10200"/>
              <a:gd name="T5" fmla="*/ 4773 h 10384"/>
              <a:gd name="T6" fmla="*/ 0 w 10200"/>
              <a:gd name="T7" fmla="*/ 5148 h 10384"/>
              <a:gd name="T8" fmla="*/ 186 w 10200"/>
              <a:gd name="T9" fmla="*/ 5523 h 10384"/>
              <a:gd name="T10" fmla="*/ 2411 w 10200"/>
              <a:gd name="T11" fmla="*/ 6926 h 10384"/>
              <a:gd name="T12" fmla="*/ 2968 w 10200"/>
              <a:gd name="T13" fmla="*/ 6832 h 10384"/>
              <a:gd name="T14" fmla="*/ 7882 w 10200"/>
              <a:gd name="T15" fmla="*/ 2341 h 10384"/>
              <a:gd name="T16" fmla="*/ 8069 w 10200"/>
              <a:gd name="T17" fmla="*/ 2435 h 10384"/>
              <a:gd name="T18" fmla="*/ 3616 w 10200"/>
              <a:gd name="T19" fmla="*/ 7205 h 10384"/>
              <a:gd name="T20" fmla="*/ 3524 w 10200"/>
              <a:gd name="T21" fmla="*/ 7485 h 10384"/>
              <a:gd name="T22" fmla="*/ 3524 w 10200"/>
              <a:gd name="T23" fmla="*/ 9544 h 10384"/>
              <a:gd name="T24" fmla="*/ 3801 w 10200"/>
              <a:gd name="T25" fmla="*/ 10011 h 10384"/>
              <a:gd name="T26" fmla="*/ 4265 w 10200"/>
              <a:gd name="T27" fmla="*/ 9917 h 10384"/>
              <a:gd name="T28" fmla="*/ 5379 w 10200"/>
              <a:gd name="T29" fmla="*/ 8794 h 10384"/>
              <a:gd name="T30" fmla="*/ 7604 w 10200"/>
              <a:gd name="T31" fmla="*/ 10290 h 10384"/>
              <a:gd name="T32" fmla="*/ 7881 w 10200"/>
              <a:gd name="T33" fmla="*/ 10384 h 10384"/>
              <a:gd name="T34" fmla="*/ 8068 w 10200"/>
              <a:gd name="T35" fmla="*/ 10384 h 10384"/>
              <a:gd name="T36" fmla="*/ 8345 w 10200"/>
              <a:gd name="T37" fmla="*/ 10009 h 10384"/>
              <a:gd name="T38" fmla="*/ 10200 w 10200"/>
              <a:gd name="T39" fmla="*/ 655 h 10384"/>
              <a:gd name="T40" fmla="*/ 10015 w 10200"/>
              <a:gd name="T41" fmla="*/ 94 h 10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00" h="10384">
                <a:moveTo>
                  <a:pt x="10015" y="94"/>
                </a:moveTo>
                <a:cubicBezTo>
                  <a:pt x="9829" y="0"/>
                  <a:pt x="9644" y="0"/>
                  <a:pt x="9551" y="94"/>
                </a:cubicBezTo>
                <a:lnTo>
                  <a:pt x="278" y="4773"/>
                </a:lnTo>
                <a:cubicBezTo>
                  <a:pt x="91" y="4773"/>
                  <a:pt x="0" y="4960"/>
                  <a:pt x="0" y="5148"/>
                </a:cubicBezTo>
                <a:cubicBezTo>
                  <a:pt x="0" y="5335"/>
                  <a:pt x="93" y="5523"/>
                  <a:pt x="186" y="5523"/>
                </a:cubicBezTo>
                <a:lnTo>
                  <a:pt x="2411" y="6926"/>
                </a:lnTo>
                <a:cubicBezTo>
                  <a:pt x="2597" y="7020"/>
                  <a:pt x="2782" y="7020"/>
                  <a:pt x="2968" y="6832"/>
                </a:cubicBezTo>
                <a:lnTo>
                  <a:pt x="7882" y="2341"/>
                </a:lnTo>
                <a:lnTo>
                  <a:pt x="8069" y="2435"/>
                </a:lnTo>
                <a:lnTo>
                  <a:pt x="3616" y="7205"/>
                </a:lnTo>
                <a:cubicBezTo>
                  <a:pt x="3524" y="7299"/>
                  <a:pt x="3524" y="7393"/>
                  <a:pt x="3524" y="7485"/>
                </a:cubicBezTo>
                <a:lnTo>
                  <a:pt x="3524" y="9544"/>
                </a:lnTo>
                <a:cubicBezTo>
                  <a:pt x="3524" y="9731"/>
                  <a:pt x="3616" y="9919"/>
                  <a:pt x="3801" y="10011"/>
                </a:cubicBezTo>
                <a:cubicBezTo>
                  <a:pt x="3986" y="10104"/>
                  <a:pt x="4173" y="10011"/>
                  <a:pt x="4265" y="9917"/>
                </a:cubicBezTo>
                <a:lnTo>
                  <a:pt x="5379" y="8794"/>
                </a:lnTo>
                <a:lnTo>
                  <a:pt x="7604" y="10290"/>
                </a:lnTo>
                <a:cubicBezTo>
                  <a:pt x="7696" y="10384"/>
                  <a:pt x="7790" y="10384"/>
                  <a:pt x="7881" y="10384"/>
                </a:cubicBezTo>
                <a:lnTo>
                  <a:pt x="8068" y="10384"/>
                </a:lnTo>
                <a:cubicBezTo>
                  <a:pt x="8254" y="10290"/>
                  <a:pt x="8345" y="10196"/>
                  <a:pt x="8345" y="10009"/>
                </a:cubicBezTo>
                <a:lnTo>
                  <a:pt x="10200" y="655"/>
                </a:lnTo>
                <a:cubicBezTo>
                  <a:pt x="10200" y="374"/>
                  <a:pt x="10200" y="188"/>
                  <a:pt x="10015" y="94"/>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dirty="0"/>
          </a:p>
        </p:txBody>
      </p:sp>
      <p:grpSp>
        <p:nvGrpSpPr>
          <p:cNvPr id="8" name="组合 7">
            <a:extLst>
              <a:ext uri="{FF2B5EF4-FFF2-40B4-BE49-F238E27FC236}">
                <a16:creationId xmlns:a16="http://schemas.microsoft.com/office/drawing/2014/main" xmlns="" id="{314471DD-0A38-44F6-A53F-EE795FE5A4B1}"/>
              </a:ext>
            </a:extLst>
          </p:cNvPr>
          <p:cNvGrpSpPr/>
          <p:nvPr/>
        </p:nvGrpSpPr>
        <p:grpSpPr>
          <a:xfrm>
            <a:off x="1144589" y="1999539"/>
            <a:ext cx="4462141" cy="3391740"/>
            <a:chOff x="1144589" y="1999539"/>
            <a:chExt cx="4462141" cy="3391740"/>
          </a:xfrm>
        </p:grpSpPr>
        <p:sp>
          <p:nvSpPr>
            <p:cNvPr id="56" name="Google Shape;363;p18">
              <a:extLst>
                <a:ext uri="{FF2B5EF4-FFF2-40B4-BE49-F238E27FC236}">
                  <a16:creationId xmlns:a16="http://schemas.microsoft.com/office/drawing/2014/main" xmlns="" id="{39658D89-522D-49D1-A743-0A2E80C13082}"/>
                </a:ext>
              </a:extLst>
            </p:cNvPr>
            <p:cNvSpPr/>
            <p:nvPr/>
          </p:nvSpPr>
          <p:spPr>
            <a:xfrm>
              <a:off x="1144589" y="2429529"/>
              <a:ext cx="4462141" cy="2961750"/>
            </a:xfrm>
            <a:prstGeom prst="roundRect">
              <a:avLst>
                <a:gd name="adj" fmla="val 5979"/>
              </a:avLst>
            </a:prstGeom>
            <a:noFill/>
            <a:ln w="19050" cap="rnd" cmpd="sng">
              <a:solidFill>
                <a:srgbClr val="1CA15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9" name="Google Shape;602;p35">
              <a:extLst>
                <a:ext uri="{FF2B5EF4-FFF2-40B4-BE49-F238E27FC236}">
                  <a16:creationId xmlns:a16="http://schemas.microsoft.com/office/drawing/2014/main" xmlns="" id="{EE0B3F6B-C462-48F8-9F47-9F33F5F92894}"/>
                </a:ext>
              </a:extLst>
            </p:cNvPr>
            <p:cNvSpPr txBox="1">
              <a:spLocks/>
            </p:cNvSpPr>
            <p:nvPr/>
          </p:nvSpPr>
          <p:spPr>
            <a:xfrm>
              <a:off x="3488233" y="2175744"/>
              <a:ext cx="1702895" cy="507571"/>
            </a:xfrm>
            <a:prstGeom prst="rect">
              <a:avLst/>
            </a:prstGeom>
            <a:solidFill>
              <a:srgbClr val="F5FFF3"/>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999999"/>
                </a:buClr>
                <a:buSzPts val="1400"/>
                <a:buFont typeface="PT Sans"/>
                <a:buNone/>
                <a:defRPr sz="1400" b="1" i="0" u="none" strike="noStrike" cap="none">
                  <a:solidFill>
                    <a:srgbClr val="423A9C"/>
                  </a:solidFill>
                  <a:latin typeface="Open Sans"/>
                  <a:ea typeface="Open Sans"/>
                  <a:cs typeface="Open Sans"/>
                  <a:sym typeface="Open Sans"/>
                </a:defRPr>
              </a:lvl1pPr>
              <a:lvl2pPr marL="914400" marR="0" lvl="1"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2pPr>
              <a:lvl3pPr marL="1371600" marR="0" lvl="2"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3pPr>
              <a:lvl4pPr marL="1828800" marR="0" lvl="3"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4pPr>
              <a:lvl5pPr marL="2286000" marR="0" lvl="4"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5pPr>
              <a:lvl6pPr marL="2743200" marR="0" lvl="5"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6pPr>
              <a:lvl7pPr marL="3200400" marR="0" lvl="6"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7pPr>
              <a:lvl8pPr marL="3657600" marR="0" lvl="7"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8pPr>
              <a:lvl9pPr marL="4114800" marR="0" lvl="8"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9pPr>
            </a:lstStyle>
            <a:p>
              <a:pPr marL="0" marR="0" lvl="0" indent="0" algn="ctr" defTabSz="914400" rtl="0" eaLnBrk="1" fontAlgn="auto" latinLnBrk="0" hangingPunct="1">
                <a:lnSpc>
                  <a:spcPct val="100000"/>
                </a:lnSpc>
                <a:spcBef>
                  <a:spcPts val="0"/>
                </a:spcBef>
                <a:spcAft>
                  <a:spcPts val="0"/>
                </a:spcAft>
                <a:buClr>
                  <a:srgbClr val="999999"/>
                </a:buClr>
                <a:buSzPts val="1400"/>
                <a:buFont typeface="PT Sans"/>
                <a:buNone/>
                <a:tabLst/>
                <a:defRPr/>
              </a:pPr>
              <a:r>
                <a:rPr kumimoji="0" lang="zh-CN" altLang="en-US" sz="2400" b="1" i="0" u="none" strike="noStrike" kern="0" cap="none" spc="0" normalizeH="0" baseline="0" noProof="0" dirty="0">
                  <a:ln>
                    <a:noFill/>
                  </a:ln>
                  <a:solidFill>
                    <a:srgbClr val="1CA15F"/>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输入标题</a:t>
              </a:r>
              <a:endParaRPr kumimoji="0" lang="en-US" sz="2400" b="1" i="0" u="none" strike="noStrike" kern="0" cap="none" spc="0" normalizeH="0" baseline="0" noProof="0" dirty="0">
                <a:ln>
                  <a:noFill/>
                </a:ln>
                <a:solidFill>
                  <a:srgbClr val="1CA15F"/>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sp>
          <p:nvSpPr>
            <p:cNvPr id="60" name="文本框 59">
              <a:extLst>
                <a:ext uri="{FF2B5EF4-FFF2-40B4-BE49-F238E27FC236}">
                  <a16:creationId xmlns:a16="http://schemas.microsoft.com/office/drawing/2014/main" xmlns="" id="{2415B77C-73B9-4196-8CEA-2EEA58F2B92C}"/>
                </a:ext>
              </a:extLst>
            </p:cNvPr>
            <p:cNvSpPr txBox="1"/>
            <p:nvPr/>
          </p:nvSpPr>
          <p:spPr>
            <a:xfrm>
              <a:off x="1534825" y="2881545"/>
              <a:ext cx="3681670" cy="2288255"/>
            </a:xfrm>
            <a:prstGeom prst="rect">
              <a:avLst/>
            </a:prstGeom>
            <a:noFill/>
          </p:spPr>
          <p:txBody>
            <a:bodyPr wrap="square">
              <a:spAutoFit/>
            </a:bodyPr>
            <a:lstStyle/>
            <a:p>
              <a:pPr algn="just">
                <a:lnSpc>
                  <a:spcPct val="120000"/>
                </a:lnSpc>
              </a:pPr>
              <a:r>
                <a:rPr lang="zh-CN" altLang="en-US" sz="2000" spc="7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请在此输入文本请在此输入文本请在此输入文本请在此输入文本请在此输入文本请在此输入文本请在此输入请在此输入文本请在此输入文本请在此输入文本</a:t>
              </a:r>
            </a:p>
          </p:txBody>
        </p:sp>
        <p:grpSp>
          <p:nvGrpSpPr>
            <p:cNvPr id="61" name="Google Shape;2375;p49">
              <a:extLst>
                <a:ext uri="{FF2B5EF4-FFF2-40B4-BE49-F238E27FC236}">
                  <a16:creationId xmlns:a16="http://schemas.microsoft.com/office/drawing/2014/main" xmlns="" id="{D683C61F-7A27-4817-A79F-ED43702528DA}"/>
                </a:ext>
              </a:extLst>
            </p:cNvPr>
            <p:cNvGrpSpPr/>
            <p:nvPr/>
          </p:nvGrpSpPr>
          <p:grpSpPr>
            <a:xfrm>
              <a:off x="1615274" y="1999539"/>
              <a:ext cx="692886" cy="785216"/>
              <a:chOff x="1490725" y="238125"/>
              <a:chExt cx="4605125" cy="5218775"/>
            </a:xfrm>
          </p:grpSpPr>
          <p:sp>
            <p:nvSpPr>
              <p:cNvPr id="62" name="Google Shape;2376;p49">
                <a:extLst>
                  <a:ext uri="{FF2B5EF4-FFF2-40B4-BE49-F238E27FC236}">
                    <a16:creationId xmlns:a16="http://schemas.microsoft.com/office/drawing/2014/main" xmlns="" id="{CA942D76-6148-4CA8-809A-A99176060FAD}"/>
                  </a:ext>
                </a:extLst>
              </p:cNvPr>
              <p:cNvSpPr/>
              <p:nvPr/>
            </p:nvSpPr>
            <p:spPr>
              <a:xfrm>
                <a:off x="1490725" y="2335575"/>
                <a:ext cx="3253850" cy="3121325"/>
              </a:xfrm>
              <a:custGeom>
                <a:avLst/>
                <a:gdLst/>
                <a:ahLst/>
                <a:cxnLst/>
                <a:rect l="l" t="t" r="r" b="b"/>
                <a:pathLst>
                  <a:path w="130154" h="124853" extrusionOk="0">
                    <a:moveTo>
                      <a:pt x="104971" y="0"/>
                    </a:moveTo>
                    <a:lnTo>
                      <a:pt x="64000" y="40971"/>
                    </a:lnTo>
                    <a:lnTo>
                      <a:pt x="54541" y="50463"/>
                    </a:lnTo>
                    <a:lnTo>
                      <a:pt x="2414" y="102557"/>
                    </a:lnTo>
                    <a:cubicBezTo>
                      <a:pt x="0" y="104971"/>
                      <a:pt x="0" y="108885"/>
                      <a:pt x="2414" y="111299"/>
                    </a:cubicBezTo>
                    <a:lnTo>
                      <a:pt x="14190" y="123042"/>
                    </a:lnTo>
                    <a:cubicBezTo>
                      <a:pt x="15380" y="124249"/>
                      <a:pt x="16954" y="124853"/>
                      <a:pt x="18532" y="124853"/>
                    </a:cubicBezTo>
                    <a:cubicBezTo>
                      <a:pt x="20110" y="124853"/>
                      <a:pt x="21692" y="124249"/>
                      <a:pt x="22899" y="123042"/>
                    </a:cubicBezTo>
                    <a:lnTo>
                      <a:pt x="67001" y="78940"/>
                    </a:lnTo>
                    <a:cubicBezTo>
                      <a:pt x="69089" y="76853"/>
                      <a:pt x="71405" y="75059"/>
                      <a:pt x="73884" y="73558"/>
                    </a:cubicBezTo>
                    <a:cubicBezTo>
                      <a:pt x="74667" y="73069"/>
                      <a:pt x="75482" y="72645"/>
                      <a:pt x="76298" y="72221"/>
                    </a:cubicBezTo>
                    <a:cubicBezTo>
                      <a:pt x="78059" y="71307"/>
                      <a:pt x="79919" y="70557"/>
                      <a:pt x="81811" y="69970"/>
                    </a:cubicBezTo>
                    <a:cubicBezTo>
                      <a:pt x="87389" y="68176"/>
                      <a:pt x="92445" y="65110"/>
                      <a:pt x="96588" y="60967"/>
                    </a:cubicBezTo>
                    <a:lnTo>
                      <a:pt x="130153" y="27434"/>
                    </a:lnTo>
                    <a:cubicBezTo>
                      <a:pt x="125913" y="20942"/>
                      <a:pt x="120922" y="14810"/>
                      <a:pt x="115246" y="9134"/>
                    </a:cubicBezTo>
                    <a:cubicBezTo>
                      <a:pt x="114496" y="8384"/>
                      <a:pt x="113778" y="7666"/>
                      <a:pt x="112995" y="6948"/>
                    </a:cubicBezTo>
                    <a:cubicBezTo>
                      <a:pt x="110418" y="4502"/>
                      <a:pt x="107744" y="2186"/>
                      <a:pt x="104971"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377;p49">
                <a:extLst>
                  <a:ext uri="{FF2B5EF4-FFF2-40B4-BE49-F238E27FC236}">
                    <a16:creationId xmlns:a16="http://schemas.microsoft.com/office/drawing/2014/main" xmlns="" id="{15E23C76-B953-43D7-8E49-1A4D31D64118}"/>
                  </a:ext>
                </a:extLst>
              </p:cNvPr>
              <p:cNvSpPr/>
              <p:nvPr/>
            </p:nvSpPr>
            <p:spPr>
              <a:xfrm>
                <a:off x="1490725" y="2301250"/>
                <a:ext cx="3253850" cy="2895100"/>
              </a:xfrm>
              <a:custGeom>
                <a:avLst/>
                <a:gdLst/>
                <a:ahLst/>
                <a:cxnLst/>
                <a:rect l="l" t="t" r="r" b="b"/>
                <a:pathLst>
                  <a:path w="130154" h="115804" extrusionOk="0">
                    <a:moveTo>
                      <a:pt x="119311" y="0"/>
                    </a:moveTo>
                    <a:cubicBezTo>
                      <a:pt x="115958" y="0"/>
                      <a:pt x="110463" y="1911"/>
                      <a:pt x="107151" y="1911"/>
                    </a:cubicBezTo>
                    <a:cubicBezTo>
                      <a:pt x="106220" y="1911"/>
                      <a:pt x="105461" y="1760"/>
                      <a:pt x="104971" y="1373"/>
                    </a:cubicBezTo>
                    <a:lnTo>
                      <a:pt x="95544" y="10800"/>
                    </a:lnTo>
                    <a:lnTo>
                      <a:pt x="64000" y="42344"/>
                    </a:lnTo>
                    <a:lnTo>
                      <a:pt x="54541" y="51836"/>
                    </a:lnTo>
                    <a:lnTo>
                      <a:pt x="2414" y="103930"/>
                    </a:lnTo>
                    <a:cubicBezTo>
                      <a:pt x="0" y="106344"/>
                      <a:pt x="0" y="110258"/>
                      <a:pt x="2414" y="112672"/>
                    </a:cubicBezTo>
                    <a:lnTo>
                      <a:pt x="5545" y="115804"/>
                    </a:lnTo>
                    <a:lnTo>
                      <a:pt x="103568" y="17748"/>
                    </a:lnTo>
                    <a:cubicBezTo>
                      <a:pt x="104318" y="18466"/>
                      <a:pt x="105069" y="19184"/>
                      <a:pt x="105819" y="19934"/>
                    </a:cubicBezTo>
                    <a:cubicBezTo>
                      <a:pt x="111495" y="25610"/>
                      <a:pt x="116453" y="31742"/>
                      <a:pt x="120694" y="38234"/>
                    </a:cubicBezTo>
                    <a:lnTo>
                      <a:pt x="130153" y="28807"/>
                    </a:lnTo>
                    <a:cubicBezTo>
                      <a:pt x="125913" y="22315"/>
                      <a:pt x="129599" y="8517"/>
                      <a:pt x="123923" y="2841"/>
                    </a:cubicBezTo>
                    <a:cubicBezTo>
                      <a:pt x="123173" y="2091"/>
                      <a:pt x="122422" y="1373"/>
                      <a:pt x="121672" y="656"/>
                    </a:cubicBezTo>
                    <a:cubicBezTo>
                      <a:pt x="121173" y="181"/>
                      <a:pt x="120343" y="0"/>
                      <a:pt x="119311" y="0"/>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378;p49">
                <a:extLst>
                  <a:ext uri="{FF2B5EF4-FFF2-40B4-BE49-F238E27FC236}">
                    <a16:creationId xmlns:a16="http://schemas.microsoft.com/office/drawing/2014/main" xmlns="" id="{96B9BBA7-5C3A-4AF6-96B5-1482879B49E6}"/>
                  </a:ext>
                </a:extLst>
              </p:cNvPr>
              <p:cNvSpPr/>
              <p:nvPr/>
            </p:nvSpPr>
            <p:spPr>
              <a:xfrm>
                <a:off x="4784500" y="1037900"/>
                <a:ext cx="1311350" cy="907075"/>
              </a:xfrm>
              <a:custGeom>
                <a:avLst/>
                <a:gdLst/>
                <a:ahLst/>
                <a:cxnLst/>
                <a:rect l="l" t="t" r="r" b="b"/>
                <a:pathLst>
                  <a:path w="52454" h="36283" extrusionOk="0">
                    <a:moveTo>
                      <a:pt x="29538" y="1"/>
                    </a:moveTo>
                    <a:cubicBezTo>
                      <a:pt x="26831" y="1"/>
                      <a:pt x="24123" y="1037"/>
                      <a:pt x="22052" y="3108"/>
                    </a:cubicBezTo>
                    <a:lnTo>
                      <a:pt x="14027" y="11100"/>
                    </a:lnTo>
                    <a:cubicBezTo>
                      <a:pt x="16213" y="13873"/>
                      <a:pt x="1" y="24344"/>
                      <a:pt x="2480" y="26953"/>
                    </a:cubicBezTo>
                    <a:cubicBezTo>
                      <a:pt x="3165" y="27703"/>
                      <a:pt x="9885" y="29139"/>
                      <a:pt x="10602" y="29889"/>
                    </a:cubicBezTo>
                    <a:cubicBezTo>
                      <a:pt x="16278" y="35565"/>
                      <a:pt x="34969" y="32009"/>
                      <a:pt x="41461" y="36282"/>
                    </a:cubicBezTo>
                    <a:lnTo>
                      <a:pt x="48343" y="29400"/>
                    </a:lnTo>
                    <a:cubicBezTo>
                      <a:pt x="52453" y="25257"/>
                      <a:pt x="52453" y="18537"/>
                      <a:pt x="48343" y="14394"/>
                    </a:cubicBezTo>
                    <a:lnTo>
                      <a:pt x="37024" y="3108"/>
                    </a:lnTo>
                    <a:cubicBezTo>
                      <a:pt x="34953" y="1037"/>
                      <a:pt x="32245" y="1"/>
                      <a:pt x="29538"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379;p49">
                <a:extLst>
                  <a:ext uri="{FF2B5EF4-FFF2-40B4-BE49-F238E27FC236}">
                    <a16:creationId xmlns:a16="http://schemas.microsoft.com/office/drawing/2014/main" xmlns="" id="{EC6C5B29-D8F4-4D35-942B-F4C11FF5FE04}"/>
                  </a:ext>
                </a:extLst>
              </p:cNvPr>
              <p:cNvSpPr/>
              <p:nvPr/>
            </p:nvSpPr>
            <p:spPr>
              <a:xfrm>
                <a:off x="5107450" y="1037900"/>
                <a:ext cx="602675" cy="618375"/>
              </a:xfrm>
              <a:custGeom>
                <a:avLst/>
                <a:gdLst/>
                <a:ahLst/>
                <a:cxnLst/>
                <a:rect l="l" t="t" r="r" b="b"/>
                <a:pathLst>
                  <a:path w="24107" h="24735" extrusionOk="0">
                    <a:moveTo>
                      <a:pt x="16620" y="1"/>
                    </a:moveTo>
                    <a:cubicBezTo>
                      <a:pt x="13913" y="1"/>
                      <a:pt x="11205" y="1037"/>
                      <a:pt x="9134" y="3108"/>
                    </a:cubicBezTo>
                    <a:lnTo>
                      <a:pt x="1109" y="11100"/>
                    </a:lnTo>
                    <a:cubicBezTo>
                      <a:pt x="3295" y="13873"/>
                      <a:pt x="0" y="22158"/>
                      <a:pt x="2479" y="24735"/>
                    </a:cubicBezTo>
                    <a:lnTo>
                      <a:pt x="24106" y="3108"/>
                    </a:lnTo>
                    <a:cubicBezTo>
                      <a:pt x="22035" y="1037"/>
                      <a:pt x="19327" y="1"/>
                      <a:pt x="16620" y="1"/>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2380;p49">
                <a:extLst>
                  <a:ext uri="{FF2B5EF4-FFF2-40B4-BE49-F238E27FC236}">
                    <a16:creationId xmlns:a16="http://schemas.microsoft.com/office/drawing/2014/main" xmlns="" id="{1273C3CD-ED93-4829-A50C-1315EC67A141}"/>
                  </a:ext>
                </a:extLst>
              </p:cNvPr>
              <p:cNvSpPr/>
              <p:nvPr/>
            </p:nvSpPr>
            <p:spPr>
              <a:xfrm>
                <a:off x="3140475" y="238125"/>
                <a:ext cx="2953750" cy="2961075"/>
              </a:xfrm>
              <a:custGeom>
                <a:avLst/>
                <a:gdLst/>
                <a:ahLst/>
                <a:cxnLst/>
                <a:rect l="l" t="t" r="r" b="b"/>
                <a:pathLst>
                  <a:path w="118150" h="118443" extrusionOk="0">
                    <a:moveTo>
                      <a:pt x="58585" y="0"/>
                    </a:moveTo>
                    <a:cubicBezTo>
                      <a:pt x="44070" y="489"/>
                      <a:pt x="29684" y="6296"/>
                      <a:pt x="18561" y="17386"/>
                    </a:cubicBezTo>
                    <a:cubicBezTo>
                      <a:pt x="5741" y="30239"/>
                      <a:pt x="0" y="47429"/>
                      <a:pt x="1338" y="64229"/>
                    </a:cubicBezTo>
                    <a:cubicBezTo>
                      <a:pt x="14712" y="68306"/>
                      <a:pt x="27531" y="74863"/>
                      <a:pt x="38981" y="83898"/>
                    </a:cubicBezTo>
                    <a:cubicBezTo>
                      <a:pt x="42536" y="86704"/>
                      <a:pt x="45961" y="89737"/>
                      <a:pt x="49256" y="93032"/>
                    </a:cubicBezTo>
                    <a:cubicBezTo>
                      <a:pt x="54932" y="98708"/>
                      <a:pt x="59923" y="104840"/>
                      <a:pt x="64163" y="111332"/>
                    </a:cubicBezTo>
                    <a:cubicBezTo>
                      <a:pt x="65697" y="113648"/>
                      <a:pt x="67132" y="116029"/>
                      <a:pt x="68469" y="118443"/>
                    </a:cubicBezTo>
                    <a:cubicBezTo>
                      <a:pt x="80995" y="116779"/>
                      <a:pt x="93097" y="111136"/>
                      <a:pt x="102720" y="101513"/>
                    </a:cubicBezTo>
                    <a:cubicBezTo>
                      <a:pt x="110418" y="93815"/>
                      <a:pt x="115572" y="84485"/>
                      <a:pt x="118149" y="74634"/>
                    </a:cubicBezTo>
                    <a:cubicBezTo>
                      <a:pt x="114431" y="72742"/>
                      <a:pt x="110777" y="70589"/>
                      <a:pt x="107222" y="68273"/>
                    </a:cubicBezTo>
                    <a:cubicBezTo>
                      <a:pt x="100730" y="64000"/>
                      <a:pt x="94598" y="59042"/>
                      <a:pt x="88922" y="53366"/>
                    </a:cubicBezTo>
                    <a:cubicBezTo>
                      <a:pt x="85627" y="50071"/>
                      <a:pt x="82594" y="46646"/>
                      <a:pt x="79788" y="43091"/>
                    </a:cubicBezTo>
                    <a:cubicBezTo>
                      <a:pt x="69513" y="30076"/>
                      <a:pt x="62467" y="15364"/>
                      <a:pt x="5858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2381;p49">
                <a:extLst>
                  <a:ext uri="{FF2B5EF4-FFF2-40B4-BE49-F238E27FC236}">
                    <a16:creationId xmlns:a16="http://schemas.microsoft.com/office/drawing/2014/main" xmlns="" id="{E131F79F-8FEE-47C3-9296-15816F35BE32}"/>
                  </a:ext>
                </a:extLst>
              </p:cNvPr>
              <p:cNvSpPr/>
              <p:nvPr/>
            </p:nvSpPr>
            <p:spPr>
              <a:xfrm>
                <a:off x="3140475" y="238125"/>
                <a:ext cx="1573925" cy="1722350"/>
              </a:xfrm>
              <a:custGeom>
                <a:avLst/>
                <a:gdLst/>
                <a:ahLst/>
                <a:cxnLst/>
                <a:rect l="l" t="t" r="r" b="b"/>
                <a:pathLst>
                  <a:path w="62957" h="68894" extrusionOk="0">
                    <a:moveTo>
                      <a:pt x="58585" y="0"/>
                    </a:moveTo>
                    <a:cubicBezTo>
                      <a:pt x="44070" y="489"/>
                      <a:pt x="29684" y="6296"/>
                      <a:pt x="18561" y="17386"/>
                    </a:cubicBezTo>
                    <a:cubicBezTo>
                      <a:pt x="5741" y="30206"/>
                      <a:pt x="0" y="47429"/>
                      <a:pt x="1338" y="64229"/>
                    </a:cubicBezTo>
                    <a:cubicBezTo>
                      <a:pt x="5643" y="65533"/>
                      <a:pt x="9851" y="67099"/>
                      <a:pt x="13994" y="68893"/>
                    </a:cubicBezTo>
                    <a:cubicBezTo>
                      <a:pt x="14777" y="54801"/>
                      <a:pt x="20551" y="40905"/>
                      <a:pt x="31315" y="30141"/>
                    </a:cubicBezTo>
                    <a:cubicBezTo>
                      <a:pt x="40286" y="21170"/>
                      <a:pt x="51376" y="15690"/>
                      <a:pt x="62956" y="13635"/>
                    </a:cubicBezTo>
                    <a:cubicBezTo>
                      <a:pt x="61228" y="9166"/>
                      <a:pt x="59760" y="4599"/>
                      <a:pt x="58585"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382;p49">
                <a:extLst>
                  <a:ext uri="{FF2B5EF4-FFF2-40B4-BE49-F238E27FC236}">
                    <a16:creationId xmlns:a16="http://schemas.microsoft.com/office/drawing/2014/main" xmlns="" id="{A02292D2-E520-4F55-ABA3-5CD11C119E05}"/>
                  </a:ext>
                </a:extLst>
              </p:cNvPr>
              <p:cNvSpPr/>
              <p:nvPr/>
            </p:nvSpPr>
            <p:spPr>
              <a:xfrm>
                <a:off x="4129650" y="1374100"/>
                <a:ext cx="736425" cy="737225"/>
              </a:xfrm>
              <a:custGeom>
                <a:avLst/>
                <a:gdLst/>
                <a:ahLst/>
                <a:cxnLst/>
                <a:rect l="l" t="t" r="r" b="b"/>
                <a:pathLst>
                  <a:path w="29457" h="29489" extrusionOk="0">
                    <a:moveTo>
                      <a:pt x="29457" y="0"/>
                    </a:moveTo>
                    <a:cubicBezTo>
                      <a:pt x="25901" y="1371"/>
                      <a:pt x="22933" y="3295"/>
                      <a:pt x="20062" y="5350"/>
                    </a:cubicBezTo>
                    <a:cubicBezTo>
                      <a:pt x="17224" y="7405"/>
                      <a:pt x="14582" y="9689"/>
                      <a:pt x="12136" y="12168"/>
                    </a:cubicBezTo>
                    <a:cubicBezTo>
                      <a:pt x="9689" y="14614"/>
                      <a:pt x="7406" y="17224"/>
                      <a:pt x="5318" y="20094"/>
                    </a:cubicBezTo>
                    <a:cubicBezTo>
                      <a:pt x="4307" y="21497"/>
                      <a:pt x="3328" y="22965"/>
                      <a:pt x="2415" y="24531"/>
                    </a:cubicBezTo>
                    <a:cubicBezTo>
                      <a:pt x="1502" y="26096"/>
                      <a:pt x="653" y="27695"/>
                      <a:pt x="1" y="29489"/>
                    </a:cubicBezTo>
                    <a:cubicBezTo>
                      <a:pt x="1795" y="28804"/>
                      <a:pt x="3393" y="27956"/>
                      <a:pt x="4927" y="27075"/>
                    </a:cubicBezTo>
                    <a:cubicBezTo>
                      <a:pt x="6492" y="26162"/>
                      <a:pt x="7960" y="25183"/>
                      <a:pt x="9396" y="24139"/>
                    </a:cubicBezTo>
                    <a:cubicBezTo>
                      <a:pt x="12233" y="22084"/>
                      <a:pt x="14843" y="19801"/>
                      <a:pt x="17322" y="17322"/>
                    </a:cubicBezTo>
                    <a:cubicBezTo>
                      <a:pt x="19769" y="14875"/>
                      <a:pt x="22052" y="12266"/>
                      <a:pt x="24140" y="9428"/>
                    </a:cubicBezTo>
                    <a:cubicBezTo>
                      <a:pt x="26195" y="6557"/>
                      <a:pt x="28087" y="3556"/>
                      <a:pt x="29457"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 name="组合 8">
            <a:extLst>
              <a:ext uri="{FF2B5EF4-FFF2-40B4-BE49-F238E27FC236}">
                <a16:creationId xmlns:a16="http://schemas.microsoft.com/office/drawing/2014/main" xmlns="" id="{80434AEE-30FE-48AE-83AA-47FF39A4ED6A}"/>
              </a:ext>
            </a:extLst>
          </p:cNvPr>
          <p:cNvGrpSpPr/>
          <p:nvPr/>
        </p:nvGrpSpPr>
        <p:grpSpPr>
          <a:xfrm>
            <a:off x="6604321" y="1999539"/>
            <a:ext cx="4462141" cy="3391740"/>
            <a:chOff x="6604321" y="1999539"/>
            <a:chExt cx="4462141" cy="3391740"/>
          </a:xfrm>
        </p:grpSpPr>
        <p:grpSp>
          <p:nvGrpSpPr>
            <p:cNvPr id="2" name="组合 1">
              <a:extLst>
                <a:ext uri="{FF2B5EF4-FFF2-40B4-BE49-F238E27FC236}">
                  <a16:creationId xmlns:a16="http://schemas.microsoft.com/office/drawing/2014/main" xmlns="" id="{FAE6DD19-D149-4A94-B6F2-93FC243C6960}"/>
                </a:ext>
              </a:extLst>
            </p:cNvPr>
            <p:cNvGrpSpPr/>
            <p:nvPr/>
          </p:nvGrpSpPr>
          <p:grpSpPr>
            <a:xfrm>
              <a:off x="6604321" y="2175744"/>
              <a:ext cx="4462141" cy="3215535"/>
              <a:chOff x="6415903" y="2180017"/>
              <a:chExt cx="4462141" cy="3215535"/>
            </a:xfrm>
          </p:grpSpPr>
          <p:sp>
            <p:nvSpPr>
              <p:cNvPr id="15" name="Google Shape;363;p18">
                <a:extLst>
                  <a:ext uri="{FF2B5EF4-FFF2-40B4-BE49-F238E27FC236}">
                    <a16:creationId xmlns:a16="http://schemas.microsoft.com/office/drawing/2014/main" xmlns="" id="{A81AB69D-A6CF-4C98-8A62-2CCB8CE365C4}"/>
                  </a:ext>
                </a:extLst>
              </p:cNvPr>
              <p:cNvSpPr/>
              <p:nvPr/>
            </p:nvSpPr>
            <p:spPr>
              <a:xfrm>
                <a:off x="6415903" y="2433802"/>
                <a:ext cx="4462141" cy="2961750"/>
              </a:xfrm>
              <a:prstGeom prst="roundRect">
                <a:avLst>
                  <a:gd name="adj" fmla="val 5979"/>
                </a:avLst>
              </a:prstGeom>
              <a:noFill/>
              <a:ln w="19050" cap="rnd" cmpd="sng">
                <a:solidFill>
                  <a:srgbClr val="1CA15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602;p35">
                <a:extLst>
                  <a:ext uri="{FF2B5EF4-FFF2-40B4-BE49-F238E27FC236}">
                    <a16:creationId xmlns:a16="http://schemas.microsoft.com/office/drawing/2014/main" xmlns="" id="{5F8C9E84-3083-41DA-B892-1CCBEDE70E93}"/>
                  </a:ext>
                </a:extLst>
              </p:cNvPr>
              <p:cNvSpPr txBox="1">
                <a:spLocks/>
              </p:cNvSpPr>
              <p:nvPr/>
            </p:nvSpPr>
            <p:spPr>
              <a:xfrm>
                <a:off x="8759547" y="2180017"/>
                <a:ext cx="1702895" cy="507571"/>
              </a:xfrm>
              <a:prstGeom prst="rect">
                <a:avLst/>
              </a:prstGeom>
              <a:solidFill>
                <a:srgbClr val="F5FFF3"/>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999999"/>
                  </a:buClr>
                  <a:buSzPts val="1400"/>
                  <a:buFont typeface="PT Sans"/>
                  <a:buNone/>
                  <a:defRPr sz="1400" b="1" i="0" u="none" strike="noStrike" cap="none">
                    <a:solidFill>
                      <a:srgbClr val="423A9C"/>
                    </a:solidFill>
                    <a:latin typeface="Open Sans"/>
                    <a:ea typeface="Open Sans"/>
                    <a:cs typeface="Open Sans"/>
                    <a:sym typeface="Open Sans"/>
                  </a:defRPr>
                </a:lvl1pPr>
                <a:lvl2pPr marL="914400" marR="0" lvl="1"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2pPr>
                <a:lvl3pPr marL="1371600" marR="0" lvl="2"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3pPr>
                <a:lvl4pPr marL="1828800" marR="0" lvl="3"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4pPr>
                <a:lvl5pPr marL="2286000" marR="0" lvl="4"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5pPr>
                <a:lvl6pPr marL="2743200" marR="0" lvl="5"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6pPr>
                <a:lvl7pPr marL="3200400" marR="0" lvl="6"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7pPr>
                <a:lvl8pPr marL="3657600" marR="0" lvl="7"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8pPr>
                <a:lvl9pPr marL="4114800" marR="0" lvl="8" indent="-317500" algn="r" rtl="0">
                  <a:lnSpc>
                    <a:spcPct val="115000"/>
                  </a:lnSpc>
                  <a:spcBef>
                    <a:spcPts val="0"/>
                  </a:spcBef>
                  <a:spcAft>
                    <a:spcPts val="0"/>
                  </a:spcAft>
                  <a:buClr>
                    <a:srgbClr val="999999"/>
                  </a:buClr>
                  <a:buSzPts val="1400"/>
                  <a:buFont typeface="PT Sans"/>
                  <a:buNone/>
                  <a:defRPr sz="1400" b="1" i="0" u="none" strike="noStrike" cap="none">
                    <a:solidFill>
                      <a:srgbClr val="7D245C"/>
                    </a:solidFill>
                    <a:latin typeface="Open Sans"/>
                    <a:ea typeface="Open Sans"/>
                    <a:cs typeface="Open Sans"/>
                    <a:sym typeface="Open Sans"/>
                  </a:defRPr>
                </a:lvl9pPr>
              </a:lstStyle>
              <a:p>
                <a:pPr marL="0" marR="0" lvl="0" indent="0" algn="ctr" defTabSz="914400" rtl="0" eaLnBrk="1" fontAlgn="auto" latinLnBrk="0" hangingPunct="1">
                  <a:lnSpc>
                    <a:spcPct val="100000"/>
                  </a:lnSpc>
                  <a:spcBef>
                    <a:spcPts val="0"/>
                  </a:spcBef>
                  <a:spcAft>
                    <a:spcPts val="0"/>
                  </a:spcAft>
                  <a:buClr>
                    <a:srgbClr val="999999"/>
                  </a:buClr>
                  <a:buSzPts val="1400"/>
                  <a:buFont typeface="PT Sans"/>
                  <a:buNone/>
                  <a:tabLst/>
                  <a:defRPr/>
                </a:pPr>
                <a:r>
                  <a:rPr kumimoji="0" lang="zh-CN" altLang="en-US" sz="2400" b="1" i="0" u="none" strike="noStrike" kern="0" cap="none" spc="0" normalizeH="0" baseline="0" noProof="0" dirty="0">
                    <a:ln>
                      <a:noFill/>
                    </a:ln>
                    <a:solidFill>
                      <a:srgbClr val="1CA15F"/>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输入标题</a:t>
                </a:r>
                <a:endParaRPr kumimoji="0" lang="en-US" sz="2400" b="1" i="0" u="none" strike="noStrike" kern="0" cap="none" spc="0" normalizeH="0" baseline="0" noProof="0" dirty="0">
                  <a:ln>
                    <a:noFill/>
                  </a:ln>
                  <a:solidFill>
                    <a:srgbClr val="1CA15F"/>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sp>
            <p:nvSpPr>
              <p:cNvPr id="14" name="文本框 13">
                <a:extLst>
                  <a:ext uri="{FF2B5EF4-FFF2-40B4-BE49-F238E27FC236}">
                    <a16:creationId xmlns:a16="http://schemas.microsoft.com/office/drawing/2014/main" xmlns="" id="{15637880-D451-4D06-B87D-CB472B324F40}"/>
                  </a:ext>
                </a:extLst>
              </p:cNvPr>
              <p:cNvSpPr txBox="1"/>
              <p:nvPr/>
            </p:nvSpPr>
            <p:spPr>
              <a:xfrm>
                <a:off x="6806139" y="2885818"/>
                <a:ext cx="3681670" cy="2288255"/>
              </a:xfrm>
              <a:prstGeom prst="rect">
                <a:avLst/>
              </a:prstGeom>
              <a:noFill/>
            </p:spPr>
            <p:txBody>
              <a:bodyPr wrap="square">
                <a:spAutoFit/>
              </a:bodyPr>
              <a:lstStyle/>
              <a:p>
                <a:pPr algn="just">
                  <a:lnSpc>
                    <a:spcPct val="120000"/>
                  </a:lnSpc>
                </a:pPr>
                <a:r>
                  <a:rPr lang="zh-CN" altLang="en-US" sz="2000" spc="7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请在此输入文本请在此输入文本请在此输入文本请在此输入文本请在此输入文本请在此输入文本请在此输入请在此输入文本请在此输入文本请在此输入文本</a:t>
                </a:r>
              </a:p>
            </p:txBody>
          </p:sp>
        </p:grpSp>
        <p:grpSp>
          <p:nvGrpSpPr>
            <p:cNvPr id="69" name="Google Shape;2418;p49">
              <a:extLst>
                <a:ext uri="{FF2B5EF4-FFF2-40B4-BE49-F238E27FC236}">
                  <a16:creationId xmlns:a16="http://schemas.microsoft.com/office/drawing/2014/main" xmlns="" id="{8E6D290C-F051-43EF-B0E6-E17E3E4D166A}"/>
                </a:ext>
              </a:extLst>
            </p:cNvPr>
            <p:cNvGrpSpPr/>
            <p:nvPr/>
          </p:nvGrpSpPr>
          <p:grpSpPr>
            <a:xfrm>
              <a:off x="7094723" y="1999539"/>
              <a:ext cx="796615" cy="785216"/>
              <a:chOff x="1131900" y="242025"/>
              <a:chExt cx="5286875" cy="5211225"/>
            </a:xfrm>
          </p:grpSpPr>
          <p:sp>
            <p:nvSpPr>
              <p:cNvPr id="70" name="Google Shape;2419;p49">
                <a:extLst>
                  <a:ext uri="{FF2B5EF4-FFF2-40B4-BE49-F238E27FC236}">
                    <a16:creationId xmlns:a16="http://schemas.microsoft.com/office/drawing/2014/main" xmlns="" id="{14F674D7-5F67-4CFE-81A1-0DC769F296C1}"/>
                  </a:ext>
                </a:extLst>
              </p:cNvPr>
              <p:cNvSpPr/>
              <p:nvPr/>
            </p:nvSpPr>
            <p:spPr>
              <a:xfrm>
                <a:off x="4681750" y="967175"/>
                <a:ext cx="994925" cy="994925"/>
              </a:xfrm>
              <a:custGeom>
                <a:avLst/>
                <a:gdLst/>
                <a:ahLst/>
                <a:cxnLst/>
                <a:rect l="l" t="t" r="r" b="b"/>
                <a:pathLst>
                  <a:path w="39797" h="39797" extrusionOk="0">
                    <a:moveTo>
                      <a:pt x="1" y="0"/>
                    </a:moveTo>
                    <a:lnTo>
                      <a:pt x="39797" y="39796"/>
                    </a:lnTo>
                    <a:cubicBezTo>
                      <a:pt x="39634" y="29652"/>
                      <a:pt x="35687" y="19572"/>
                      <a:pt x="27956" y="11874"/>
                    </a:cubicBezTo>
                    <a:cubicBezTo>
                      <a:pt x="20225" y="4143"/>
                      <a:pt x="10145" y="163"/>
                      <a:pt x="1"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420;p49">
                <a:extLst>
                  <a:ext uri="{FF2B5EF4-FFF2-40B4-BE49-F238E27FC236}">
                    <a16:creationId xmlns:a16="http://schemas.microsoft.com/office/drawing/2014/main" xmlns="" id="{E5154EB0-23B8-4E58-849A-2C6E1A223811}"/>
                  </a:ext>
                </a:extLst>
              </p:cNvPr>
              <p:cNvSpPr/>
              <p:nvPr/>
            </p:nvSpPr>
            <p:spPr>
              <a:xfrm>
                <a:off x="1131900" y="2095000"/>
                <a:ext cx="3416950" cy="3358250"/>
              </a:xfrm>
              <a:custGeom>
                <a:avLst/>
                <a:gdLst/>
                <a:ahLst/>
                <a:cxnLst/>
                <a:rect l="l" t="t" r="r" b="b"/>
                <a:pathLst>
                  <a:path w="136678" h="134330" extrusionOk="0">
                    <a:moveTo>
                      <a:pt x="102590" y="0"/>
                    </a:moveTo>
                    <a:lnTo>
                      <a:pt x="9395" y="93195"/>
                    </a:lnTo>
                    <a:cubicBezTo>
                      <a:pt x="0" y="102590"/>
                      <a:pt x="0" y="117856"/>
                      <a:pt x="9395" y="127283"/>
                    </a:cubicBezTo>
                    <a:cubicBezTo>
                      <a:pt x="14108" y="131980"/>
                      <a:pt x="20282" y="134329"/>
                      <a:pt x="26455" y="134329"/>
                    </a:cubicBezTo>
                    <a:cubicBezTo>
                      <a:pt x="32628" y="134329"/>
                      <a:pt x="38802" y="131980"/>
                      <a:pt x="43515" y="127283"/>
                    </a:cubicBezTo>
                    <a:lnTo>
                      <a:pt x="136678" y="34088"/>
                    </a:lnTo>
                    <a:lnTo>
                      <a:pt x="102590" y="0"/>
                    </a:ln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421;p49">
                <a:extLst>
                  <a:ext uri="{FF2B5EF4-FFF2-40B4-BE49-F238E27FC236}">
                    <a16:creationId xmlns:a16="http://schemas.microsoft.com/office/drawing/2014/main" xmlns="" id="{A903EFF7-1A09-4482-A14C-C849A12C7298}"/>
                  </a:ext>
                </a:extLst>
              </p:cNvPr>
              <p:cNvSpPr/>
              <p:nvPr/>
            </p:nvSpPr>
            <p:spPr>
              <a:xfrm>
                <a:off x="3433225" y="1590200"/>
                <a:ext cx="1620425" cy="1621250"/>
              </a:xfrm>
              <a:custGeom>
                <a:avLst/>
                <a:gdLst/>
                <a:ahLst/>
                <a:cxnLst/>
                <a:rect l="l" t="t" r="r" b="b"/>
                <a:pathLst>
                  <a:path w="64817" h="64850" extrusionOk="0">
                    <a:moveTo>
                      <a:pt x="11940" y="1"/>
                    </a:moveTo>
                    <a:lnTo>
                      <a:pt x="1" y="30761"/>
                    </a:lnTo>
                    <a:lnTo>
                      <a:pt x="34088" y="64849"/>
                    </a:lnTo>
                    <a:lnTo>
                      <a:pt x="64816" y="52878"/>
                    </a:lnTo>
                    <a:lnTo>
                      <a:pt x="47006" y="15267"/>
                    </a:lnTo>
                    <a:lnTo>
                      <a:pt x="11940" y="1"/>
                    </a:ln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422;p49">
                <a:extLst>
                  <a:ext uri="{FF2B5EF4-FFF2-40B4-BE49-F238E27FC236}">
                    <a16:creationId xmlns:a16="http://schemas.microsoft.com/office/drawing/2014/main" xmlns="" id="{FE1F6FA7-D014-41C7-9670-D0CCBD6E7F5A}"/>
                  </a:ext>
                </a:extLst>
              </p:cNvPr>
              <p:cNvSpPr/>
              <p:nvPr/>
            </p:nvSpPr>
            <p:spPr>
              <a:xfrm>
                <a:off x="1131900" y="2359225"/>
                <a:ext cx="2568825" cy="3049975"/>
              </a:xfrm>
              <a:custGeom>
                <a:avLst/>
                <a:gdLst/>
                <a:ahLst/>
                <a:cxnLst/>
                <a:rect l="l" t="t" r="r" b="b"/>
                <a:pathLst>
                  <a:path w="102753" h="121999" extrusionOk="0">
                    <a:moveTo>
                      <a:pt x="92054" y="0"/>
                    </a:moveTo>
                    <a:lnTo>
                      <a:pt x="9395" y="82626"/>
                    </a:lnTo>
                    <a:cubicBezTo>
                      <a:pt x="0" y="92021"/>
                      <a:pt x="0" y="107287"/>
                      <a:pt x="9395" y="116714"/>
                    </a:cubicBezTo>
                    <a:cubicBezTo>
                      <a:pt x="11744" y="119063"/>
                      <a:pt x="14451" y="120824"/>
                      <a:pt x="17354" y="121999"/>
                    </a:cubicBezTo>
                    <a:cubicBezTo>
                      <a:pt x="11744" y="112735"/>
                      <a:pt x="12950" y="100502"/>
                      <a:pt x="20942" y="92478"/>
                    </a:cubicBezTo>
                    <a:lnTo>
                      <a:pt x="102753" y="10700"/>
                    </a:lnTo>
                    <a:lnTo>
                      <a:pt x="92054" y="0"/>
                    </a:ln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423;p49">
                <a:extLst>
                  <a:ext uri="{FF2B5EF4-FFF2-40B4-BE49-F238E27FC236}">
                    <a16:creationId xmlns:a16="http://schemas.microsoft.com/office/drawing/2014/main" xmlns="" id="{A9B51919-24FA-4AA0-83EB-6CA6B85F3927}"/>
                  </a:ext>
                </a:extLst>
              </p:cNvPr>
              <p:cNvSpPr/>
              <p:nvPr/>
            </p:nvSpPr>
            <p:spPr>
              <a:xfrm>
                <a:off x="1781025" y="3825900"/>
                <a:ext cx="1045500" cy="1028775"/>
              </a:xfrm>
              <a:custGeom>
                <a:avLst/>
                <a:gdLst/>
                <a:ahLst/>
                <a:cxnLst/>
                <a:rect l="l" t="t" r="r" b="b"/>
                <a:pathLst>
                  <a:path w="41820" h="41151" extrusionOk="0">
                    <a:moveTo>
                      <a:pt x="3866" y="0"/>
                    </a:moveTo>
                    <a:cubicBezTo>
                      <a:pt x="2961" y="0"/>
                      <a:pt x="2056" y="343"/>
                      <a:pt x="1371" y="1028"/>
                    </a:cubicBezTo>
                    <a:cubicBezTo>
                      <a:pt x="1" y="2398"/>
                      <a:pt x="1" y="4648"/>
                      <a:pt x="1371" y="6018"/>
                    </a:cubicBezTo>
                    <a:lnTo>
                      <a:pt x="35459" y="40106"/>
                    </a:lnTo>
                    <a:cubicBezTo>
                      <a:pt x="36144" y="40791"/>
                      <a:pt x="37057" y="41150"/>
                      <a:pt x="37970" y="41150"/>
                    </a:cubicBezTo>
                    <a:cubicBezTo>
                      <a:pt x="38851" y="41150"/>
                      <a:pt x="39764" y="40791"/>
                      <a:pt x="40449" y="40106"/>
                    </a:cubicBezTo>
                    <a:cubicBezTo>
                      <a:pt x="41819" y="38736"/>
                      <a:pt x="41819" y="36485"/>
                      <a:pt x="40449" y="35115"/>
                    </a:cubicBezTo>
                    <a:lnTo>
                      <a:pt x="6362" y="1028"/>
                    </a:lnTo>
                    <a:cubicBezTo>
                      <a:pt x="5677" y="343"/>
                      <a:pt x="4771" y="0"/>
                      <a:pt x="3866" y="0"/>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424;p49">
                <a:extLst>
                  <a:ext uri="{FF2B5EF4-FFF2-40B4-BE49-F238E27FC236}">
                    <a16:creationId xmlns:a16="http://schemas.microsoft.com/office/drawing/2014/main" xmlns="" id="{90EFE698-7480-4579-B97E-2693976F8CB5}"/>
                  </a:ext>
                </a:extLst>
              </p:cNvPr>
              <p:cNvSpPr/>
              <p:nvPr/>
            </p:nvSpPr>
            <p:spPr>
              <a:xfrm>
                <a:off x="2081125" y="3525775"/>
                <a:ext cx="1045500" cy="1028775"/>
              </a:xfrm>
              <a:custGeom>
                <a:avLst/>
                <a:gdLst/>
                <a:ahLst/>
                <a:cxnLst/>
                <a:rect l="l" t="t" r="r" b="b"/>
                <a:pathLst>
                  <a:path w="41820" h="41151" extrusionOk="0">
                    <a:moveTo>
                      <a:pt x="3866" y="1"/>
                    </a:moveTo>
                    <a:cubicBezTo>
                      <a:pt x="2961" y="1"/>
                      <a:pt x="2056" y="343"/>
                      <a:pt x="1371" y="1029"/>
                    </a:cubicBezTo>
                    <a:cubicBezTo>
                      <a:pt x="1" y="2399"/>
                      <a:pt x="1" y="4649"/>
                      <a:pt x="1371" y="6019"/>
                    </a:cubicBezTo>
                    <a:lnTo>
                      <a:pt x="35459" y="40107"/>
                    </a:lnTo>
                    <a:cubicBezTo>
                      <a:pt x="36144" y="40792"/>
                      <a:pt x="37057" y="41151"/>
                      <a:pt x="37970" y="41151"/>
                    </a:cubicBezTo>
                    <a:cubicBezTo>
                      <a:pt x="38851" y="41151"/>
                      <a:pt x="39765" y="40792"/>
                      <a:pt x="40450" y="40107"/>
                    </a:cubicBezTo>
                    <a:cubicBezTo>
                      <a:pt x="41820" y="38737"/>
                      <a:pt x="41820" y="36486"/>
                      <a:pt x="40450" y="35116"/>
                    </a:cubicBezTo>
                    <a:lnTo>
                      <a:pt x="6362" y="1029"/>
                    </a:lnTo>
                    <a:cubicBezTo>
                      <a:pt x="5677" y="343"/>
                      <a:pt x="4772" y="1"/>
                      <a:pt x="3866" y="1"/>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425;p49">
                <a:extLst>
                  <a:ext uri="{FF2B5EF4-FFF2-40B4-BE49-F238E27FC236}">
                    <a16:creationId xmlns:a16="http://schemas.microsoft.com/office/drawing/2014/main" xmlns="" id="{59339274-82B3-45CC-9518-CD1DC33D0C92}"/>
                  </a:ext>
                </a:extLst>
              </p:cNvPr>
              <p:cNvSpPr/>
              <p:nvPr/>
            </p:nvSpPr>
            <p:spPr>
              <a:xfrm>
                <a:off x="2381250" y="3225675"/>
                <a:ext cx="1045475" cy="1028775"/>
              </a:xfrm>
              <a:custGeom>
                <a:avLst/>
                <a:gdLst/>
                <a:ahLst/>
                <a:cxnLst/>
                <a:rect l="l" t="t" r="r" b="b"/>
                <a:pathLst>
                  <a:path w="41819" h="41151" extrusionOk="0">
                    <a:moveTo>
                      <a:pt x="3865" y="1"/>
                    </a:moveTo>
                    <a:cubicBezTo>
                      <a:pt x="2960" y="1"/>
                      <a:pt x="2055" y="343"/>
                      <a:pt x="1370" y="1028"/>
                    </a:cubicBezTo>
                    <a:cubicBezTo>
                      <a:pt x="0" y="2398"/>
                      <a:pt x="0" y="4649"/>
                      <a:pt x="1370" y="6019"/>
                    </a:cubicBezTo>
                    <a:lnTo>
                      <a:pt x="35458" y="40107"/>
                    </a:lnTo>
                    <a:cubicBezTo>
                      <a:pt x="36143" y="40792"/>
                      <a:pt x="37056" y="41151"/>
                      <a:pt x="37970" y="41151"/>
                    </a:cubicBezTo>
                    <a:cubicBezTo>
                      <a:pt x="38850" y="41151"/>
                      <a:pt x="39764" y="40792"/>
                      <a:pt x="40449" y="40107"/>
                    </a:cubicBezTo>
                    <a:cubicBezTo>
                      <a:pt x="41819" y="38737"/>
                      <a:pt x="41819" y="36486"/>
                      <a:pt x="40449" y="35116"/>
                    </a:cubicBezTo>
                    <a:lnTo>
                      <a:pt x="6361" y="1028"/>
                    </a:lnTo>
                    <a:cubicBezTo>
                      <a:pt x="5676" y="343"/>
                      <a:pt x="4771" y="1"/>
                      <a:pt x="3865" y="1"/>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426;p49">
                <a:extLst>
                  <a:ext uri="{FF2B5EF4-FFF2-40B4-BE49-F238E27FC236}">
                    <a16:creationId xmlns:a16="http://schemas.microsoft.com/office/drawing/2014/main" xmlns="" id="{93EBD328-7FE9-4696-8A8E-274D7CEB8BBA}"/>
                  </a:ext>
                </a:extLst>
              </p:cNvPr>
              <p:cNvSpPr/>
              <p:nvPr/>
            </p:nvSpPr>
            <p:spPr>
              <a:xfrm>
                <a:off x="5499700" y="643425"/>
                <a:ext cx="508075" cy="493400"/>
              </a:xfrm>
              <a:custGeom>
                <a:avLst/>
                <a:gdLst/>
                <a:ahLst/>
                <a:cxnLst/>
                <a:rect l="l" t="t" r="r" b="b"/>
                <a:pathLst>
                  <a:path w="20323" h="19736" extrusionOk="0">
                    <a:moveTo>
                      <a:pt x="16979" y="0"/>
                    </a:moveTo>
                    <a:cubicBezTo>
                      <a:pt x="16196" y="0"/>
                      <a:pt x="15413" y="294"/>
                      <a:pt x="14810" y="881"/>
                    </a:cubicBezTo>
                    <a:lnTo>
                      <a:pt x="1207" y="14516"/>
                    </a:lnTo>
                    <a:cubicBezTo>
                      <a:pt x="0" y="15690"/>
                      <a:pt x="0" y="17647"/>
                      <a:pt x="1207" y="18822"/>
                    </a:cubicBezTo>
                    <a:cubicBezTo>
                      <a:pt x="1794" y="19442"/>
                      <a:pt x="2577" y="19735"/>
                      <a:pt x="3360" y="19735"/>
                    </a:cubicBezTo>
                    <a:cubicBezTo>
                      <a:pt x="4143" y="19735"/>
                      <a:pt x="4926" y="19442"/>
                      <a:pt x="5513" y="18822"/>
                    </a:cubicBezTo>
                    <a:lnTo>
                      <a:pt x="19148" y="5219"/>
                    </a:lnTo>
                    <a:cubicBezTo>
                      <a:pt x="20323" y="4012"/>
                      <a:pt x="20323" y="2088"/>
                      <a:pt x="19148" y="881"/>
                    </a:cubicBezTo>
                    <a:cubicBezTo>
                      <a:pt x="18545" y="294"/>
                      <a:pt x="17762" y="0"/>
                      <a:pt x="16979"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427;p49">
                <a:extLst>
                  <a:ext uri="{FF2B5EF4-FFF2-40B4-BE49-F238E27FC236}">
                    <a16:creationId xmlns:a16="http://schemas.microsoft.com/office/drawing/2014/main" xmlns="" id="{ABEBAB7C-7A3B-45FE-A77D-051F948EBC19}"/>
                  </a:ext>
                </a:extLst>
              </p:cNvPr>
              <p:cNvSpPr/>
              <p:nvPr/>
            </p:nvSpPr>
            <p:spPr>
              <a:xfrm>
                <a:off x="5038125" y="242025"/>
                <a:ext cx="327050" cy="608550"/>
              </a:xfrm>
              <a:custGeom>
                <a:avLst/>
                <a:gdLst/>
                <a:ahLst/>
                <a:cxnLst/>
                <a:rect l="l" t="t" r="r" b="b"/>
                <a:pathLst>
                  <a:path w="13082" h="24342" extrusionOk="0">
                    <a:moveTo>
                      <a:pt x="9633" y="0"/>
                    </a:moveTo>
                    <a:cubicBezTo>
                      <a:pt x="8369" y="0"/>
                      <a:pt x="7192" y="796"/>
                      <a:pt x="6753" y="2062"/>
                    </a:cubicBezTo>
                    <a:lnTo>
                      <a:pt x="555" y="20297"/>
                    </a:lnTo>
                    <a:cubicBezTo>
                      <a:pt x="1" y="21895"/>
                      <a:pt x="849" y="23624"/>
                      <a:pt x="2447" y="24178"/>
                    </a:cubicBezTo>
                    <a:cubicBezTo>
                      <a:pt x="2773" y="24309"/>
                      <a:pt x="3132" y="24342"/>
                      <a:pt x="3458" y="24342"/>
                    </a:cubicBezTo>
                    <a:cubicBezTo>
                      <a:pt x="4730" y="24342"/>
                      <a:pt x="5905" y="23559"/>
                      <a:pt x="6329" y="22286"/>
                    </a:cubicBezTo>
                    <a:lnTo>
                      <a:pt x="12527" y="4052"/>
                    </a:lnTo>
                    <a:cubicBezTo>
                      <a:pt x="13081" y="2454"/>
                      <a:pt x="12233" y="692"/>
                      <a:pt x="10635" y="170"/>
                    </a:cubicBezTo>
                    <a:cubicBezTo>
                      <a:pt x="10303" y="55"/>
                      <a:pt x="9965" y="0"/>
                      <a:pt x="9633"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428;p49">
                <a:extLst>
                  <a:ext uri="{FF2B5EF4-FFF2-40B4-BE49-F238E27FC236}">
                    <a16:creationId xmlns:a16="http://schemas.microsoft.com/office/drawing/2014/main" xmlns="" id="{6F986E34-057A-41C7-A8AA-ECBBFD0F3E0C}"/>
                  </a:ext>
                </a:extLst>
              </p:cNvPr>
              <p:cNvSpPr/>
              <p:nvPr/>
            </p:nvSpPr>
            <p:spPr>
              <a:xfrm>
                <a:off x="5790025" y="1312000"/>
                <a:ext cx="628750" cy="301075"/>
              </a:xfrm>
              <a:custGeom>
                <a:avLst/>
                <a:gdLst/>
                <a:ahLst/>
                <a:cxnLst/>
                <a:rect l="l" t="t" r="r" b="b"/>
                <a:pathLst>
                  <a:path w="25150" h="12043" extrusionOk="0">
                    <a:moveTo>
                      <a:pt x="21695" y="1"/>
                    </a:moveTo>
                    <a:cubicBezTo>
                      <a:pt x="21392" y="1"/>
                      <a:pt x="21084" y="44"/>
                      <a:pt x="20779" y="136"/>
                    </a:cubicBezTo>
                    <a:lnTo>
                      <a:pt x="2479" y="6073"/>
                    </a:lnTo>
                    <a:cubicBezTo>
                      <a:pt x="881" y="6595"/>
                      <a:pt x="0" y="8323"/>
                      <a:pt x="489" y="9922"/>
                    </a:cubicBezTo>
                    <a:cubicBezTo>
                      <a:pt x="913" y="11227"/>
                      <a:pt x="2120" y="12042"/>
                      <a:pt x="3425" y="12042"/>
                    </a:cubicBezTo>
                    <a:cubicBezTo>
                      <a:pt x="3719" y="12042"/>
                      <a:pt x="4045" y="12009"/>
                      <a:pt x="4338" y="11879"/>
                    </a:cubicBezTo>
                    <a:lnTo>
                      <a:pt x="22671" y="5975"/>
                    </a:lnTo>
                    <a:cubicBezTo>
                      <a:pt x="24269" y="5453"/>
                      <a:pt x="25150" y="3724"/>
                      <a:pt x="24628" y="2126"/>
                    </a:cubicBezTo>
                    <a:cubicBezTo>
                      <a:pt x="24230" y="826"/>
                      <a:pt x="23013" y="1"/>
                      <a:pt x="21695"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429;p49">
                <a:extLst>
                  <a:ext uri="{FF2B5EF4-FFF2-40B4-BE49-F238E27FC236}">
                    <a16:creationId xmlns:a16="http://schemas.microsoft.com/office/drawing/2014/main" xmlns="" id="{FDC2D6A5-44D8-421B-97FD-48780B82530C}"/>
                  </a:ext>
                </a:extLst>
              </p:cNvPr>
              <p:cNvSpPr/>
              <p:nvPr/>
            </p:nvSpPr>
            <p:spPr>
              <a:xfrm>
                <a:off x="3592250" y="755125"/>
                <a:ext cx="2296475" cy="2296475"/>
              </a:xfrm>
              <a:custGeom>
                <a:avLst/>
                <a:gdLst/>
                <a:ahLst/>
                <a:cxnLst/>
                <a:rect l="l" t="t" r="r" b="b"/>
                <a:pathLst>
                  <a:path w="91859" h="91859" extrusionOk="0">
                    <a:moveTo>
                      <a:pt x="35589" y="1"/>
                    </a:moveTo>
                    <a:lnTo>
                      <a:pt x="1" y="27826"/>
                    </a:lnTo>
                    <a:lnTo>
                      <a:pt x="64033" y="91859"/>
                    </a:lnTo>
                    <a:lnTo>
                      <a:pt x="91858" y="56270"/>
                    </a:lnTo>
                    <a:lnTo>
                      <a:pt x="48343" y="12755"/>
                    </a:lnTo>
                    <a:lnTo>
                      <a:pt x="35589" y="1"/>
                    </a:ln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430;p49">
                <a:extLst>
                  <a:ext uri="{FF2B5EF4-FFF2-40B4-BE49-F238E27FC236}">
                    <a16:creationId xmlns:a16="http://schemas.microsoft.com/office/drawing/2014/main" xmlns="" id="{8DB2DEC2-ADE8-42A8-8E62-79902F6B4D21}"/>
                  </a:ext>
                </a:extLst>
              </p:cNvPr>
              <p:cNvSpPr/>
              <p:nvPr/>
            </p:nvSpPr>
            <p:spPr>
              <a:xfrm>
                <a:off x="3592250" y="755125"/>
                <a:ext cx="1208600" cy="1130325"/>
              </a:xfrm>
              <a:custGeom>
                <a:avLst/>
                <a:gdLst/>
                <a:ahLst/>
                <a:cxnLst/>
                <a:rect l="l" t="t" r="r" b="b"/>
                <a:pathLst>
                  <a:path w="48344" h="45213" extrusionOk="0">
                    <a:moveTo>
                      <a:pt x="35589" y="1"/>
                    </a:moveTo>
                    <a:lnTo>
                      <a:pt x="1" y="27826"/>
                    </a:lnTo>
                    <a:lnTo>
                      <a:pt x="17387" y="45212"/>
                    </a:lnTo>
                    <a:lnTo>
                      <a:pt x="48343" y="12755"/>
                    </a:lnTo>
                    <a:lnTo>
                      <a:pt x="35589" y="1"/>
                    </a:ln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9384500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170;p60">
            <a:extLst>
              <a:ext uri="{FF2B5EF4-FFF2-40B4-BE49-F238E27FC236}">
                <a16:creationId xmlns:a16="http://schemas.microsoft.com/office/drawing/2014/main" xmlns="" id="{0B3110E2-36A8-4C54-827B-1771BCD165E6}"/>
              </a:ext>
            </a:extLst>
          </p:cNvPr>
          <p:cNvSpPr/>
          <p:nvPr/>
        </p:nvSpPr>
        <p:spPr>
          <a:xfrm flipH="1" flipV="1">
            <a:off x="9858703" y="0"/>
            <a:ext cx="2342978" cy="448544"/>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rgbClr val="25C5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324;p22">
            <a:extLst>
              <a:ext uri="{FF2B5EF4-FFF2-40B4-BE49-F238E27FC236}">
                <a16:creationId xmlns:a16="http://schemas.microsoft.com/office/drawing/2014/main" xmlns="" id="{67912003-6377-459D-9293-64FB0F820C6D}"/>
              </a:ext>
            </a:extLst>
          </p:cNvPr>
          <p:cNvSpPr/>
          <p:nvPr/>
        </p:nvSpPr>
        <p:spPr>
          <a:xfrm rot="10800000">
            <a:off x="-29046" y="5749998"/>
            <a:ext cx="12230727" cy="1107998"/>
          </a:xfrm>
          <a:custGeom>
            <a:avLst/>
            <a:gdLst/>
            <a:ahLst/>
            <a:cxnLst/>
            <a:rect l="l" t="t" r="r" b="b"/>
            <a:pathLst>
              <a:path w="105478" h="25807" extrusionOk="0">
                <a:moveTo>
                  <a:pt x="0" y="0"/>
                </a:moveTo>
                <a:lnTo>
                  <a:pt x="0" y="14370"/>
                </a:lnTo>
                <a:cubicBezTo>
                  <a:pt x="5163" y="12313"/>
                  <a:pt x="10590" y="11048"/>
                  <a:pt x="16590" y="10634"/>
                </a:cubicBezTo>
                <a:cubicBezTo>
                  <a:pt x="17075" y="10601"/>
                  <a:pt x="17556" y="10585"/>
                  <a:pt x="18036" y="10585"/>
                </a:cubicBezTo>
                <a:cubicBezTo>
                  <a:pt x="29132" y="10585"/>
                  <a:pt x="38983" y="19185"/>
                  <a:pt x="49712" y="22197"/>
                </a:cubicBezTo>
                <a:cubicBezTo>
                  <a:pt x="58237" y="24590"/>
                  <a:pt x="66814" y="25807"/>
                  <a:pt x="75388" y="25807"/>
                </a:cubicBezTo>
                <a:cubicBezTo>
                  <a:pt x="84989" y="25807"/>
                  <a:pt x="94586" y="24281"/>
                  <a:pt x="104102" y="21170"/>
                </a:cubicBezTo>
                <a:cubicBezTo>
                  <a:pt x="104556" y="21021"/>
                  <a:pt x="105018" y="20865"/>
                  <a:pt x="105478" y="20705"/>
                </a:cubicBezTo>
                <a:lnTo>
                  <a:pt x="105478" y="0"/>
                </a:lnTo>
                <a:close/>
              </a:path>
            </a:pathLst>
          </a:custGeom>
          <a:solidFill>
            <a:srgbClr val="46DA8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7BCE37"/>
              </a:solidFill>
            </a:endParaRPr>
          </a:p>
        </p:txBody>
      </p:sp>
      <p:sp>
        <p:nvSpPr>
          <p:cNvPr id="4" name="Google Shape;148;p10">
            <a:extLst>
              <a:ext uri="{FF2B5EF4-FFF2-40B4-BE49-F238E27FC236}">
                <a16:creationId xmlns:a16="http://schemas.microsoft.com/office/drawing/2014/main" xmlns="" id="{3CBE3A76-6964-4805-80C0-F962A000ECA8}"/>
              </a:ext>
            </a:extLst>
          </p:cNvPr>
          <p:cNvSpPr/>
          <p:nvPr/>
        </p:nvSpPr>
        <p:spPr>
          <a:xfrm flipH="1">
            <a:off x="0" y="5749998"/>
            <a:ext cx="12230728" cy="1108002"/>
          </a:xfrm>
          <a:custGeom>
            <a:avLst/>
            <a:gdLst/>
            <a:ahLst/>
            <a:cxnLst/>
            <a:rect l="l" t="t" r="r" b="b"/>
            <a:pathLst>
              <a:path w="71895" h="23995" extrusionOk="0">
                <a:moveTo>
                  <a:pt x="21214" y="0"/>
                </a:moveTo>
                <a:cubicBezTo>
                  <a:pt x="18150" y="0"/>
                  <a:pt x="15133" y="613"/>
                  <a:pt x="12269" y="1887"/>
                </a:cubicBezTo>
                <a:cubicBezTo>
                  <a:pt x="2418" y="6270"/>
                  <a:pt x="0" y="17732"/>
                  <a:pt x="0" y="17732"/>
                </a:cubicBezTo>
                <a:lnTo>
                  <a:pt x="0" y="23995"/>
                </a:lnTo>
                <a:lnTo>
                  <a:pt x="71894" y="23995"/>
                </a:lnTo>
                <a:lnTo>
                  <a:pt x="71894" y="15969"/>
                </a:lnTo>
                <a:cubicBezTo>
                  <a:pt x="69535" y="17370"/>
                  <a:pt x="66828" y="17986"/>
                  <a:pt x="63951" y="17986"/>
                </a:cubicBezTo>
                <a:cubicBezTo>
                  <a:pt x="56074" y="17986"/>
                  <a:pt x="46926" y="13373"/>
                  <a:pt x="40161" y="7661"/>
                </a:cubicBezTo>
                <a:cubicBezTo>
                  <a:pt x="34286" y="2703"/>
                  <a:pt x="27647" y="0"/>
                  <a:pt x="21214" y="0"/>
                </a:cubicBezTo>
                <a:close/>
              </a:path>
            </a:pathLst>
          </a:custGeom>
          <a:solidFill>
            <a:srgbClr val="25C5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177;p60">
            <a:extLst>
              <a:ext uri="{FF2B5EF4-FFF2-40B4-BE49-F238E27FC236}">
                <a16:creationId xmlns:a16="http://schemas.microsoft.com/office/drawing/2014/main" xmlns="" id="{92BFAA10-57EE-4213-ACB2-C2F5063E07B7}"/>
              </a:ext>
            </a:extLst>
          </p:cNvPr>
          <p:cNvSpPr/>
          <p:nvPr/>
        </p:nvSpPr>
        <p:spPr>
          <a:xfrm rot="10800000">
            <a:off x="10089927" y="-3"/>
            <a:ext cx="2102069" cy="399396"/>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rgbClr val="46DA8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7;p35">
            <a:extLst>
              <a:ext uri="{FF2B5EF4-FFF2-40B4-BE49-F238E27FC236}">
                <a16:creationId xmlns:a16="http://schemas.microsoft.com/office/drawing/2014/main" xmlns="" id="{9130832F-9382-411E-A7DA-2C39533B4DA4}"/>
              </a:ext>
            </a:extLst>
          </p:cNvPr>
          <p:cNvSpPr/>
          <p:nvPr/>
        </p:nvSpPr>
        <p:spPr>
          <a:xfrm>
            <a:off x="287350" y="3121625"/>
            <a:ext cx="357005" cy="363391"/>
          </a:xfrm>
          <a:custGeom>
            <a:avLst/>
            <a:gdLst>
              <a:gd name="T0" fmla="*/ 10015 w 10200"/>
              <a:gd name="T1" fmla="*/ 94 h 10384"/>
              <a:gd name="T2" fmla="*/ 9551 w 10200"/>
              <a:gd name="T3" fmla="*/ 94 h 10384"/>
              <a:gd name="T4" fmla="*/ 278 w 10200"/>
              <a:gd name="T5" fmla="*/ 4773 h 10384"/>
              <a:gd name="T6" fmla="*/ 0 w 10200"/>
              <a:gd name="T7" fmla="*/ 5148 h 10384"/>
              <a:gd name="T8" fmla="*/ 186 w 10200"/>
              <a:gd name="T9" fmla="*/ 5523 h 10384"/>
              <a:gd name="T10" fmla="*/ 2411 w 10200"/>
              <a:gd name="T11" fmla="*/ 6926 h 10384"/>
              <a:gd name="T12" fmla="*/ 2968 w 10200"/>
              <a:gd name="T13" fmla="*/ 6832 h 10384"/>
              <a:gd name="T14" fmla="*/ 7882 w 10200"/>
              <a:gd name="T15" fmla="*/ 2341 h 10384"/>
              <a:gd name="T16" fmla="*/ 8069 w 10200"/>
              <a:gd name="T17" fmla="*/ 2435 h 10384"/>
              <a:gd name="T18" fmla="*/ 3616 w 10200"/>
              <a:gd name="T19" fmla="*/ 7205 h 10384"/>
              <a:gd name="T20" fmla="*/ 3524 w 10200"/>
              <a:gd name="T21" fmla="*/ 7485 h 10384"/>
              <a:gd name="T22" fmla="*/ 3524 w 10200"/>
              <a:gd name="T23" fmla="*/ 9544 h 10384"/>
              <a:gd name="T24" fmla="*/ 3801 w 10200"/>
              <a:gd name="T25" fmla="*/ 10011 h 10384"/>
              <a:gd name="T26" fmla="*/ 4265 w 10200"/>
              <a:gd name="T27" fmla="*/ 9917 h 10384"/>
              <a:gd name="T28" fmla="*/ 5379 w 10200"/>
              <a:gd name="T29" fmla="*/ 8794 h 10384"/>
              <a:gd name="T30" fmla="*/ 7604 w 10200"/>
              <a:gd name="T31" fmla="*/ 10290 h 10384"/>
              <a:gd name="T32" fmla="*/ 7881 w 10200"/>
              <a:gd name="T33" fmla="*/ 10384 h 10384"/>
              <a:gd name="T34" fmla="*/ 8068 w 10200"/>
              <a:gd name="T35" fmla="*/ 10384 h 10384"/>
              <a:gd name="T36" fmla="*/ 8345 w 10200"/>
              <a:gd name="T37" fmla="*/ 10009 h 10384"/>
              <a:gd name="T38" fmla="*/ 10200 w 10200"/>
              <a:gd name="T39" fmla="*/ 655 h 10384"/>
              <a:gd name="T40" fmla="*/ 10015 w 10200"/>
              <a:gd name="T41" fmla="*/ 94 h 10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00" h="10384">
                <a:moveTo>
                  <a:pt x="10015" y="94"/>
                </a:moveTo>
                <a:cubicBezTo>
                  <a:pt x="9829" y="0"/>
                  <a:pt x="9644" y="0"/>
                  <a:pt x="9551" y="94"/>
                </a:cubicBezTo>
                <a:lnTo>
                  <a:pt x="278" y="4773"/>
                </a:lnTo>
                <a:cubicBezTo>
                  <a:pt x="91" y="4773"/>
                  <a:pt x="0" y="4960"/>
                  <a:pt x="0" y="5148"/>
                </a:cubicBezTo>
                <a:cubicBezTo>
                  <a:pt x="0" y="5335"/>
                  <a:pt x="93" y="5523"/>
                  <a:pt x="186" y="5523"/>
                </a:cubicBezTo>
                <a:lnTo>
                  <a:pt x="2411" y="6926"/>
                </a:lnTo>
                <a:cubicBezTo>
                  <a:pt x="2597" y="7020"/>
                  <a:pt x="2782" y="7020"/>
                  <a:pt x="2968" y="6832"/>
                </a:cubicBezTo>
                <a:lnTo>
                  <a:pt x="7882" y="2341"/>
                </a:lnTo>
                <a:lnTo>
                  <a:pt x="8069" y="2435"/>
                </a:lnTo>
                <a:lnTo>
                  <a:pt x="3616" y="7205"/>
                </a:lnTo>
                <a:cubicBezTo>
                  <a:pt x="3524" y="7299"/>
                  <a:pt x="3524" y="7393"/>
                  <a:pt x="3524" y="7485"/>
                </a:cubicBezTo>
                <a:lnTo>
                  <a:pt x="3524" y="9544"/>
                </a:lnTo>
                <a:cubicBezTo>
                  <a:pt x="3524" y="9731"/>
                  <a:pt x="3616" y="9919"/>
                  <a:pt x="3801" y="10011"/>
                </a:cubicBezTo>
                <a:cubicBezTo>
                  <a:pt x="3986" y="10104"/>
                  <a:pt x="4173" y="10011"/>
                  <a:pt x="4265" y="9917"/>
                </a:cubicBezTo>
                <a:lnTo>
                  <a:pt x="5379" y="8794"/>
                </a:lnTo>
                <a:lnTo>
                  <a:pt x="7604" y="10290"/>
                </a:lnTo>
                <a:cubicBezTo>
                  <a:pt x="7696" y="10384"/>
                  <a:pt x="7790" y="10384"/>
                  <a:pt x="7881" y="10384"/>
                </a:cubicBezTo>
                <a:lnTo>
                  <a:pt x="8068" y="10384"/>
                </a:lnTo>
                <a:cubicBezTo>
                  <a:pt x="8254" y="10290"/>
                  <a:pt x="8345" y="10196"/>
                  <a:pt x="8345" y="10009"/>
                </a:cubicBezTo>
                <a:lnTo>
                  <a:pt x="10200" y="655"/>
                </a:lnTo>
                <a:cubicBezTo>
                  <a:pt x="10200" y="374"/>
                  <a:pt x="10200" y="188"/>
                  <a:pt x="10015" y="94"/>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dirty="0"/>
          </a:p>
        </p:txBody>
      </p:sp>
      <p:grpSp>
        <p:nvGrpSpPr>
          <p:cNvPr id="49" name="组合 48">
            <a:extLst>
              <a:ext uri="{FF2B5EF4-FFF2-40B4-BE49-F238E27FC236}">
                <a16:creationId xmlns:a16="http://schemas.microsoft.com/office/drawing/2014/main" xmlns="" id="{E23815F7-AE68-4272-8784-DCAC4B1093BE}"/>
              </a:ext>
            </a:extLst>
          </p:cNvPr>
          <p:cNvGrpSpPr/>
          <p:nvPr/>
        </p:nvGrpSpPr>
        <p:grpSpPr>
          <a:xfrm>
            <a:off x="4524704" y="2531205"/>
            <a:ext cx="3142593" cy="2652502"/>
            <a:chOff x="1003683" y="2493496"/>
            <a:chExt cx="3142593" cy="2652502"/>
          </a:xfrm>
        </p:grpSpPr>
        <p:sp>
          <p:nvSpPr>
            <p:cNvPr id="50" name="文本框 163">
              <a:extLst>
                <a:ext uri="{FF2B5EF4-FFF2-40B4-BE49-F238E27FC236}">
                  <a16:creationId xmlns:a16="http://schemas.microsoft.com/office/drawing/2014/main" xmlns="" id="{4DBBB928-9A30-413F-B4F5-B4CE08FCAF21}"/>
                </a:ext>
              </a:extLst>
            </p:cNvPr>
            <p:cNvSpPr txBox="1"/>
            <p:nvPr/>
          </p:nvSpPr>
          <p:spPr>
            <a:xfrm>
              <a:off x="1304807" y="3030626"/>
              <a:ext cx="2540344" cy="191892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2000" spc="7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请在此输入文本请在此输入文本请在此输入文本请在此输入文本请在此输入文本请在此输入文本</a:t>
              </a:r>
            </a:p>
          </p:txBody>
        </p:sp>
        <p:sp>
          <p:nvSpPr>
            <p:cNvPr id="51" name="Google Shape;363;p18">
              <a:extLst>
                <a:ext uri="{FF2B5EF4-FFF2-40B4-BE49-F238E27FC236}">
                  <a16:creationId xmlns:a16="http://schemas.microsoft.com/office/drawing/2014/main" xmlns="" id="{28C032EE-5EC0-454B-A54E-378781E31D3E}"/>
                </a:ext>
              </a:extLst>
            </p:cNvPr>
            <p:cNvSpPr/>
            <p:nvPr/>
          </p:nvSpPr>
          <p:spPr>
            <a:xfrm>
              <a:off x="1003683" y="2650439"/>
              <a:ext cx="3142593" cy="2495559"/>
            </a:xfrm>
            <a:prstGeom prst="roundRect">
              <a:avLst>
                <a:gd name="adj" fmla="val 5979"/>
              </a:avLst>
            </a:pr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dirty="0"/>
            </a:p>
          </p:txBody>
        </p:sp>
        <p:grpSp>
          <p:nvGrpSpPr>
            <p:cNvPr id="52" name="Google Shape;580;p35">
              <a:extLst>
                <a:ext uri="{FF2B5EF4-FFF2-40B4-BE49-F238E27FC236}">
                  <a16:creationId xmlns:a16="http://schemas.microsoft.com/office/drawing/2014/main" xmlns="" id="{698F71DB-50A8-4B85-B69B-70C05985B909}"/>
                </a:ext>
              </a:extLst>
            </p:cNvPr>
            <p:cNvGrpSpPr/>
            <p:nvPr/>
          </p:nvGrpSpPr>
          <p:grpSpPr>
            <a:xfrm>
              <a:off x="1412191" y="2542610"/>
              <a:ext cx="304906" cy="264792"/>
              <a:chOff x="-49764975" y="3598250"/>
              <a:chExt cx="299300" cy="253625"/>
            </a:xfrm>
          </p:grpSpPr>
          <p:sp>
            <p:nvSpPr>
              <p:cNvPr id="54" name="Google Shape;581;p35">
                <a:extLst>
                  <a:ext uri="{FF2B5EF4-FFF2-40B4-BE49-F238E27FC236}">
                    <a16:creationId xmlns:a16="http://schemas.microsoft.com/office/drawing/2014/main" xmlns="" id="{14CA3C0D-25EE-4F95-B4E6-052231174675}"/>
                  </a:ext>
                </a:extLst>
              </p:cNvPr>
              <p:cNvSpPr/>
              <p:nvPr/>
            </p:nvSpPr>
            <p:spPr>
              <a:xfrm>
                <a:off x="-49764975" y="3657325"/>
                <a:ext cx="35450" cy="18125"/>
              </a:xfrm>
              <a:custGeom>
                <a:avLst/>
                <a:gdLst/>
                <a:ahLst/>
                <a:cxnLst/>
                <a:rect l="l" t="t" r="r" b="b"/>
                <a:pathLst>
                  <a:path w="1418" h="725" extrusionOk="0">
                    <a:moveTo>
                      <a:pt x="347" y="0"/>
                    </a:moveTo>
                    <a:cubicBezTo>
                      <a:pt x="158" y="0"/>
                      <a:pt x="0" y="158"/>
                      <a:pt x="0" y="378"/>
                    </a:cubicBezTo>
                    <a:cubicBezTo>
                      <a:pt x="0" y="567"/>
                      <a:pt x="158" y="725"/>
                      <a:pt x="347" y="725"/>
                    </a:cubicBezTo>
                    <a:lnTo>
                      <a:pt x="1040" y="725"/>
                    </a:lnTo>
                    <a:cubicBezTo>
                      <a:pt x="1260" y="725"/>
                      <a:pt x="1418" y="567"/>
                      <a:pt x="1418" y="378"/>
                    </a:cubicBezTo>
                    <a:cubicBezTo>
                      <a:pt x="1386" y="158"/>
                      <a:pt x="1197" y="0"/>
                      <a:pt x="1040"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55" name="Google Shape;582;p35">
                <a:extLst>
                  <a:ext uri="{FF2B5EF4-FFF2-40B4-BE49-F238E27FC236}">
                    <a16:creationId xmlns:a16="http://schemas.microsoft.com/office/drawing/2014/main" xmlns="" id="{0ED46F54-9FFB-4AA4-A10D-F4373E2ABB20}"/>
                  </a:ext>
                </a:extLst>
              </p:cNvPr>
              <p:cNvSpPr/>
              <p:nvPr/>
            </p:nvSpPr>
            <p:spPr>
              <a:xfrm>
                <a:off x="-49763400" y="3598250"/>
                <a:ext cx="31525" cy="29950"/>
              </a:xfrm>
              <a:custGeom>
                <a:avLst/>
                <a:gdLst/>
                <a:ahLst/>
                <a:cxnLst/>
                <a:rect l="l" t="t" r="r" b="b"/>
                <a:pathLst>
                  <a:path w="1261" h="1198" extrusionOk="0">
                    <a:moveTo>
                      <a:pt x="390" y="0"/>
                    </a:moveTo>
                    <a:cubicBezTo>
                      <a:pt x="299" y="0"/>
                      <a:pt x="205" y="32"/>
                      <a:pt x="126" y="95"/>
                    </a:cubicBezTo>
                    <a:cubicBezTo>
                      <a:pt x="0" y="221"/>
                      <a:pt x="0" y="441"/>
                      <a:pt x="126" y="599"/>
                    </a:cubicBezTo>
                    <a:lnTo>
                      <a:pt x="630" y="1103"/>
                    </a:lnTo>
                    <a:cubicBezTo>
                      <a:pt x="693" y="1166"/>
                      <a:pt x="780" y="1197"/>
                      <a:pt x="870" y="1197"/>
                    </a:cubicBezTo>
                    <a:cubicBezTo>
                      <a:pt x="961" y="1197"/>
                      <a:pt x="1056" y="1166"/>
                      <a:pt x="1134" y="1103"/>
                    </a:cubicBezTo>
                    <a:cubicBezTo>
                      <a:pt x="1260" y="1008"/>
                      <a:pt x="1260" y="756"/>
                      <a:pt x="1134" y="599"/>
                    </a:cubicBezTo>
                    <a:lnTo>
                      <a:pt x="630" y="95"/>
                    </a:lnTo>
                    <a:cubicBezTo>
                      <a:pt x="567" y="32"/>
                      <a:pt x="481" y="0"/>
                      <a:pt x="390"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57" name="Google Shape;583;p35">
                <a:extLst>
                  <a:ext uri="{FF2B5EF4-FFF2-40B4-BE49-F238E27FC236}">
                    <a16:creationId xmlns:a16="http://schemas.microsoft.com/office/drawing/2014/main" xmlns="" id="{CB354FDE-75F3-471B-86FC-BD6ED4F6DCDE}"/>
                  </a:ext>
                </a:extLst>
              </p:cNvPr>
              <p:cNvSpPr/>
              <p:nvPr/>
            </p:nvSpPr>
            <p:spPr>
              <a:xfrm>
                <a:off x="-49763400" y="3703975"/>
                <a:ext cx="31525" cy="30550"/>
              </a:xfrm>
              <a:custGeom>
                <a:avLst/>
                <a:gdLst/>
                <a:ahLst/>
                <a:cxnLst/>
                <a:rect l="l" t="t" r="r" b="b"/>
                <a:pathLst>
                  <a:path w="1261" h="1222" extrusionOk="0">
                    <a:moveTo>
                      <a:pt x="882" y="1"/>
                    </a:moveTo>
                    <a:cubicBezTo>
                      <a:pt x="796" y="1"/>
                      <a:pt x="709" y="40"/>
                      <a:pt x="630" y="119"/>
                    </a:cubicBezTo>
                    <a:lnTo>
                      <a:pt x="126" y="623"/>
                    </a:lnTo>
                    <a:cubicBezTo>
                      <a:pt x="0" y="749"/>
                      <a:pt x="0" y="970"/>
                      <a:pt x="126" y="1127"/>
                    </a:cubicBezTo>
                    <a:cubicBezTo>
                      <a:pt x="189" y="1190"/>
                      <a:pt x="276" y="1222"/>
                      <a:pt x="366" y="1222"/>
                    </a:cubicBezTo>
                    <a:cubicBezTo>
                      <a:pt x="457" y="1222"/>
                      <a:pt x="551" y="1190"/>
                      <a:pt x="630" y="1127"/>
                    </a:cubicBezTo>
                    <a:lnTo>
                      <a:pt x="1134" y="623"/>
                    </a:lnTo>
                    <a:cubicBezTo>
                      <a:pt x="1260" y="497"/>
                      <a:pt x="1260" y="276"/>
                      <a:pt x="1134" y="119"/>
                    </a:cubicBezTo>
                    <a:cubicBezTo>
                      <a:pt x="1056" y="40"/>
                      <a:pt x="969" y="1"/>
                      <a:pt x="882" y="1"/>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74" name="Google Shape;584;p35">
                <a:extLst>
                  <a:ext uri="{FF2B5EF4-FFF2-40B4-BE49-F238E27FC236}">
                    <a16:creationId xmlns:a16="http://schemas.microsoft.com/office/drawing/2014/main" xmlns="" id="{3E50B2E2-2486-4C13-BBDE-7C643F8D99BE}"/>
                  </a:ext>
                </a:extLst>
              </p:cNvPr>
              <p:cNvSpPr/>
              <p:nvPr/>
            </p:nvSpPr>
            <p:spPr>
              <a:xfrm>
                <a:off x="-49501125" y="3657325"/>
                <a:ext cx="35450" cy="18125"/>
              </a:xfrm>
              <a:custGeom>
                <a:avLst/>
                <a:gdLst/>
                <a:ahLst/>
                <a:cxnLst/>
                <a:rect l="l" t="t" r="r" b="b"/>
                <a:pathLst>
                  <a:path w="1418" h="725" extrusionOk="0">
                    <a:moveTo>
                      <a:pt x="347" y="0"/>
                    </a:moveTo>
                    <a:cubicBezTo>
                      <a:pt x="158" y="0"/>
                      <a:pt x="0" y="158"/>
                      <a:pt x="0" y="378"/>
                    </a:cubicBezTo>
                    <a:cubicBezTo>
                      <a:pt x="0" y="567"/>
                      <a:pt x="158" y="725"/>
                      <a:pt x="347" y="725"/>
                    </a:cubicBezTo>
                    <a:lnTo>
                      <a:pt x="1071" y="725"/>
                    </a:lnTo>
                    <a:cubicBezTo>
                      <a:pt x="1260" y="725"/>
                      <a:pt x="1418" y="567"/>
                      <a:pt x="1418" y="378"/>
                    </a:cubicBezTo>
                    <a:cubicBezTo>
                      <a:pt x="1418" y="158"/>
                      <a:pt x="1260" y="0"/>
                      <a:pt x="1071"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82" name="Google Shape;585;p35">
                <a:extLst>
                  <a:ext uri="{FF2B5EF4-FFF2-40B4-BE49-F238E27FC236}">
                    <a16:creationId xmlns:a16="http://schemas.microsoft.com/office/drawing/2014/main" xmlns="" id="{AFC6E8B4-5F77-44FD-B22C-076E61B39D11}"/>
                  </a:ext>
                </a:extLst>
              </p:cNvPr>
              <p:cNvSpPr/>
              <p:nvPr/>
            </p:nvSpPr>
            <p:spPr>
              <a:xfrm>
                <a:off x="-49499550" y="3598250"/>
                <a:ext cx="31525" cy="30550"/>
              </a:xfrm>
              <a:custGeom>
                <a:avLst/>
                <a:gdLst/>
                <a:ahLst/>
                <a:cxnLst/>
                <a:rect l="l" t="t" r="r" b="b"/>
                <a:pathLst>
                  <a:path w="1261" h="1222" extrusionOk="0">
                    <a:moveTo>
                      <a:pt x="906" y="0"/>
                    </a:moveTo>
                    <a:cubicBezTo>
                      <a:pt x="812" y="0"/>
                      <a:pt x="709" y="32"/>
                      <a:pt x="630" y="95"/>
                    </a:cubicBezTo>
                    <a:lnTo>
                      <a:pt x="126" y="599"/>
                    </a:lnTo>
                    <a:cubicBezTo>
                      <a:pt x="0" y="725"/>
                      <a:pt x="0" y="945"/>
                      <a:pt x="126" y="1103"/>
                    </a:cubicBezTo>
                    <a:cubicBezTo>
                      <a:pt x="205" y="1182"/>
                      <a:pt x="292" y="1221"/>
                      <a:pt x="378" y="1221"/>
                    </a:cubicBezTo>
                    <a:cubicBezTo>
                      <a:pt x="465" y="1221"/>
                      <a:pt x="552" y="1182"/>
                      <a:pt x="630" y="1103"/>
                    </a:cubicBezTo>
                    <a:lnTo>
                      <a:pt x="1134" y="599"/>
                    </a:lnTo>
                    <a:cubicBezTo>
                      <a:pt x="1260" y="473"/>
                      <a:pt x="1260" y="252"/>
                      <a:pt x="1134" y="95"/>
                    </a:cubicBezTo>
                    <a:cubicBezTo>
                      <a:pt x="1087" y="32"/>
                      <a:pt x="1001" y="0"/>
                      <a:pt x="906"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84" name="Google Shape;590;p35">
                <a:extLst>
                  <a:ext uri="{FF2B5EF4-FFF2-40B4-BE49-F238E27FC236}">
                    <a16:creationId xmlns:a16="http://schemas.microsoft.com/office/drawing/2014/main" xmlns="" id="{82B08C30-BD0F-4F7F-A898-299C1EC7248A}"/>
                  </a:ext>
                </a:extLst>
              </p:cNvPr>
              <p:cNvSpPr/>
              <p:nvPr/>
            </p:nvSpPr>
            <p:spPr>
              <a:xfrm>
                <a:off x="-49630300" y="3651800"/>
                <a:ext cx="29150" cy="31325"/>
              </a:xfrm>
              <a:custGeom>
                <a:avLst/>
                <a:gdLst/>
                <a:ahLst/>
                <a:cxnLst/>
                <a:rect l="l" t="t" r="r" b="b"/>
                <a:pathLst>
                  <a:path w="1166" h="1253" extrusionOk="0">
                    <a:moveTo>
                      <a:pt x="599" y="1"/>
                    </a:moveTo>
                    <a:lnTo>
                      <a:pt x="0" y="1135"/>
                    </a:lnTo>
                    <a:cubicBezTo>
                      <a:pt x="189" y="1214"/>
                      <a:pt x="386" y="1253"/>
                      <a:pt x="583" y="1253"/>
                    </a:cubicBezTo>
                    <a:cubicBezTo>
                      <a:pt x="780" y="1253"/>
                      <a:pt x="977" y="1214"/>
                      <a:pt x="1166" y="1135"/>
                    </a:cubicBezTo>
                    <a:lnTo>
                      <a:pt x="599" y="1"/>
                    </a:ln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85" name="Google Shape;591;p35">
                <a:extLst>
                  <a:ext uri="{FF2B5EF4-FFF2-40B4-BE49-F238E27FC236}">
                    <a16:creationId xmlns:a16="http://schemas.microsoft.com/office/drawing/2014/main" xmlns="" id="{E0233898-2C04-4558-8987-E242C17888DF}"/>
                  </a:ext>
                </a:extLst>
              </p:cNvPr>
              <p:cNvSpPr/>
              <p:nvPr/>
            </p:nvSpPr>
            <p:spPr>
              <a:xfrm>
                <a:off x="-49657875" y="3833750"/>
                <a:ext cx="85100" cy="18125"/>
              </a:xfrm>
              <a:custGeom>
                <a:avLst/>
                <a:gdLst/>
                <a:ahLst/>
                <a:cxnLst/>
                <a:rect l="l" t="t" r="r" b="b"/>
                <a:pathLst>
                  <a:path w="3404" h="725" extrusionOk="0">
                    <a:moveTo>
                      <a:pt x="1" y="0"/>
                    </a:moveTo>
                    <a:cubicBezTo>
                      <a:pt x="158" y="410"/>
                      <a:pt x="536" y="725"/>
                      <a:pt x="977" y="725"/>
                    </a:cubicBezTo>
                    <a:lnTo>
                      <a:pt x="2395" y="725"/>
                    </a:lnTo>
                    <a:cubicBezTo>
                      <a:pt x="2868" y="725"/>
                      <a:pt x="3246" y="410"/>
                      <a:pt x="3403"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grpSp>
        <p:sp>
          <p:nvSpPr>
            <p:cNvPr id="53" name="Google Shape;602;p35">
              <a:extLst>
                <a:ext uri="{FF2B5EF4-FFF2-40B4-BE49-F238E27FC236}">
                  <a16:creationId xmlns:a16="http://schemas.microsoft.com/office/drawing/2014/main" xmlns="" id="{78E6D0F6-2FD2-4E14-8E4C-D6179AE42861}"/>
                </a:ext>
              </a:extLst>
            </p:cNvPr>
            <p:cNvSpPr txBox="1">
              <a:spLocks/>
            </p:cNvSpPr>
            <p:nvPr/>
          </p:nvSpPr>
          <p:spPr>
            <a:xfrm>
              <a:off x="2445235" y="2493496"/>
              <a:ext cx="1399916" cy="427677"/>
            </a:xfrm>
            <a:prstGeom prst="rect">
              <a:avLst/>
            </a:prstGeom>
            <a:solidFill>
              <a:srgbClr val="F5FFF3"/>
            </a:solidFill>
            <a:ln>
              <a:noFill/>
            </a:ln>
          </p:spPr>
          <p:txBody>
            <a:bodyPr spcFirstLastPara="1" wrap="square" lIns="91425" tIns="91425" rIns="91425" bIns="91425" anchor="b"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999999"/>
                </a:buClr>
                <a:buSzPts val="1400"/>
                <a:buFont typeface="PT Sans"/>
                <a:buNone/>
                <a:tabLst/>
                <a:defRPr/>
              </a:pPr>
              <a:r>
                <a:rPr kumimoji="0" lang="zh-CN" altLang="en-US" sz="24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输入标题</a:t>
              </a:r>
              <a:endParaRPr kumimoji="0" lang="en-US" sz="24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7" name="组合 6">
            <a:extLst>
              <a:ext uri="{FF2B5EF4-FFF2-40B4-BE49-F238E27FC236}">
                <a16:creationId xmlns:a16="http://schemas.microsoft.com/office/drawing/2014/main" xmlns="" id="{D8A2E449-ACDF-48C1-9316-808229DFFA7A}"/>
              </a:ext>
            </a:extLst>
          </p:cNvPr>
          <p:cNvGrpSpPr/>
          <p:nvPr/>
        </p:nvGrpSpPr>
        <p:grpSpPr>
          <a:xfrm>
            <a:off x="1132214" y="2185764"/>
            <a:ext cx="3142593" cy="2997943"/>
            <a:chOff x="979814" y="2185764"/>
            <a:chExt cx="3142593" cy="2997943"/>
          </a:xfrm>
        </p:grpSpPr>
        <p:sp>
          <p:nvSpPr>
            <p:cNvPr id="38" name="文本框 12">
              <a:extLst>
                <a:ext uri="{FF2B5EF4-FFF2-40B4-BE49-F238E27FC236}">
                  <a16:creationId xmlns:a16="http://schemas.microsoft.com/office/drawing/2014/main" xmlns="" id="{034AB8BA-57CD-46BC-92DF-7D04A86FB948}"/>
                </a:ext>
              </a:extLst>
            </p:cNvPr>
            <p:cNvSpPr txBox="1"/>
            <p:nvPr/>
          </p:nvSpPr>
          <p:spPr>
            <a:xfrm>
              <a:off x="1280938" y="3068335"/>
              <a:ext cx="2540344" cy="191892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2000" spc="7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请在此输入文本请在此输入文本请在此输入文本请在此输入文本请在此输入文本请在此输入文本</a:t>
              </a:r>
            </a:p>
          </p:txBody>
        </p:sp>
        <p:sp>
          <p:nvSpPr>
            <p:cNvPr id="39" name="Google Shape;363;p18">
              <a:extLst>
                <a:ext uri="{FF2B5EF4-FFF2-40B4-BE49-F238E27FC236}">
                  <a16:creationId xmlns:a16="http://schemas.microsoft.com/office/drawing/2014/main" xmlns="" id="{3F519C9B-2436-442B-AE41-B1F7B590AC7B}"/>
                </a:ext>
              </a:extLst>
            </p:cNvPr>
            <p:cNvSpPr/>
            <p:nvPr/>
          </p:nvSpPr>
          <p:spPr>
            <a:xfrm>
              <a:off x="979814" y="2688148"/>
              <a:ext cx="3142593" cy="2495559"/>
            </a:xfrm>
            <a:prstGeom prst="roundRect">
              <a:avLst>
                <a:gd name="adj" fmla="val 5979"/>
              </a:avLst>
            </a:pr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dirty="0"/>
            </a:p>
          </p:txBody>
        </p:sp>
        <p:grpSp>
          <p:nvGrpSpPr>
            <p:cNvPr id="40" name="Google Shape;580;p35">
              <a:extLst>
                <a:ext uri="{FF2B5EF4-FFF2-40B4-BE49-F238E27FC236}">
                  <a16:creationId xmlns:a16="http://schemas.microsoft.com/office/drawing/2014/main" xmlns="" id="{AD68BA33-4FCD-4DEE-B332-47F5359F0E92}"/>
                </a:ext>
              </a:extLst>
            </p:cNvPr>
            <p:cNvGrpSpPr/>
            <p:nvPr/>
          </p:nvGrpSpPr>
          <p:grpSpPr>
            <a:xfrm>
              <a:off x="1388322" y="2580319"/>
              <a:ext cx="304906" cy="264792"/>
              <a:chOff x="-49764975" y="3598250"/>
              <a:chExt cx="299300" cy="253625"/>
            </a:xfrm>
          </p:grpSpPr>
          <p:sp>
            <p:nvSpPr>
              <p:cNvPr id="42" name="Google Shape;581;p35">
                <a:extLst>
                  <a:ext uri="{FF2B5EF4-FFF2-40B4-BE49-F238E27FC236}">
                    <a16:creationId xmlns:a16="http://schemas.microsoft.com/office/drawing/2014/main" xmlns="" id="{54A48E06-ACBD-4B4D-AD4B-858C81E1BD9A}"/>
                  </a:ext>
                </a:extLst>
              </p:cNvPr>
              <p:cNvSpPr/>
              <p:nvPr/>
            </p:nvSpPr>
            <p:spPr>
              <a:xfrm>
                <a:off x="-49764975" y="3657325"/>
                <a:ext cx="35450" cy="18125"/>
              </a:xfrm>
              <a:custGeom>
                <a:avLst/>
                <a:gdLst/>
                <a:ahLst/>
                <a:cxnLst/>
                <a:rect l="l" t="t" r="r" b="b"/>
                <a:pathLst>
                  <a:path w="1418" h="725" extrusionOk="0">
                    <a:moveTo>
                      <a:pt x="347" y="0"/>
                    </a:moveTo>
                    <a:cubicBezTo>
                      <a:pt x="158" y="0"/>
                      <a:pt x="0" y="158"/>
                      <a:pt x="0" y="378"/>
                    </a:cubicBezTo>
                    <a:cubicBezTo>
                      <a:pt x="0" y="567"/>
                      <a:pt x="158" y="725"/>
                      <a:pt x="347" y="725"/>
                    </a:cubicBezTo>
                    <a:lnTo>
                      <a:pt x="1040" y="725"/>
                    </a:lnTo>
                    <a:cubicBezTo>
                      <a:pt x="1260" y="725"/>
                      <a:pt x="1418" y="567"/>
                      <a:pt x="1418" y="378"/>
                    </a:cubicBezTo>
                    <a:cubicBezTo>
                      <a:pt x="1386" y="158"/>
                      <a:pt x="1197" y="0"/>
                      <a:pt x="1040"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43" name="Google Shape;582;p35">
                <a:extLst>
                  <a:ext uri="{FF2B5EF4-FFF2-40B4-BE49-F238E27FC236}">
                    <a16:creationId xmlns:a16="http://schemas.microsoft.com/office/drawing/2014/main" xmlns="" id="{14CFA7C0-75EF-4083-9E5A-6A2445447DF6}"/>
                  </a:ext>
                </a:extLst>
              </p:cNvPr>
              <p:cNvSpPr/>
              <p:nvPr/>
            </p:nvSpPr>
            <p:spPr>
              <a:xfrm>
                <a:off x="-49763400" y="3598250"/>
                <a:ext cx="31525" cy="29950"/>
              </a:xfrm>
              <a:custGeom>
                <a:avLst/>
                <a:gdLst/>
                <a:ahLst/>
                <a:cxnLst/>
                <a:rect l="l" t="t" r="r" b="b"/>
                <a:pathLst>
                  <a:path w="1261" h="1198" extrusionOk="0">
                    <a:moveTo>
                      <a:pt x="390" y="0"/>
                    </a:moveTo>
                    <a:cubicBezTo>
                      <a:pt x="299" y="0"/>
                      <a:pt x="205" y="32"/>
                      <a:pt x="126" y="95"/>
                    </a:cubicBezTo>
                    <a:cubicBezTo>
                      <a:pt x="0" y="221"/>
                      <a:pt x="0" y="441"/>
                      <a:pt x="126" y="599"/>
                    </a:cubicBezTo>
                    <a:lnTo>
                      <a:pt x="630" y="1103"/>
                    </a:lnTo>
                    <a:cubicBezTo>
                      <a:pt x="693" y="1166"/>
                      <a:pt x="780" y="1197"/>
                      <a:pt x="870" y="1197"/>
                    </a:cubicBezTo>
                    <a:cubicBezTo>
                      <a:pt x="961" y="1197"/>
                      <a:pt x="1056" y="1166"/>
                      <a:pt x="1134" y="1103"/>
                    </a:cubicBezTo>
                    <a:cubicBezTo>
                      <a:pt x="1260" y="1008"/>
                      <a:pt x="1260" y="756"/>
                      <a:pt x="1134" y="599"/>
                    </a:cubicBezTo>
                    <a:lnTo>
                      <a:pt x="630" y="95"/>
                    </a:lnTo>
                    <a:cubicBezTo>
                      <a:pt x="567" y="32"/>
                      <a:pt x="481" y="0"/>
                      <a:pt x="390"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44" name="Google Shape;583;p35">
                <a:extLst>
                  <a:ext uri="{FF2B5EF4-FFF2-40B4-BE49-F238E27FC236}">
                    <a16:creationId xmlns:a16="http://schemas.microsoft.com/office/drawing/2014/main" xmlns="" id="{1A4DAE7A-F327-4216-B332-85FFCA93D309}"/>
                  </a:ext>
                </a:extLst>
              </p:cNvPr>
              <p:cNvSpPr/>
              <p:nvPr/>
            </p:nvSpPr>
            <p:spPr>
              <a:xfrm>
                <a:off x="-49763400" y="3703975"/>
                <a:ext cx="31525" cy="30550"/>
              </a:xfrm>
              <a:custGeom>
                <a:avLst/>
                <a:gdLst/>
                <a:ahLst/>
                <a:cxnLst/>
                <a:rect l="l" t="t" r="r" b="b"/>
                <a:pathLst>
                  <a:path w="1261" h="1222" extrusionOk="0">
                    <a:moveTo>
                      <a:pt x="882" y="1"/>
                    </a:moveTo>
                    <a:cubicBezTo>
                      <a:pt x="796" y="1"/>
                      <a:pt x="709" y="40"/>
                      <a:pt x="630" y="119"/>
                    </a:cubicBezTo>
                    <a:lnTo>
                      <a:pt x="126" y="623"/>
                    </a:lnTo>
                    <a:cubicBezTo>
                      <a:pt x="0" y="749"/>
                      <a:pt x="0" y="970"/>
                      <a:pt x="126" y="1127"/>
                    </a:cubicBezTo>
                    <a:cubicBezTo>
                      <a:pt x="189" y="1190"/>
                      <a:pt x="276" y="1222"/>
                      <a:pt x="366" y="1222"/>
                    </a:cubicBezTo>
                    <a:cubicBezTo>
                      <a:pt x="457" y="1222"/>
                      <a:pt x="551" y="1190"/>
                      <a:pt x="630" y="1127"/>
                    </a:cubicBezTo>
                    <a:lnTo>
                      <a:pt x="1134" y="623"/>
                    </a:lnTo>
                    <a:cubicBezTo>
                      <a:pt x="1260" y="497"/>
                      <a:pt x="1260" y="276"/>
                      <a:pt x="1134" y="119"/>
                    </a:cubicBezTo>
                    <a:cubicBezTo>
                      <a:pt x="1056" y="40"/>
                      <a:pt x="969" y="1"/>
                      <a:pt x="882" y="1"/>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45" name="Google Shape;584;p35">
                <a:extLst>
                  <a:ext uri="{FF2B5EF4-FFF2-40B4-BE49-F238E27FC236}">
                    <a16:creationId xmlns:a16="http://schemas.microsoft.com/office/drawing/2014/main" xmlns="" id="{4CED6485-BE85-4BBD-BB9D-07CFDCAFEDC4}"/>
                  </a:ext>
                </a:extLst>
              </p:cNvPr>
              <p:cNvSpPr/>
              <p:nvPr/>
            </p:nvSpPr>
            <p:spPr>
              <a:xfrm>
                <a:off x="-49501125" y="3657325"/>
                <a:ext cx="35450" cy="18125"/>
              </a:xfrm>
              <a:custGeom>
                <a:avLst/>
                <a:gdLst/>
                <a:ahLst/>
                <a:cxnLst/>
                <a:rect l="l" t="t" r="r" b="b"/>
                <a:pathLst>
                  <a:path w="1418" h="725" extrusionOk="0">
                    <a:moveTo>
                      <a:pt x="347" y="0"/>
                    </a:moveTo>
                    <a:cubicBezTo>
                      <a:pt x="158" y="0"/>
                      <a:pt x="0" y="158"/>
                      <a:pt x="0" y="378"/>
                    </a:cubicBezTo>
                    <a:cubicBezTo>
                      <a:pt x="0" y="567"/>
                      <a:pt x="158" y="725"/>
                      <a:pt x="347" y="725"/>
                    </a:cubicBezTo>
                    <a:lnTo>
                      <a:pt x="1071" y="725"/>
                    </a:lnTo>
                    <a:cubicBezTo>
                      <a:pt x="1260" y="725"/>
                      <a:pt x="1418" y="567"/>
                      <a:pt x="1418" y="378"/>
                    </a:cubicBezTo>
                    <a:cubicBezTo>
                      <a:pt x="1418" y="158"/>
                      <a:pt x="1260" y="0"/>
                      <a:pt x="1071"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46" name="Google Shape;585;p35">
                <a:extLst>
                  <a:ext uri="{FF2B5EF4-FFF2-40B4-BE49-F238E27FC236}">
                    <a16:creationId xmlns:a16="http://schemas.microsoft.com/office/drawing/2014/main" xmlns="" id="{D900486E-0EC7-4390-AB6B-E897BBA34DE2}"/>
                  </a:ext>
                </a:extLst>
              </p:cNvPr>
              <p:cNvSpPr/>
              <p:nvPr/>
            </p:nvSpPr>
            <p:spPr>
              <a:xfrm>
                <a:off x="-49499550" y="3598250"/>
                <a:ext cx="31525" cy="30550"/>
              </a:xfrm>
              <a:custGeom>
                <a:avLst/>
                <a:gdLst/>
                <a:ahLst/>
                <a:cxnLst/>
                <a:rect l="l" t="t" r="r" b="b"/>
                <a:pathLst>
                  <a:path w="1261" h="1222" extrusionOk="0">
                    <a:moveTo>
                      <a:pt x="906" y="0"/>
                    </a:moveTo>
                    <a:cubicBezTo>
                      <a:pt x="812" y="0"/>
                      <a:pt x="709" y="32"/>
                      <a:pt x="630" y="95"/>
                    </a:cubicBezTo>
                    <a:lnTo>
                      <a:pt x="126" y="599"/>
                    </a:lnTo>
                    <a:cubicBezTo>
                      <a:pt x="0" y="725"/>
                      <a:pt x="0" y="945"/>
                      <a:pt x="126" y="1103"/>
                    </a:cubicBezTo>
                    <a:cubicBezTo>
                      <a:pt x="205" y="1182"/>
                      <a:pt x="292" y="1221"/>
                      <a:pt x="378" y="1221"/>
                    </a:cubicBezTo>
                    <a:cubicBezTo>
                      <a:pt x="465" y="1221"/>
                      <a:pt x="552" y="1182"/>
                      <a:pt x="630" y="1103"/>
                    </a:cubicBezTo>
                    <a:lnTo>
                      <a:pt x="1134" y="599"/>
                    </a:lnTo>
                    <a:cubicBezTo>
                      <a:pt x="1260" y="473"/>
                      <a:pt x="1260" y="252"/>
                      <a:pt x="1134" y="95"/>
                    </a:cubicBezTo>
                    <a:cubicBezTo>
                      <a:pt x="1087" y="32"/>
                      <a:pt x="1001" y="0"/>
                      <a:pt x="906"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47" name="Google Shape;590;p35">
                <a:extLst>
                  <a:ext uri="{FF2B5EF4-FFF2-40B4-BE49-F238E27FC236}">
                    <a16:creationId xmlns:a16="http://schemas.microsoft.com/office/drawing/2014/main" xmlns="" id="{25EA961F-AD2F-4BD9-A6E8-2497675C74B0}"/>
                  </a:ext>
                </a:extLst>
              </p:cNvPr>
              <p:cNvSpPr/>
              <p:nvPr/>
            </p:nvSpPr>
            <p:spPr>
              <a:xfrm>
                <a:off x="-49630300" y="3651800"/>
                <a:ext cx="29150" cy="31325"/>
              </a:xfrm>
              <a:custGeom>
                <a:avLst/>
                <a:gdLst/>
                <a:ahLst/>
                <a:cxnLst/>
                <a:rect l="l" t="t" r="r" b="b"/>
                <a:pathLst>
                  <a:path w="1166" h="1253" extrusionOk="0">
                    <a:moveTo>
                      <a:pt x="599" y="1"/>
                    </a:moveTo>
                    <a:lnTo>
                      <a:pt x="0" y="1135"/>
                    </a:lnTo>
                    <a:cubicBezTo>
                      <a:pt x="189" y="1214"/>
                      <a:pt x="386" y="1253"/>
                      <a:pt x="583" y="1253"/>
                    </a:cubicBezTo>
                    <a:cubicBezTo>
                      <a:pt x="780" y="1253"/>
                      <a:pt x="977" y="1214"/>
                      <a:pt x="1166" y="1135"/>
                    </a:cubicBezTo>
                    <a:lnTo>
                      <a:pt x="599" y="1"/>
                    </a:ln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48" name="Google Shape;591;p35">
                <a:extLst>
                  <a:ext uri="{FF2B5EF4-FFF2-40B4-BE49-F238E27FC236}">
                    <a16:creationId xmlns:a16="http://schemas.microsoft.com/office/drawing/2014/main" xmlns="" id="{B0E33739-AFD1-4E03-811A-9AA2082A4E51}"/>
                  </a:ext>
                </a:extLst>
              </p:cNvPr>
              <p:cNvSpPr/>
              <p:nvPr/>
            </p:nvSpPr>
            <p:spPr>
              <a:xfrm>
                <a:off x="-49657875" y="3833750"/>
                <a:ext cx="85100" cy="18125"/>
              </a:xfrm>
              <a:custGeom>
                <a:avLst/>
                <a:gdLst/>
                <a:ahLst/>
                <a:cxnLst/>
                <a:rect l="l" t="t" r="r" b="b"/>
                <a:pathLst>
                  <a:path w="3404" h="725" extrusionOk="0">
                    <a:moveTo>
                      <a:pt x="1" y="0"/>
                    </a:moveTo>
                    <a:cubicBezTo>
                      <a:pt x="158" y="410"/>
                      <a:pt x="536" y="725"/>
                      <a:pt x="977" y="725"/>
                    </a:cubicBezTo>
                    <a:lnTo>
                      <a:pt x="2395" y="725"/>
                    </a:lnTo>
                    <a:cubicBezTo>
                      <a:pt x="2868" y="725"/>
                      <a:pt x="3246" y="410"/>
                      <a:pt x="3403"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grpSp>
        <p:sp>
          <p:nvSpPr>
            <p:cNvPr id="41" name="Google Shape;602;p35">
              <a:extLst>
                <a:ext uri="{FF2B5EF4-FFF2-40B4-BE49-F238E27FC236}">
                  <a16:creationId xmlns:a16="http://schemas.microsoft.com/office/drawing/2014/main" xmlns="" id="{60DD5638-05B6-4282-BC51-3F249684C0D4}"/>
                </a:ext>
              </a:extLst>
            </p:cNvPr>
            <p:cNvSpPr txBox="1">
              <a:spLocks/>
            </p:cNvSpPr>
            <p:nvPr/>
          </p:nvSpPr>
          <p:spPr>
            <a:xfrm>
              <a:off x="2421366" y="2531205"/>
              <a:ext cx="1399916" cy="427677"/>
            </a:xfrm>
            <a:prstGeom prst="rect">
              <a:avLst/>
            </a:prstGeom>
            <a:solidFill>
              <a:srgbClr val="F5FFF3"/>
            </a:solidFill>
            <a:ln>
              <a:noFill/>
            </a:ln>
          </p:spPr>
          <p:txBody>
            <a:bodyPr spcFirstLastPara="1" wrap="square" lIns="91425" tIns="91425" rIns="91425" bIns="91425" anchor="b"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999999"/>
                </a:buClr>
                <a:buSzPts val="1400"/>
                <a:buFont typeface="PT Sans"/>
                <a:buNone/>
                <a:tabLst/>
                <a:defRPr/>
              </a:pPr>
              <a:r>
                <a:rPr kumimoji="0" lang="zh-CN" altLang="en-US" sz="24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输入标题</a:t>
              </a:r>
              <a:endParaRPr kumimoji="0" lang="en-US" sz="24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sp>
          <p:nvSpPr>
            <p:cNvPr id="99" name="Google Shape;2190;p48">
              <a:extLst>
                <a:ext uri="{FF2B5EF4-FFF2-40B4-BE49-F238E27FC236}">
                  <a16:creationId xmlns:a16="http://schemas.microsoft.com/office/drawing/2014/main" xmlns="" id="{A7022D0E-FB42-4C17-8CE2-EB81B5B1EE39}"/>
                </a:ext>
              </a:extLst>
            </p:cNvPr>
            <p:cNvSpPr/>
            <p:nvPr/>
          </p:nvSpPr>
          <p:spPr>
            <a:xfrm>
              <a:off x="1572639" y="2385767"/>
              <a:ext cx="88012" cy="84665"/>
            </a:xfrm>
            <a:custGeom>
              <a:avLst/>
              <a:gdLst/>
              <a:ahLst/>
              <a:cxnLst/>
              <a:rect l="l" t="t" r="r" b="b"/>
              <a:pathLst>
                <a:path w="4654" h="4477" extrusionOk="0">
                  <a:moveTo>
                    <a:pt x="2411" y="0"/>
                  </a:moveTo>
                  <a:cubicBezTo>
                    <a:pt x="1507" y="0"/>
                    <a:pt x="692" y="546"/>
                    <a:pt x="346" y="1382"/>
                  </a:cubicBezTo>
                  <a:cubicBezTo>
                    <a:pt x="0" y="2217"/>
                    <a:pt x="192" y="3180"/>
                    <a:pt x="831" y="3821"/>
                  </a:cubicBezTo>
                  <a:cubicBezTo>
                    <a:pt x="1261" y="4249"/>
                    <a:pt x="1834" y="4477"/>
                    <a:pt x="2417" y="4477"/>
                  </a:cubicBezTo>
                  <a:cubicBezTo>
                    <a:pt x="2705" y="4477"/>
                    <a:pt x="2995" y="4421"/>
                    <a:pt x="3271" y="4307"/>
                  </a:cubicBezTo>
                  <a:cubicBezTo>
                    <a:pt x="4108" y="3960"/>
                    <a:pt x="4652" y="3144"/>
                    <a:pt x="4654" y="2238"/>
                  </a:cubicBezTo>
                  <a:cubicBezTo>
                    <a:pt x="4654" y="1002"/>
                    <a:pt x="3653" y="0"/>
                    <a:pt x="2418" y="0"/>
                  </a:cubicBezTo>
                  <a:cubicBezTo>
                    <a:pt x="2417" y="0"/>
                    <a:pt x="2416" y="0"/>
                    <a:pt x="2415" y="0"/>
                  </a:cubicBezTo>
                  <a:cubicBezTo>
                    <a:pt x="2414" y="0"/>
                    <a:pt x="2412" y="0"/>
                    <a:pt x="2411" y="0"/>
                  </a:cubicBezTo>
                  <a:close/>
                </a:path>
              </a:pathLst>
            </a:custGeom>
            <a:solidFill>
              <a:srgbClr val="A1AE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191;p48">
              <a:extLst>
                <a:ext uri="{FF2B5EF4-FFF2-40B4-BE49-F238E27FC236}">
                  <a16:creationId xmlns:a16="http://schemas.microsoft.com/office/drawing/2014/main" xmlns="" id="{970C18C9-5CE5-4B58-A1F1-0A462F5AF55A}"/>
                </a:ext>
              </a:extLst>
            </p:cNvPr>
            <p:cNvSpPr/>
            <p:nvPr/>
          </p:nvSpPr>
          <p:spPr>
            <a:xfrm>
              <a:off x="1377364" y="2185764"/>
              <a:ext cx="565459" cy="565497"/>
            </a:xfrm>
            <a:custGeom>
              <a:avLst/>
              <a:gdLst/>
              <a:ahLst/>
              <a:cxnLst/>
              <a:rect l="l" t="t" r="r" b="b"/>
              <a:pathLst>
                <a:path w="29901" h="29903" extrusionOk="0">
                  <a:moveTo>
                    <a:pt x="14951" y="0"/>
                  </a:moveTo>
                  <a:cubicBezTo>
                    <a:pt x="6694" y="0"/>
                    <a:pt x="0" y="6694"/>
                    <a:pt x="0" y="14952"/>
                  </a:cubicBezTo>
                  <a:cubicBezTo>
                    <a:pt x="0" y="23208"/>
                    <a:pt x="6694" y="29902"/>
                    <a:pt x="14951" y="29902"/>
                  </a:cubicBezTo>
                  <a:cubicBezTo>
                    <a:pt x="23207" y="29902"/>
                    <a:pt x="29901" y="23208"/>
                    <a:pt x="29901" y="14952"/>
                  </a:cubicBezTo>
                  <a:cubicBezTo>
                    <a:pt x="29901" y="6694"/>
                    <a:pt x="23206" y="0"/>
                    <a:pt x="14951"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192;p48">
              <a:extLst>
                <a:ext uri="{FF2B5EF4-FFF2-40B4-BE49-F238E27FC236}">
                  <a16:creationId xmlns:a16="http://schemas.microsoft.com/office/drawing/2014/main" xmlns="" id="{F14D097D-20D1-4A81-A7D7-E85D48A721B6}"/>
                </a:ext>
              </a:extLst>
            </p:cNvPr>
            <p:cNvSpPr/>
            <p:nvPr/>
          </p:nvSpPr>
          <p:spPr>
            <a:xfrm>
              <a:off x="1400700" y="2220749"/>
              <a:ext cx="425536" cy="425555"/>
            </a:xfrm>
            <a:custGeom>
              <a:avLst/>
              <a:gdLst/>
              <a:ahLst/>
              <a:cxnLst/>
              <a:rect l="l" t="t" r="r" b="b"/>
              <a:pathLst>
                <a:path w="22502" h="22503" extrusionOk="0">
                  <a:moveTo>
                    <a:pt x="11251" y="0"/>
                  </a:moveTo>
                  <a:cubicBezTo>
                    <a:pt x="5037" y="0"/>
                    <a:pt x="0" y="5037"/>
                    <a:pt x="0" y="11252"/>
                  </a:cubicBezTo>
                  <a:cubicBezTo>
                    <a:pt x="0" y="17466"/>
                    <a:pt x="5037" y="22503"/>
                    <a:pt x="11251" y="22503"/>
                  </a:cubicBezTo>
                  <a:cubicBezTo>
                    <a:pt x="17464" y="22503"/>
                    <a:pt x="22501" y="17466"/>
                    <a:pt x="22501" y="11252"/>
                  </a:cubicBezTo>
                  <a:lnTo>
                    <a:pt x="22501" y="11251"/>
                  </a:lnTo>
                  <a:cubicBezTo>
                    <a:pt x="22501" y="5037"/>
                    <a:pt x="17464" y="0"/>
                    <a:pt x="11251" y="0"/>
                  </a:cubicBezTo>
                  <a:close/>
                </a:path>
              </a:pathLst>
            </a:custGeom>
            <a:solidFill>
              <a:srgbClr val="8393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193;p48">
              <a:extLst>
                <a:ext uri="{FF2B5EF4-FFF2-40B4-BE49-F238E27FC236}">
                  <a16:creationId xmlns:a16="http://schemas.microsoft.com/office/drawing/2014/main" xmlns="" id="{8067143B-CB27-49A5-AA40-261745D7F304}"/>
                </a:ext>
              </a:extLst>
            </p:cNvPr>
            <p:cNvSpPr/>
            <p:nvPr/>
          </p:nvSpPr>
          <p:spPr>
            <a:xfrm>
              <a:off x="1709461" y="2346489"/>
              <a:ext cx="127158" cy="127158"/>
            </a:xfrm>
            <a:custGeom>
              <a:avLst/>
              <a:gdLst/>
              <a:ahLst/>
              <a:cxnLst/>
              <a:rect l="l" t="t" r="r" b="b"/>
              <a:pathLst>
                <a:path w="6724" h="6724" extrusionOk="0">
                  <a:moveTo>
                    <a:pt x="3362" y="1"/>
                  </a:moveTo>
                  <a:cubicBezTo>
                    <a:pt x="1506" y="1"/>
                    <a:pt x="0" y="1505"/>
                    <a:pt x="0" y="3362"/>
                  </a:cubicBezTo>
                  <a:cubicBezTo>
                    <a:pt x="0" y="5218"/>
                    <a:pt x="1506" y="6724"/>
                    <a:pt x="3362" y="6724"/>
                  </a:cubicBezTo>
                  <a:cubicBezTo>
                    <a:pt x="5219" y="6724"/>
                    <a:pt x="6723" y="5218"/>
                    <a:pt x="6723" y="3362"/>
                  </a:cubicBezTo>
                  <a:cubicBezTo>
                    <a:pt x="6723" y="1507"/>
                    <a:pt x="5219" y="1"/>
                    <a:pt x="3362"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194;p48">
              <a:extLst>
                <a:ext uri="{FF2B5EF4-FFF2-40B4-BE49-F238E27FC236}">
                  <a16:creationId xmlns:a16="http://schemas.microsoft.com/office/drawing/2014/main" xmlns="" id="{7BF4CD9C-A21E-4EE9-A1F6-9B635290CADC}"/>
                </a:ext>
              </a:extLst>
            </p:cNvPr>
            <p:cNvSpPr/>
            <p:nvPr/>
          </p:nvSpPr>
          <p:spPr>
            <a:xfrm>
              <a:off x="1476968" y="2507895"/>
              <a:ext cx="98148" cy="94461"/>
            </a:xfrm>
            <a:custGeom>
              <a:avLst/>
              <a:gdLst/>
              <a:ahLst/>
              <a:cxnLst/>
              <a:rect l="l" t="t" r="r" b="b"/>
              <a:pathLst>
                <a:path w="5190" h="4995" extrusionOk="0">
                  <a:moveTo>
                    <a:pt x="2693" y="0"/>
                  </a:moveTo>
                  <a:cubicBezTo>
                    <a:pt x="1683" y="0"/>
                    <a:pt x="773" y="609"/>
                    <a:pt x="387" y="1541"/>
                  </a:cubicBezTo>
                  <a:cubicBezTo>
                    <a:pt x="0" y="2475"/>
                    <a:pt x="214" y="3549"/>
                    <a:pt x="928" y="4263"/>
                  </a:cubicBezTo>
                  <a:cubicBezTo>
                    <a:pt x="1405" y="4741"/>
                    <a:pt x="2044" y="4994"/>
                    <a:pt x="2693" y="4994"/>
                  </a:cubicBezTo>
                  <a:cubicBezTo>
                    <a:pt x="3015" y="4994"/>
                    <a:pt x="3339" y="4932"/>
                    <a:pt x="3649" y="4803"/>
                  </a:cubicBezTo>
                  <a:cubicBezTo>
                    <a:pt x="4582" y="4417"/>
                    <a:pt x="5190" y="3507"/>
                    <a:pt x="5190" y="2497"/>
                  </a:cubicBezTo>
                  <a:cubicBezTo>
                    <a:pt x="5190" y="1118"/>
                    <a:pt x="4073" y="0"/>
                    <a:pt x="2693"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195;p48">
              <a:extLst>
                <a:ext uri="{FF2B5EF4-FFF2-40B4-BE49-F238E27FC236}">
                  <a16:creationId xmlns:a16="http://schemas.microsoft.com/office/drawing/2014/main" xmlns="" id="{E227DE0B-41F6-4400-BD73-76C6A582529C}"/>
                </a:ext>
              </a:extLst>
            </p:cNvPr>
            <p:cNvSpPr/>
            <p:nvPr/>
          </p:nvSpPr>
          <p:spPr>
            <a:xfrm>
              <a:off x="1483077" y="2403695"/>
              <a:ext cx="98186" cy="94480"/>
            </a:xfrm>
            <a:custGeom>
              <a:avLst/>
              <a:gdLst/>
              <a:ahLst/>
              <a:cxnLst/>
              <a:rect l="l" t="t" r="r" b="b"/>
              <a:pathLst>
                <a:path w="5192" h="4996" extrusionOk="0">
                  <a:moveTo>
                    <a:pt x="2695" y="1"/>
                  </a:moveTo>
                  <a:cubicBezTo>
                    <a:pt x="1685" y="1"/>
                    <a:pt x="773" y="609"/>
                    <a:pt x="387" y="1542"/>
                  </a:cubicBezTo>
                  <a:cubicBezTo>
                    <a:pt x="1" y="2475"/>
                    <a:pt x="214" y="3549"/>
                    <a:pt x="928" y="4264"/>
                  </a:cubicBezTo>
                  <a:cubicBezTo>
                    <a:pt x="1406" y="4741"/>
                    <a:pt x="2045" y="4995"/>
                    <a:pt x="2695" y="4995"/>
                  </a:cubicBezTo>
                  <a:cubicBezTo>
                    <a:pt x="3017" y="4995"/>
                    <a:pt x="3341" y="4933"/>
                    <a:pt x="3650" y="4805"/>
                  </a:cubicBezTo>
                  <a:cubicBezTo>
                    <a:pt x="4583" y="4419"/>
                    <a:pt x="5191" y="3507"/>
                    <a:pt x="5191" y="2497"/>
                  </a:cubicBezTo>
                  <a:cubicBezTo>
                    <a:pt x="5191" y="1119"/>
                    <a:pt x="4073" y="1"/>
                    <a:pt x="2695"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96;p48">
              <a:extLst>
                <a:ext uri="{FF2B5EF4-FFF2-40B4-BE49-F238E27FC236}">
                  <a16:creationId xmlns:a16="http://schemas.microsoft.com/office/drawing/2014/main" xmlns="" id="{15CD75B5-2192-4452-AA61-00C28B2DCE6A}"/>
                </a:ext>
              </a:extLst>
            </p:cNvPr>
            <p:cNvSpPr/>
            <p:nvPr/>
          </p:nvSpPr>
          <p:spPr>
            <a:xfrm>
              <a:off x="1489620" y="2342934"/>
              <a:ext cx="361655" cy="598194"/>
            </a:xfrm>
            <a:custGeom>
              <a:avLst/>
              <a:gdLst/>
              <a:ahLst/>
              <a:cxnLst/>
              <a:rect l="l" t="t" r="r" b="b"/>
              <a:pathLst>
                <a:path w="19124" h="31632" extrusionOk="0">
                  <a:moveTo>
                    <a:pt x="8141" y="0"/>
                  </a:moveTo>
                  <a:lnTo>
                    <a:pt x="7421" y="8404"/>
                  </a:lnTo>
                  <a:lnTo>
                    <a:pt x="3619" y="6654"/>
                  </a:lnTo>
                  <a:lnTo>
                    <a:pt x="3392" y="5040"/>
                  </a:lnTo>
                  <a:lnTo>
                    <a:pt x="3296" y="6558"/>
                  </a:lnTo>
                  <a:lnTo>
                    <a:pt x="679" y="5557"/>
                  </a:lnTo>
                  <a:lnTo>
                    <a:pt x="679" y="5557"/>
                  </a:lnTo>
                  <a:lnTo>
                    <a:pt x="7319" y="9609"/>
                  </a:lnTo>
                  <a:lnTo>
                    <a:pt x="6891" y="14597"/>
                  </a:lnTo>
                  <a:lnTo>
                    <a:pt x="3199" y="12598"/>
                  </a:lnTo>
                  <a:lnTo>
                    <a:pt x="2423" y="9594"/>
                  </a:lnTo>
                  <a:lnTo>
                    <a:pt x="2423" y="12211"/>
                  </a:lnTo>
                  <a:lnTo>
                    <a:pt x="0" y="11338"/>
                  </a:lnTo>
                  <a:lnTo>
                    <a:pt x="6776" y="15939"/>
                  </a:lnTo>
                  <a:lnTo>
                    <a:pt x="5317" y="31631"/>
                  </a:lnTo>
                  <a:lnTo>
                    <a:pt x="10273" y="31592"/>
                  </a:lnTo>
                  <a:lnTo>
                    <a:pt x="9411" y="18821"/>
                  </a:lnTo>
                  <a:lnTo>
                    <a:pt x="17444" y="14536"/>
                  </a:lnTo>
                  <a:lnTo>
                    <a:pt x="15408" y="15094"/>
                  </a:lnTo>
                  <a:lnTo>
                    <a:pt x="15312" y="13083"/>
                  </a:lnTo>
                  <a:lnTo>
                    <a:pt x="14924" y="15215"/>
                  </a:lnTo>
                  <a:lnTo>
                    <a:pt x="9303" y="17229"/>
                  </a:lnTo>
                  <a:lnTo>
                    <a:pt x="9044" y="13390"/>
                  </a:lnTo>
                  <a:lnTo>
                    <a:pt x="15020" y="10111"/>
                  </a:lnTo>
                  <a:lnTo>
                    <a:pt x="17960" y="10595"/>
                  </a:lnTo>
                  <a:lnTo>
                    <a:pt x="17960" y="10595"/>
                  </a:lnTo>
                  <a:lnTo>
                    <a:pt x="15667" y="9691"/>
                  </a:lnTo>
                  <a:lnTo>
                    <a:pt x="19124" y="7689"/>
                  </a:lnTo>
                  <a:lnTo>
                    <a:pt x="8898" y="11221"/>
                  </a:lnTo>
                  <a:lnTo>
                    <a:pt x="8681" y="8003"/>
                  </a:lnTo>
                  <a:lnTo>
                    <a:pt x="16346" y="4297"/>
                  </a:lnTo>
                  <a:lnTo>
                    <a:pt x="12954" y="5201"/>
                  </a:lnTo>
                  <a:lnTo>
                    <a:pt x="12890" y="3521"/>
                  </a:lnTo>
                  <a:lnTo>
                    <a:pt x="12598" y="5298"/>
                  </a:lnTo>
                  <a:lnTo>
                    <a:pt x="8598" y="6761"/>
                  </a:lnTo>
                  <a:lnTo>
                    <a:pt x="8141"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6" name="Google Shape;2404;p49">
            <a:extLst>
              <a:ext uri="{FF2B5EF4-FFF2-40B4-BE49-F238E27FC236}">
                <a16:creationId xmlns:a16="http://schemas.microsoft.com/office/drawing/2014/main" xmlns="" id="{BCFBB5F5-3F78-4E3C-9885-9E1E211D51E1}"/>
              </a:ext>
            </a:extLst>
          </p:cNvPr>
          <p:cNvGrpSpPr/>
          <p:nvPr/>
        </p:nvGrpSpPr>
        <p:grpSpPr>
          <a:xfrm>
            <a:off x="4930380" y="2248042"/>
            <a:ext cx="585111" cy="721246"/>
            <a:chOff x="1683175" y="238125"/>
            <a:chExt cx="4234075" cy="5219200"/>
          </a:xfrm>
        </p:grpSpPr>
        <p:sp>
          <p:nvSpPr>
            <p:cNvPr id="107" name="Google Shape;2405;p49">
              <a:extLst>
                <a:ext uri="{FF2B5EF4-FFF2-40B4-BE49-F238E27FC236}">
                  <a16:creationId xmlns:a16="http://schemas.microsoft.com/office/drawing/2014/main" xmlns="" id="{C1C975B7-A3F6-49FA-A99D-582CCE29DB91}"/>
                </a:ext>
              </a:extLst>
            </p:cNvPr>
            <p:cNvSpPr/>
            <p:nvPr/>
          </p:nvSpPr>
          <p:spPr>
            <a:xfrm>
              <a:off x="2753100" y="238125"/>
              <a:ext cx="495850" cy="760875"/>
            </a:xfrm>
            <a:custGeom>
              <a:avLst/>
              <a:gdLst/>
              <a:ahLst/>
              <a:cxnLst/>
              <a:rect l="l" t="t" r="r" b="b"/>
              <a:pathLst>
                <a:path w="19834" h="30435" extrusionOk="0">
                  <a:moveTo>
                    <a:pt x="1" y="0"/>
                  </a:moveTo>
                  <a:lnTo>
                    <a:pt x="1" y="30434"/>
                  </a:lnTo>
                  <a:lnTo>
                    <a:pt x="19834" y="30434"/>
                  </a:lnTo>
                  <a:lnTo>
                    <a:pt x="1983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406;p49">
              <a:extLst>
                <a:ext uri="{FF2B5EF4-FFF2-40B4-BE49-F238E27FC236}">
                  <a16:creationId xmlns:a16="http://schemas.microsoft.com/office/drawing/2014/main" xmlns="" id="{B2F2E8F2-ECC3-4B79-9D44-5A59C993D1E5}"/>
                </a:ext>
              </a:extLst>
            </p:cNvPr>
            <p:cNvSpPr/>
            <p:nvPr/>
          </p:nvSpPr>
          <p:spPr>
            <a:xfrm>
              <a:off x="4351475" y="238125"/>
              <a:ext cx="495850" cy="760875"/>
            </a:xfrm>
            <a:custGeom>
              <a:avLst/>
              <a:gdLst/>
              <a:ahLst/>
              <a:cxnLst/>
              <a:rect l="l" t="t" r="r" b="b"/>
              <a:pathLst>
                <a:path w="19834" h="30435" extrusionOk="0">
                  <a:moveTo>
                    <a:pt x="1" y="0"/>
                  </a:moveTo>
                  <a:lnTo>
                    <a:pt x="1" y="30434"/>
                  </a:lnTo>
                  <a:lnTo>
                    <a:pt x="19833" y="30434"/>
                  </a:lnTo>
                  <a:lnTo>
                    <a:pt x="1983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407;p49">
              <a:extLst>
                <a:ext uri="{FF2B5EF4-FFF2-40B4-BE49-F238E27FC236}">
                  <a16:creationId xmlns:a16="http://schemas.microsoft.com/office/drawing/2014/main" xmlns="" id="{D8978AAC-34DD-4C29-B426-B6AA678D3D76}"/>
                </a:ext>
              </a:extLst>
            </p:cNvPr>
            <p:cNvSpPr/>
            <p:nvPr/>
          </p:nvSpPr>
          <p:spPr>
            <a:xfrm>
              <a:off x="1683175" y="2402450"/>
              <a:ext cx="618175" cy="1631825"/>
            </a:xfrm>
            <a:custGeom>
              <a:avLst/>
              <a:gdLst/>
              <a:ahLst/>
              <a:cxnLst/>
              <a:rect l="l" t="t" r="r" b="b"/>
              <a:pathLst>
                <a:path w="24727" h="65273" extrusionOk="0">
                  <a:moveTo>
                    <a:pt x="24726" y="0"/>
                  </a:moveTo>
                  <a:cubicBezTo>
                    <a:pt x="15495" y="0"/>
                    <a:pt x="7633" y="6818"/>
                    <a:pt x="6296" y="15984"/>
                  </a:cubicBezTo>
                  <a:lnTo>
                    <a:pt x="979" y="52649"/>
                  </a:lnTo>
                  <a:cubicBezTo>
                    <a:pt x="0" y="59303"/>
                    <a:pt x="5187" y="65272"/>
                    <a:pt x="11907" y="65272"/>
                  </a:cubicBezTo>
                  <a:lnTo>
                    <a:pt x="24726" y="65272"/>
                  </a:lnTo>
                  <a:lnTo>
                    <a:pt x="2472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408;p49">
              <a:extLst>
                <a:ext uri="{FF2B5EF4-FFF2-40B4-BE49-F238E27FC236}">
                  <a16:creationId xmlns:a16="http://schemas.microsoft.com/office/drawing/2014/main" xmlns="" id="{973085E5-37B5-4D57-935C-F88338E34B1D}"/>
                </a:ext>
              </a:extLst>
            </p:cNvPr>
            <p:cNvSpPr/>
            <p:nvPr/>
          </p:nvSpPr>
          <p:spPr>
            <a:xfrm>
              <a:off x="5299075" y="2402450"/>
              <a:ext cx="618175" cy="1631825"/>
            </a:xfrm>
            <a:custGeom>
              <a:avLst/>
              <a:gdLst/>
              <a:ahLst/>
              <a:cxnLst/>
              <a:rect l="l" t="t" r="r" b="b"/>
              <a:pathLst>
                <a:path w="24727" h="65273" extrusionOk="0">
                  <a:moveTo>
                    <a:pt x="1" y="0"/>
                  </a:moveTo>
                  <a:lnTo>
                    <a:pt x="1" y="65272"/>
                  </a:lnTo>
                  <a:lnTo>
                    <a:pt x="12820" y="65272"/>
                  </a:lnTo>
                  <a:cubicBezTo>
                    <a:pt x="19540" y="65272"/>
                    <a:pt x="24727" y="59303"/>
                    <a:pt x="23748" y="52649"/>
                  </a:cubicBezTo>
                  <a:lnTo>
                    <a:pt x="18431" y="15984"/>
                  </a:lnTo>
                  <a:cubicBezTo>
                    <a:pt x="17094" y="6818"/>
                    <a:pt x="9265" y="0"/>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409;p49">
              <a:extLst>
                <a:ext uri="{FF2B5EF4-FFF2-40B4-BE49-F238E27FC236}">
                  <a16:creationId xmlns:a16="http://schemas.microsoft.com/office/drawing/2014/main" xmlns="" id="{38493C65-A702-47EF-8E73-7EDCBBE2FBC9}"/>
                </a:ext>
              </a:extLst>
            </p:cNvPr>
            <p:cNvSpPr/>
            <p:nvPr/>
          </p:nvSpPr>
          <p:spPr>
            <a:xfrm>
              <a:off x="1716600" y="2943925"/>
              <a:ext cx="675275" cy="180250"/>
            </a:xfrm>
            <a:custGeom>
              <a:avLst/>
              <a:gdLst/>
              <a:ahLst/>
              <a:cxnLst/>
              <a:rect l="l" t="t" r="r" b="b"/>
              <a:pathLst>
                <a:path w="27011" h="7210" extrusionOk="0">
                  <a:moveTo>
                    <a:pt x="3622" y="1"/>
                  </a:moveTo>
                  <a:cubicBezTo>
                    <a:pt x="1632" y="1"/>
                    <a:pt x="1" y="1599"/>
                    <a:pt x="1" y="3622"/>
                  </a:cubicBezTo>
                  <a:cubicBezTo>
                    <a:pt x="1" y="5611"/>
                    <a:pt x="1632" y="7210"/>
                    <a:pt x="3622" y="7210"/>
                  </a:cubicBezTo>
                  <a:lnTo>
                    <a:pt x="23389" y="7210"/>
                  </a:lnTo>
                  <a:cubicBezTo>
                    <a:pt x="25412" y="7210"/>
                    <a:pt x="27010" y="5611"/>
                    <a:pt x="27010" y="3622"/>
                  </a:cubicBezTo>
                  <a:cubicBezTo>
                    <a:pt x="27010" y="1599"/>
                    <a:pt x="25412" y="1"/>
                    <a:pt x="23389"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15112"/>
                </a:solidFill>
              </a:endParaRPr>
            </a:p>
          </p:txBody>
        </p:sp>
        <p:sp>
          <p:nvSpPr>
            <p:cNvPr id="112" name="Google Shape;2410;p49">
              <a:extLst>
                <a:ext uri="{FF2B5EF4-FFF2-40B4-BE49-F238E27FC236}">
                  <a16:creationId xmlns:a16="http://schemas.microsoft.com/office/drawing/2014/main" xmlns="" id="{2B9742FD-6AE8-4D43-908B-2802426E3B8D}"/>
                </a:ext>
              </a:extLst>
            </p:cNvPr>
            <p:cNvSpPr/>
            <p:nvPr/>
          </p:nvSpPr>
          <p:spPr>
            <a:xfrm>
              <a:off x="5208575" y="2943925"/>
              <a:ext cx="675250" cy="180250"/>
            </a:xfrm>
            <a:custGeom>
              <a:avLst/>
              <a:gdLst/>
              <a:ahLst/>
              <a:cxnLst/>
              <a:rect l="l" t="t" r="r" b="b"/>
              <a:pathLst>
                <a:path w="27010" h="7210" extrusionOk="0">
                  <a:moveTo>
                    <a:pt x="3621" y="1"/>
                  </a:moveTo>
                  <a:cubicBezTo>
                    <a:pt x="1631" y="1"/>
                    <a:pt x="0" y="1599"/>
                    <a:pt x="0" y="3622"/>
                  </a:cubicBezTo>
                  <a:cubicBezTo>
                    <a:pt x="0" y="5611"/>
                    <a:pt x="1631" y="7210"/>
                    <a:pt x="3621" y="7210"/>
                  </a:cubicBezTo>
                  <a:lnTo>
                    <a:pt x="23389" y="7210"/>
                  </a:lnTo>
                  <a:cubicBezTo>
                    <a:pt x="25378" y="7210"/>
                    <a:pt x="27009" y="5611"/>
                    <a:pt x="27009" y="3622"/>
                  </a:cubicBezTo>
                  <a:cubicBezTo>
                    <a:pt x="27009" y="1599"/>
                    <a:pt x="25378" y="1"/>
                    <a:pt x="23389"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15112"/>
                </a:solidFill>
              </a:endParaRPr>
            </a:p>
          </p:txBody>
        </p:sp>
        <p:sp>
          <p:nvSpPr>
            <p:cNvPr id="113" name="Google Shape;2411;p49">
              <a:extLst>
                <a:ext uri="{FF2B5EF4-FFF2-40B4-BE49-F238E27FC236}">
                  <a16:creationId xmlns:a16="http://schemas.microsoft.com/office/drawing/2014/main" xmlns="" id="{0BA890ED-C69B-45C9-8E46-51F04C0ED5A4}"/>
                </a:ext>
              </a:extLst>
            </p:cNvPr>
            <p:cNvSpPr/>
            <p:nvPr/>
          </p:nvSpPr>
          <p:spPr>
            <a:xfrm>
              <a:off x="2241800" y="852175"/>
              <a:ext cx="3116850" cy="3686900"/>
            </a:xfrm>
            <a:custGeom>
              <a:avLst/>
              <a:gdLst/>
              <a:ahLst/>
              <a:cxnLst/>
              <a:rect l="l" t="t" r="r" b="b"/>
              <a:pathLst>
                <a:path w="124674" h="147476" extrusionOk="0">
                  <a:moveTo>
                    <a:pt x="21660" y="1"/>
                  </a:moveTo>
                  <a:cubicBezTo>
                    <a:pt x="9688" y="1"/>
                    <a:pt x="0" y="9689"/>
                    <a:pt x="0" y="21693"/>
                  </a:cubicBezTo>
                  <a:lnTo>
                    <a:pt x="0" y="147475"/>
                  </a:lnTo>
                  <a:lnTo>
                    <a:pt x="124673" y="147475"/>
                  </a:lnTo>
                  <a:lnTo>
                    <a:pt x="124673" y="21693"/>
                  </a:lnTo>
                  <a:cubicBezTo>
                    <a:pt x="124673" y="9689"/>
                    <a:pt x="114985" y="1"/>
                    <a:pt x="103014" y="1"/>
                  </a:cubicBezTo>
                  <a:close/>
                </a:path>
              </a:pathLst>
            </a:custGeom>
            <a:solidFill>
              <a:srgbClr val="8798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412;p49">
              <a:extLst>
                <a:ext uri="{FF2B5EF4-FFF2-40B4-BE49-F238E27FC236}">
                  <a16:creationId xmlns:a16="http://schemas.microsoft.com/office/drawing/2014/main" xmlns="" id="{96A95069-9485-4970-9909-CB200D560AF5}"/>
                </a:ext>
              </a:extLst>
            </p:cNvPr>
            <p:cNvSpPr/>
            <p:nvPr/>
          </p:nvSpPr>
          <p:spPr>
            <a:xfrm>
              <a:off x="2241800" y="852175"/>
              <a:ext cx="3116850" cy="1984125"/>
            </a:xfrm>
            <a:custGeom>
              <a:avLst/>
              <a:gdLst/>
              <a:ahLst/>
              <a:cxnLst/>
              <a:rect l="l" t="t" r="r" b="b"/>
              <a:pathLst>
                <a:path w="124674" h="79365" extrusionOk="0">
                  <a:moveTo>
                    <a:pt x="21660" y="1"/>
                  </a:moveTo>
                  <a:cubicBezTo>
                    <a:pt x="9688" y="1"/>
                    <a:pt x="0" y="9689"/>
                    <a:pt x="0" y="21693"/>
                  </a:cubicBezTo>
                  <a:lnTo>
                    <a:pt x="0" y="49126"/>
                  </a:lnTo>
                  <a:cubicBezTo>
                    <a:pt x="5382" y="55944"/>
                    <a:pt x="11841" y="61848"/>
                    <a:pt x="19148" y="66578"/>
                  </a:cubicBezTo>
                  <a:cubicBezTo>
                    <a:pt x="31576" y="74668"/>
                    <a:pt x="46418" y="79365"/>
                    <a:pt x="62337" y="79365"/>
                  </a:cubicBezTo>
                  <a:cubicBezTo>
                    <a:pt x="87617" y="79365"/>
                    <a:pt x="110157" y="67524"/>
                    <a:pt x="124673" y="49126"/>
                  </a:cubicBezTo>
                  <a:lnTo>
                    <a:pt x="124673" y="21693"/>
                  </a:lnTo>
                  <a:cubicBezTo>
                    <a:pt x="124673" y="9689"/>
                    <a:pt x="114985" y="1"/>
                    <a:pt x="103014"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413;p49">
              <a:extLst>
                <a:ext uri="{FF2B5EF4-FFF2-40B4-BE49-F238E27FC236}">
                  <a16:creationId xmlns:a16="http://schemas.microsoft.com/office/drawing/2014/main" xmlns="" id="{7556EE9D-7490-4AA2-91DE-5AFB02C854A5}"/>
                </a:ext>
              </a:extLst>
            </p:cNvPr>
            <p:cNvSpPr/>
            <p:nvPr/>
          </p:nvSpPr>
          <p:spPr>
            <a:xfrm>
              <a:off x="1838125" y="4539050"/>
              <a:ext cx="3924175" cy="822025"/>
            </a:xfrm>
            <a:custGeom>
              <a:avLst/>
              <a:gdLst/>
              <a:ahLst/>
              <a:cxnLst/>
              <a:rect l="l" t="t" r="r" b="b"/>
              <a:pathLst>
                <a:path w="156967" h="32881" extrusionOk="0">
                  <a:moveTo>
                    <a:pt x="0" y="0"/>
                  </a:moveTo>
                  <a:lnTo>
                    <a:pt x="0" y="32881"/>
                  </a:lnTo>
                  <a:lnTo>
                    <a:pt x="156967" y="32881"/>
                  </a:lnTo>
                  <a:lnTo>
                    <a:pt x="156967" y="0"/>
                  </a:ln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414;p49">
              <a:extLst>
                <a:ext uri="{FF2B5EF4-FFF2-40B4-BE49-F238E27FC236}">
                  <a16:creationId xmlns:a16="http://schemas.microsoft.com/office/drawing/2014/main" xmlns="" id="{10FBD9CC-FA62-47B2-8050-052D41DE53CF}"/>
                </a:ext>
              </a:extLst>
            </p:cNvPr>
            <p:cNvSpPr/>
            <p:nvPr/>
          </p:nvSpPr>
          <p:spPr>
            <a:xfrm>
              <a:off x="2465225" y="4539050"/>
              <a:ext cx="397175" cy="918275"/>
            </a:xfrm>
            <a:custGeom>
              <a:avLst/>
              <a:gdLst/>
              <a:ahLst/>
              <a:cxnLst/>
              <a:rect l="l" t="t" r="r" b="b"/>
              <a:pathLst>
                <a:path w="15887" h="36731" extrusionOk="0">
                  <a:moveTo>
                    <a:pt x="1" y="0"/>
                  </a:moveTo>
                  <a:lnTo>
                    <a:pt x="1" y="36730"/>
                  </a:lnTo>
                  <a:lnTo>
                    <a:pt x="15887" y="36730"/>
                  </a:lnTo>
                  <a:lnTo>
                    <a:pt x="1588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415;p49">
              <a:extLst>
                <a:ext uri="{FF2B5EF4-FFF2-40B4-BE49-F238E27FC236}">
                  <a16:creationId xmlns:a16="http://schemas.microsoft.com/office/drawing/2014/main" xmlns="" id="{69F8CE58-9BDD-436D-9680-FC80104F8456}"/>
                </a:ext>
              </a:extLst>
            </p:cNvPr>
            <p:cNvSpPr/>
            <p:nvPr/>
          </p:nvSpPr>
          <p:spPr>
            <a:xfrm>
              <a:off x="4738025" y="4539050"/>
              <a:ext cx="397175" cy="918275"/>
            </a:xfrm>
            <a:custGeom>
              <a:avLst/>
              <a:gdLst/>
              <a:ahLst/>
              <a:cxnLst/>
              <a:rect l="l" t="t" r="r" b="b"/>
              <a:pathLst>
                <a:path w="15887" h="36731" extrusionOk="0">
                  <a:moveTo>
                    <a:pt x="0" y="0"/>
                  </a:moveTo>
                  <a:lnTo>
                    <a:pt x="0" y="36730"/>
                  </a:lnTo>
                  <a:lnTo>
                    <a:pt x="15886" y="36730"/>
                  </a:lnTo>
                  <a:lnTo>
                    <a:pt x="158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416;p49">
              <a:extLst>
                <a:ext uri="{FF2B5EF4-FFF2-40B4-BE49-F238E27FC236}">
                  <a16:creationId xmlns:a16="http://schemas.microsoft.com/office/drawing/2014/main" xmlns="" id="{E67851E1-4F32-46EA-85F4-E3E1E97B689E}"/>
                </a:ext>
              </a:extLst>
            </p:cNvPr>
            <p:cNvSpPr/>
            <p:nvPr/>
          </p:nvSpPr>
          <p:spPr>
            <a:xfrm>
              <a:off x="3566150" y="2402450"/>
              <a:ext cx="468950" cy="1479325"/>
            </a:xfrm>
            <a:custGeom>
              <a:avLst/>
              <a:gdLst/>
              <a:ahLst/>
              <a:cxnLst/>
              <a:rect l="l" t="t" r="r" b="b"/>
              <a:pathLst>
                <a:path w="18758" h="59173" extrusionOk="0">
                  <a:moveTo>
                    <a:pt x="1" y="0"/>
                  </a:moveTo>
                  <a:lnTo>
                    <a:pt x="1" y="34642"/>
                  </a:lnTo>
                  <a:lnTo>
                    <a:pt x="1" y="47625"/>
                  </a:lnTo>
                  <a:lnTo>
                    <a:pt x="1" y="59173"/>
                  </a:lnTo>
                  <a:lnTo>
                    <a:pt x="18757" y="59173"/>
                  </a:lnTo>
                  <a:lnTo>
                    <a:pt x="18757" y="47625"/>
                  </a:lnTo>
                  <a:lnTo>
                    <a:pt x="18757" y="34642"/>
                  </a:lnTo>
                  <a:lnTo>
                    <a:pt x="1875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417;p49">
              <a:extLst>
                <a:ext uri="{FF2B5EF4-FFF2-40B4-BE49-F238E27FC236}">
                  <a16:creationId xmlns:a16="http://schemas.microsoft.com/office/drawing/2014/main" xmlns="" id="{C6384603-832F-44FC-A64B-437EC8AED70A}"/>
                </a:ext>
              </a:extLst>
            </p:cNvPr>
            <p:cNvSpPr/>
            <p:nvPr/>
          </p:nvSpPr>
          <p:spPr>
            <a:xfrm>
              <a:off x="3286450" y="3268500"/>
              <a:ext cx="1027550" cy="324600"/>
            </a:xfrm>
            <a:custGeom>
              <a:avLst/>
              <a:gdLst/>
              <a:ahLst/>
              <a:cxnLst/>
              <a:rect l="l" t="t" r="r" b="b"/>
              <a:pathLst>
                <a:path w="41102" h="12984" extrusionOk="0">
                  <a:moveTo>
                    <a:pt x="0" y="0"/>
                  </a:moveTo>
                  <a:lnTo>
                    <a:pt x="0" y="12983"/>
                  </a:lnTo>
                  <a:lnTo>
                    <a:pt x="41101" y="12983"/>
                  </a:lnTo>
                  <a:lnTo>
                    <a:pt x="41101"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15112"/>
                </a:solidFill>
              </a:endParaRPr>
            </a:p>
          </p:txBody>
        </p:sp>
      </p:grpSp>
      <p:grpSp>
        <p:nvGrpSpPr>
          <p:cNvPr id="2" name="组合 1">
            <a:extLst>
              <a:ext uri="{FF2B5EF4-FFF2-40B4-BE49-F238E27FC236}">
                <a16:creationId xmlns:a16="http://schemas.microsoft.com/office/drawing/2014/main" xmlns="" id="{00EA958E-3578-473A-AED1-53AA1A3A09E6}"/>
              </a:ext>
            </a:extLst>
          </p:cNvPr>
          <p:cNvGrpSpPr/>
          <p:nvPr/>
        </p:nvGrpSpPr>
        <p:grpSpPr>
          <a:xfrm>
            <a:off x="7936243" y="2260066"/>
            <a:ext cx="3142593" cy="2923641"/>
            <a:chOff x="8069593" y="2260066"/>
            <a:chExt cx="3142593" cy="2923641"/>
          </a:xfrm>
        </p:grpSpPr>
        <p:grpSp>
          <p:nvGrpSpPr>
            <p:cNvPr id="86" name="组合 85">
              <a:extLst>
                <a:ext uri="{FF2B5EF4-FFF2-40B4-BE49-F238E27FC236}">
                  <a16:creationId xmlns:a16="http://schemas.microsoft.com/office/drawing/2014/main" xmlns="" id="{A8C1589C-7410-4121-8EC0-73CF13AF331A}"/>
                </a:ext>
              </a:extLst>
            </p:cNvPr>
            <p:cNvGrpSpPr/>
            <p:nvPr/>
          </p:nvGrpSpPr>
          <p:grpSpPr>
            <a:xfrm>
              <a:off x="8069593" y="2531205"/>
              <a:ext cx="3142593" cy="2652502"/>
              <a:chOff x="1003683" y="2493496"/>
              <a:chExt cx="3142593" cy="2652502"/>
            </a:xfrm>
          </p:grpSpPr>
          <p:sp>
            <p:nvSpPr>
              <p:cNvPr id="87" name="文本框 178">
                <a:extLst>
                  <a:ext uri="{FF2B5EF4-FFF2-40B4-BE49-F238E27FC236}">
                    <a16:creationId xmlns:a16="http://schemas.microsoft.com/office/drawing/2014/main" xmlns="" id="{8D76DF17-AC07-48A9-A5DF-231C045E43AA}"/>
                  </a:ext>
                </a:extLst>
              </p:cNvPr>
              <p:cNvSpPr txBox="1"/>
              <p:nvPr/>
            </p:nvSpPr>
            <p:spPr>
              <a:xfrm>
                <a:off x="1304807" y="3030626"/>
                <a:ext cx="2540344" cy="191892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2000" spc="7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请在此输入文本请在此输入文本请在此输入文本请在此输入文本请在此输入文本请在此输入文本</a:t>
                </a:r>
              </a:p>
            </p:txBody>
          </p:sp>
          <p:sp>
            <p:nvSpPr>
              <p:cNvPr id="88" name="Google Shape;363;p18">
                <a:extLst>
                  <a:ext uri="{FF2B5EF4-FFF2-40B4-BE49-F238E27FC236}">
                    <a16:creationId xmlns:a16="http://schemas.microsoft.com/office/drawing/2014/main" xmlns="" id="{D2146680-06F7-465C-AB02-3D8CBCFA8F75}"/>
                  </a:ext>
                </a:extLst>
              </p:cNvPr>
              <p:cNvSpPr/>
              <p:nvPr/>
            </p:nvSpPr>
            <p:spPr>
              <a:xfrm>
                <a:off x="1003683" y="2650439"/>
                <a:ext cx="3142593" cy="2495559"/>
              </a:xfrm>
              <a:prstGeom prst="roundRect">
                <a:avLst>
                  <a:gd name="adj" fmla="val 5979"/>
                </a:avLst>
              </a:prstGeom>
              <a:noFill/>
              <a:ln w="1905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dirty="0"/>
              </a:p>
            </p:txBody>
          </p:sp>
          <p:grpSp>
            <p:nvGrpSpPr>
              <p:cNvPr id="89" name="Google Shape;580;p35">
                <a:extLst>
                  <a:ext uri="{FF2B5EF4-FFF2-40B4-BE49-F238E27FC236}">
                    <a16:creationId xmlns:a16="http://schemas.microsoft.com/office/drawing/2014/main" xmlns="" id="{B9C3A235-B094-4761-944F-4139BC0BB173}"/>
                  </a:ext>
                </a:extLst>
              </p:cNvPr>
              <p:cNvGrpSpPr/>
              <p:nvPr/>
            </p:nvGrpSpPr>
            <p:grpSpPr>
              <a:xfrm>
                <a:off x="1412191" y="2542610"/>
                <a:ext cx="304906" cy="264792"/>
                <a:chOff x="-49764975" y="3598250"/>
                <a:chExt cx="299300" cy="253625"/>
              </a:xfrm>
            </p:grpSpPr>
            <p:sp>
              <p:nvSpPr>
                <p:cNvPr id="91" name="Google Shape;581;p35">
                  <a:extLst>
                    <a:ext uri="{FF2B5EF4-FFF2-40B4-BE49-F238E27FC236}">
                      <a16:creationId xmlns:a16="http://schemas.microsoft.com/office/drawing/2014/main" xmlns="" id="{56921FD1-07B4-4A8E-84F7-F3850FF6E753}"/>
                    </a:ext>
                  </a:extLst>
                </p:cNvPr>
                <p:cNvSpPr/>
                <p:nvPr/>
              </p:nvSpPr>
              <p:spPr>
                <a:xfrm>
                  <a:off x="-49764975" y="3657325"/>
                  <a:ext cx="35450" cy="18125"/>
                </a:xfrm>
                <a:custGeom>
                  <a:avLst/>
                  <a:gdLst/>
                  <a:ahLst/>
                  <a:cxnLst/>
                  <a:rect l="l" t="t" r="r" b="b"/>
                  <a:pathLst>
                    <a:path w="1418" h="725" extrusionOk="0">
                      <a:moveTo>
                        <a:pt x="347" y="0"/>
                      </a:moveTo>
                      <a:cubicBezTo>
                        <a:pt x="158" y="0"/>
                        <a:pt x="0" y="158"/>
                        <a:pt x="0" y="378"/>
                      </a:cubicBezTo>
                      <a:cubicBezTo>
                        <a:pt x="0" y="567"/>
                        <a:pt x="158" y="725"/>
                        <a:pt x="347" y="725"/>
                      </a:cubicBezTo>
                      <a:lnTo>
                        <a:pt x="1040" y="725"/>
                      </a:lnTo>
                      <a:cubicBezTo>
                        <a:pt x="1260" y="725"/>
                        <a:pt x="1418" y="567"/>
                        <a:pt x="1418" y="378"/>
                      </a:cubicBezTo>
                      <a:cubicBezTo>
                        <a:pt x="1386" y="158"/>
                        <a:pt x="1197" y="0"/>
                        <a:pt x="1040"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92" name="Google Shape;582;p35">
                  <a:extLst>
                    <a:ext uri="{FF2B5EF4-FFF2-40B4-BE49-F238E27FC236}">
                      <a16:creationId xmlns:a16="http://schemas.microsoft.com/office/drawing/2014/main" xmlns="" id="{CF36EA5A-578A-43AE-8E05-4C1497F8FC5C}"/>
                    </a:ext>
                  </a:extLst>
                </p:cNvPr>
                <p:cNvSpPr/>
                <p:nvPr/>
              </p:nvSpPr>
              <p:spPr>
                <a:xfrm>
                  <a:off x="-49763400" y="3598250"/>
                  <a:ext cx="31525" cy="29950"/>
                </a:xfrm>
                <a:custGeom>
                  <a:avLst/>
                  <a:gdLst/>
                  <a:ahLst/>
                  <a:cxnLst/>
                  <a:rect l="l" t="t" r="r" b="b"/>
                  <a:pathLst>
                    <a:path w="1261" h="1198" extrusionOk="0">
                      <a:moveTo>
                        <a:pt x="390" y="0"/>
                      </a:moveTo>
                      <a:cubicBezTo>
                        <a:pt x="299" y="0"/>
                        <a:pt x="205" y="32"/>
                        <a:pt x="126" y="95"/>
                      </a:cubicBezTo>
                      <a:cubicBezTo>
                        <a:pt x="0" y="221"/>
                        <a:pt x="0" y="441"/>
                        <a:pt x="126" y="599"/>
                      </a:cubicBezTo>
                      <a:lnTo>
                        <a:pt x="630" y="1103"/>
                      </a:lnTo>
                      <a:cubicBezTo>
                        <a:pt x="693" y="1166"/>
                        <a:pt x="780" y="1197"/>
                        <a:pt x="870" y="1197"/>
                      </a:cubicBezTo>
                      <a:cubicBezTo>
                        <a:pt x="961" y="1197"/>
                        <a:pt x="1056" y="1166"/>
                        <a:pt x="1134" y="1103"/>
                      </a:cubicBezTo>
                      <a:cubicBezTo>
                        <a:pt x="1260" y="1008"/>
                        <a:pt x="1260" y="756"/>
                        <a:pt x="1134" y="599"/>
                      </a:cubicBezTo>
                      <a:lnTo>
                        <a:pt x="630" y="95"/>
                      </a:lnTo>
                      <a:cubicBezTo>
                        <a:pt x="567" y="32"/>
                        <a:pt x="481" y="0"/>
                        <a:pt x="390"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93" name="Google Shape;583;p35">
                  <a:extLst>
                    <a:ext uri="{FF2B5EF4-FFF2-40B4-BE49-F238E27FC236}">
                      <a16:creationId xmlns:a16="http://schemas.microsoft.com/office/drawing/2014/main" xmlns="" id="{18438989-3E41-440A-8D10-1F7BCFE78CEF}"/>
                    </a:ext>
                  </a:extLst>
                </p:cNvPr>
                <p:cNvSpPr/>
                <p:nvPr/>
              </p:nvSpPr>
              <p:spPr>
                <a:xfrm>
                  <a:off x="-49763400" y="3703975"/>
                  <a:ext cx="31525" cy="30550"/>
                </a:xfrm>
                <a:custGeom>
                  <a:avLst/>
                  <a:gdLst/>
                  <a:ahLst/>
                  <a:cxnLst/>
                  <a:rect l="l" t="t" r="r" b="b"/>
                  <a:pathLst>
                    <a:path w="1261" h="1222" extrusionOk="0">
                      <a:moveTo>
                        <a:pt x="882" y="1"/>
                      </a:moveTo>
                      <a:cubicBezTo>
                        <a:pt x="796" y="1"/>
                        <a:pt x="709" y="40"/>
                        <a:pt x="630" y="119"/>
                      </a:cubicBezTo>
                      <a:lnTo>
                        <a:pt x="126" y="623"/>
                      </a:lnTo>
                      <a:cubicBezTo>
                        <a:pt x="0" y="749"/>
                        <a:pt x="0" y="970"/>
                        <a:pt x="126" y="1127"/>
                      </a:cubicBezTo>
                      <a:cubicBezTo>
                        <a:pt x="189" y="1190"/>
                        <a:pt x="276" y="1222"/>
                        <a:pt x="366" y="1222"/>
                      </a:cubicBezTo>
                      <a:cubicBezTo>
                        <a:pt x="457" y="1222"/>
                        <a:pt x="551" y="1190"/>
                        <a:pt x="630" y="1127"/>
                      </a:cubicBezTo>
                      <a:lnTo>
                        <a:pt x="1134" y="623"/>
                      </a:lnTo>
                      <a:cubicBezTo>
                        <a:pt x="1260" y="497"/>
                        <a:pt x="1260" y="276"/>
                        <a:pt x="1134" y="119"/>
                      </a:cubicBezTo>
                      <a:cubicBezTo>
                        <a:pt x="1056" y="40"/>
                        <a:pt x="969" y="1"/>
                        <a:pt x="882" y="1"/>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94" name="Google Shape;584;p35">
                  <a:extLst>
                    <a:ext uri="{FF2B5EF4-FFF2-40B4-BE49-F238E27FC236}">
                      <a16:creationId xmlns:a16="http://schemas.microsoft.com/office/drawing/2014/main" xmlns="" id="{0CABBF32-A982-41C8-BDC3-6C2EA8B85E79}"/>
                    </a:ext>
                  </a:extLst>
                </p:cNvPr>
                <p:cNvSpPr/>
                <p:nvPr/>
              </p:nvSpPr>
              <p:spPr>
                <a:xfrm>
                  <a:off x="-49501125" y="3657325"/>
                  <a:ext cx="35450" cy="18125"/>
                </a:xfrm>
                <a:custGeom>
                  <a:avLst/>
                  <a:gdLst/>
                  <a:ahLst/>
                  <a:cxnLst/>
                  <a:rect l="l" t="t" r="r" b="b"/>
                  <a:pathLst>
                    <a:path w="1418" h="725" extrusionOk="0">
                      <a:moveTo>
                        <a:pt x="347" y="0"/>
                      </a:moveTo>
                      <a:cubicBezTo>
                        <a:pt x="158" y="0"/>
                        <a:pt x="0" y="158"/>
                        <a:pt x="0" y="378"/>
                      </a:cubicBezTo>
                      <a:cubicBezTo>
                        <a:pt x="0" y="567"/>
                        <a:pt x="158" y="725"/>
                        <a:pt x="347" y="725"/>
                      </a:cubicBezTo>
                      <a:lnTo>
                        <a:pt x="1071" y="725"/>
                      </a:lnTo>
                      <a:cubicBezTo>
                        <a:pt x="1260" y="725"/>
                        <a:pt x="1418" y="567"/>
                        <a:pt x="1418" y="378"/>
                      </a:cubicBezTo>
                      <a:cubicBezTo>
                        <a:pt x="1418" y="158"/>
                        <a:pt x="1260" y="0"/>
                        <a:pt x="1071"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95" name="Google Shape;585;p35">
                  <a:extLst>
                    <a:ext uri="{FF2B5EF4-FFF2-40B4-BE49-F238E27FC236}">
                      <a16:creationId xmlns:a16="http://schemas.microsoft.com/office/drawing/2014/main" xmlns="" id="{49CA4CA8-BB59-4024-AC08-CF49F11C9E75}"/>
                    </a:ext>
                  </a:extLst>
                </p:cNvPr>
                <p:cNvSpPr/>
                <p:nvPr/>
              </p:nvSpPr>
              <p:spPr>
                <a:xfrm>
                  <a:off x="-49499550" y="3598250"/>
                  <a:ext cx="31525" cy="30550"/>
                </a:xfrm>
                <a:custGeom>
                  <a:avLst/>
                  <a:gdLst/>
                  <a:ahLst/>
                  <a:cxnLst/>
                  <a:rect l="l" t="t" r="r" b="b"/>
                  <a:pathLst>
                    <a:path w="1261" h="1222" extrusionOk="0">
                      <a:moveTo>
                        <a:pt x="906" y="0"/>
                      </a:moveTo>
                      <a:cubicBezTo>
                        <a:pt x="812" y="0"/>
                        <a:pt x="709" y="32"/>
                        <a:pt x="630" y="95"/>
                      </a:cubicBezTo>
                      <a:lnTo>
                        <a:pt x="126" y="599"/>
                      </a:lnTo>
                      <a:cubicBezTo>
                        <a:pt x="0" y="725"/>
                        <a:pt x="0" y="945"/>
                        <a:pt x="126" y="1103"/>
                      </a:cubicBezTo>
                      <a:cubicBezTo>
                        <a:pt x="205" y="1182"/>
                        <a:pt x="292" y="1221"/>
                        <a:pt x="378" y="1221"/>
                      </a:cubicBezTo>
                      <a:cubicBezTo>
                        <a:pt x="465" y="1221"/>
                        <a:pt x="552" y="1182"/>
                        <a:pt x="630" y="1103"/>
                      </a:cubicBezTo>
                      <a:lnTo>
                        <a:pt x="1134" y="599"/>
                      </a:lnTo>
                      <a:cubicBezTo>
                        <a:pt x="1260" y="473"/>
                        <a:pt x="1260" y="252"/>
                        <a:pt x="1134" y="95"/>
                      </a:cubicBezTo>
                      <a:cubicBezTo>
                        <a:pt x="1087" y="32"/>
                        <a:pt x="1001" y="0"/>
                        <a:pt x="906"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96" name="Google Shape;590;p35">
                  <a:extLst>
                    <a:ext uri="{FF2B5EF4-FFF2-40B4-BE49-F238E27FC236}">
                      <a16:creationId xmlns:a16="http://schemas.microsoft.com/office/drawing/2014/main" xmlns="" id="{1CA2E642-5933-43F6-BA28-A6CC8418DA94}"/>
                    </a:ext>
                  </a:extLst>
                </p:cNvPr>
                <p:cNvSpPr/>
                <p:nvPr/>
              </p:nvSpPr>
              <p:spPr>
                <a:xfrm>
                  <a:off x="-49630300" y="3651800"/>
                  <a:ext cx="29150" cy="31325"/>
                </a:xfrm>
                <a:custGeom>
                  <a:avLst/>
                  <a:gdLst/>
                  <a:ahLst/>
                  <a:cxnLst/>
                  <a:rect l="l" t="t" r="r" b="b"/>
                  <a:pathLst>
                    <a:path w="1166" h="1253" extrusionOk="0">
                      <a:moveTo>
                        <a:pt x="599" y="1"/>
                      </a:moveTo>
                      <a:lnTo>
                        <a:pt x="0" y="1135"/>
                      </a:lnTo>
                      <a:cubicBezTo>
                        <a:pt x="189" y="1214"/>
                        <a:pt x="386" y="1253"/>
                        <a:pt x="583" y="1253"/>
                      </a:cubicBezTo>
                      <a:cubicBezTo>
                        <a:pt x="780" y="1253"/>
                        <a:pt x="977" y="1214"/>
                        <a:pt x="1166" y="1135"/>
                      </a:cubicBezTo>
                      <a:lnTo>
                        <a:pt x="599" y="1"/>
                      </a:ln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sp>
              <p:nvSpPr>
                <p:cNvPr id="97" name="Google Shape;591;p35">
                  <a:extLst>
                    <a:ext uri="{FF2B5EF4-FFF2-40B4-BE49-F238E27FC236}">
                      <a16:creationId xmlns:a16="http://schemas.microsoft.com/office/drawing/2014/main" xmlns="" id="{CA1A6A38-6877-497B-BA78-81C0EBEFABA0}"/>
                    </a:ext>
                  </a:extLst>
                </p:cNvPr>
                <p:cNvSpPr/>
                <p:nvPr/>
              </p:nvSpPr>
              <p:spPr>
                <a:xfrm>
                  <a:off x="-49657875" y="3833750"/>
                  <a:ext cx="85100" cy="18125"/>
                </a:xfrm>
                <a:custGeom>
                  <a:avLst/>
                  <a:gdLst/>
                  <a:ahLst/>
                  <a:cxnLst/>
                  <a:rect l="l" t="t" r="r" b="b"/>
                  <a:pathLst>
                    <a:path w="3404" h="725" extrusionOk="0">
                      <a:moveTo>
                        <a:pt x="1" y="0"/>
                      </a:moveTo>
                      <a:cubicBezTo>
                        <a:pt x="158" y="410"/>
                        <a:pt x="536" y="725"/>
                        <a:pt x="977" y="725"/>
                      </a:cubicBezTo>
                      <a:lnTo>
                        <a:pt x="2395" y="725"/>
                      </a:lnTo>
                      <a:cubicBezTo>
                        <a:pt x="2868" y="725"/>
                        <a:pt x="3246" y="410"/>
                        <a:pt x="3403" y="0"/>
                      </a:cubicBezTo>
                      <a:close/>
                    </a:path>
                  </a:pathLst>
                </a:custGeom>
                <a:solidFill>
                  <a:srgbClr val="FFFFFF"/>
                </a:solidFill>
                <a:ln>
                  <a:noFill/>
                </a:ln>
              </p:spPr>
              <p:txBody>
                <a:bodyPr spcFirstLastPara="1" wrap="square"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ts val="0"/>
                    </a:spcBef>
                    <a:spcAft>
                      <a:spcPts val="0"/>
                    </a:spcAft>
                    <a:buNone/>
                  </a:pPr>
                  <a:endParaRPr/>
                </a:p>
              </p:txBody>
            </p:sp>
          </p:grpSp>
          <p:sp>
            <p:nvSpPr>
              <p:cNvPr id="90" name="Google Shape;602;p35">
                <a:extLst>
                  <a:ext uri="{FF2B5EF4-FFF2-40B4-BE49-F238E27FC236}">
                    <a16:creationId xmlns:a16="http://schemas.microsoft.com/office/drawing/2014/main" xmlns="" id="{5A31F2AA-67B1-46B5-BA9E-CA839E3381CF}"/>
                  </a:ext>
                </a:extLst>
              </p:cNvPr>
              <p:cNvSpPr txBox="1">
                <a:spLocks/>
              </p:cNvSpPr>
              <p:nvPr/>
            </p:nvSpPr>
            <p:spPr>
              <a:xfrm>
                <a:off x="2445235" y="2493496"/>
                <a:ext cx="1399916" cy="427677"/>
              </a:xfrm>
              <a:prstGeom prst="rect">
                <a:avLst/>
              </a:prstGeom>
              <a:solidFill>
                <a:srgbClr val="F5FFF3"/>
              </a:solidFill>
              <a:ln>
                <a:noFill/>
              </a:ln>
            </p:spPr>
            <p:txBody>
              <a:bodyPr spcFirstLastPara="1" wrap="square" lIns="91425" tIns="91425" rIns="91425" bIns="91425" anchor="b"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999999"/>
                  </a:buClr>
                  <a:buSzPts val="1400"/>
                  <a:buFont typeface="PT Sans"/>
                  <a:buNone/>
                  <a:tabLst/>
                  <a:defRPr/>
                </a:pPr>
                <a:r>
                  <a:rPr kumimoji="0" lang="zh-CN" altLang="en-US" sz="24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输入标题</a:t>
                </a:r>
                <a:endParaRPr kumimoji="0" lang="en-US" sz="2400" b="1" i="0" u="none" strike="noStrike" kern="0" cap="none" spc="0" normalizeH="0" baseline="0" noProof="0" dirty="0">
                  <a:ln>
                    <a:noFill/>
                  </a:ln>
                  <a:solidFill>
                    <a:schemeClr val="accent1"/>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120" name="Google Shape;2177;p48">
              <a:extLst>
                <a:ext uri="{FF2B5EF4-FFF2-40B4-BE49-F238E27FC236}">
                  <a16:creationId xmlns:a16="http://schemas.microsoft.com/office/drawing/2014/main" xmlns="" id="{F4EDE02E-46FA-4C56-8B3A-EC4E9E59C3F9}"/>
                </a:ext>
              </a:extLst>
            </p:cNvPr>
            <p:cNvGrpSpPr/>
            <p:nvPr/>
          </p:nvGrpSpPr>
          <p:grpSpPr>
            <a:xfrm rot="18143319">
              <a:off x="8363224" y="2451027"/>
              <a:ext cx="809069" cy="427148"/>
              <a:chOff x="2861950" y="3043650"/>
              <a:chExt cx="1198700" cy="449800"/>
            </a:xfrm>
          </p:grpSpPr>
          <p:sp>
            <p:nvSpPr>
              <p:cNvPr id="121" name="Google Shape;2178;p48">
                <a:extLst>
                  <a:ext uri="{FF2B5EF4-FFF2-40B4-BE49-F238E27FC236}">
                    <a16:creationId xmlns:a16="http://schemas.microsoft.com/office/drawing/2014/main" xmlns="" id="{D5313E13-65CB-4698-982E-D46BD9002324}"/>
                  </a:ext>
                </a:extLst>
              </p:cNvPr>
              <p:cNvSpPr/>
              <p:nvPr/>
            </p:nvSpPr>
            <p:spPr>
              <a:xfrm>
                <a:off x="3290175" y="3212450"/>
                <a:ext cx="602575" cy="112550"/>
              </a:xfrm>
              <a:custGeom>
                <a:avLst/>
                <a:gdLst/>
                <a:ahLst/>
                <a:cxnLst/>
                <a:rect l="l" t="t" r="r" b="b"/>
                <a:pathLst>
                  <a:path w="24103" h="4502" extrusionOk="0">
                    <a:moveTo>
                      <a:pt x="1" y="0"/>
                    </a:moveTo>
                    <a:lnTo>
                      <a:pt x="1" y="4502"/>
                    </a:lnTo>
                    <a:lnTo>
                      <a:pt x="24103" y="4502"/>
                    </a:lnTo>
                    <a:lnTo>
                      <a:pt x="24103" y="0"/>
                    </a:ln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179;p48">
                <a:extLst>
                  <a:ext uri="{FF2B5EF4-FFF2-40B4-BE49-F238E27FC236}">
                    <a16:creationId xmlns:a16="http://schemas.microsoft.com/office/drawing/2014/main" xmlns="" id="{DA1D9757-C05F-4616-86AA-81AB5FB920E0}"/>
                  </a:ext>
                </a:extLst>
              </p:cNvPr>
              <p:cNvSpPr/>
              <p:nvPr/>
            </p:nvSpPr>
            <p:spPr>
              <a:xfrm>
                <a:off x="3832225" y="3074450"/>
                <a:ext cx="228425" cy="389025"/>
              </a:xfrm>
              <a:custGeom>
                <a:avLst/>
                <a:gdLst/>
                <a:ahLst/>
                <a:cxnLst/>
                <a:rect l="l" t="t" r="r" b="b"/>
                <a:pathLst>
                  <a:path w="9137" h="15561" extrusionOk="0">
                    <a:moveTo>
                      <a:pt x="6434" y="2880"/>
                    </a:moveTo>
                    <a:lnTo>
                      <a:pt x="6429" y="12678"/>
                    </a:lnTo>
                    <a:cubicBezTo>
                      <a:pt x="4227" y="12067"/>
                      <a:pt x="2702" y="10063"/>
                      <a:pt x="2702" y="7777"/>
                    </a:cubicBezTo>
                    <a:cubicBezTo>
                      <a:pt x="2705" y="5492"/>
                      <a:pt x="4231" y="3489"/>
                      <a:pt x="6434" y="2880"/>
                    </a:cubicBezTo>
                    <a:close/>
                    <a:moveTo>
                      <a:pt x="7780" y="0"/>
                    </a:moveTo>
                    <a:cubicBezTo>
                      <a:pt x="5703" y="0"/>
                      <a:pt x="3754" y="807"/>
                      <a:pt x="2283" y="2276"/>
                    </a:cubicBezTo>
                    <a:cubicBezTo>
                      <a:pt x="813" y="3744"/>
                      <a:pt x="2" y="5697"/>
                      <a:pt x="0" y="7775"/>
                    </a:cubicBezTo>
                    <a:cubicBezTo>
                      <a:pt x="0" y="9855"/>
                      <a:pt x="808" y="11808"/>
                      <a:pt x="2277" y="13279"/>
                    </a:cubicBezTo>
                    <a:cubicBezTo>
                      <a:pt x="3745" y="14748"/>
                      <a:pt x="5699" y="15559"/>
                      <a:pt x="7777" y="15561"/>
                    </a:cubicBezTo>
                    <a:lnTo>
                      <a:pt x="7778" y="15561"/>
                    </a:lnTo>
                    <a:cubicBezTo>
                      <a:pt x="8523" y="15561"/>
                      <a:pt x="9128" y="14956"/>
                      <a:pt x="9129" y="14211"/>
                    </a:cubicBezTo>
                    <a:lnTo>
                      <a:pt x="9135" y="1351"/>
                    </a:lnTo>
                    <a:cubicBezTo>
                      <a:pt x="9136" y="606"/>
                      <a:pt x="8532" y="0"/>
                      <a:pt x="7786"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180;p48">
                <a:extLst>
                  <a:ext uri="{FF2B5EF4-FFF2-40B4-BE49-F238E27FC236}">
                    <a16:creationId xmlns:a16="http://schemas.microsoft.com/office/drawing/2014/main" xmlns="" id="{0DA95409-BCFC-4DDF-9B1D-43228EF11F38}"/>
                  </a:ext>
                </a:extLst>
              </p:cNvPr>
              <p:cNvSpPr/>
              <p:nvPr/>
            </p:nvSpPr>
            <p:spPr>
              <a:xfrm>
                <a:off x="3079125" y="3187100"/>
                <a:ext cx="352075" cy="157550"/>
              </a:xfrm>
              <a:custGeom>
                <a:avLst/>
                <a:gdLst/>
                <a:ahLst/>
                <a:cxnLst/>
                <a:rect l="l" t="t" r="r" b="b"/>
                <a:pathLst>
                  <a:path w="14083" h="6302" extrusionOk="0">
                    <a:moveTo>
                      <a:pt x="3152" y="0"/>
                    </a:moveTo>
                    <a:cubicBezTo>
                      <a:pt x="1411" y="0"/>
                      <a:pt x="0" y="1411"/>
                      <a:pt x="0" y="3151"/>
                    </a:cubicBezTo>
                    <a:cubicBezTo>
                      <a:pt x="0" y="4891"/>
                      <a:pt x="1411" y="6301"/>
                      <a:pt x="3152" y="6301"/>
                    </a:cubicBezTo>
                    <a:lnTo>
                      <a:pt x="10932" y="6301"/>
                    </a:lnTo>
                    <a:cubicBezTo>
                      <a:pt x="12672" y="6301"/>
                      <a:pt x="14083" y="4891"/>
                      <a:pt x="14083" y="3151"/>
                    </a:cubicBezTo>
                    <a:cubicBezTo>
                      <a:pt x="14083" y="1411"/>
                      <a:pt x="12672" y="0"/>
                      <a:pt x="10932" y="0"/>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181;p48">
                <a:extLst>
                  <a:ext uri="{FF2B5EF4-FFF2-40B4-BE49-F238E27FC236}">
                    <a16:creationId xmlns:a16="http://schemas.microsoft.com/office/drawing/2014/main" xmlns="" id="{773148FE-BB68-4A20-8461-909F45EF69A2}"/>
                  </a:ext>
                </a:extLst>
              </p:cNvPr>
              <p:cNvSpPr/>
              <p:nvPr/>
            </p:nvSpPr>
            <p:spPr>
              <a:xfrm>
                <a:off x="2861950" y="3078500"/>
                <a:ext cx="401875" cy="380000"/>
              </a:xfrm>
              <a:custGeom>
                <a:avLst/>
                <a:gdLst/>
                <a:ahLst/>
                <a:cxnLst/>
                <a:rect l="l" t="t" r="r" b="b"/>
                <a:pathLst>
                  <a:path w="16075" h="15200" extrusionOk="0">
                    <a:moveTo>
                      <a:pt x="9342" y="1"/>
                    </a:moveTo>
                    <a:cubicBezTo>
                      <a:pt x="5322" y="1"/>
                      <a:pt x="1743" y="2551"/>
                      <a:pt x="429" y="6352"/>
                    </a:cubicBezTo>
                    <a:lnTo>
                      <a:pt x="0" y="7593"/>
                    </a:lnTo>
                    <a:lnTo>
                      <a:pt x="428" y="8834"/>
                    </a:lnTo>
                    <a:cubicBezTo>
                      <a:pt x="1738" y="12639"/>
                      <a:pt x="5317" y="15194"/>
                      <a:pt x="9341" y="15195"/>
                    </a:cubicBezTo>
                    <a:lnTo>
                      <a:pt x="16066" y="15200"/>
                    </a:lnTo>
                    <a:lnTo>
                      <a:pt x="16074" y="4"/>
                    </a:lnTo>
                    <a:lnTo>
                      <a:pt x="9349" y="1"/>
                    </a:lnTo>
                    <a:cubicBezTo>
                      <a:pt x="9346" y="1"/>
                      <a:pt x="9344" y="1"/>
                      <a:pt x="9342"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182;p48">
                <a:extLst>
                  <a:ext uri="{FF2B5EF4-FFF2-40B4-BE49-F238E27FC236}">
                    <a16:creationId xmlns:a16="http://schemas.microsoft.com/office/drawing/2014/main" xmlns="" id="{13C42DF0-A798-4D09-97B2-6D6AA8853CAB}"/>
                  </a:ext>
                </a:extLst>
              </p:cNvPr>
              <p:cNvSpPr/>
              <p:nvPr/>
            </p:nvSpPr>
            <p:spPr>
              <a:xfrm>
                <a:off x="3228650" y="3043650"/>
                <a:ext cx="70125" cy="449800"/>
              </a:xfrm>
              <a:custGeom>
                <a:avLst/>
                <a:gdLst/>
                <a:ahLst/>
                <a:cxnLst/>
                <a:rect l="l" t="t" r="r" b="b"/>
                <a:pathLst>
                  <a:path w="2805" h="17992" extrusionOk="0">
                    <a:moveTo>
                      <a:pt x="1406" y="0"/>
                    </a:moveTo>
                    <a:cubicBezTo>
                      <a:pt x="635" y="0"/>
                      <a:pt x="10" y="625"/>
                      <a:pt x="9" y="1396"/>
                    </a:cubicBezTo>
                    <a:lnTo>
                      <a:pt x="2" y="16592"/>
                    </a:lnTo>
                    <a:cubicBezTo>
                      <a:pt x="0" y="17365"/>
                      <a:pt x="625" y="17991"/>
                      <a:pt x="1398" y="17991"/>
                    </a:cubicBezTo>
                    <a:cubicBezTo>
                      <a:pt x="2169" y="17991"/>
                      <a:pt x="2795" y="17366"/>
                      <a:pt x="2795" y="16595"/>
                    </a:cubicBezTo>
                    <a:lnTo>
                      <a:pt x="2803" y="1398"/>
                    </a:lnTo>
                    <a:cubicBezTo>
                      <a:pt x="2804" y="626"/>
                      <a:pt x="2179" y="0"/>
                      <a:pt x="1406"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26" name="Google Shape;494;p33">
            <a:extLst>
              <a:ext uri="{FF2B5EF4-FFF2-40B4-BE49-F238E27FC236}">
                <a16:creationId xmlns:a16="http://schemas.microsoft.com/office/drawing/2014/main" xmlns="" id="{E6744987-92E9-4602-8102-2DB6066F638C}"/>
              </a:ext>
            </a:extLst>
          </p:cNvPr>
          <p:cNvSpPr txBox="1">
            <a:spLocks/>
          </p:cNvSpPr>
          <p:nvPr/>
        </p:nvSpPr>
        <p:spPr>
          <a:xfrm>
            <a:off x="2013943" y="767736"/>
            <a:ext cx="3142593"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kumimoji="0" lang="zh-CN" alt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三段内容页</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sp>
        <p:nvSpPr>
          <p:cNvPr id="127" name="quotation-mark_32371">
            <a:extLst>
              <a:ext uri="{FF2B5EF4-FFF2-40B4-BE49-F238E27FC236}">
                <a16:creationId xmlns:a16="http://schemas.microsoft.com/office/drawing/2014/main" xmlns="" id="{13A7C0DC-D816-4DCD-8553-28E42980DDDD}"/>
              </a:ext>
            </a:extLst>
          </p:cNvPr>
          <p:cNvSpPr>
            <a:spLocks noChangeAspect="1"/>
          </p:cNvSpPr>
          <p:nvPr/>
        </p:nvSpPr>
        <p:spPr bwMode="auto">
          <a:xfrm>
            <a:off x="1141500" y="874972"/>
            <a:ext cx="609685" cy="565862"/>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5"/>
          </a:solidFill>
          <a:ln>
            <a:noFill/>
          </a:ln>
        </p:spPr>
      </p:sp>
    </p:spTree>
    <p:extLst>
      <p:ext uri="{BB962C8B-B14F-4D97-AF65-F5344CB8AC3E}">
        <p14:creationId xmlns:p14="http://schemas.microsoft.com/office/powerpoint/2010/main" val="13028525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FF3"/>
        </a:solidFill>
        <a:effectLst/>
      </p:bgPr>
    </p:bg>
    <p:spTree>
      <p:nvGrpSpPr>
        <p:cNvPr id="1" name=""/>
        <p:cNvGrpSpPr/>
        <p:nvPr/>
      </p:nvGrpSpPr>
      <p:grpSpPr>
        <a:xfrm>
          <a:off x="0" y="0"/>
          <a:ext cx="0" cy="0"/>
          <a:chOff x="0" y="0"/>
          <a:chExt cx="0" cy="0"/>
        </a:xfrm>
      </p:grpSpPr>
      <p:sp>
        <p:nvSpPr>
          <p:cNvPr id="22" name="Google Shape;492;p33">
            <a:extLst>
              <a:ext uri="{FF2B5EF4-FFF2-40B4-BE49-F238E27FC236}">
                <a16:creationId xmlns:a16="http://schemas.microsoft.com/office/drawing/2014/main" xmlns="" id="{4315E181-2B0B-4E7D-AB42-A20F674EF664}"/>
              </a:ext>
            </a:extLst>
          </p:cNvPr>
          <p:cNvSpPr/>
          <p:nvPr/>
        </p:nvSpPr>
        <p:spPr>
          <a:xfrm flipH="1">
            <a:off x="0" y="-361465"/>
            <a:ext cx="12805965" cy="7219465"/>
          </a:xfrm>
          <a:custGeom>
            <a:avLst/>
            <a:gdLst/>
            <a:ahLst/>
            <a:cxnLst/>
            <a:rect l="l" t="t" r="r" b="b"/>
            <a:pathLst>
              <a:path w="46307" h="26227" extrusionOk="0">
                <a:moveTo>
                  <a:pt x="43978" y="0"/>
                </a:moveTo>
                <a:cubicBezTo>
                  <a:pt x="40052" y="0"/>
                  <a:pt x="36587" y="2763"/>
                  <a:pt x="33999" y="6111"/>
                </a:cubicBezTo>
                <a:cubicBezTo>
                  <a:pt x="32570" y="7960"/>
                  <a:pt x="30493" y="9268"/>
                  <a:pt x="28222" y="9800"/>
                </a:cubicBezTo>
                <a:cubicBezTo>
                  <a:pt x="26639" y="10170"/>
                  <a:pt x="24941" y="10367"/>
                  <a:pt x="23604" y="11370"/>
                </a:cubicBezTo>
                <a:cubicBezTo>
                  <a:pt x="22472" y="12217"/>
                  <a:pt x="21784" y="13486"/>
                  <a:pt x="21291" y="14784"/>
                </a:cubicBezTo>
                <a:cubicBezTo>
                  <a:pt x="20506" y="16853"/>
                  <a:pt x="20265" y="20071"/>
                  <a:pt x="18032" y="21173"/>
                </a:cubicBezTo>
                <a:cubicBezTo>
                  <a:pt x="17547" y="21412"/>
                  <a:pt x="17019" y="21512"/>
                  <a:pt x="16450" y="21512"/>
                </a:cubicBezTo>
                <a:cubicBezTo>
                  <a:pt x="13442" y="21512"/>
                  <a:pt x="9289" y="18702"/>
                  <a:pt x="4349" y="18702"/>
                </a:cubicBezTo>
                <a:cubicBezTo>
                  <a:pt x="2959" y="18702"/>
                  <a:pt x="1507" y="18924"/>
                  <a:pt x="1" y="19494"/>
                </a:cubicBezTo>
                <a:lnTo>
                  <a:pt x="1" y="26227"/>
                </a:lnTo>
                <a:lnTo>
                  <a:pt x="46307" y="26227"/>
                </a:lnTo>
                <a:lnTo>
                  <a:pt x="46307" y="327"/>
                </a:lnTo>
                <a:cubicBezTo>
                  <a:pt x="45515" y="104"/>
                  <a:pt x="44738" y="0"/>
                  <a:pt x="43978" y="0"/>
                </a:cubicBezTo>
                <a:close/>
              </a:path>
            </a:pathLst>
          </a:custGeom>
          <a:solidFill>
            <a:srgbClr val="9DED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 name="Google Shape;493;p33">
            <a:extLst>
              <a:ext uri="{FF2B5EF4-FFF2-40B4-BE49-F238E27FC236}">
                <a16:creationId xmlns:a16="http://schemas.microsoft.com/office/drawing/2014/main" xmlns="" id="{FF06205C-A80B-4823-83B4-BF528CA9838D}"/>
              </a:ext>
            </a:extLst>
          </p:cNvPr>
          <p:cNvSpPr/>
          <p:nvPr/>
        </p:nvSpPr>
        <p:spPr>
          <a:xfrm flipH="1">
            <a:off x="0" y="-217714"/>
            <a:ext cx="12550978" cy="7075714"/>
          </a:xfrm>
          <a:custGeom>
            <a:avLst/>
            <a:gdLst/>
            <a:ahLst/>
            <a:cxnLst/>
            <a:rect l="l" t="t" r="r" b="b"/>
            <a:pathLst>
              <a:path w="46307" h="26227" extrusionOk="0">
                <a:moveTo>
                  <a:pt x="43978" y="0"/>
                </a:moveTo>
                <a:cubicBezTo>
                  <a:pt x="40052" y="0"/>
                  <a:pt x="36587" y="2763"/>
                  <a:pt x="33999" y="6111"/>
                </a:cubicBezTo>
                <a:cubicBezTo>
                  <a:pt x="32570" y="7960"/>
                  <a:pt x="30493" y="9268"/>
                  <a:pt x="28222" y="9800"/>
                </a:cubicBezTo>
                <a:cubicBezTo>
                  <a:pt x="26639" y="10170"/>
                  <a:pt x="24941" y="10367"/>
                  <a:pt x="23604" y="11370"/>
                </a:cubicBezTo>
                <a:cubicBezTo>
                  <a:pt x="22472" y="12217"/>
                  <a:pt x="21784" y="13486"/>
                  <a:pt x="21291" y="14784"/>
                </a:cubicBezTo>
                <a:cubicBezTo>
                  <a:pt x="20506" y="16853"/>
                  <a:pt x="20265" y="20071"/>
                  <a:pt x="18032" y="21173"/>
                </a:cubicBezTo>
                <a:cubicBezTo>
                  <a:pt x="17547" y="21412"/>
                  <a:pt x="17019" y="21512"/>
                  <a:pt x="16450" y="21512"/>
                </a:cubicBezTo>
                <a:cubicBezTo>
                  <a:pt x="13442" y="21512"/>
                  <a:pt x="9289" y="18702"/>
                  <a:pt x="4349" y="18702"/>
                </a:cubicBezTo>
                <a:cubicBezTo>
                  <a:pt x="2959" y="18702"/>
                  <a:pt x="1507" y="18924"/>
                  <a:pt x="1" y="19494"/>
                </a:cubicBezTo>
                <a:lnTo>
                  <a:pt x="1" y="26227"/>
                </a:lnTo>
                <a:lnTo>
                  <a:pt x="46307" y="26227"/>
                </a:lnTo>
                <a:lnTo>
                  <a:pt x="46307" y="327"/>
                </a:lnTo>
                <a:cubicBezTo>
                  <a:pt x="45515" y="104"/>
                  <a:pt x="44738" y="0"/>
                  <a:pt x="43978" y="0"/>
                </a:cubicBezTo>
                <a:close/>
              </a:path>
            </a:pathLst>
          </a:custGeom>
          <a:solidFill>
            <a:srgbClr val="25C5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494;p33">
            <a:extLst>
              <a:ext uri="{FF2B5EF4-FFF2-40B4-BE49-F238E27FC236}">
                <a16:creationId xmlns:a16="http://schemas.microsoft.com/office/drawing/2014/main" xmlns="" id="{1D3A44FB-C739-410F-8DD2-B03F78B0E551}"/>
              </a:ext>
            </a:extLst>
          </p:cNvPr>
          <p:cNvSpPr txBox="1">
            <a:spLocks/>
          </p:cNvSpPr>
          <p:nvPr/>
        </p:nvSpPr>
        <p:spPr>
          <a:xfrm>
            <a:off x="5615896" y="2251330"/>
            <a:ext cx="5315700"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r" defTabSz="914400" rtl="0" eaLnBrk="1" fontAlgn="auto" latinLnBrk="0" hangingPunct="1">
              <a:lnSpc>
                <a:spcPct val="100000"/>
              </a:lnSpc>
              <a:spcBef>
                <a:spcPts val="0"/>
              </a:spcBef>
              <a:spcAft>
                <a:spcPts val="0"/>
              </a:spcAft>
              <a:buClr>
                <a:srgbClr val="783F04"/>
              </a:buClr>
              <a:buSzPts val="3000"/>
              <a:buFont typeface="Comfortaa"/>
              <a:buNone/>
              <a:tabLst/>
              <a:defRPr/>
            </a:pPr>
            <a:r>
              <a:rPr kumimoji="0" lang="zh-CN" altLang="en-US" sz="60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rPr>
              <a:t>班会活动</a:t>
            </a:r>
            <a:endParaRPr kumimoji="0" lang="en-US" sz="60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sp>
        <p:nvSpPr>
          <p:cNvPr id="72" name="Google Shape;495;p33">
            <a:extLst>
              <a:ext uri="{FF2B5EF4-FFF2-40B4-BE49-F238E27FC236}">
                <a16:creationId xmlns:a16="http://schemas.microsoft.com/office/drawing/2014/main" xmlns="" id="{5D72AA1C-71FA-41D5-880A-077B94A27F4D}"/>
              </a:ext>
            </a:extLst>
          </p:cNvPr>
          <p:cNvSpPr txBox="1">
            <a:spLocks/>
          </p:cNvSpPr>
          <p:nvPr/>
        </p:nvSpPr>
        <p:spPr>
          <a:xfrm>
            <a:off x="7810396" y="1512235"/>
            <a:ext cx="3121200" cy="841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accent1"/>
              </a:buClr>
              <a:buSzPts val="4800"/>
              <a:buFont typeface="Comfortaa"/>
              <a:buNone/>
              <a:defRPr sz="4800" b="1" i="0" u="none" strike="noStrike" cap="none">
                <a:solidFill>
                  <a:schemeClr val="accent1"/>
                </a:solidFill>
                <a:latin typeface="Comfortaa"/>
                <a:ea typeface="Comfortaa"/>
                <a:cs typeface="Comfortaa"/>
                <a:sym typeface="Comfortaa"/>
              </a:defRPr>
            </a:lvl1pPr>
            <a:lvl2pPr marR="0" lvl="1"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2pPr>
            <a:lvl3pPr marR="0" lvl="2"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3pPr>
            <a:lvl4pPr marR="0" lvl="3"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4pPr>
            <a:lvl5pPr marR="0" lvl="4"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5pPr>
            <a:lvl6pPr marR="0" lvl="5"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6pPr>
            <a:lvl7pPr marR="0" lvl="6"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7pPr>
            <a:lvl8pPr marR="0" lvl="7"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8pPr>
            <a:lvl9pPr marR="0" lvl="8" algn="r" rtl="0">
              <a:lnSpc>
                <a:spcPct val="100000"/>
              </a:lnSpc>
              <a:spcBef>
                <a:spcPts val="0"/>
              </a:spcBef>
              <a:spcAft>
                <a:spcPts val="0"/>
              </a:spcAft>
              <a:buClr>
                <a:schemeClr val="accent4"/>
              </a:buClr>
              <a:buSzPts val="7200"/>
              <a:buFont typeface="Comfortaa"/>
              <a:buNone/>
              <a:defRPr sz="7200" b="1" i="0" u="none" strike="noStrike" cap="none">
                <a:solidFill>
                  <a:schemeClr val="accent4"/>
                </a:solidFill>
                <a:latin typeface="Comfortaa"/>
                <a:ea typeface="Comfortaa"/>
                <a:cs typeface="Comfortaa"/>
                <a:sym typeface="Comfortaa"/>
              </a:defRPr>
            </a:lvl9pPr>
          </a:lstStyle>
          <a:p>
            <a:pPr marL="0" marR="0" lvl="0" indent="0" algn="r" defTabSz="914400" rtl="0" eaLnBrk="1" fontAlgn="auto" latinLnBrk="0" hangingPunct="1">
              <a:lnSpc>
                <a:spcPct val="100000"/>
              </a:lnSpc>
              <a:spcBef>
                <a:spcPts val="0"/>
              </a:spcBef>
              <a:spcAft>
                <a:spcPts val="0"/>
              </a:spcAft>
              <a:buClr>
                <a:srgbClr val="FFAB40"/>
              </a:buClr>
              <a:buSzPts val="4800"/>
              <a:buFont typeface="Comfortaa"/>
              <a:buNone/>
              <a:tabLst/>
              <a:defRPr/>
            </a:pPr>
            <a:r>
              <a:rPr kumimoji="0" lang="en" sz="5400" b="1" i="0" u="none" strike="noStrike" kern="0" cap="none" spc="0" normalizeH="0" baseline="0" noProof="0" dirty="0">
                <a:ln>
                  <a:noFill/>
                </a:ln>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omfortaa"/>
              </a:rPr>
              <a:t>0</a:t>
            </a:r>
            <a:r>
              <a:rPr kumimoji="0" lang="en-US" altLang="zh-CN" sz="5400" b="1" i="0" u="none" strike="noStrike" kern="0" cap="none" spc="0" normalizeH="0" baseline="0" noProof="0" dirty="0">
                <a:ln>
                  <a:noFill/>
                </a:ln>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omfortaa"/>
              </a:rPr>
              <a:t>2</a:t>
            </a:r>
            <a:r>
              <a:rPr kumimoji="0" lang="en" sz="5400" b="1" i="0" u="none" strike="noStrike" kern="0" cap="none" spc="0" normalizeH="0" baseline="0" noProof="0" dirty="0">
                <a:ln>
                  <a:noFill/>
                </a:ln>
                <a:solidFill>
                  <a:schemeClr val="accent2"/>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Comfortaa"/>
              </a:rPr>
              <a:t>.</a:t>
            </a:r>
          </a:p>
        </p:txBody>
      </p:sp>
      <p:grpSp>
        <p:nvGrpSpPr>
          <p:cNvPr id="4" name="组合 3">
            <a:extLst>
              <a:ext uri="{FF2B5EF4-FFF2-40B4-BE49-F238E27FC236}">
                <a16:creationId xmlns:a16="http://schemas.microsoft.com/office/drawing/2014/main" xmlns="" id="{4154FB40-6D44-472C-956B-76BD4867F703}"/>
              </a:ext>
            </a:extLst>
          </p:cNvPr>
          <p:cNvGrpSpPr/>
          <p:nvPr/>
        </p:nvGrpSpPr>
        <p:grpSpPr>
          <a:xfrm>
            <a:off x="636416" y="2764222"/>
            <a:ext cx="4410679" cy="4095256"/>
            <a:chOff x="339300" y="2093627"/>
            <a:chExt cx="5155693" cy="4786991"/>
          </a:xfrm>
        </p:grpSpPr>
        <p:grpSp>
          <p:nvGrpSpPr>
            <p:cNvPr id="199" name="Google Shape;1613;p43">
              <a:extLst>
                <a:ext uri="{FF2B5EF4-FFF2-40B4-BE49-F238E27FC236}">
                  <a16:creationId xmlns:a16="http://schemas.microsoft.com/office/drawing/2014/main" xmlns="" id="{9397C665-8574-42BB-A4FB-9ABE1C164A48}"/>
                </a:ext>
              </a:extLst>
            </p:cNvPr>
            <p:cNvGrpSpPr/>
            <p:nvPr/>
          </p:nvGrpSpPr>
          <p:grpSpPr>
            <a:xfrm>
              <a:off x="1663453" y="2093627"/>
              <a:ext cx="3831540" cy="4460447"/>
              <a:chOff x="1559975" y="238125"/>
              <a:chExt cx="4499225" cy="5237725"/>
            </a:xfrm>
          </p:grpSpPr>
          <p:sp>
            <p:nvSpPr>
              <p:cNvPr id="200" name="Google Shape;1614;p43">
                <a:extLst>
                  <a:ext uri="{FF2B5EF4-FFF2-40B4-BE49-F238E27FC236}">
                    <a16:creationId xmlns:a16="http://schemas.microsoft.com/office/drawing/2014/main" xmlns="" id="{7C656FA4-FE82-4C85-AA46-A7BAB1DD9AAC}"/>
                  </a:ext>
                </a:extLst>
              </p:cNvPr>
              <p:cNvSpPr/>
              <p:nvPr/>
            </p:nvSpPr>
            <p:spPr>
              <a:xfrm>
                <a:off x="3610150" y="3498150"/>
                <a:ext cx="1480975" cy="1061800"/>
              </a:xfrm>
              <a:custGeom>
                <a:avLst/>
                <a:gdLst/>
                <a:ahLst/>
                <a:cxnLst/>
                <a:rect l="l" t="t" r="r" b="b"/>
                <a:pathLst>
                  <a:path w="59239" h="42472" extrusionOk="0">
                    <a:moveTo>
                      <a:pt x="51751" y="1"/>
                    </a:moveTo>
                    <a:lnTo>
                      <a:pt x="2013" y="14922"/>
                    </a:lnTo>
                    <a:lnTo>
                      <a:pt x="1" y="34041"/>
                    </a:lnTo>
                    <a:lnTo>
                      <a:pt x="17828" y="42471"/>
                    </a:lnTo>
                    <a:lnTo>
                      <a:pt x="57638" y="30856"/>
                    </a:lnTo>
                    <a:lnTo>
                      <a:pt x="59238" y="12514"/>
                    </a:lnTo>
                    <a:lnTo>
                      <a:pt x="51751" y="1"/>
                    </a:ln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615;p43">
                <a:extLst>
                  <a:ext uri="{FF2B5EF4-FFF2-40B4-BE49-F238E27FC236}">
                    <a16:creationId xmlns:a16="http://schemas.microsoft.com/office/drawing/2014/main" xmlns="" id="{1987AA0E-4190-4087-B58B-9C69DB1092C5}"/>
                  </a:ext>
                </a:extLst>
              </p:cNvPr>
              <p:cNvSpPr/>
              <p:nvPr/>
            </p:nvSpPr>
            <p:spPr>
              <a:xfrm>
                <a:off x="3438300" y="805650"/>
                <a:ext cx="92075" cy="90700"/>
              </a:xfrm>
              <a:custGeom>
                <a:avLst/>
                <a:gdLst/>
                <a:ahLst/>
                <a:cxnLst/>
                <a:rect l="l" t="t" r="r" b="b"/>
                <a:pathLst>
                  <a:path w="3683" h="3628" extrusionOk="0">
                    <a:moveTo>
                      <a:pt x="1843" y="1"/>
                    </a:moveTo>
                    <a:lnTo>
                      <a:pt x="1749" y="5"/>
                    </a:lnTo>
                    <a:cubicBezTo>
                      <a:pt x="1643" y="11"/>
                      <a:pt x="1539" y="28"/>
                      <a:pt x="1437" y="56"/>
                    </a:cubicBezTo>
                    <a:cubicBezTo>
                      <a:pt x="1353" y="64"/>
                      <a:pt x="1268" y="96"/>
                      <a:pt x="1165" y="141"/>
                    </a:cubicBezTo>
                    <a:lnTo>
                      <a:pt x="1047" y="188"/>
                    </a:lnTo>
                    <a:cubicBezTo>
                      <a:pt x="915" y="244"/>
                      <a:pt x="783" y="334"/>
                      <a:pt x="633" y="478"/>
                    </a:cubicBezTo>
                    <a:lnTo>
                      <a:pt x="631" y="478"/>
                    </a:lnTo>
                    <a:cubicBezTo>
                      <a:pt x="586" y="515"/>
                      <a:pt x="543" y="556"/>
                      <a:pt x="505" y="604"/>
                    </a:cubicBezTo>
                    <a:cubicBezTo>
                      <a:pt x="477" y="636"/>
                      <a:pt x="450" y="672"/>
                      <a:pt x="426" y="708"/>
                    </a:cubicBezTo>
                    <a:lnTo>
                      <a:pt x="414" y="724"/>
                    </a:lnTo>
                    <a:cubicBezTo>
                      <a:pt x="396" y="746"/>
                      <a:pt x="378" y="770"/>
                      <a:pt x="358" y="798"/>
                    </a:cubicBezTo>
                    <a:cubicBezTo>
                      <a:pt x="315" y="860"/>
                      <a:pt x="275" y="924"/>
                      <a:pt x="239" y="990"/>
                    </a:cubicBezTo>
                    <a:cubicBezTo>
                      <a:pt x="60" y="1351"/>
                      <a:pt x="0" y="1772"/>
                      <a:pt x="73" y="2143"/>
                    </a:cubicBezTo>
                    <a:cubicBezTo>
                      <a:pt x="119" y="2375"/>
                      <a:pt x="209" y="2596"/>
                      <a:pt x="339" y="2793"/>
                    </a:cubicBezTo>
                    <a:cubicBezTo>
                      <a:pt x="374" y="2849"/>
                      <a:pt x="412" y="2903"/>
                      <a:pt x="452" y="2954"/>
                    </a:cubicBezTo>
                    <a:cubicBezTo>
                      <a:pt x="665" y="3215"/>
                      <a:pt x="930" y="3410"/>
                      <a:pt x="1216" y="3512"/>
                    </a:cubicBezTo>
                    <a:cubicBezTo>
                      <a:pt x="1424" y="3587"/>
                      <a:pt x="1642" y="3625"/>
                      <a:pt x="1863" y="3627"/>
                    </a:cubicBezTo>
                    <a:cubicBezTo>
                      <a:pt x="1949" y="3625"/>
                      <a:pt x="2034" y="3617"/>
                      <a:pt x="2119" y="3605"/>
                    </a:cubicBezTo>
                    <a:cubicBezTo>
                      <a:pt x="2441" y="3563"/>
                      <a:pt x="2743" y="3432"/>
                      <a:pt x="2992" y="3227"/>
                    </a:cubicBezTo>
                    <a:cubicBezTo>
                      <a:pt x="3209" y="3048"/>
                      <a:pt x="3383" y="2822"/>
                      <a:pt x="3500" y="2566"/>
                    </a:cubicBezTo>
                    <a:cubicBezTo>
                      <a:pt x="3628" y="2299"/>
                      <a:pt x="3683" y="2006"/>
                      <a:pt x="3666" y="1668"/>
                    </a:cubicBezTo>
                    <a:cubicBezTo>
                      <a:pt x="3642" y="1223"/>
                      <a:pt x="3408" y="764"/>
                      <a:pt x="3041" y="441"/>
                    </a:cubicBezTo>
                    <a:cubicBezTo>
                      <a:pt x="2726" y="170"/>
                      <a:pt x="2314" y="15"/>
                      <a:pt x="1843" y="1"/>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1616;p43">
                <a:extLst>
                  <a:ext uri="{FF2B5EF4-FFF2-40B4-BE49-F238E27FC236}">
                    <a16:creationId xmlns:a16="http://schemas.microsoft.com/office/drawing/2014/main" xmlns="" id="{B7065D1A-5E6B-4EB1-BAC1-379F3E5F3267}"/>
                  </a:ext>
                </a:extLst>
              </p:cNvPr>
              <p:cNvSpPr/>
              <p:nvPr/>
            </p:nvSpPr>
            <p:spPr>
              <a:xfrm>
                <a:off x="3211925" y="845300"/>
                <a:ext cx="124125" cy="123175"/>
              </a:xfrm>
              <a:custGeom>
                <a:avLst/>
                <a:gdLst/>
                <a:ahLst/>
                <a:cxnLst/>
                <a:rect l="l" t="t" r="r" b="b"/>
                <a:pathLst>
                  <a:path w="4965" h="4927" extrusionOk="0">
                    <a:moveTo>
                      <a:pt x="2425" y="1"/>
                    </a:moveTo>
                    <a:cubicBezTo>
                      <a:pt x="2311" y="5"/>
                      <a:pt x="2184" y="23"/>
                      <a:pt x="1996" y="56"/>
                    </a:cubicBezTo>
                    <a:cubicBezTo>
                      <a:pt x="1860" y="70"/>
                      <a:pt x="1717" y="114"/>
                      <a:pt x="1496" y="214"/>
                    </a:cubicBezTo>
                    <a:cubicBezTo>
                      <a:pt x="1460" y="228"/>
                      <a:pt x="1425" y="245"/>
                      <a:pt x="1391" y="263"/>
                    </a:cubicBezTo>
                    <a:cubicBezTo>
                      <a:pt x="1235" y="337"/>
                      <a:pt x="1089" y="429"/>
                      <a:pt x="957" y="541"/>
                    </a:cubicBezTo>
                    <a:cubicBezTo>
                      <a:pt x="916" y="574"/>
                      <a:pt x="873" y="611"/>
                      <a:pt x="828" y="652"/>
                    </a:cubicBezTo>
                    <a:cubicBezTo>
                      <a:pt x="814" y="665"/>
                      <a:pt x="800" y="678"/>
                      <a:pt x="788" y="692"/>
                    </a:cubicBezTo>
                    <a:cubicBezTo>
                      <a:pt x="579" y="883"/>
                      <a:pt x="402" y="1125"/>
                      <a:pt x="268" y="1403"/>
                    </a:cubicBezTo>
                    <a:cubicBezTo>
                      <a:pt x="218" y="1507"/>
                      <a:pt x="176" y="1614"/>
                      <a:pt x="142" y="1722"/>
                    </a:cubicBezTo>
                    <a:cubicBezTo>
                      <a:pt x="38" y="2033"/>
                      <a:pt x="1" y="2363"/>
                      <a:pt x="36" y="2690"/>
                    </a:cubicBezTo>
                    <a:cubicBezTo>
                      <a:pt x="62" y="3037"/>
                      <a:pt x="183" y="3401"/>
                      <a:pt x="396" y="3772"/>
                    </a:cubicBezTo>
                    <a:cubicBezTo>
                      <a:pt x="408" y="3786"/>
                      <a:pt x="414" y="3801"/>
                      <a:pt x="426" y="3815"/>
                    </a:cubicBezTo>
                    <a:cubicBezTo>
                      <a:pt x="481" y="3904"/>
                      <a:pt x="557" y="3988"/>
                      <a:pt x="682" y="4132"/>
                    </a:cubicBezTo>
                    <a:cubicBezTo>
                      <a:pt x="721" y="4177"/>
                      <a:pt x="763" y="4222"/>
                      <a:pt x="808" y="4262"/>
                    </a:cubicBezTo>
                    <a:cubicBezTo>
                      <a:pt x="890" y="4339"/>
                      <a:pt x="977" y="4411"/>
                      <a:pt x="1072" y="4475"/>
                    </a:cubicBezTo>
                    <a:cubicBezTo>
                      <a:pt x="1234" y="4577"/>
                      <a:pt x="1425" y="4695"/>
                      <a:pt x="1626" y="4772"/>
                    </a:cubicBezTo>
                    <a:cubicBezTo>
                      <a:pt x="1866" y="4857"/>
                      <a:pt x="2116" y="4908"/>
                      <a:pt x="2371" y="4924"/>
                    </a:cubicBezTo>
                    <a:lnTo>
                      <a:pt x="2370" y="4924"/>
                    </a:lnTo>
                    <a:cubicBezTo>
                      <a:pt x="2402" y="4926"/>
                      <a:pt x="2439" y="4926"/>
                      <a:pt x="2476" y="4926"/>
                    </a:cubicBezTo>
                    <a:cubicBezTo>
                      <a:pt x="2592" y="4925"/>
                      <a:pt x="2707" y="4916"/>
                      <a:pt x="2821" y="4898"/>
                    </a:cubicBezTo>
                    <a:cubicBezTo>
                      <a:pt x="3035" y="4874"/>
                      <a:pt x="3244" y="4818"/>
                      <a:pt x="3442" y="4732"/>
                    </a:cubicBezTo>
                    <a:cubicBezTo>
                      <a:pt x="3810" y="4577"/>
                      <a:pt x="4135" y="4333"/>
                      <a:pt x="4384" y="4020"/>
                    </a:cubicBezTo>
                    <a:cubicBezTo>
                      <a:pt x="4617" y="3750"/>
                      <a:pt x="4776" y="3416"/>
                      <a:pt x="4880" y="3007"/>
                    </a:cubicBezTo>
                    <a:cubicBezTo>
                      <a:pt x="4965" y="2695"/>
                      <a:pt x="4965" y="2341"/>
                      <a:pt x="4877" y="1884"/>
                    </a:cubicBezTo>
                    <a:cubicBezTo>
                      <a:pt x="4848" y="1748"/>
                      <a:pt x="4796" y="1620"/>
                      <a:pt x="4694" y="1389"/>
                    </a:cubicBezTo>
                    <a:cubicBezTo>
                      <a:pt x="4609" y="1184"/>
                      <a:pt x="4455" y="997"/>
                      <a:pt x="4323" y="835"/>
                    </a:cubicBezTo>
                    <a:cubicBezTo>
                      <a:pt x="4197" y="683"/>
                      <a:pt x="4065" y="580"/>
                      <a:pt x="3860" y="427"/>
                    </a:cubicBezTo>
                    <a:cubicBezTo>
                      <a:pt x="3655" y="269"/>
                      <a:pt x="3401" y="177"/>
                      <a:pt x="3176" y="96"/>
                    </a:cubicBezTo>
                    <a:cubicBezTo>
                      <a:pt x="2991" y="37"/>
                      <a:pt x="2806" y="23"/>
                      <a:pt x="2572" y="5"/>
                    </a:cubicBezTo>
                    <a:lnTo>
                      <a:pt x="2425"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1617;p43">
                <a:extLst>
                  <a:ext uri="{FF2B5EF4-FFF2-40B4-BE49-F238E27FC236}">
                    <a16:creationId xmlns:a16="http://schemas.microsoft.com/office/drawing/2014/main" xmlns="" id="{911B4254-A072-4864-AB93-314DEA888890}"/>
                  </a:ext>
                </a:extLst>
              </p:cNvPr>
              <p:cNvSpPr/>
              <p:nvPr/>
            </p:nvSpPr>
            <p:spPr>
              <a:xfrm>
                <a:off x="3372050" y="995250"/>
                <a:ext cx="194400" cy="193100"/>
              </a:xfrm>
              <a:custGeom>
                <a:avLst/>
                <a:gdLst/>
                <a:ahLst/>
                <a:cxnLst/>
                <a:rect l="l" t="t" r="r" b="b"/>
                <a:pathLst>
                  <a:path w="7776" h="7724" extrusionOk="0">
                    <a:moveTo>
                      <a:pt x="3895" y="0"/>
                    </a:moveTo>
                    <a:cubicBezTo>
                      <a:pt x="3603" y="3"/>
                      <a:pt x="3314" y="42"/>
                      <a:pt x="3033" y="118"/>
                    </a:cubicBezTo>
                    <a:cubicBezTo>
                      <a:pt x="2965" y="126"/>
                      <a:pt x="2897" y="140"/>
                      <a:pt x="2832" y="158"/>
                    </a:cubicBezTo>
                    <a:cubicBezTo>
                      <a:pt x="2589" y="228"/>
                      <a:pt x="2359" y="335"/>
                      <a:pt x="2123" y="445"/>
                    </a:cubicBezTo>
                    <a:cubicBezTo>
                      <a:pt x="1925" y="544"/>
                      <a:pt x="1722" y="680"/>
                      <a:pt x="1500" y="863"/>
                    </a:cubicBezTo>
                    <a:cubicBezTo>
                      <a:pt x="1340" y="993"/>
                      <a:pt x="1191" y="1132"/>
                      <a:pt x="1054" y="1285"/>
                    </a:cubicBezTo>
                    <a:cubicBezTo>
                      <a:pt x="936" y="1412"/>
                      <a:pt x="828" y="1548"/>
                      <a:pt x="731" y="1692"/>
                    </a:cubicBezTo>
                    <a:cubicBezTo>
                      <a:pt x="471" y="2078"/>
                      <a:pt x="272" y="2532"/>
                      <a:pt x="144" y="3058"/>
                    </a:cubicBezTo>
                    <a:lnTo>
                      <a:pt x="115" y="3208"/>
                    </a:lnTo>
                    <a:cubicBezTo>
                      <a:pt x="0" y="3833"/>
                      <a:pt x="59" y="4508"/>
                      <a:pt x="288" y="5161"/>
                    </a:cubicBezTo>
                    <a:cubicBezTo>
                      <a:pt x="408" y="5512"/>
                      <a:pt x="582" y="5841"/>
                      <a:pt x="804" y="6138"/>
                    </a:cubicBezTo>
                    <a:cubicBezTo>
                      <a:pt x="947" y="6327"/>
                      <a:pt x="1104" y="6505"/>
                      <a:pt x="1274" y="6671"/>
                    </a:cubicBezTo>
                    <a:cubicBezTo>
                      <a:pt x="1297" y="6688"/>
                      <a:pt x="1314" y="6707"/>
                      <a:pt x="1338" y="6725"/>
                    </a:cubicBezTo>
                    <a:lnTo>
                      <a:pt x="1348" y="6737"/>
                    </a:lnTo>
                    <a:cubicBezTo>
                      <a:pt x="1374" y="6761"/>
                      <a:pt x="1399" y="6784"/>
                      <a:pt x="1425" y="6806"/>
                    </a:cubicBezTo>
                    <a:lnTo>
                      <a:pt x="1428" y="6810"/>
                    </a:lnTo>
                    <a:cubicBezTo>
                      <a:pt x="1817" y="7141"/>
                      <a:pt x="2294" y="7401"/>
                      <a:pt x="2853" y="7579"/>
                    </a:cubicBezTo>
                    <a:cubicBezTo>
                      <a:pt x="3084" y="7648"/>
                      <a:pt x="3334" y="7673"/>
                      <a:pt x="3624" y="7709"/>
                    </a:cubicBezTo>
                    <a:lnTo>
                      <a:pt x="3625" y="7709"/>
                    </a:lnTo>
                    <a:cubicBezTo>
                      <a:pt x="3714" y="7720"/>
                      <a:pt x="3806" y="7724"/>
                      <a:pt x="3896" y="7724"/>
                    </a:cubicBezTo>
                    <a:cubicBezTo>
                      <a:pt x="4067" y="7722"/>
                      <a:pt x="4237" y="7709"/>
                      <a:pt x="4407" y="7683"/>
                    </a:cubicBezTo>
                    <a:cubicBezTo>
                      <a:pt x="4706" y="7645"/>
                      <a:pt x="5001" y="7576"/>
                      <a:pt x="5284" y="7474"/>
                    </a:cubicBezTo>
                    <a:cubicBezTo>
                      <a:pt x="5548" y="7375"/>
                      <a:pt x="5820" y="7227"/>
                      <a:pt x="6118" y="7029"/>
                    </a:cubicBezTo>
                    <a:cubicBezTo>
                      <a:pt x="6588" y="6714"/>
                      <a:pt x="6984" y="6266"/>
                      <a:pt x="7303" y="5700"/>
                    </a:cubicBezTo>
                    <a:cubicBezTo>
                      <a:pt x="7608" y="5168"/>
                      <a:pt x="7769" y="4514"/>
                      <a:pt x="7772" y="3810"/>
                    </a:cubicBezTo>
                    <a:cubicBezTo>
                      <a:pt x="7776" y="3466"/>
                      <a:pt x="7703" y="3131"/>
                      <a:pt x="7641" y="2879"/>
                    </a:cubicBezTo>
                    <a:cubicBezTo>
                      <a:pt x="7568" y="2555"/>
                      <a:pt x="7420" y="2247"/>
                      <a:pt x="7296" y="2012"/>
                    </a:cubicBezTo>
                    <a:cubicBezTo>
                      <a:pt x="7148" y="1718"/>
                      <a:pt x="6940" y="1468"/>
                      <a:pt x="6756" y="1255"/>
                    </a:cubicBezTo>
                    <a:cubicBezTo>
                      <a:pt x="6517" y="977"/>
                      <a:pt x="6216" y="761"/>
                      <a:pt x="5952" y="587"/>
                    </a:cubicBezTo>
                    <a:cubicBezTo>
                      <a:pt x="5706" y="426"/>
                      <a:pt x="5438" y="313"/>
                      <a:pt x="5112" y="191"/>
                    </a:cubicBezTo>
                    <a:cubicBezTo>
                      <a:pt x="4836" y="93"/>
                      <a:pt x="4527" y="51"/>
                      <a:pt x="4238" y="23"/>
                    </a:cubicBezTo>
                    <a:cubicBezTo>
                      <a:pt x="4125" y="8"/>
                      <a:pt x="4010" y="0"/>
                      <a:pt x="3895"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1618;p43">
                <a:extLst>
                  <a:ext uri="{FF2B5EF4-FFF2-40B4-BE49-F238E27FC236}">
                    <a16:creationId xmlns:a16="http://schemas.microsoft.com/office/drawing/2014/main" xmlns="" id="{74ED8747-7CFC-4476-860A-F54ED9DF584D}"/>
                  </a:ext>
                </a:extLst>
              </p:cNvPr>
              <p:cNvSpPr/>
              <p:nvPr/>
            </p:nvSpPr>
            <p:spPr>
              <a:xfrm>
                <a:off x="1559975" y="1557100"/>
                <a:ext cx="335925" cy="334700"/>
              </a:xfrm>
              <a:custGeom>
                <a:avLst/>
                <a:gdLst/>
                <a:ahLst/>
                <a:cxnLst/>
                <a:rect l="l" t="t" r="r" b="b"/>
                <a:pathLst>
                  <a:path w="13437" h="13388" extrusionOk="0">
                    <a:moveTo>
                      <a:pt x="6698" y="1"/>
                    </a:moveTo>
                    <a:cubicBezTo>
                      <a:pt x="6592" y="1"/>
                      <a:pt x="6488" y="1"/>
                      <a:pt x="6386" y="9"/>
                    </a:cubicBezTo>
                    <a:cubicBezTo>
                      <a:pt x="5772" y="30"/>
                      <a:pt x="5137" y="151"/>
                      <a:pt x="4487" y="372"/>
                    </a:cubicBezTo>
                    <a:cubicBezTo>
                      <a:pt x="3944" y="560"/>
                      <a:pt x="3429" y="822"/>
                      <a:pt x="2957" y="1150"/>
                    </a:cubicBezTo>
                    <a:lnTo>
                      <a:pt x="2865" y="1213"/>
                    </a:lnTo>
                    <a:cubicBezTo>
                      <a:pt x="2217" y="1666"/>
                      <a:pt x="1655" y="2232"/>
                      <a:pt x="1206" y="2883"/>
                    </a:cubicBezTo>
                    <a:cubicBezTo>
                      <a:pt x="1004" y="3180"/>
                      <a:pt x="825" y="3491"/>
                      <a:pt x="670" y="3815"/>
                    </a:cubicBezTo>
                    <a:cubicBezTo>
                      <a:pt x="634" y="3892"/>
                      <a:pt x="601" y="3966"/>
                      <a:pt x="568" y="4043"/>
                    </a:cubicBezTo>
                    <a:cubicBezTo>
                      <a:pt x="516" y="4160"/>
                      <a:pt x="468" y="4282"/>
                      <a:pt x="398" y="4469"/>
                    </a:cubicBezTo>
                    <a:cubicBezTo>
                      <a:pt x="343" y="4623"/>
                      <a:pt x="295" y="4777"/>
                      <a:pt x="248" y="4934"/>
                    </a:cubicBezTo>
                    <a:cubicBezTo>
                      <a:pt x="167" y="5218"/>
                      <a:pt x="120" y="5496"/>
                      <a:pt x="79" y="5787"/>
                    </a:cubicBezTo>
                    <a:lnTo>
                      <a:pt x="57" y="5966"/>
                    </a:lnTo>
                    <a:cubicBezTo>
                      <a:pt x="10" y="6334"/>
                      <a:pt x="1" y="6707"/>
                      <a:pt x="31" y="7077"/>
                    </a:cubicBezTo>
                    <a:cubicBezTo>
                      <a:pt x="39" y="7239"/>
                      <a:pt x="53" y="7397"/>
                      <a:pt x="75" y="7558"/>
                    </a:cubicBezTo>
                    <a:cubicBezTo>
                      <a:pt x="87" y="7647"/>
                      <a:pt x="98" y="7732"/>
                      <a:pt x="120" y="7859"/>
                    </a:cubicBezTo>
                    <a:cubicBezTo>
                      <a:pt x="204" y="8406"/>
                      <a:pt x="380" y="8953"/>
                      <a:pt x="652" y="9533"/>
                    </a:cubicBezTo>
                    <a:lnTo>
                      <a:pt x="772" y="9791"/>
                    </a:lnTo>
                    <a:cubicBezTo>
                      <a:pt x="938" y="10118"/>
                      <a:pt x="1158" y="10455"/>
                      <a:pt x="1419" y="10790"/>
                    </a:cubicBezTo>
                    <a:cubicBezTo>
                      <a:pt x="1562" y="10973"/>
                      <a:pt x="1716" y="11148"/>
                      <a:pt x="1874" y="11322"/>
                    </a:cubicBezTo>
                    <a:cubicBezTo>
                      <a:pt x="2323" y="11807"/>
                      <a:pt x="2895" y="12239"/>
                      <a:pt x="3574" y="12613"/>
                    </a:cubicBezTo>
                    <a:cubicBezTo>
                      <a:pt x="4138" y="12913"/>
                      <a:pt x="4742" y="13127"/>
                      <a:pt x="5369" y="13252"/>
                    </a:cubicBezTo>
                    <a:lnTo>
                      <a:pt x="5370" y="13252"/>
                    </a:lnTo>
                    <a:cubicBezTo>
                      <a:pt x="5790" y="13341"/>
                      <a:pt x="6218" y="13387"/>
                      <a:pt x="6648" y="13387"/>
                    </a:cubicBezTo>
                    <a:cubicBezTo>
                      <a:pt x="6660" y="13387"/>
                      <a:pt x="6672" y="13387"/>
                      <a:pt x="6684" y="13387"/>
                    </a:cubicBezTo>
                    <a:cubicBezTo>
                      <a:pt x="6922" y="13387"/>
                      <a:pt x="7161" y="13374"/>
                      <a:pt x="7391" y="13352"/>
                    </a:cubicBezTo>
                    <a:cubicBezTo>
                      <a:pt x="8574" y="13245"/>
                      <a:pt x="9723" y="12796"/>
                      <a:pt x="10718" y="12059"/>
                    </a:cubicBezTo>
                    <a:cubicBezTo>
                      <a:pt x="11199" y="11702"/>
                      <a:pt x="11629" y="11280"/>
                      <a:pt x="11995" y="10805"/>
                    </a:cubicBezTo>
                    <a:cubicBezTo>
                      <a:pt x="12172" y="10580"/>
                      <a:pt x="12335" y="10345"/>
                      <a:pt x="12483" y="10101"/>
                    </a:cubicBezTo>
                    <a:cubicBezTo>
                      <a:pt x="12674" y="9780"/>
                      <a:pt x="12821" y="9439"/>
                      <a:pt x="12949" y="9120"/>
                    </a:cubicBezTo>
                    <a:cubicBezTo>
                      <a:pt x="13158" y="8627"/>
                      <a:pt x="13291" y="8070"/>
                      <a:pt x="13374" y="7372"/>
                    </a:cubicBezTo>
                    <a:cubicBezTo>
                      <a:pt x="13437" y="6847"/>
                      <a:pt x="13423" y="6290"/>
                      <a:pt x="13334" y="5710"/>
                    </a:cubicBezTo>
                    <a:cubicBezTo>
                      <a:pt x="13151" y="4520"/>
                      <a:pt x="12670" y="3419"/>
                      <a:pt x="11940" y="2512"/>
                    </a:cubicBezTo>
                    <a:cubicBezTo>
                      <a:pt x="11238" y="1645"/>
                      <a:pt x="10373" y="981"/>
                      <a:pt x="9366" y="545"/>
                    </a:cubicBezTo>
                    <a:cubicBezTo>
                      <a:pt x="8987" y="382"/>
                      <a:pt x="8594" y="254"/>
                      <a:pt x="8192" y="163"/>
                    </a:cubicBezTo>
                    <a:cubicBezTo>
                      <a:pt x="8038" y="130"/>
                      <a:pt x="7888" y="104"/>
                      <a:pt x="7711" y="78"/>
                    </a:cubicBezTo>
                    <a:cubicBezTo>
                      <a:pt x="7567" y="57"/>
                      <a:pt x="7425" y="37"/>
                      <a:pt x="7277" y="27"/>
                    </a:cubicBezTo>
                    <a:cubicBezTo>
                      <a:pt x="7090" y="9"/>
                      <a:pt x="6893" y="1"/>
                      <a:pt x="6698" y="1"/>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1619;p43">
                <a:extLst>
                  <a:ext uri="{FF2B5EF4-FFF2-40B4-BE49-F238E27FC236}">
                    <a16:creationId xmlns:a16="http://schemas.microsoft.com/office/drawing/2014/main" xmlns="" id="{45ED1E71-CA92-4DC6-91B8-B9F4488D7692}"/>
                  </a:ext>
                </a:extLst>
              </p:cNvPr>
              <p:cNvSpPr/>
              <p:nvPr/>
            </p:nvSpPr>
            <p:spPr>
              <a:xfrm>
                <a:off x="4829775" y="1574725"/>
                <a:ext cx="334900" cy="334725"/>
              </a:xfrm>
              <a:custGeom>
                <a:avLst/>
                <a:gdLst/>
                <a:ahLst/>
                <a:cxnLst/>
                <a:rect l="l" t="t" r="r" b="b"/>
                <a:pathLst>
                  <a:path w="13396" h="13389" extrusionOk="0">
                    <a:moveTo>
                      <a:pt x="6725" y="0"/>
                    </a:moveTo>
                    <a:cubicBezTo>
                      <a:pt x="6611" y="0"/>
                      <a:pt x="6493" y="4"/>
                      <a:pt x="6351" y="11"/>
                    </a:cubicBezTo>
                    <a:lnTo>
                      <a:pt x="6167" y="23"/>
                    </a:lnTo>
                    <a:cubicBezTo>
                      <a:pt x="5922" y="41"/>
                      <a:pt x="5680" y="74"/>
                      <a:pt x="5440" y="121"/>
                    </a:cubicBezTo>
                    <a:cubicBezTo>
                      <a:pt x="5208" y="160"/>
                      <a:pt x="4981" y="215"/>
                      <a:pt x="4756" y="283"/>
                    </a:cubicBezTo>
                    <a:cubicBezTo>
                      <a:pt x="4440" y="383"/>
                      <a:pt x="4130" y="504"/>
                      <a:pt x="3828" y="642"/>
                    </a:cubicBezTo>
                    <a:cubicBezTo>
                      <a:pt x="3515" y="790"/>
                      <a:pt x="3215" y="964"/>
                      <a:pt x="2932" y="1163"/>
                    </a:cubicBezTo>
                    <a:cubicBezTo>
                      <a:pt x="2819" y="1240"/>
                      <a:pt x="2711" y="1317"/>
                      <a:pt x="2606" y="1398"/>
                    </a:cubicBezTo>
                    <a:lnTo>
                      <a:pt x="2508" y="1475"/>
                    </a:lnTo>
                    <a:lnTo>
                      <a:pt x="2400" y="1564"/>
                    </a:lnTo>
                    <a:cubicBezTo>
                      <a:pt x="2190" y="1735"/>
                      <a:pt x="1992" y="1923"/>
                      <a:pt x="1811" y="2125"/>
                    </a:cubicBezTo>
                    <a:cubicBezTo>
                      <a:pt x="1671" y="2276"/>
                      <a:pt x="1541" y="2433"/>
                      <a:pt x="1399" y="2614"/>
                    </a:cubicBezTo>
                    <a:lnTo>
                      <a:pt x="1395" y="2621"/>
                    </a:lnTo>
                    <a:lnTo>
                      <a:pt x="1391" y="2620"/>
                    </a:lnTo>
                    <a:cubicBezTo>
                      <a:pt x="1387" y="2616"/>
                      <a:pt x="1391" y="2608"/>
                      <a:pt x="1391" y="2606"/>
                    </a:cubicBezTo>
                    <a:lnTo>
                      <a:pt x="1391" y="2606"/>
                    </a:lnTo>
                    <a:lnTo>
                      <a:pt x="1318" y="2726"/>
                    </a:lnTo>
                    <a:lnTo>
                      <a:pt x="1300" y="2748"/>
                    </a:lnTo>
                    <a:cubicBezTo>
                      <a:pt x="1135" y="2951"/>
                      <a:pt x="989" y="3182"/>
                      <a:pt x="845" y="3428"/>
                    </a:cubicBezTo>
                    <a:lnTo>
                      <a:pt x="794" y="3534"/>
                    </a:lnTo>
                    <a:cubicBezTo>
                      <a:pt x="698" y="3718"/>
                      <a:pt x="609" y="3916"/>
                      <a:pt x="518" y="4125"/>
                    </a:cubicBezTo>
                    <a:cubicBezTo>
                      <a:pt x="496" y="4176"/>
                      <a:pt x="475" y="4232"/>
                      <a:pt x="451" y="4287"/>
                    </a:cubicBezTo>
                    <a:cubicBezTo>
                      <a:pt x="419" y="4368"/>
                      <a:pt x="386" y="4449"/>
                      <a:pt x="353" y="4533"/>
                    </a:cubicBezTo>
                    <a:lnTo>
                      <a:pt x="335" y="4595"/>
                    </a:lnTo>
                    <a:lnTo>
                      <a:pt x="290" y="4713"/>
                    </a:lnTo>
                    <a:lnTo>
                      <a:pt x="284" y="4750"/>
                    </a:lnTo>
                    <a:lnTo>
                      <a:pt x="268" y="4812"/>
                    </a:lnTo>
                    <a:cubicBezTo>
                      <a:pt x="154" y="5197"/>
                      <a:pt x="77" y="5627"/>
                      <a:pt x="30" y="6122"/>
                    </a:cubicBezTo>
                    <a:lnTo>
                      <a:pt x="19" y="6254"/>
                    </a:lnTo>
                    <a:cubicBezTo>
                      <a:pt x="8" y="6358"/>
                      <a:pt x="5" y="6457"/>
                      <a:pt x="0" y="6610"/>
                    </a:cubicBezTo>
                    <a:lnTo>
                      <a:pt x="0" y="6772"/>
                    </a:lnTo>
                    <a:cubicBezTo>
                      <a:pt x="5" y="7165"/>
                      <a:pt x="51" y="7580"/>
                      <a:pt x="140" y="8039"/>
                    </a:cubicBezTo>
                    <a:cubicBezTo>
                      <a:pt x="178" y="8247"/>
                      <a:pt x="228" y="8453"/>
                      <a:pt x="290" y="8656"/>
                    </a:cubicBezTo>
                    <a:cubicBezTo>
                      <a:pt x="404" y="9032"/>
                      <a:pt x="577" y="9434"/>
                      <a:pt x="828" y="9919"/>
                    </a:cubicBezTo>
                    <a:cubicBezTo>
                      <a:pt x="889" y="10032"/>
                      <a:pt x="951" y="10139"/>
                      <a:pt x="1017" y="10245"/>
                    </a:cubicBezTo>
                    <a:cubicBezTo>
                      <a:pt x="1358" y="10807"/>
                      <a:pt x="1813" y="11328"/>
                      <a:pt x="2365" y="11798"/>
                    </a:cubicBezTo>
                    <a:cubicBezTo>
                      <a:pt x="3339" y="12634"/>
                      <a:pt x="4538" y="13166"/>
                      <a:pt x="5811" y="13329"/>
                    </a:cubicBezTo>
                    <a:cubicBezTo>
                      <a:pt x="6108" y="13368"/>
                      <a:pt x="6407" y="13388"/>
                      <a:pt x="6708" y="13388"/>
                    </a:cubicBezTo>
                    <a:cubicBezTo>
                      <a:pt x="7089" y="13388"/>
                      <a:pt x="7398" y="13362"/>
                      <a:pt x="7678" y="13315"/>
                    </a:cubicBezTo>
                    <a:cubicBezTo>
                      <a:pt x="8414" y="13215"/>
                      <a:pt x="9128" y="12988"/>
                      <a:pt x="9786" y="12644"/>
                    </a:cubicBezTo>
                    <a:cubicBezTo>
                      <a:pt x="10308" y="12379"/>
                      <a:pt x="10818" y="12009"/>
                      <a:pt x="11350" y="11509"/>
                    </a:cubicBezTo>
                    <a:cubicBezTo>
                      <a:pt x="11794" y="11087"/>
                      <a:pt x="12206" y="10551"/>
                      <a:pt x="12566" y="9912"/>
                    </a:cubicBezTo>
                    <a:cubicBezTo>
                      <a:pt x="13108" y="8954"/>
                      <a:pt x="13396" y="7813"/>
                      <a:pt x="13390" y="6611"/>
                    </a:cubicBezTo>
                    <a:cubicBezTo>
                      <a:pt x="13390" y="6134"/>
                      <a:pt x="13321" y="5622"/>
                      <a:pt x="13181" y="5041"/>
                    </a:cubicBezTo>
                    <a:cubicBezTo>
                      <a:pt x="13057" y="4527"/>
                      <a:pt x="12852" y="4010"/>
                      <a:pt x="12554" y="3459"/>
                    </a:cubicBezTo>
                    <a:cubicBezTo>
                      <a:pt x="12315" y="3011"/>
                      <a:pt x="11989" y="2564"/>
                      <a:pt x="11560" y="2093"/>
                    </a:cubicBezTo>
                    <a:cubicBezTo>
                      <a:pt x="11207" y="1714"/>
                      <a:pt x="10777" y="1363"/>
                      <a:pt x="10241" y="1017"/>
                    </a:cubicBezTo>
                    <a:cubicBezTo>
                      <a:pt x="10164" y="969"/>
                      <a:pt x="10087" y="923"/>
                      <a:pt x="9959" y="853"/>
                    </a:cubicBezTo>
                    <a:cubicBezTo>
                      <a:pt x="9677" y="692"/>
                      <a:pt x="9317" y="526"/>
                      <a:pt x="8858" y="353"/>
                    </a:cubicBezTo>
                    <a:cubicBezTo>
                      <a:pt x="8674" y="291"/>
                      <a:pt x="8493" y="236"/>
                      <a:pt x="8244" y="173"/>
                    </a:cubicBezTo>
                    <a:cubicBezTo>
                      <a:pt x="7861" y="84"/>
                      <a:pt x="7470" y="30"/>
                      <a:pt x="7076" y="15"/>
                    </a:cubicBezTo>
                    <a:cubicBezTo>
                      <a:pt x="6964" y="4"/>
                      <a:pt x="6842" y="0"/>
                      <a:pt x="6725" y="0"/>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1620;p43">
                <a:extLst>
                  <a:ext uri="{FF2B5EF4-FFF2-40B4-BE49-F238E27FC236}">
                    <a16:creationId xmlns:a16="http://schemas.microsoft.com/office/drawing/2014/main" xmlns="" id="{35CA7374-04F0-4324-B44A-B9C35FF0FDE8}"/>
                  </a:ext>
                </a:extLst>
              </p:cNvPr>
              <p:cNvSpPr/>
              <p:nvPr/>
            </p:nvSpPr>
            <p:spPr>
              <a:xfrm>
                <a:off x="4430725" y="1718325"/>
                <a:ext cx="123850" cy="123000"/>
              </a:xfrm>
              <a:custGeom>
                <a:avLst/>
                <a:gdLst/>
                <a:ahLst/>
                <a:cxnLst/>
                <a:rect l="l" t="t" r="r" b="b"/>
                <a:pathLst>
                  <a:path w="4954" h="4920" extrusionOk="0">
                    <a:moveTo>
                      <a:pt x="2412" y="0"/>
                    </a:moveTo>
                    <a:cubicBezTo>
                      <a:pt x="2296" y="0"/>
                      <a:pt x="2175" y="20"/>
                      <a:pt x="1992" y="53"/>
                    </a:cubicBezTo>
                    <a:cubicBezTo>
                      <a:pt x="1916" y="58"/>
                      <a:pt x="1843" y="74"/>
                      <a:pt x="1771" y="97"/>
                    </a:cubicBezTo>
                    <a:cubicBezTo>
                      <a:pt x="1657" y="126"/>
                      <a:pt x="1543" y="177"/>
                      <a:pt x="1433" y="229"/>
                    </a:cubicBezTo>
                    <a:lnTo>
                      <a:pt x="1337" y="272"/>
                    </a:lnTo>
                    <a:lnTo>
                      <a:pt x="1333" y="276"/>
                    </a:lnTo>
                    <a:cubicBezTo>
                      <a:pt x="1333" y="272"/>
                      <a:pt x="1333" y="272"/>
                      <a:pt x="1329" y="272"/>
                    </a:cubicBezTo>
                    <a:lnTo>
                      <a:pt x="1263" y="313"/>
                    </a:lnTo>
                    <a:lnTo>
                      <a:pt x="1219" y="339"/>
                    </a:lnTo>
                    <a:cubicBezTo>
                      <a:pt x="1015" y="461"/>
                      <a:pt x="831" y="628"/>
                      <a:pt x="709" y="746"/>
                    </a:cubicBezTo>
                    <a:cubicBezTo>
                      <a:pt x="700" y="756"/>
                      <a:pt x="691" y="767"/>
                      <a:pt x="680" y="776"/>
                    </a:cubicBezTo>
                    <a:cubicBezTo>
                      <a:pt x="551" y="904"/>
                      <a:pt x="424" y="1084"/>
                      <a:pt x="279" y="1336"/>
                    </a:cubicBezTo>
                    <a:cubicBezTo>
                      <a:pt x="224" y="1449"/>
                      <a:pt x="177" y="1565"/>
                      <a:pt x="140" y="1686"/>
                    </a:cubicBezTo>
                    <a:cubicBezTo>
                      <a:pt x="100" y="1774"/>
                      <a:pt x="78" y="1870"/>
                      <a:pt x="53" y="2008"/>
                    </a:cubicBezTo>
                    <a:cubicBezTo>
                      <a:pt x="31" y="2140"/>
                      <a:pt x="19" y="2276"/>
                      <a:pt x="8" y="2420"/>
                    </a:cubicBezTo>
                    <a:cubicBezTo>
                      <a:pt x="1" y="2571"/>
                      <a:pt x="23" y="2725"/>
                      <a:pt x="59" y="2963"/>
                    </a:cubicBezTo>
                    <a:cubicBezTo>
                      <a:pt x="93" y="3167"/>
                      <a:pt x="177" y="3360"/>
                      <a:pt x="270" y="3559"/>
                    </a:cubicBezTo>
                    <a:cubicBezTo>
                      <a:pt x="330" y="3691"/>
                      <a:pt x="410" y="3814"/>
                      <a:pt x="504" y="3925"/>
                    </a:cubicBezTo>
                    <a:cubicBezTo>
                      <a:pt x="518" y="3947"/>
                      <a:pt x="534" y="3965"/>
                      <a:pt x="547" y="3985"/>
                    </a:cubicBezTo>
                    <a:cubicBezTo>
                      <a:pt x="695" y="4168"/>
                      <a:pt x="841" y="4314"/>
                      <a:pt x="999" y="4432"/>
                    </a:cubicBezTo>
                    <a:cubicBezTo>
                      <a:pt x="1373" y="4703"/>
                      <a:pt x="1789" y="4869"/>
                      <a:pt x="2199" y="4905"/>
                    </a:cubicBezTo>
                    <a:cubicBezTo>
                      <a:pt x="2280" y="4915"/>
                      <a:pt x="2362" y="4920"/>
                      <a:pt x="2444" y="4920"/>
                    </a:cubicBezTo>
                    <a:cubicBezTo>
                      <a:pt x="2453" y="4920"/>
                      <a:pt x="2462" y="4920"/>
                      <a:pt x="2471" y="4920"/>
                    </a:cubicBezTo>
                    <a:cubicBezTo>
                      <a:pt x="2857" y="4920"/>
                      <a:pt x="3209" y="4843"/>
                      <a:pt x="3525" y="4690"/>
                    </a:cubicBezTo>
                    <a:cubicBezTo>
                      <a:pt x="3904" y="4499"/>
                      <a:pt x="4223" y="4233"/>
                      <a:pt x="4454" y="3921"/>
                    </a:cubicBezTo>
                    <a:cubicBezTo>
                      <a:pt x="4722" y="3533"/>
                      <a:pt x="4879" y="3114"/>
                      <a:pt x="4916" y="2703"/>
                    </a:cubicBezTo>
                    <a:cubicBezTo>
                      <a:pt x="4954" y="2274"/>
                      <a:pt x="4887" y="1866"/>
                      <a:pt x="4726" y="1496"/>
                    </a:cubicBezTo>
                    <a:cubicBezTo>
                      <a:pt x="4564" y="1114"/>
                      <a:pt x="4311" y="790"/>
                      <a:pt x="3985" y="526"/>
                    </a:cubicBezTo>
                    <a:cubicBezTo>
                      <a:pt x="3896" y="457"/>
                      <a:pt x="3799" y="394"/>
                      <a:pt x="3632" y="291"/>
                    </a:cubicBezTo>
                    <a:cubicBezTo>
                      <a:pt x="3603" y="274"/>
                      <a:pt x="3575" y="257"/>
                      <a:pt x="3543" y="244"/>
                    </a:cubicBezTo>
                    <a:cubicBezTo>
                      <a:pt x="3386" y="168"/>
                      <a:pt x="3222" y="109"/>
                      <a:pt x="3052" y="68"/>
                    </a:cubicBezTo>
                    <a:cubicBezTo>
                      <a:pt x="2960" y="37"/>
                      <a:pt x="2850" y="23"/>
                      <a:pt x="2717" y="4"/>
                    </a:cubicBezTo>
                    <a:cubicBezTo>
                      <a:pt x="2714" y="4"/>
                      <a:pt x="2712" y="3"/>
                      <a:pt x="2711" y="0"/>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1621;p43">
                <a:extLst>
                  <a:ext uri="{FF2B5EF4-FFF2-40B4-BE49-F238E27FC236}">
                    <a16:creationId xmlns:a16="http://schemas.microsoft.com/office/drawing/2014/main" xmlns="" id="{1617A2C1-230F-463A-8E32-46AEF65467E2}"/>
                  </a:ext>
                </a:extLst>
              </p:cNvPr>
              <p:cNvSpPr/>
              <p:nvPr/>
            </p:nvSpPr>
            <p:spPr>
              <a:xfrm>
                <a:off x="4567000" y="1863700"/>
                <a:ext cx="240875" cy="236325"/>
              </a:xfrm>
              <a:custGeom>
                <a:avLst/>
                <a:gdLst/>
                <a:ahLst/>
                <a:cxnLst/>
                <a:rect l="l" t="t" r="r" b="b"/>
                <a:pathLst>
                  <a:path w="9635" h="9453" extrusionOk="0">
                    <a:moveTo>
                      <a:pt x="4770" y="0"/>
                    </a:moveTo>
                    <a:cubicBezTo>
                      <a:pt x="4550" y="3"/>
                      <a:pt x="4332" y="20"/>
                      <a:pt x="4116" y="52"/>
                    </a:cubicBezTo>
                    <a:lnTo>
                      <a:pt x="3976" y="73"/>
                    </a:lnTo>
                    <a:cubicBezTo>
                      <a:pt x="3921" y="81"/>
                      <a:pt x="3865" y="89"/>
                      <a:pt x="3812" y="100"/>
                    </a:cubicBezTo>
                    <a:cubicBezTo>
                      <a:pt x="3312" y="184"/>
                      <a:pt x="2798" y="390"/>
                      <a:pt x="2236" y="723"/>
                    </a:cubicBezTo>
                    <a:cubicBezTo>
                      <a:pt x="1998" y="867"/>
                      <a:pt x="1774" y="1054"/>
                      <a:pt x="1564" y="1233"/>
                    </a:cubicBezTo>
                    <a:cubicBezTo>
                      <a:pt x="1356" y="1422"/>
                      <a:pt x="1167" y="1632"/>
                      <a:pt x="1000" y="1858"/>
                    </a:cubicBezTo>
                    <a:cubicBezTo>
                      <a:pt x="619" y="2360"/>
                      <a:pt x="338" y="2931"/>
                      <a:pt x="173" y="3540"/>
                    </a:cubicBezTo>
                    <a:cubicBezTo>
                      <a:pt x="145" y="3642"/>
                      <a:pt x="122" y="3748"/>
                      <a:pt x="100" y="3858"/>
                    </a:cubicBezTo>
                    <a:cubicBezTo>
                      <a:pt x="11" y="4325"/>
                      <a:pt x="1" y="4832"/>
                      <a:pt x="66" y="5346"/>
                    </a:cubicBezTo>
                    <a:cubicBezTo>
                      <a:pt x="102" y="5610"/>
                      <a:pt x="159" y="5871"/>
                      <a:pt x="236" y="6127"/>
                    </a:cubicBezTo>
                    <a:cubicBezTo>
                      <a:pt x="247" y="6164"/>
                      <a:pt x="258" y="6204"/>
                      <a:pt x="269" y="6241"/>
                    </a:cubicBezTo>
                    <a:cubicBezTo>
                      <a:pt x="354" y="6505"/>
                      <a:pt x="490" y="6798"/>
                      <a:pt x="677" y="7138"/>
                    </a:cubicBezTo>
                    <a:cubicBezTo>
                      <a:pt x="956" y="7625"/>
                      <a:pt x="1356" y="8069"/>
                      <a:pt x="1862" y="8466"/>
                    </a:cubicBezTo>
                    <a:cubicBezTo>
                      <a:pt x="2366" y="8862"/>
                      <a:pt x="2964" y="9152"/>
                      <a:pt x="3631" y="9329"/>
                    </a:cubicBezTo>
                    <a:cubicBezTo>
                      <a:pt x="3870" y="9388"/>
                      <a:pt x="4149" y="9424"/>
                      <a:pt x="4491" y="9446"/>
                    </a:cubicBezTo>
                    <a:cubicBezTo>
                      <a:pt x="4568" y="9453"/>
                      <a:pt x="4652" y="9453"/>
                      <a:pt x="4729" y="9453"/>
                    </a:cubicBezTo>
                    <a:cubicBezTo>
                      <a:pt x="4953" y="9453"/>
                      <a:pt x="5176" y="9436"/>
                      <a:pt x="5397" y="9402"/>
                    </a:cubicBezTo>
                    <a:cubicBezTo>
                      <a:pt x="5757" y="9347"/>
                      <a:pt x="6084" y="9270"/>
                      <a:pt x="6392" y="9159"/>
                    </a:cubicBezTo>
                    <a:cubicBezTo>
                      <a:pt x="6697" y="9049"/>
                      <a:pt x="7013" y="8887"/>
                      <a:pt x="7332" y="8682"/>
                    </a:cubicBezTo>
                    <a:cubicBezTo>
                      <a:pt x="8357" y="8022"/>
                      <a:pt x="9102" y="6919"/>
                      <a:pt x="9373" y="5668"/>
                    </a:cubicBezTo>
                    <a:cubicBezTo>
                      <a:pt x="9634" y="4476"/>
                      <a:pt x="9378" y="3169"/>
                      <a:pt x="8665" y="2087"/>
                    </a:cubicBezTo>
                    <a:cubicBezTo>
                      <a:pt x="8041" y="1153"/>
                      <a:pt x="7027" y="445"/>
                      <a:pt x="5890" y="136"/>
                    </a:cubicBezTo>
                    <a:cubicBezTo>
                      <a:pt x="5633" y="71"/>
                      <a:pt x="5368" y="34"/>
                      <a:pt x="5012" y="12"/>
                    </a:cubicBezTo>
                    <a:cubicBezTo>
                      <a:pt x="4932" y="4"/>
                      <a:pt x="4851" y="0"/>
                      <a:pt x="4770" y="0"/>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1622;p43">
                <a:extLst>
                  <a:ext uri="{FF2B5EF4-FFF2-40B4-BE49-F238E27FC236}">
                    <a16:creationId xmlns:a16="http://schemas.microsoft.com/office/drawing/2014/main" xmlns="" id="{29894772-CC1E-4C90-AC0A-EF1678245A0B}"/>
                  </a:ext>
                </a:extLst>
              </p:cNvPr>
              <p:cNvSpPr/>
              <p:nvPr/>
            </p:nvSpPr>
            <p:spPr>
              <a:xfrm>
                <a:off x="2093125" y="2167450"/>
                <a:ext cx="237575" cy="236450"/>
              </a:xfrm>
              <a:custGeom>
                <a:avLst/>
                <a:gdLst/>
                <a:ahLst/>
                <a:cxnLst/>
                <a:rect l="l" t="t" r="r" b="b"/>
                <a:pathLst>
                  <a:path w="9503" h="9458" extrusionOk="0">
                    <a:moveTo>
                      <a:pt x="4799" y="1"/>
                    </a:moveTo>
                    <a:cubicBezTo>
                      <a:pt x="4789" y="1"/>
                      <a:pt x="4779" y="1"/>
                      <a:pt x="4769" y="1"/>
                    </a:cubicBezTo>
                    <a:cubicBezTo>
                      <a:pt x="4530" y="2"/>
                      <a:pt x="4292" y="22"/>
                      <a:pt x="4055" y="60"/>
                    </a:cubicBezTo>
                    <a:cubicBezTo>
                      <a:pt x="4004" y="68"/>
                      <a:pt x="3952" y="76"/>
                      <a:pt x="3898" y="85"/>
                    </a:cubicBezTo>
                    <a:cubicBezTo>
                      <a:pt x="3710" y="115"/>
                      <a:pt x="3526" y="157"/>
                      <a:pt x="3344" y="210"/>
                    </a:cubicBezTo>
                    <a:cubicBezTo>
                      <a:pt x="3170" y="264"/>
                      <a:pt x="3002" y="328"/>
                      <a:pt x="2837" y="405"/>
                    </a:cubicBezTo>
                    <a:cubicBezTo>
                      <a:pt x="2731" y="452"/>
                      <a:pt x="2624" y="504"/>
                      <a:pt x="2466" y="589"/>
                    </a:cubicBezTo>
                    <a:cubicBezTo>
                      <a:pt x="2144" y="757"/>
                      <a:pt x="1854" y="988"/>
                      <a:pt x="1611" y="1193"/>
                    </a:cubicBezTo>
                    <a:cubicBezTo>
                      <a:pt x="1272" y="1486"/>
                      <a:pt x="982" y="1829"/>
                      <a:pt x="748" y="2210"/>
                    </a:cubicBezTo>
                    <a:cubicBezTo>
                      <a:pt x="715" y="2261"/>
                      <a:pt x="685" y="2314"/>
                      <a:pt x="658" y="2369"/>
                    </a:cubicBezTo>
                    <a:lnTo>
                      <a:pt x="654" y="2373"/>
                    </a:lnTo>
                    <a:lnTo>
                      <a:pt x="650" y="2383"/>
                    </a:lnTo>
                    <a:lnTo>
                      <a:pt x="599" y="2465"/>
                    </a:lnTo>
                    <a:lnTo>
                      <a:pt x="547" y="2567"/>
                    </a:lnTo>
                    <a:cubicBezTo>
                      <a:pt x="389" y="2861"/>
                      <a:pt x="279" y="3158"/>
                      <a:pt x="181" y="3529"/>
                    </a:cubicBezTo>
                    <a:lnTo>
                      <a:pt x="151" y="3664"/>
                    </a:lnTo>
                    <a:lnTo>
                      <a:pt x="107" y="3856"/>
                    </a:lnTo>
                    <a:cubicBezTo>
                      <a:pt x="63" y="4077"/>
                      <a:pt x="36" y="4302"/>
                      <a:pt x="26" y="4527"/>
                    </a:cubicBezTo>
                    <a:cubicBezTo>
                      <a:pt x="0" y="4953"/>
                      <a:pt x="47" y="5412"/>
                      <a:pt x="165" y="5893"/>
                    </a:cubicBezTo>
                    <a:lnTo>
                      <a:pt x="217" y="6047"/>
                    </a:lnTo>
                    <a:cubicBezTo>
                      <a:pt x="238" y="6124"/>
                      <a:pt x="262" y="6198"/>
                      <a:pt x="287" y="6275"/>
                    </a:cubicBezTo>
                    <a:cubicBezTo>
                      <a:pt x="477" y="6851"/>
                      <a:pt x="812" y="7405"/>
                      <a:pt x="1274" y="7927"/>
                    </a:cubicBezTo>
                    <a:cubicBezTo>
                      <a:pt x="1607" y="8305"/>
                      <a:pt x="2049" y="8642"/>
                      <a:pt x="2587" y="8932"/>
                    </a:cubicBezTo>
                    <a:cubicBezTo>
                      <a:pt x="3143" y="9226"/>
                      <a:pt x="3781" y="9399"/>
                      <a:pt x="4495" y="9446"/>
                    </a:cubicBezTo>
                    <a:lnTo>
                      <a:pt x="4492" y="9446"/>
                    </a:lnTo>
                    <a:cubicBezTo>
                      <a:pt x="4584" y="9454"/>
                      <a:pt x="4675" y="9458"/>
                      <a:pt x="4768" y="9458"/>
                    </a:cubicBezTo>
                    <a:cubicBezTo>
                      <a:pt x="5240" y="9458"/>
                      <a:pt x="5733" y="9377"/>
                      <a:pt x="6236" y="9219"/>
                    </a:cubicBezTo>
                    <a:cubicBezTo>
                      <a:pt x="6829" y="9024"/>
                      <a:pt x="7414" y="8679"/>
                      <a:pt x="7960" y="8198"/>
                    </a:cubicBezTo>
                    <a:cubicBezTo>
                      <a:pt x="8382" y="7824"/>
                      <a:pt x="8750" y="7317"/>
                      <a:pt x="9026" y="6734"/>
                    </a:cubicBezTo>
                    <a:cubicBezTo>
                      <a:pt x="9296" y="6179"/>
                      <a:pt x="9450" y="5544"/>
                      <a:pt x="9477" y="4850"/>
                    </a:cubicBezTo>
                    <a:cubicBezTo>
                      <a:pt x="9503" y="4311"/>
                      <a:pt x="9399" y="3709"/>
                      <a:pt x="9182" y="3102"/>
                    </a:cubicBezTo>
                    <a:cubicBezTo>
                      <a:pt x="8997" y="2563"/>
                      <a:pt x="8684" y="2046"/>
                      <a:pt x="8252" y="1557"/>
                    </a:cubicBezTo>
                    <a:lnTo>
                      <a:pt x="8163" y="1461"/>
                    </a:lnTo>
                    <a:cubicBezTo>
                      <a:pt x="7844" y="1110"/>
                      <a:pt x="7422" y="793"/>
                      <a:pt x="6908" y="518"/>
                    </a:cubicBezTo>
                    <a:cubicBezTo>
                      <a:pt x="6636" y="375"/>
                      <a:pt x="6357" y="277"/>
                      <a:pt x="6122" y="200"/>
                    </a:cubicBezTo>
                    <a:cubicBezTo>
                      <a:pt x="5862" y="119"/>
                      <a:pt x="5568" y="64"/>
                      <a:pt x="5223" y="27"/>
                    </a:cubicBezTo>
                    <a:lnTo>
                      <a:pt x="5123" y="19"/>
                    </a:lnTo>
                    <a:cubicBezTo>
                      <a:pt x="5016" y="7"/>
                      <a:pt x="4907" y="1"/>
                      <a:pt x="4799" y="1"/>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1623;p43">
                <a:extLst>
                  <a:ext uri="{FF2B5EF4-FFF2-40B4-BE49-F238E27FC236}">
                    <a16:creationId xmlns:a16="http://schemas.microsoft.com/office/drawing/2014/main" xmlns="" id="{97ECC252-40EB-4BD9-86F4-5609016E2BD3}"/>
                  </a:ext>
                </a:extLst>
              </p:cNvPr>
              <p:cNvSpPr/>
              <p:nvPr/>
            </p:nvSpPr>
            <p:spPr>
              <a:xfrm>
                <a:off x="4669475" y="2541600"/>
                <a:ext cx="236950" cy="236900"/>
              </a:xfrm>
              <a:custGeom>
                <a:avLst/>
                <a:gdLst/>
                <a:ahLst/>
                <a:cxnLst/>
                <a:rect l="l" t="t" r="r" b="b"/>
                <a:pathLst>
                  <a:path w="9478" h="9476" extrusionOk="0">
                    <a:moveTo>
                      <a:pt x="4743" y="1"/>
                    </a:moveTo>
                    <a:cubicBezTo>
                      <a:pt x="4591" y="1"/>
                      <a:pt x="4445" y="12"/>
                      <a:pt x="4272" y="28"/>
                    </a:cubicBezTo>
                    <a:lnTo>
                      <a:pt x="4170" y="41"/>
                    </a:lnTo>
                    <a:lnTo>
                      <a:pt x="4034" y="61"/>
                    </a:lnTo>
                    <a:lnTo>
                      <a:pt x="3862" y="86"/>
                    </a:lnTo>
                    <a:cubicBezTo>
                      <a:pt x="3670" y="114"/>
                      <a:pt x="3480" y="160"/>
                      <a:pt x="3296" y="222"/>
                    </a:cubicBezTo>
                    <a:cubicBezTo>
                      <a:pt x="3109" y="284"/>
                      <a:pt x="2926" y="361"/>
                      <a:pt x="2743" y="439"/>
                    </a:cubicBezTo>
                    <a:cubicBezTo>
                      <a:pt x="2396" y="589"/>
                      <a:pt x="2047" y="818"/>
                      <a:pt x="1696" y="1107"/>
                    </a:cubicBezTo>
                    <a:cubicBezTo>
                      <a:pt x="1594" y="1190"/>
                      <a:pt x="1497" y="1279"/>
                      <a:pt x="1403" y="1371"/>
                    </a:cubicBezTo>
                    <a:cubicBezTo>
                      <a:pt x="1245" y="1525"/>
                      <a:pt x="1086" y="1713"/>
                      <a:pt x="888" y="1988"/>
                    </a:cubicBezTo>
                    <a:cubicBezTo>
                      <a:pt x="467" y="2546"/>
                      <a:pt x="177" y="3258"/>
                      <a:pt x="55" y="4044"/>
                    </a:cubicBezTo>
                    <a:cubicBezTo>
                      <a:pt x="29" y="4230"/>
                      <a:pt x="13" y="4415"/>
                      <a:pt x="5" y="4601"/>
                    </a:cubicBezTo>
                    <a:cubicBezTo>
                      <a:pt x="5" y="4645"/>
                      <a:pt x="5" y="4690"/>
                      <a:pt x="3" y="4734"/>
                    </a:cubicBezTo>
                    <a:cubicBezTo>
                      <a:pt x="0" y="4990"/>
                      <a:pt x="22" y="5245"/>
                      <a:pt x="69" y="5498"/>
                    </a:cubicBezTo>
                    <a:cubicBezTo>
                      <a:pt x="127" y="5835"/>
                      <a:pt x="220" y="6166"/>
                      <a:pt x="345" y="6485"/>
                    </a:cubicBezTo>
                    <a:cubicBezTo>
                      <a:pt x="565" y="7046"/>
                      <a:pt x="913" y="7578"/>
                      <a:pt x="1383" y="8063"/>
                    </a:cubicBezTo>
                    <a:cubicBezTo>
                      <a:pt x="1758" y="8452"/>
                      <a:pt x="2253" y="8793"/>
                      <a:pt x="2812" y="9046"/>
                    </a:cubicBezTo>
                    <a:lnTo>
                      <a:pt x="2812" y="9047"/>
                    </a:lnTo>
                    <a:cubicBezTo>
                      <a:pt x="3366" y="9293"/>
                      <a:pt x="4012" y="9435"/>
                      <a:pt x="4736" y="9476"/>
                    </a:cubicBezTo>
                    <a:cubicBezTo>
                      <a:pt x="5287" y="9456"/>
                      <a:pt x="5830" y="9352"/>
                      <a:pt x="6349" y="9167"/>
                    </a:cubicBezTo>
                    <a:cubicBezTo>
                      <a:pt x="6897" y="8970"/>
                      <a:pt x="7433" y="8639"/>
                      <a:pt x="7940" y="8192"/>
                    </a:cubicBezTo>
                    <a:cubicBezTo>
                      <a:pt x="8340" y="7839"/>
                      <a:pt x="8686" y="7368"/>
                      <a:pt x="8968" y="6797"/>
                    </a:cubicBezTo>
                    <a:cubicBezTo>
                      <a:pt x="9246" y="6257"/>
                      <a:pt x="9405" y="5622"/>
                      <a:pt x="9448" y="4906"/>
                    </a:cubicBezTo>
                    <a:cubicBezTo>
                      <a:pt x="9478" y="4375"/>
                      <a:pt x="9390" y="3783"/>
                      <a:pt x="9191" y="3196"/>
                    </a:cubicBezTo>
                    <a:cubicBezTo>
                      <a:pt x="9011" y="2645"/>
                      <a:pt x="8696" y="2101"/>
                      <a:pt x="8249" y="1580"/>
                    </a:cubicBezTo>
                    <a:cubicBezTo>
                      <a:pt x="7904" y="1176"/>
                      <a:pt x="7412" y="798"/>
                      <a:pt x="6824" y="490"/>
                    </a:cubicBezTo>
                    <a:cubicBezTo>
                      <a:pt x="6280" y="218"/>
                      <a:pt x="5661" y="57"/>
                      <a:pt x="4974" y="9"/>
                    </a:cubicBezTo>
                    <a:cubicBezTo>
                      <a:pt x="4897" y="5"/>
                      <a:pt x="4820" y="1"/>
                      <a:pt x="4743" y="1"/>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1624;p43">
                <a:extLst>
                  <a:ext uri="{FF2B5EF4-FFF2-40B4-BE49-F238E27FC236}">
                    <a16:creationId xmlns:a16="http://schemas.microsoft.com/office/drawing/2014/main" xmlns="" id="{20A50BD3-0F2A-4833-A645-85FF54211278}"/>
                  </a:ext>
                </a:extLst>
              </p:cNvPr>
              <p:cNvSpPr/>
              <p:nvPr/>
            </p:nvSpPr>
            <p:spPr>
              <a:xfrm>
                <a:off x="5396225" y="3626475"/>
                <a:ext cx="338150" cy="334775"/>
              </a:xfrm>
              <a:custGeom>
                <a:avLst/>
                <a:gdLst/>
                <a:ahLst/>
                <a:cxnLst/>
                <a:rect l="l" t="t" r="r" b="b"/>
                <a:pathLst>
                  <a:path w="13526" h="13391" extrusionOk="0">
                    <a:moveTo>
                      <a:pt x="6775" y="0"/>
                    </a:moveTo>
                    <a:lnTo>
                      <a:pt x="6467" y="4"/>
                    </a:lnTo>
                    <a:cubicBezTo>
                      <a:pt x="6120" y="20"/>
                      <a:pt x="5775" y="63"/>
                      <a:pt x="5434" y="132"/>
                    </a:cubicBezTo>
                    <a:cubicBezTo>
                      <a:pt x="5284" y="157"/>
                      <a:pt x="5135" y="194"/>
                      <a:pt x="4988" y="238"/>
                    </a:cubicBezTo>
                    <a:lnTo>
                      <a:pt x="4982" y="238"/>
                    </a:lnTo>
                    <a:cubicBezTo>
                      <a:pt x="4982" y="236"/>
                      <a:pt x="4983" y="233"/>
                      <a:pt x="4986" y="230"/>
                    </a:cubicBezTo>
                    <a:lnTo>
                      <a:pt x="4986" y="230"/>
                    </a:lnTo>
                    <a:lnTo>
                      <a:pt x="4908" y="256"/>
                    </a:lnTo>
                    <a:lnTo>
                      <a:pt x="4857" y="267"/>
                    </a:lnTo>
                    <a:cubicBezTo>
                      <a:pt x="4519" y="366"/>
                      <a:pt x="4189" y="494"/>
                      <a:pt x="3873" y="650"/>
                    </a:cubicBezTo>
                    <a:cubicBezTo>
                      <a:pt x="3587" y="777"/>
                      <a:pt x="3281" y="953"/>
                      <a:pt x="2966" y="1170"/>
                    </a:cubicBezTo>
                    <a:cubicBezTo>
                      <a:pt x="2621" y="1406"/>
                      <a:pt x="2300" y="1680"/>
                      <a:pt x="1953" y="2025"/>
                    </a:cubicBezTo>
                    <a:lnTo>
                      <a:pt x="1887" y="2106"/>
                    </a:lnTo>
                    <a:lnTo>
                      <a:pt x="1788" y="2217"/>
                    </a:lnTo>
                    <a:lnTo>
                      <a:pt x="1690" y="2327"/>
                    </a:lnTo>
                    <a:cubicBezTo>
                      <a:pt x="1158" y="2932"/>
                      <a:pt x="750" y="3637"/>
                      <a:pt x="464" y="4431"/>
                    </a:cubicBezTo>
                    <a:cubicBezTo>
                      <a:pt x="464" y="4434"/>
                      <a:pt x="460" y="4434"/>
                      <a:pt x="460" y="4437"/>
                    </a:cubicBezTo>
                    <a:cubicBezTo>
                      <a:pt x="449" y="4467"/>
                      <a:pt x="441" y="4496"/>
                      <a:pt x="431" y="4526"/>
                    </a:cubicBezTo>
                    <a:cubicBezTo>
                      <a:pt x="431" y="4526"/>
                      <a:pt x="431" y="4529"/>
                      <a:pt x="427" y="4529"/>
                    </a:cubicBezTo>
                    <a:cubicBezTo>
                      <a:pt x="364" y="4718"/>
                      <a:pt x="306" y="4912"/>
                      <a:pt x="255" y="5110"/>
                    </a:cubicBezTo>
                    <a:cubicBezTo>
                      <a:pt x="247" y="5150"/>
                      <a:pt x="236" y="5187"/>
                      <a:pt x="228" y="5227"/>
                    </a:cubicBezTo>
                    <a:cubicBezTo>
                      <a:pt x="196" y="5370"/>
                      <a:pt x="167" y="5517"/>
                      <a:pt x="141" y="5667"/>
                    </a:cubicBezTo>
                    <a:cubicBezTo>
                      <a:pt x="1" y="6564"/>
                      <a:pt x="53" y="7521"/>
                      <a:pt x="295" y="8442"/>
                    </a:cubicBezTo>
                    <a:lnTo>
                      <a:pt x="324" y="8554"/>
                    </a:lnTo>
                    <a:cubicBezTo>
                      <a:pt x="354" y="8658"/>
                      <a:pt x="387" y="8765"/>
                      <a:pt x="431" y="8887"/>
                    </a:cubicBezTo>
                    <a:cubicBezTo>
                      <a:pt x="504" y="9092"/>
                      <a:pt x="589" y="9294"/>
                      <a:pt x="677" y="9496"/>
                    </a:cubicBezTo>
                    <a:cubicBezTo>
                      <a:pt x="1164" y="10619"/>
                      <a:pt x="2031" y="11611"/>
                      <a:pt x="3192" y="12366"/>
                    </a:cubicBezTo>
                    <a:cubicBezTo>
                      <a:pt x="3659" y="12671"/>
                      <a:pt x="4242" y="12932"/>
                      <a:pt x="4924" y="13145"/>
                    </a:cubicBezTo>
                    <a:cubicBezTo>
                      <a:pt x="5478" y="13306"/>
                      <a:pt x="6098" y="13390"/>
                      <a:pt x="6774" y="13390"/>
                    </a:cubicBezTo>
                    <a:cubicBezTo>
                      <a:pt x="6880" y="13390"/>
                      <a:pt x="6976" y="13390"/>
                      <a:pt x="7098" y="13383"/>
                    </a:cubicBezTo>
                    <a:cubicBezTo>
                      <a:pt x="8335" y="13333"/>
                      <a:pt x="9598" y="12891"/>
                      <a:pt x="10643" y="12146"/>
                    </a:cubicBezTo>
                    <a:cubicBezTo>
                      <a:pt x="11136" y="11797"/>
                      <a:pt x="11599" y="11358"/>
                      <a:pt x="12017" y="10832"/>
                    </a:cubicBezTo>
                    <a:cubicBezTo>
                      <a:pt x="12207" y="10593"/>
                      <a:pt x="12379" y="10342"/>
                      <a:pt x="12535" y="10080"/>
                    </a:cubicBezTo>
                    <a:cubicBezTo>
                      <a:pt x="12722" y="9764"/>
                      <a:pt x="12864" y="9429"/>
                      <a:pt x="12979" y="9147"/>
                    </a:cubicBezTo>
                    <a:cubicBezTo>
                      <a:pt x="13376" y="8208"/>
                      <a:pt x="13526" y="7125"/>
                      <a:pt x="13415" y="6010"/>
                    </a:cubicBezTo>
                    <a:cubicBezTo>
                      <a:pt x="13301" y="4912"/>
                      <a:pt x="12906" y="3828"/>
                      <a:pt x="12263" y="2884"/>
                    </a:cubicBezTo>
                    <a:cubicBezTo>
                      <a:pt x="11709" y="2081"/>
                      <a:pt x="10941" y="1383"/>
                      <a:pt x="10046" y="866"/>
                    </a:cubicBezTo>
                    <a:cubicBezTo>
                      <a:pt x="9613" y="608"/>
                      <a:pt x="9135" y="407"/>
                      <a:pt x="8580" y="249"/>
                    </a:cubicBezTo>
                    <a:cubicBezTo>
                      <a:pt x="8276" y="170"/>
                      <a:pt x="7967" y="110"/>
                      <a:pt x="7656" y="69"/>
                    </a:cubicBezTo>
                    <a:cubicBezTo>
                      <a:pt x="7455" y="39"/>
                      <a:pt x="7252" y="19"/>
                      <a:pt x="7058" y="7"/>
                    </a:cubicBezTo>
                    <a:cubicBezTo>
                      <a:pt x="6962" y="0"/>
                      <a:pt x="6871" y="0"/>
                      <a:pt x="6775" y="0"/>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1625;p43">
                <a:extLst>
                  <a:ext uri="{FF2B5EF4-FFF2-40B4-BE49-F238E27FC236}">
                    <a16:creationId xmlns:a16="http://schemas.microsoft.com/office/drawing/2014/main" xmlns="" id="{3659C327-CB76-4C41-B719-D2B36378DB60}"/>
                  </a:ext>
                </a:extLst>
              </p:cNvPr>
              <p:cNvSpPr/>
              <p:nvPr/>
            </p:nvSpPr>
            <p:spPr>
              <a:xfrm>
                <a:off x="5620325" y="4033650"/>
                <a:ext cx="240925" cy="236075"/>
              </a:xfrm>
              <a:custGeom>
                <a:avLst/>
                <a:gdLst/>
                <a:ahLst/>
                <a:cxnLst/>
                <a:rect l="l" t="t" r="r" b="b"/>
                <a:pathLst>
                  <a:path w="9637" h="9443" extrusionOk="0">
                    <a:moveTo>
                      <a:pt x="4613" y="0"/>
                    </a:moveTo>
                    <a:cubicBezTo>
                      <a:pt x="4434" y="4"/>
                      <a:pt x="4251" y="33"/>
                      <a:pt x="4015" y="70"/>
                    </a:cubicBezTo>
                    <a:cubicBezTo>
                      <a:pt x="3530" y="138"/>
                      <a:pt x="3079" y="291"/>
                      <a:pt x="2606" y="536"/>
                    </a:cubicBezTo>
                    <a:lnTo>
                      <a:pt x="2602" y="540"/>
                    </a:lnTo>
                    <a:lnTo>
                      <a:pt x="2598" y="536"/>
                    </a:lnTo>
                    <a:lnTo>
                      <a:pt x="2538" y="570"/>
                    </a:lnTo>
                    <a:lnTo>
                      <a:pt x="2455" y="615"/>
                    </a:lnTo>
                    <a:cubicBezTo>
                      <a:pt x="2089" y="815"/>
                      <a:pt x="1756" y="1084"/>
                      <a:pt x="1376" y="1476"/>
                    </a:cubicBezTo>
                    <a:cubicBezTo>
                      <a:pt x="1196" y="1671"/>
                      <a:pt x="1027" y="1876"/>
                      <a:pt x="869" y="2089"/>
                    </a:cubicBezTo>
                    <a:cubicBezTo>
                      <a:pt x="704" y="2329"/>
                      <a:pt x="558" y="2607"/>
                      <a:pt x="420" y="2944"/>
                    </a:cubicBezTo>
                    <a:cubicBezTo>
                      <a:pt x="342" y="3146"/>
                      <a:pt x="277" y="3350"/>
                      <a:pt x="223" y="3557"/>
                    </a:cubicBezTo>
                    <a:cubicBezTo>
                      <a:pt x="180" y="3730"/>
                      <a:pt x="143" y="3914"/>
                      <a:pt x="112" y="4101"/>
                    </a:cubicBezTo>
                    <a:cubicBezTo>
                      <a:pt x="1" y="4929"/>
                      <a:pt x="113" y="5773"/>
                      <a:pt x="439" y="6542"/>
                    </a:cubicBezTo>
                    <a:cubicBezTo>
                      <a:pt x="598" y="6920"/>
                      <a:pt x="803" y="7274"/>
                      <a:pt x="1052" y="7599"/>
                    </a:cubicBezTo>
                    <a:cubicBezTo>
                      <a:pt x="1827" y="8602"/>
                      <a:pt x="2980" y="9258"/>
                      <a:pt x="4217" y="9410"/>
                    </a:cubicBezTo>
                    <a:cubicBezTo>
                      <a:pt x="4401" y="9431"/>
                      <a:pt x="4588" y="9441"/>
                      <a:pt x="4774" y="9443"/>
                    </a:cubicBezTo>
                    <a:cubicBezTo>
                      <a:pt x="5183" y="9443"/>
                      <a:pt x="5565" y="9398"/>
                      <a:pt x="5908" y="9309"/>
                    </a:cubicBezTo>
                    <a:cubicBezTo>
                      <a:pt x="6129" y="9269"/>
                      <a:pt x="6379" y="9185"/>
                      <a:pt x="6718" y="9041"/>
                    </a:cubicBezTo>
                    <a:cubicBezTo>
                      <a:pt x="7012" y="8907"/>
                      <a:pt x="7294" y="8743"/>
                      <a:pt x="7557" y="8554"/>
                    </a:cubicBezTo>
                    <a:cubicBezTo>
                      <a:pt x="7987" y="8237"/>
                      <a:pt x="8371" y="7841"/>
                      <a:pt x="8736" y="7331"/>
                    </a:cubicBezTo>
                    <a:cubicBezTo>
                      <a:pt x="8915" y="7063"/>
                      <a:pt x="9064" y="6775"/>
                      <a:pt x="9176" y="6473"/>
                    </a:cubicBezTo>
                    <a:cubicBezTo>
                      <a:pt x="9335" y="6069"/>
                      <a:pt x="9430" y="5697"/>
                      <a:pt x="9473" y="5338"/>
                    </a:cubicBezTo>
                    <a:cubicBezTo>
                      <a:pt x="9637" y="4104"/>
                      <a:pt x="9305" y="2855"/>
                      <a:pt x="8549" y="1866"/>
                    </a:cubicBezTo>
                    <a:cubicBezTo>
                      <a:pt x="7869" y="977"/>
                      <a:pt x="6882" y="349"/>
                      <a:pt x="5767" y="100"/>
                    </a:cubicBezTo>
                    <a:cubicBezTo>
                      <a:pt x="5495" y="37"/>
                      <a:pt x="5187" y="4"/>
                      <a:pt x="4842" y="4"/>
                    </a:cubicBezTo>
                    <a:cubicBezTo>
                      <a:pt x="4793" y="0"/>
                      <a:pt x="4746" y="0"/>
                      <a:pt x="4613" y="0"/>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1626;p43">
                <a:extLst>
                  <a:ext uri="{FF2B5EF4-FFF2-40B4-BE49-F238E27FC236}">
                    <a16:creationId xmlns:a16="http://schemas.microsoft.com/office/drawing/2014/main" xmlns="" id="{8A96B15C-F4D5-48FC-A4FF-70C7531653EC}"/>
                  </a:ext>
                </a:extLst>
              </p:cNvPr>
              <p:cNvSpPr/>
              <p:nvPr/>
            </p:nvSpPr>
            <p:spPr>
              <a:xfrm>
                <a:off x="2183225" y="4321700"/>
                <a:ext cx="233625" cy="233150"/>
              </a:xfrm>
              <a:custGeom>
                <a:avLst/>
                <a:gdLst/>
                <a:ahLst/>
                <a:cxnLst/>
                <a:rect l="l" t="t" r="r" b="b"/>
                <a:pathLst>
                  <a:path w="9345" h="9326" extrusionOk="0">
                    <a:moveTo>
                      <a:pt x="4671" y="1"/>
                    </a:moveTo>
                    <a:cubicBezTo>
                      <a:pt x="4337" y="2"/>
                      <a:pt x="4002" y="36"/>
                      <a:pt x="3674" y="104"/>
                    </a:cubicBezTo>
                    <a:cubicBezTo>
                      <a:pt x="3210" y="215"/>
                      <a:pt x="2764" y="388"/>
                      <a:pt x="2347" y="618"/>
                    </a:cubicBezTo>
                    <a:lnTo>
                      <a:pt x="2229" y="691"/>
                    </a:lnTo>
                    <a:cubicBezTo>
                      <a:pt x="2130" y="750"/>
                      <a:pt x="2033" y="812"/>
                      <a:pt x="1935" y="882"/>
                    </a:cubicBezTo>
                    <a:cubicBezTo>
                      <a:pt x="1629" y="1099"/>
                      <a:pt x="1352" y="1355"/>
                      <a:pt x="1113" y="1645"/>
                    </a:cubicBezTo>
                    <a:lnTo>
                      <a:pt x="1113" y="1641"/>
                    </a:lnTo>
                    <a:lnTo>
                      <a:pt x="1098" y="1667"/>
                    </a:lnTo>
                    <a:lnTo>
                      <a:pt x="1029" y="1752"/>
                    </a:lnTo>
                    <a:cubicBezTo>
                      <a:pt x="891" y="1917"/>
                      <a:pt x="753" y="2118"/>
                      <a:pt x="615" y="2358"/>
                    </a:cubicBezTo>
                    <a:cubicBezTo>
                      <a:pt x="570" y="2435"/>
                      <a:pt x="526" y="2516"/>
                      <a:pt x="485" y="2597"/>
                    </a:cubicBezTo>
                    <a:cubicBezTo>
                      <a:pt x="340" y="2879"/>
                      <a:pt x="229" y="3179"/>
                      <a:pt x="155" y="3488"/>
                    </a:cubicBezTo>
                    <a:cubicBezTo>
                      <a:pt x="54" y="3837"/>
                      <a:pt x="0" y="4241"/>
                      <a:pt x="4" y="4692"/>
                    </a:cubicBezTo>
                    <a:cubicBezTo>
                      <a:pt x="4" y="4747"/>
                      <a:pt x="4" y="4802"/>
                      <a:pt x="8" y="4857"/>
                    </a:cubicBezTo>
                    <a:cubicBezTo>
                      <a:pt x="13" y="5069"/>
                      <a:pt x="37" y="5281"/>
                      <a:pt x="77" y="5488"/>
                    </a:cubicBezTo>
                    <a:cubicBezTo>
                      <a:pt x="105" y="5602"/>
                      <a:pt x="127" y="5712"/>
                      <a:pt x="160" y="5830"/>
                    </a:cubicBezTo>
                    <a:lnTo>
                      <a:pt x="199" y="5967"/>
                    </a:lnTo>
                    <a:lnTo>
                      <a:pt x="193" y="5970"/>
                    </a:lnTo>
                    <a:cubicBezTo>
                      <a:pt x="259" y="6227"/>
                      <a:pt x="369" y="6498"/>
                      <a:pt x="542" y="6822"/>
                    </a:cubicBezTo>
                    <a:cubicBezTo>
                      <a:pt x="581" y="6906"/>
                      <a:pt x="625" y="6988"/>
                      <a:pt x="674" y="7066"/>
                    </a:cubicBezTo>
                    <a:lnTo>
                      <a:pt x="722" y="7151"/>
                    </a:lnTo>
                    <a:lnTo>
                      <a:pt x="828" y="7317"/>
                    </a:lnTo>
                    <a:cubicBezTo>
                      <a:pt x="953" y="7494"/>
                      <a:pt x="1096" y="7662"/>
                      <a:pt x="1276" y="7856"/>
                    </a:cubicBezTo>
                    <a:cubicBezTo>
                      <a:pt x="1342" y="7932"/>
                      <a:pt x="1411" y="8005"/>
                      <a:pt x="1484" y="8073"/>
                    </a:cubicBezTo>
                    <a:cubicBezTo>
                      <a:pt x="1778" y="8353"/>
                      <a:pt x="2113" y="8564"/>
                      <a:pt x="2403" y="8734"/>
                    </a:cubicBezTo>
                    <a:cubicBezTo>
                      <a:pt x="2866" y="8980"/>
                      <a:pt x="3299" y="9138"/>
                      <a:pt x="3757" y="9236"/>
                    </a:cubicBezTo>
                    <a:cubicBezTo>
                      <a:pt x="4041" y="9295"/>
                      <a:pt x="4330" y="9324"/>
                      <a:pt x="4619" y="9325"/>
                    </a:cubicBezTo>
                    <a:cubicBezTo>
                      <a:pt x="4626" y="9325"/>
                      <a:pt x="4633" y="9325"/>
                      <a:pt x="4639" y="9325"/>
                    </a:cubicBezTo>
                    <a:cubicBezTo>
                      <a:pt x="4920" y="9325"/>
                      <a:pt x="5200" y="9299"/>
                      <a:pt x="5475" y="9248"/>
                    </a:cubicBezTo>
                    <a:cubicBezTo>
                      <a:pt x="6092" y="9149"/>
                      <a:pt x="6701" y="8903"/>
                      <a:pt x="7284" y="8520"/>
                    </a:cubicBezTo>
                    <a:cubicBezTo>
                      <a:pt x="7552" y="8345"/>
                      <a:pt x="7785" y="8132"/>
                      <a:pt x="7993" y="7926"/>
                    </a:cubicBezTo>
                    <a:cubicBezTo>
                      <a:pt x="8173" y="7758"/>
                      <a:pt x="8346" y="7541"/>
                      <a:pt x="8539" y="7247"/>
                    </a:cubicBezTo>
                    <a:lnTo>
                      <a:pt x="8677" y="7030"/>
                    </a:lnTo>
                    <a:cubicBezTo>
                      <a:pt x="8981" y="6508"/>
                      <a:pt x="9185" y="5933"/>
                      <a:pt x="9278" y="5335"/>
                    </a:cubicBezTo>
                    <a:cubicBezTo>
                      <a:pt x="9292" y="5239"/>
                      <a:pt x="9304" y="5137"/>
                      <a:pt x="9315" y="5037"/>
                    </a:cubicBezTo>
                    <a:cubicBezTo>
                      <a:pt x="9326" y="4916"/>
                      <a:pt x="9333" y="4810"/>
                      <a:pt x="9333" y="4700"/>
                    </a:cubicBezTo>
                    <a:cubicBezTo>
                      <a:pt x="9345" y="3661"/>
                      <a:pt x="8985" y="2622"/>
                      <a:pt x="8324" y="1775"/>
                    </a:cubicBezTo>
                    <a:cubicBezTo>
                      <a:pt x="8257" y="1686"/>
                      <a:pt x="8184" y="1602"/>
                      <a:pt x="8111" y="1521"/>
                    </a:cubicBezTo>
                    <a:cubicBezTo>
                      <a:pt x="7384" y="721"/>
                      <a:pt x="6386" y="199"/>
                      <a:pt x="5291" y="45"/>
                    </a:cubicBezTo>
                    <a:cubicBezTo>
                      <a:pt x="5086" y="16"/>
                      <a:pt x="4879" y="2"/>
                      <a:pt x="4671" y="1"/>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1627;p43">
                <a:extLst>
                  <a:ext uri="{FF2B5EF4-FFF2-40B4-BE49-F238E27FC236}">
                    <a16:creationId xmlns:a16="http://schemas.microsoft.com/office/drawing/2014/main" xmlns="" id="{C9BCCA16-64FD-4452-95FB-D54D345A44B0}"/>
                  </a:ext>
                </a:extLst>
              </p:cNvPr>
              <p:cNvSpPr/>
              <p:nvPr/>
            </p:nvSpPr>
            <p:spPr>
              <a:xfrm>
                <a:off x="4917300" y="4559875"/>
                <a:ext cx="125875" cy="124850"/>
              </a:xfrm>
              <a:custGeom>
                <a:avLst/>
                <a:gdLst/>
                <a:ahLst/>
                <a:cxnLst/>
                <a:rect l="l" t="t" r="r" b="b"/>
                <a:pathLst>
                  <a:path w="5035" h="4994" extrusionOk="0">
                    <a:moveTo>
                      <a:pt x="2537" y="1"/>
                    </a:moveTo>
                    <a:lnTo>
                      <a:pt x="2416" y="15"/>
                    </a:lnTo>
                    <a:lnTo>
                      <a:pt x="2284" y="26"/>
                    </a:lnTo>
                    <a:lnTo>
                      <a:pt x="2140" y="48"/>
                    </a:lnTo>
                    <a:cubicBezTo>
                      <a:pt x="2068" y="60"/>
                      <a:pt x="1998" y="78"/>
                      <a:pt x="1928" y="92"/>
                    </a:cubicBezTo>
                    <a:cubicBezTo>
                      <a:pt x="1867" y="100"/>
                      <a:pt x="1807" y="113"/>
                      <a:pt x="1748" y="133"/>
                    </a:cubicBezTo>
                    <a:cubicBezTo>
                      <a:pt x="1573" y="188"/>
                      <a:pt x="1396" y="283"/>
                      <a:pt x="1242" y="368"/>
                    </a:cubicBezTo>
                    <a:cubicBezTo>
                      <a:pt x="1090" y="455"/>
                      <a:pt x="950" y="563"/>
                      <a:pt x="826" y="687"/>
                    </a:cubicBezTo>
                    <a:lnTo>
                      <a:pt x="705" y="815"/>
                    </a:lnTo>
                    <a:cubicBezTo>
                      <a:pt x="618" y="915"/>
                      <a:pt x="537" y="1022"/>
                      <a:pt x="456" y="1124"/>
                    </a:cubicBezTo>
                    <a:cubicBezTo>
                      <a:pt x="362" y="1265"/>
                      <a:pt x="284" y="1417"/>
                      <a:pt x="221" y="1575"/>
                    </a:cubicBezTo>
                    <a:lnTo>
                      <a:pt x="184" y="1664"/>
                    </a:lnTo>
                    <a:cubicBezTo>
                      <a:pt x="99" y="1862"/>
                      <a:pt x="71" y="2082"/>
                      <a:pt x="41" y="2332"/>
                    </a:cubicBezTo>
                    <a:cubicBezTo>
                      <a:pt x="0" y="2695"/>
                      <a:pt x="88" y="3055"/>
                      <a:pt x="170" y="3327"/>
                    </a:cubicBezTo>
                    <a:lnTo>
                      <a:pt x="221" y="3432"/>
                    </a:lnTo>
                    <a:cubicBezTo>
                      <a:pt x="353" y="3781"/>
                      <a:pt x="584" y="4104"/>
                      <a:pt x="907" y="4399"/>
                    </a:cubicBezTo>
                    <a:cubicBezTo>
                      <a:pt x="1212" y="4666"/>
                      <a:pt x="1601" y="4853"/>
                      <a:pt x="2030" y="4949"/>
                    </a:cubicBezTo>
                    <a:lnTo>
                      <a:pt x="2029" y="4949"/>
                    </a:lnTo>
                    <a:cubicBezTo>
                      <a:pt x="2175" y="4978"/>
                      <a:pt x="2323" y="4993"/>
                      <a:pt x="2470" y="4993"/>
                    </a:cubicBezTo>
                    <a:cubicBezTo>
                      <a:pt x="2476" y="4993"/>
                      <a:pt x="2482" y="4993"/>
                      <a:pt x="2488" y="4993"/>
                    </a:cubicBezTo>
                    <a:cubicBezTo>
                      <a:pt x="2713" y="4993"/>
                      <a:pt x="2947" y="4963"/>
                      <a:pt x="3207" y="4912"/>
                    </a:cubicBezTo>
                    <a:cubicBezTo>
                      <a:pt x="3405" y="4853"/>
                      <a:pt x="3604" y="4758"/>
                      <a:pt x="3769" y="4666"/>
                    </a:cubicBezTo>
                    <a:cubicBezTo>
                      <a:pt x="3923" y="4583"/>
                      <a:pt x="4066" y="4465"/>
                      <a:pt x="4232" y="4325"/>
                    </a:cubicBezTo>
                    <a:cubicBezTo>
                      <a:pt x="4349" y="4222"/>
                      <a:pt x="4441" y="4098"/>
                      <a:pt x="4611" y="3870"/>
                    </a:cubicBezTo>
                    <a:cubicBezTo>
                      <a:pt x="4765" y="3661"/>
                      <a:pt x="4855" y="3400"/>
                      <a:pt x="4923" y="3176"/>
                    </a:cubicBezTo>
                    <a:cubicBezTo>
                      <a:pt x="4989" y="2996"/>
                      <a:pt x="5003" y="2784"/>
                      <a:pt x="5017" y="2581"/>
                    </a:cubicBezTo>
                    <a:cubicBezTo>
                      <a:pt x="5034" y="2372"/>
                      <a:pt x="4992" y="2153"/>
                      <a:pt x="4952" y="1924"/>
                    </a:cubicBezTo>
                    <a:cubicBezTo>
                      <a:pt x="4913" y="1749"/>
                      <a:pt x="4850" y="1579"/>
                      <a:pt x="4765" y="1421"/>
                    </a:cubicBezTo>
                    <a:cubicBezTo>
                      <a:pt x="4688" y="1256"/>
                      <a:pt x="4585" y="1102"/>
                      <a:pt x="4426" y="896"/>
                    </a:cubicBezTo>
                    <a:cubicBezTo>
                      <a:pt x="4247" y="669"/>
                      <a:pt x="3987" y="460"/>
                      <a:pt x="3649" y="277"/>
                    </a:cubicBezTo>
                    <a:cubicBezTo>
                      <a:pt x="3511" y="205"/>
                      <a:pt x="3366" y="149"/>
                      <a:pt x="3216" y="107"/>
                    </a:cubicBezTo>
                    <a:cubicBezTo>
                      <a:pt x="3030" y="62"/>
                      <a:pt x="2841" y="32"/>
                      <a:pt x="2651" y="15"/>
                    </a:cubicBezTo>
                    <a:cubicBezTo>
                      <a:pt x="2611" y="11"/>
                      <a:pt x="2574" y="7"/>
                      <a:pt x="2540" y="1"/>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1628;p43">
                <a:extLst>
                  <a:ext uri="{FF2B5EF4-FFF2-40B4-BE49-F238E27FC236}">
                    <a16:creationId xmlns:a16="http://schemas.microsoft.com/office/drawing/2014/main" xmlns="" id="{B929DC10-E008-40E1-8A16-A2658CB2B3CD}"/>
                  </a:ext>
                </a:extLst>
              </p:cNvPr>
              <p:cNvSpPr/>
              <p:nvPr/>
            </p:nvSpPr>
            <p:spPr>
              <a:xfrm>
                <a:off x="5114525" y="4623475"/>
                <a:ext cx="179800" cy="178500"/>
              </a:xfrm>
              <a:custGeom>
                <a:avLst/>
                <a:gdLst/>
                <a:ahLst/>
                <a:cxnLst/>
                <a:rect l="l" t="t" r="r" b="b"/>
                <a:pathLst>
                  <a:path w="7192" h="7140" extrusionOk="0">
                    <a:moveTo>
                      <a:pt x="3557" y="1"/>
                    </a:moveTo>
                    <a:cubicBezTo>
                      <a:pt x="3387" y="1"/>
                      <a:pt x="3224" y="19"/>
                      <a:pt x="2995" y="52"/>
                    </a:cubicBezTo>
                    <a:lnTo>
                      <a:pt x="2985" y="56"/>
                    </a:lnTo>
                    <a:lnTo>
                      <a:pt x="2995" y="45"/>
                    </a:lnTo>
                    <a:lnTo>
                      <a:pt x="2944" y="64"/>
                    </a:lnTo>
                    <a:lnTo>
                      <a:pt x="2893" y="74"/>
                    </a:lnTo>
                    <a:cubicBezTo>
                      <a:pt x="2670" y="100"/>
                      <a:pt x="2427" y="177"/>
                      <a:pt x="2108" y="317"/>
                    </a:cubicBezTo>
                    <a:cubicBezTo>
                      <a:pt x="2031" y="354"/>
                      <a:pt x="1953" y="394"/>
                      <a:pt x="1880" y="435"/>
                    </a:cubicBezTo>
                    <a:cubicBezTo>
                      <a:pt x="1777" y="490"/>
                      <a:pt x="1682" y="549"/>
                      <a:pt x="1582" y="610"/>
                    </a:cubicBezTo>
                    <a:cubicBezTo>
                      <a:pt x="1249" y="830"/>
                      <a:pt x="963" y="1113"/>
                      <a:pt x="683" y="1498"/>
                    </a:cubicBezTo>
                    <a:cubicBezTo>
                      <a:pt x="642" y="1550"/>
                      <a:pt x="604" y="1604"/>
                      <a:pt x="569" y="1660"/>
                    </a:cubicBezTo>
                    <a:lnTo>
                      <a:pt x="454" y="1844"/>
                    </a:lnTo>
                    <a:cubicBezTo>
                      <a:pt x="323" y="2072"/>
                      <a:pt x="228" y="2317"/>
                      <a:pt x="147" y="2611"/>
                    </a:cubicBezTo>
                    <a:cubicBezTo>
                      <a:pt x="121" y="2699"/>
                      <a:pt x="102" y="2787"/>
                      <a:pt x="85" y="2875"/>
                    </a:cubicBezTo>
                    <a:cubicBezTo>
                      <a:pt x="58" y="2993"/>
                      <a:pt x="54" y="3028"/>
                      <a:pt x="54" y="3065"/>
                    </a:cubicBezTo>
                    <a:cubicBezTo>
                      <a:pt x="33" y="3210"/>
                      <a:pt x="21" y="3357"/>
                      <a:pt x="13" y="3499"/>
                    </a:cubicBezTo>
                    <a:cubicBezTo>
                      <a:pt x="0" y="3745"/>
                      <a:pt x="37" y="3988"/>
                      <a:pt x="85" y="4274"/>
                    </a:cubicBezTo>
                    <a:cubicBezTo>
                      <a:pt x="125" y="4557"/>
                      <a:pt x="238" y="4827"/>
                      <a:pt x="360" y="5099"/>
                    </a:cubicBezTo>
                    <a:cubicBezTo>
                      <a:pt x="461" y="5327"/>
                      <a:pt x="591" y="5540"/>
                      <a:pt x="749" y="5731"/>
                    </a:cubicBezTo>
                    <a:cubicBezTo>
                      <a:pt x="917" y="5955"/>
                      <a:pt x="1127" y="6168"/>
                      <a:pt x="1385" y="6378"/>
                    </a:cubicBezTo>
                    <a:cubicBezTo>
                      <a:pt x="1816" y="6725"/>
                      <a:pt x="2327" y="6961"/>
                      <a:pt x="2908" y="7074"/>
                    </a:cubicBezTo>
                    <a:cubicBezTo>
                      <a:pt x="3123" y="7118"/>
                      <a:pt x="3342" y="7138"/>
                      <a:pt x="3561" y="7140"/>
                    </a:cubicBezTo>
                    <a:cubicBezTo>
                      <a:pt x="3918" y="7138"/>
                      <a:pt x="4274" y="7090"/>
                      <a:pt x="4619" y="6997"/>
                    </a:cubicBezTo>
                    <a:cubicBezTo>
                      <a:pt x="4871" y="6924"/>
                      <a:pt x="5133" y="6806"/>
                      <a:pt x="5437" y="6626"/>
                    </a:cubicBezTo>
                    <a:cubicBezTo>
                      <a:pt x="5632" y="6512"/>
                      <a:pt x="5837" y="6354"/>
                      <a:pt x="6077" y="6128"/>
                    </a:cubicBezTo>
                    <a:cubicBezTo>
                      <a:pt x="6235" y="5980"/>
                      <a:pt x="6365" y="5808"/>
                      <a:pt x="6495" y="5635"/>
                    </a:cubicBezTo>
                    <a:cubicBezTo>
                      <a:pt x="6660" y="5426"/>
                      <a:pt x="6798" y="5166"/>
                      <a:pt x="6909" y="4861"/>
                    </a:cubicBezTo>
                    <a:cubicBezTo>
                      <a:pt x="7113" y="4336"/>
                      <a:pt x="7192" y="3770"/>
                      <a:pt x="7138" y="3209"/>
                    </a:cubicBezTo>
                    <a:cubicBezTo>
                      <a:pt x="7086" y="2655"/>
                      <a:pt x="6891" y="2104"/>
                      <a:pt x="6556" y="1579"/>
                    </a:cubicBezTo>
                    <a:cubicBezTo>
                      <a:pt x="6248" y="1117"/>
                      <a:pt x="5802" y="712"/>
                      <a:pt x="5265" y="415"/>
                    </a:cubicBezTo>
                    <a:cubicBezTo>
                      <a:pt x="4798" y="155"/>
                      <a:pt x="4241" y="19"/>
                      <a:pt x="3557" y="1"/>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1629;p43">
                <a:extLst>
                  <a:ext uri="{FF2B5EF4-FFF2-40B4-BE49-F238E27FC236}">
                    <a16:creationId xmlns:a16="http://schemas.microsoft.com/office/drawing/2014/main" xmlns="" id="{3F85E072-336C-47C1-B9C1-7451DB6661F7}"/>
                  </a:ext>
                </a:extLst>
              </p:cNvPr>
              <p:cNvSpPr/>
              <p:nvPr/>
            </p:nvSpPr>
            <p:spPr>
              <a:xfrm>
                <a:off x="1925375" y="4631000"/>
                <a:ext cx="336050" cy="334725"/>
              </a:xfrm>
              <a:custGeom>
                <a:avLst/>
                <a:gdLst/>
                <a:ahLst/>
                <a:cxnLst/>
                <a:rect l="l" t="t" r="r" b="b"/>
                <a:pathLst>
                  <a:path w="13442" h="13389" extrusionOk="0">
                    <a:moveTo>
                      <a:pt x="6706" y="0"/>
                    </a:moveTo>
                    <a:cubicBezTo>
                      <a:pt x="6251" y="0"/>
                      <a:pt x="5766" y="57"/>
                      <a:pt x="5263" y="159"/>
                    </a:cubicBezTo>
                    <a:lnTo>
                      <a:pt x="5068" y="214"/>
                    </a:lnTo>
                    <a:cubicBezTo>
                      <a:pt x="5068" y="210"/>
                      <a:pt x="5072" y="202"/>
                      <a:pt x="5068" y="202"/>
                    </a:cubicBezTo>
                    <a:lnTo>
                      <a:pt x="4966" y="234"/>
                    </a:lnTo>
                    <a:lnTo>
                      <a:pt x="4892" y="250"/>
                    </a:lnTo>
                    <a:cubicBezTo>
                      <a:pt x="4309" y="414"/>
                      <a:pt x="3722" y="675"/>
                      <a:pt x="3152" y="1024"/>
                    </a:cubicBezTo>
                    <a:cubicBezTo>
                      <a:pt x="2658" y="1325"/>
                      <a:pt x="2183" y="1725"/>
                      <a:pt x="1743" y="2216"/>
                    </a:cubicBezTo>
                    <a:cubicBezTo>
                      <a:pt x="1400" y="2595"/>
                      <a:pt x="1102" y="3012"/>
                      <a:pt x="855" y="3458"/>
                    </a:cubicBezTo>
                    <a:cubicBezTo>
                      <a:pt x="690" y="3752"/>
                      <a:pt x="536" y="4097"/>
                      <a:pt x="397" y="4490"/>
                    </a:cubicBezTo>
                    <a:cubicBezTo>
                      <a:pt x="250" y="4882"/>
                      <a:pt x="147" y="5330"/>
                      <a:pt x="85" y="5814"/>
                    </a:cubicBezTo>
                    <a:lnTo>
                      <a:pt x="45" y="6116"/>
                    </a:lnTo>
                    <a:lnTo>
                      <a:pt x="29" y="6266"/>
                    </a:lnTo>
                    <a:lnTo>
                      <a:pt x="26" y="6432"/>
                    </a:lnTo>
                    <a:cubicBezTo>
                      <a:pt x="0" y="6986"/>
                      <a:pt x="58" y="7570"/>
                      <a:pt x="195" y="8171"/>
                    </a:cubicBezTo>
                    <a:cubicBezTo>
                      <a:pt x="212" y="8274"/>
                      <a:pt x="235" y="8376"/>
                      <a:pt x="264" y="8477"/>
                    </a:cubicBezTo>
                    <a:lnTo>
                      <a:pt x="309" y="8631"/>
                    </a:lnTo>
                    <a:cubicBezTo>
                      <a:pt x="390" y="8924"/>
                      <a:pt x="506" y="9228"/>
                      <a:pt x="664" y="9559"/>
                    </a:cubicBezTo>
                    <a:cubicBezTo>
                      <a:pt x="760" y="9775"/>
                      <a:pt x="871" y="9983"/>
                      <a:pt x="995" y="10183"/>
                    </a:cubicBezTo>
                    <a:lnTo>
                      <a:pt x="1050" y="10272"/>
                    </a:lnTo>
                    <a:cubicBezTo>
                      <a:pt x="1233" y="10561"/>
                      <a:pt x="1450" y="10844"/>
                      <a:pt x="1710" y="11138"/>
                    </a:cubicBezTo>
                    <a:cubicBezTo>
                      <a:pt x="1931" y="11398"/>
                      <a:pt x="2211" y="11663"/>
                      <a:pt x="2570" y="11949"/>
                    </a:cubicBezTo>
                    <a:cubicBezTo>
                      <a:pt x="2826" y="12151"/>
                      <a:pt x="3096" y="12336"/>
                      <a:pt x="3377" y="12504"/>
                    </a:cubicBezTo>
                    <a:cubicBezTo>
                      <a:pt x="3632" y="12651"/>
                      <a:pt x="3897" y="12780"/>
                      <a:pt x="4169" y="12893"/>
                    </a:cubicBezTo>
                    <a:cubicBezTo>
                      <a:pt x="4417" y="12996"/>
                      <a:pt x="4671" y="13084"/>
                      <a:pt x="4930" y="13153"/>
                    </a:cubicBezTo>
                    <a:cubicBezTo>
                      <a:pt x="4978" y="13169"/>
                      <a:pt x="5024" y="13183"/>
                      <a:pt x="5074" y="13193"/>
                    </a:cubicBezTo>
                    <a:cubicBezTo>
                      <a:pt x="5531" y="13315"/>
                      <a:pt x="6040" y="13380"/>
                      <a:pt x="6589" y="13388"/>
                    </a:cubicBezTo>
                    <a:lnTo>
                      <a:pt x="6700" y="13388"/>
                    </a:lnTo>
                    <a:cubicBezTo>
                      <a:pt x="6883" y="13388"/>
                      <a:pt x="7066" y="13384"/>
                      <a:pt x="7250" y="13370"/>
                    </a:cubicBezTo>
                    <a:cubicBezTo>
                      <a:pt x="7577" y="13349"/>
                      <a:pt x="7901" y="13301"/>
                      <a:pt x="8219" y="13227"/>
                    </a:cubicBezTo>
                    <a:cubicBezTo>
                      <a:pt x="8348" y="13201"/>
                      <a:pt x="8475" y="13169"/>
                      <a:pt x="8601" y="13132"/>
                    </a:cubicBezTo>
                    <a:cubicBezTo>
                      <a:pt x="8960" y="13029"/>
                      <a:pt x="9313" y="12874"/>
                      <a:pt x="9597" y="12749"/>
                    </a:cubicBezTo>
                    <a:cubicBezTo>
                      <a:pt x="9747" y="12682"/>
                      <a:pt x="9893" y="12608"/>
                      <a:pt x="10036" y="12525"/>
                    </a:cubicBezTo>
                    <a:cubicBezTo>
                      <a:pt x="10441" y="12297"/>
                      <a:pt x="10820" y="12023"/>
                      <a:pt x="11167" y="11711"/>
                    </a:cubicBezTo>
                    <a:cubicBezTo>
                      <a:pt x="11637" y="11303"/>
                      <a:pt x="12074" y="10775"/>
                      <a:pt x="12466" y="10144"/>
                    </a:cubicBezTo>
                    <a:cubicBezTo>
                      <a:pt x="12768" y="9644"/>
                      <a:pt x="13006" y="9082"/>
                      <a:pt x="13175" y="8479"/>
                    </a:cubicBezTo>
                    <a:cubicBezTo>
                      <a:pt x="13362" y="7860"/>
                      <a:pt x="13441" y="7145"/>
                      <a:pt x="13409" y="6351"/>
                    </a:cubicBezTo>
                    <a:cubicBezTo>
                      <a:pt x="13359" y="5052"/>
                      <a:pt x="12874" y="3734"/>
                      <a:pt x="12044" y="2640"/>
                    </a:cubicBezTo>
                    <a:cubicBezTo>
                      <a:pt x="11670" y="2150"/>
                      <a:pt x="11231" y="1712"/>
                      <a:pt x="10738" y="1340"/>
                    </a:cubicBezTo>
                    <a:cubicBezTo>
                      <a:pt x="10483" y="1155"/>
                      <a:pt x="10218" y="984"/>
                      <a:pt x="9944" y="827"/>
                    </a:cubicBezTo>
                    <a:cubicBezTo>
                      <a:pt x="9628" y="650"/>
                      <a:pt x="9269" y="508"/>
                      <a:pt x="9001" y="397"/>
                    </a:cubicBezTo>
                    <a:cubicBezTo>
                      <a:pt x="8367" y="165"/>
                      <a:pt x="7709" y="41"/>
                      <a:pt x="7000" y="8"/>
                    </a:cubicBezTo>
                    <a:cubicBezTo>
                      <a:pt x="6905" y="4"/>
                      <a:pt x="6806" y="0"/>
                      <a:pt x="6706" y="0"/>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1630;p43">
                <a:extLst>
                  <a:ext uri="{FF2B5EF4-FFF2-40B4-BE49-F238E27FC236}">
                    <a16:creationId xmlns:a16="http://schemas.microsoft.com/office/drawing/2014/main" xmlns="" id="{9113866D-6B20-4E77-8957-A9D354CD92EB}"/>
                  </a:ext>
                </a:extLst>
              </p:cNvPr>
              <p:cNvSpPr/>
              <p:nvPr/>
            </p:nvSpPr>
            <p:spPr>
              <a:xfrm>
                <a:off x="5001125" y="5083450"/>
                <a:ext cx="111950" cy="111600"/>
              </a:xfrm>
              <a:custGeom>
                <a:avLst/>
                <a:gdLst/>
                <a:ahLst/>
                <a:cxnLst/>
                <a:rect l="l" t="t" r="r" b="b"/>
                <a:pathLst>
                  <a:path w="4478" h="4464" extrusionOk="0">
                    <a:moveTo>
                      <a:pt x="2291" y="0"/>
                    </a:moveTo>
                    <a:cubicBezTo>
                      <a:pt x="2131" y="2"/>
                      <a:pt x="1973" y="12"/>
                      <a:pt x="1816" y="33"/>
                    </a:cubicBezTo>
                    <a:cubicBezTo>
                      <a:pt x="1700" y="49"/>
                      <a:pt x="1575" y="89"/>
                      <a:pt x="1424" y="147"/>
                    </a:cubicBezTo>
                    <a:lnTo>
                      <a:pt x="1273" y="212"/>
                    </a:lnTo>
                    <a:lnTo>
                      <a:pt x="1160" y="272"/>
                    </a:lnTo>
                    <a:cubicBezTo>
                      <a:pt x="1085" y="310"/>
                      <a:pt x="1015" y="353"/>
                      <a:pt x="947" y="400"/>
                    </a:cubicBezTo>
                    <a:cubicBezTo>
                      <a:pt x="666" y="602"/>
                      <a:pt x="434" y="862"/>
                      <a:pt x="268" y="1164"/>
                    </a:cubicBezTo>
                    <a:cubicBezTo>
                      <a:pt x="187" y="1315"/>
                      <a:pt x="127" y="1462"/>
                      <a:pt x="69" y="1675"/>
                    </a:cubicBezTo>
                    <a:cubicBezTo>
                      <a:pt x="21" y="1840"/>
                      <a:pt x="11" y="2026"/>
                      <a:pt x="4" y="2203"/>
                    </a:cubicBezTo>
                    <a:cubicBezTo>
                      <a:pt x="0" y="2343"/>
                      <a:pt x="13" y="2484"/>
                      <a:pt x="41" y="2621"/>
                    </a:cubicBezTo>
                    <a:cubicBezTo>
                      <a:pt x="96" y="2893"/>
                      <a:pt x="191" y="3153"/>
                      <a:pt x="326" y="3396"/>
                    </a:cubicBezTo>
                    <a:lnTo>
                      <a:pt x="400" y="3498"/>
                    </a:lnTo>
                    <a:cubicBezTo>
                      <a:pt x="583" y="3764"/>
                      <a:pt x="843" y="3994"/>
                      <a:pt x="1175" y="4193"/>
                    </a:cubicBezTo>
                    <a:lnTo>
                      <a:pt x="1175" y="4191"/>
                    </a:lnTo>
                    <a:cubicBezTo>
                      <a:pt x="1458" y="4349"/>
                      <a:pt x="1787" y="4434"/>
                      <a:pt x="2240" y="4463"/>
                    </a:cubicBezTo>
                    <a:cubicBezTo>
                      <a:pt x="2390" y="4457"/>
                      <a:pt x="2518" y="4434"/>
                      <a:pt x="2709" y="4398"/>
                    </a:cubicBezTo>
                    <a:cubicBezTo>
                      <a:pt x="2870" y="4376"/>
                      <a:pt x="3028" y="4310"/>
                      <a:pt x="3135" y="4266"/>
                    </a:cubicBezTo>
                    <a:cubicBezTo>
                      <a:pt x="3528" y="4075"/>
                      <a:pt x="3828" y="3825"/>
                      <a:pt x="4042" y="3534"/>
                    </a:cubicBezTo>
                    <a:cubicBezTo>
                      <a:pt x="4283" y="3187"/>
                      <a:pt x="4428" y="2806"/>
                      <a:pt x="4453" y="2438"/>
                    </a:cubicBezTo>
                    <a:cubicBezTo>
                      <a:pt x="4478" y="2060"/>
                      <a:pt x="4428" y="1718"/>
                      <a:pt x="4298" y="1395"/>
                    </a:cubicBezTo>
                    <a:cubicBezTo>
                      <a:pt x="4173" y="1080"/>
                      <a:pt x="3979" y="804"/>
                      <a:pt x="3708" y="551"/>
                    </a:cubicBezTo>
                    <a:cubicBezTo>
                      <a:pt x="3472" y="330"/>
                      <a:pt x="3153" y="162"/>
                      <a:pt x="2756" y="49"/>
                    </a:cubicBezTo>
                    <a:cubicBezTo>
                      <a:pt x="2621" y="15"/>
                      <a:pt x="2471" y="0"/>
                      <a:pt x="2291" y="0"/>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1631;p43">
                <a:extLst>
                  <a:ext uri="{FF2B5EF4-FFF2-40B4-BE49-F238E27FC236}">
                    <a16:creationId xmlns:a16="http://schemas.microsoft.com/office/drawing/2014/main" xmlns="" id="{E6EE56B7-21B6-4EA9-9860-F6043DB6A517}"/>
                  </a:ext>
                </a:extLst>
              </p:cNvPr>
              <p:cNvSpPr/>
              <p:nvPr/>
            </p:nvSpPr>
            <p:spPr>
              <a:xfrm>
                <a:off x="3221700" y="5158700"/>
                <a:ext cx="233550" cy="233250"/>
              </a:xfrm>
              <a:custGeom>
                <a:avLst/>
                <a:gdLst/>
                <a:ahLst/>
                <a:cxnLst/>
                <a:rect l="l" t="t" r="r" b="b"/>
                <a:pathLst>
                  <a:path w="9342" h="9330" extrusionOk="0">
                    <a:moveTo>
                      <a:pt x="4487" y="1"/>
                    </a:moveTo>
                    <a:cubicBezTo>
                      <a:pt x="4110" y="11"/>
                      <a:pt x="3734" y="88"/>
                      <a:pt x="3485" y="151"/>
                    </a:cubicBezTo>
                    <a:cubicBezTo>
                      <a:pt x="3338" y="186"/>
                      <a:pt x="3194" y="230"/>
                      <a:pt x="3055" y="283"/>
                    </a:cubicBezTo>
                    <a:cubicBezTo>
                      <a:pt x="2941" y="328"/>
                      <a:pt x="2827" y="375"/>
                      <a:pt x="2717" y="431"/>
                    </a:cubicBezTo>
                    <a:lnTo>
                      <a:pt x="2534" y="522"/>
                    </a:lnTo>
                    <a:lnTo>
                      <a:pt x="2447" y="569"/>
                    </a:lnTo>
                    <a:lnTo>
                      <a:pt x="2358" y="614"/>
                    </a:lnTo>
                    <a:cubicBezTo>
                      <a:pt x="2075" y="768"/>
                      <a:pt x="1834" y="962"/>
                      <a:pt x="1532" y="1223"/>
                    </a:cubicBezTo>
                    <a:cubicBezTo>
                      <a:pt x="1286" y="1432"/>
                      <a:pt x="1040" y="1719"/>
                      <a:pt x="801" y="2072"/>
                    </a:cubicBezTo>
                    <a:cubicBezTo>
                      <a:pt x="679" y="2258"/>
                      <a:pt x="568" y="2453"/>
                      <a:pt x="470" y="2655"/>
                    </a:cubicBezTo>
                    <a:cubicBezTo>
                      <a:pt x="332" y="2934"/>
                      <a:pt x="230" y="3235"/>
                      <a:pt x="152" y="3572"/>
                    </a:cubicBezTo>
                    <a:lnTo>
                      <a:pt x="100" y="3785"/>
                    </a:lnTo>
                    <a:cubicBezTo>
                      <a:pt x="56" y="4017"/>
                      <a:pt x="31" y="4248"/>
                      <a:pt x="19" y="4571"/>
                    </a:cubicBezTo>
                    <a:cubicBezTo>
                      <a:pt x="1" y="4938"/>
                      <a:pt x="48" y="5338"/>
                      <a:pt x="159" y="5789"/>
                    </a:cubicBezTo>
                    <a:lnTo>
                      <a:pt x="270" y="6161"/>
                    </a:lnTo>
                    <a:lnTo>
                      <a:pt x="307" y="6263"/>
                    </a:lnTo>
                    <a:lnTo>
                      <a:pt x="343" y="6366"/>
                    </a:lnTo>
                    <a:cubicBezTo>
                      <a:pt x="546" y="6898"/>
                      <a:pt x="875" y="7409"/>
                      <a:pt x="1356" y="7923"/>
                    </a:cubicBezTo>
                    <a:cubicBezTo>
                      <a:pt x="1726" y="8322"/>
                      <a:pt x="2240" y="8674"/>
                      <a:pt x="2843" y="8942"/>
                    </a:cubicBezTo>
                    <a:lnTo>
                      <a:pt x="2843" y="8944"/>
                    </a:lnTo>
                    <a:cubicBezTo>
                      <a:pt x="3379" y="9179"/>
                      <a:pt x="4017" y="9311"/>
                      <a:pt x="4736" y="9329"/>
                    </a:cubicBezTo>
                    <a:cubicBezTo>
                      <a:pt x="5294" y="9319"/>
                      <a:pt x="5868" y="9201"/>
                      <a:pt x="6421" y="8984"/>
                    </a:cubicBezTo>
                    <a:cubicBezTo>
                      <a:pt x="6966" y="8767"/>
                      <a:pt x="7464" y="8437"/>
                      <a:pt x="7952" y="7971"/>
                    </a:cubicBezTo>
                    <a:cubicBezTo>
                      <a:pt x="8361" y="7586"/>
                      <a:pt x="8701" y="7082"/>
                      <a:pt x="8965" y="6473"/>
                    </a:cubicBezTo>
                    <a:cubicBezTo>
                      <a:pt x="9076" y="6223"/>
                      <a:pt x="9161" y="5962"/>
                      <a:pt x="9218" y="5695"/>
                    </a:cubicBezTo>
                    <a:cubicBezTo>
                      <a:pt x="9301" y="5325"/>
                      <a:pt x="9341" y="4946"/>
                      <a:pt x="9340" y="4567"/>
                    </a:cubicBezTo>
                    <a:cubicBezTo>
                      <a:pt x="9340" y="4057"/>
                      <a:pt x="9222" y="3491"/>
                      <a:pt x="9005" y="2937"/>
                    </a:cubicBezTo>
                    <a:cubicBezTo>
                      <a:pt x="8793" y="2368"/>
                      <a:pt x="8425" y="1822"/>
                      <a:pt x="7923" y="1311"/>
                    </a:cubicBezTo>
                    <a:cubicBezTo>
                      <a:pt x="7501" y="886"/>
                      <a:pt x="6942" y="533"/>
                      <a:pt x="6307" y="288"/>
                    </a:cubicBezTo>
                    <a:cubicBezTo>
                      <a:pt x="5886" y="133"/>
                      <a:pt x="5430" y="40"/>
                      <a:pt x="4949" y="7"/>
                    </a:cubicBezTo>
                    <a:cubicBezTo>
                      <a:pt x="4917" y="3"/>
                      <a:pt x="4886" y="1"/>
                      <a:pt x="4853" y="1"/>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1632;p43">
                <a:extLst>
                  <a:ext uri="{FF2B5EF4-FFF2-40B4-BE49-F238E27FC236}">
                    <a16:creationId xmlns:a16="http://schemas.microsoft.com/office/drawing/2014/main" xmlns="" id="{71D46749-5AF5-4BBB-A502-19E029FAAE7E}"/>
                  </a:ext>
                </a:extLst>
              </p:cNvPr>
              <p:cNvSpPr/>
              <p:nvPr/>
            </p:nvSpPr>
            <p:spPr>
              <a:xfrm>
                <a:off x="3471725" y="5335025"/>
                <a:ext cx="141300" cy="140825"/>
              </a:xfrm>
              <a:custGeom>
                <a:avLst/>
                <a:gdLst/>
                <a:ahLst/>
                <a:cxnLst/>
                <a:rect l="l" t="t" r="r" b="b"/>
                <a:pathLst>
                  <a:path w="5652" h="5633" extrusionOk="0">
                    <a:moveTo>
                      <a:pt x="2710" y="0"/>
                    </a:moveTo>
                    <a:cubicBezTo>
                      <a:pt x="2614" y="7"/>
                      <a:pt x="2519" y="19"/>
                      <a:pt x="2431" y="29"/>
                    </a:cubicBezTo>
                    <a:cubicBezTo>
                      <a:pt x="2203" y="59"/>
                      <a:pt x="1973" y="125"/>
                      <a:pt x="1701" y="232"/>
                    </a:cubicBezTo>
                    <a:cubicBezTo>
                      <a:pt x="1359" y="378"/>
                      <a:pt x="1037" y="614"/>
                      <a:pt x="735" y="933"/>
                    </a:cubicBezTo>
                    <a:cubicBezTo>
                      <a:pt x="655" y="1019"/>
                      <a:pt x="582" y="1110"/>
                      <a:pt x="514" y="1208"/>
                    </a:cubicBezTo>
                    <a:cubicBezTo>
                      <a:pt x="382" y="1395"/>
                      <a:pt x="268" y="1623"/>
                      <a:pt x="174" y="1901"/>
                    </a:cubicBezTo>
                    <a:lnTo>
                      <a:pt x="118" y="2070"/>
                    </a:lnTo>
                    <a:lnTo>
                      <a:pt x="70" y="2242"/>
                    </a:lnTo>
                    <a:cubicBezTo>
                      <a:pt x="0" y="2517"/>
                      <a:pt x="12" y="2812"/>
                      <a:pt x="23" y="3065"/>
                    </a:cubicBezTo>
                    <a:cubicBezTo>
                      <a:pt x="37" y="3282"/>
                      <a:pt x="97" y="3517"/>
                      <a:pt x="159" y="3714"/>
                    </a:cubicBezTo>
                    <a:cubicBezTo>
                      <a:pt x="215" y="3899"/>
                      <a:pt x="305" y="4071"/>
                      <a:pt x="415" y="4277"/>
                    </a:cubicBezTo>
                    <a:cubicBezTo>
                      <a:pt x="536" y="4490"/>
                      <a:pt x="717" y="4683"/>
                      <a:pt x="879" y="4849"/>
                    </a:cubicBezTo>
                    <a:cubicBezTo>
                      <a:pt x="1040" y="5022"/>
                      <a:pt x="1257" y="5158"/>
                      <a:pt x="1429" y="5264"/>
                    </a:cubicBezTo>
                    <a:cubicBezTo>
                      <a:pt x="1637" y="5392"/>
                      <a:pt x="1868" y="5474"/>
                      <a:pt x="2091" y="5539"/>
                    </a:cubicBezTo>
                    <a:cubicBezTo>
                      <a:pt x="2292" y="5609"/>
                      <a:pt x="2512" y="5627"/>
                      <a:pt x="2666" y="5631"/>
                    </a:cubicBezTo>
                    <a:lnTo>
                      <a:pt x="2666" y="5630"/>
                    </a:lnTo>
                    <a:cubicBezTo>
                      <a:pt x="2713" y="5632"/>
                      <a:pt x="2753" y="5632"/>
                      <a:pt x="2798" y="5632"/>
                    </a:cubicBezTo>
                    <a:lnTo>
                      <a:pt x="2896" y="5630"/>
                    </a:lnTo>
                    <a:cubicBezTo>
                      <a:pt x="3063" y="5626"/>
                      <a:pt x="3228" y="5606"/>
                      <a:pt x="3391" y="5575"/>
                    </a:cubicBezTo>
                    <a:cubicBezTo>
                      <a:pt x="3441" y="5567"/>
                      <a:pt x="3491" y="5556"/>
                      <a:pt x="3539" y="5542"/>
                    </a:cubicBezTo>
                    <a:lnTo>
                      <a:pt x="3686" y="5498"/>
                    </a:lnTo>
                    <a:cubicBezTo>
                      <a:pt x="4016" y="5394"/>
                      <a:pt x="4335" y="5222"/>
                      <a:pt x="4633" y="4980"/>
                    </a:cubicBezTo>
                    <a:cubicBezTo>
                      <a:pt x="4967" y="4709"/>
                      <a:pt x="5235" y="4346"/>
                      <a:pt x="5429" y="3901"/>
                    </a:cubicBezTo>
                    <a:cubicBezTo>
                      <a:pt x="5509" y="3720"/>
                      <a:pt x="5568" y="3530"/>
                      <a:pt x="5606" y="3337"/>
                    </a:cubicBezTo>
                    <a:cubicBezTo>
                      <a:pt x="5636" y="3160"/>
                      <a:pt x="5650" y="2982"/>
                      <a:pt x="5650" y="2803"/>
                    </a:cubicBezTo>
                    <a:cubicBezTo>
                      <a:pt x="5652" y="2703"/>
                      <a:pt x="5646" y="2603"/>
                      <a:pt x="5636" y="2503"/>
                    </a:cubicBezTo>
                    <a:cubicBezTo>
                      <a:pt x="5622" y="2344"/>
                      <a:pt x="5581" y="2194"/>
                      <a:pt x="5525" y="1989"/>
                    </a:cubicBezTo>
                    <a:cubicBezTo>
                      <a:pt x="5456" y="1717"/>
                      <a:pt x="5312" y="1471"/>
                      <a:pt x="5206" y="1292"/>
                    </a:cubicBezTo>
                    <a:cubicBezTo>
                      <a:pt x="5076" y="1075"/>
                      <a:pt x="4901" y="900"/>
                      <a:pt x="4714" y="719"/>
                    </a:cubicBezTo>
                    <a:cubicBezTo>
                      <a:pt x="4578" y="587"/>
                      <a:pt x="4412" y="482"/>
                      <a:pt x="4208" y="356"/>
                    </a:cubicBezTo>
                    <a:cubicBezTo>
                      <a:pt x="4075" y="272"/>
                      <a:pt x="3896" y="194"/>
                      <a:pt x="3683" y="129"/>
                    </a:cubicBezTo>
                    <a:cubicBezTo>
                      <a:pt x="3399" y="44"/>
                      <a:pt x="3151" y="0"/>
                      <a:pt x="2919" y="0"/>
                    </a:cubicBezTo>
                    <a:close/>
                  </a:path>
                </a:pathLst>
              </a:custGeom>
              <a:solidFill>
                <a:srgbClr val="5DD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1633;p43">
                <a:extLst>
                  <a:ext uri="{FF2B5EF4-FFF2-40B4-BE49-F238E27FC236}">
                    <a16:creationId xmlns:a16="http://schemas.microsoft.com/office/drawing/2014/main" xmlns="" id="{BDC47045-87A2-4D33-9CF3-F156B3A47047}"/>
                  </a:ext>
                </a:extLst>
              </p:cNvPr>
              <p:cNvSpPr/>
              <p:nvPr/>
            </p:nvSpPr>
            <p:spPr>
              <a:xfrm>
                <a:off x="1560325" y="1557100"/>
                <a:ext cx="335925" cy="334700"/>
              </a:xfrm>
              <a:custGeom>
                <a:avLst/>
                <a:gdLst/>
                <a:ahLst/>
                <a:cxnLst/>
                <a:rect l="l" t="t" r="r" b="b"/>
                <a:pathLst>
                  <a:path w="13437" h="13388" extrusionOk="0">
                    <a:moveTo>
                      <a:pt x="6697" y="1"/>
                    </a:moveTo>
                    <a:lnTo>
                      <a:pt x="6697" y="2"/>
                    </a:lnTo>
                    <a:cubicBezTo>
                      <a:pt x="6590" y="2"/>
                      <a:pt x="6488" y="2"/>
                      <a:pt x="6385" y="10"/>
                    </a:cubicBezTo>
                    <a:cubicBezTo>
                      <a:pt x="5773" y="31"/>
                      <a:pt x="5135" y="152"/>
                      <a:pt x="4488" y="369"/>
                    </a:cubicBezTo>
                    <a:cubicBezTo>
                      <a:pt x="3944" y="558"/>
                      <a:pt x="3428" y="820"/>
                      <a:pt x="2956" y="1150"/>
                    </a:cubicBezTo>
                    <a:lnTo>
                      <a:pt x="2863" y="1213"/>
                    </a:lnTo>
                    <a:cubicBezTo>
                      <a:pt x="2217" y="1666"/>
                      <a:pt x="1656" y="2231"/>
                      <a:pt x="1205" y="2881"/>
                    </a:cubicBezTo>
                    <a:cubicBezTo>
                      <a:pt x="1004" y="3177"/>
                      <a:pt x="824" y="3490"/>
                      <a:pt x="668" y="3814"/>
                    </a:cubicBezTo>
                    <a:cubicBezTo>
                      <a:pt x="631" y="3891"/>
                      <a:pt x="599" y="3964"/>
                      <a:pt x="566" y="4043"/>
                    </a:cubicBezTo>
                    <a:cubicBezTo>
                      <a:pt x="514" y="4160"/>
                      <a:pt x="468" y="4282"/>
                      <a:pt x="396" y="4468"/>
                    </a:cubicBezTo>
                    <a:cubicBezTo>
                      <a:pt x="341" y="4623"/>
                      <a:pt x="294" y="4777"/>
                      <a:pt x="246" y="4936"/>
                    </a:cubicBezTo>
                    <a:cubicBezTo>
                      <a:pt x="165" y="5219"/>
                      <a:pt x="120" y="5495"/>
                      <a:pt x="80" y="5785"/>
                    </a:cubicBezTo>
                    <a:lnTo>
                      <a:pt x="58" y="5964"/>
                    </a:lnTo>
                    <a:cubicBezTo>
                      <a:pt x="8" y="6334"/>
                      <a:pt x="0" y="6707"/>
                      <a:pt x="33" y="7078"/>
                    </a:cubicBezTo>
                    <a:cubicBezTo>
                      <a:pt x="41" y="7240"/>
                      <a:pt x="55" y="7397"/>
                      <a:pt x="77" y="7559"/>
                    </a:cubicBezTo>
                    <a:cubicBezTo>
                      <a:pt x="88" y="7648"/>
                      <a:pt x="98" y="7732"/>
                      <a:pt x="120" y="7861"/>
                    </a:cubicBezTo>
                    <a:cubicBezTo>
                      <a:pt x="204" y="8405"/>
                      <a:pt x="378" y="8953"/>
                      <a:pt x="650" y="9533"/>
                    </a:cubicBezTo>
                    <a:lnTo>
                      <a:pt x="771" y="9791"/>
                    </a:lnTo>
                    <a:cubicBezTo>
                      <a:pt x="954" y="10144"/>
                      <a:pt x="1171" y="10477"/>
                      <a:pt x="1418" y="10788"/>
                    </a:cubicBezTo>
                    <a:cubicBezTo>
                      <a:pt x="1562" y="10971"/>
                      <a:pt x="1716" y="11148"/>
                      <a:pt x="1873" y="11320"/>
                    </a:cubicBezTo>
                    <a:cubicBezTo>
                      <a:pt x="2322" y="11805"/>
                      <a:pt x="2893" y="12239"/>
                      <a:pt x="3573" y="12615"/>
                    </a:cubicBezTo>
                    <a:cubicBezTo>
                      <a:pt x="4115" y="12905"/>
                      <a:pt x="4721" y="13119"/>
                      <a:pt x="5370" y="13251"/>
                    </a:cubicBezTo>
                    <a:cubicBezTo>
                      <a:pt x="5768" y="13341"/>
                      <a:pt x="6209" y="13387"/>
                      <a:pt x="6683" y="13387"/>
                    </a:cubicBezTo>
                    <a:cubicBezTo>
                      <a:pt x="6921" y="13387"/>
                      <a:pt x="7161" y="13373"/>
                      <a:pt x="7393" y="13350"/>
                    </a:cubicBezTo>
                    <a:cubicBezTo>
                      <a:pt x="8573" y="13243"/>
                      <a:pt x="9723" y="12799"/>
                      <a:pt x="10714" y="12060"/>
                    </a:cubicBezTo>
                    <a:cubicBezTo>
                      <a:pt x="11198" y="11702"/>
                      <a:pt x="11628" y="11278"/>
                      <a:pt x="11994" y="10803"/>
                    </a:cubicBezTo>
                    <a:cubicBezTo>
                      <a:pt x="12171" y="10578"/>
                      <a:pt x="12334" y="10344"/>
                      <a:pt x="12483" y="10099"/>
                    </a:cubicBezTo>
                    <a:cubicBezTo>
                      <a:pt x="12674" y="9779"/>
                      <a:pt x="12820" y="9438"/>
                      <a:pt x="12950" y="9118"/>
                    </a:cubicBezTo>
                    <a:cubicBezTo>
                      <a:pt x="13156" y="8625"/>
                      <a:pt x="13291" y="8070"/>
                      <a:pt x="13372" y="7371"/>
                    </a:cubicBezTo>
                    <a:cubicBezTo>
                      <a:pt x="13436" y="6847"/>
                      <a:pt x="13423" y="6286"/>
                      <a:pt x="13331" y="5707"/>
                    </a:cubicBezTo>
                    <a:cubicBezTo>
                      <a:pt x="13151" y="4521"/>
                      <a:pt x="12669" y="3415"/>
                      <a:pt x="11938" y="2511"/>
                    </a:cubicBezTo>
                    <a:cubicBezTo>
                      <a:pt x="11236" y="1643"/>
                      <a:pt x="10369" y="980"/>
                      <a:pt x="9365" y="542"/>
                    </a:cubicBezTo>
                    <a:cubicBezTo>
                      <a:pt x="8985" y="380"/>
                      <a:pt x="8591" y="252"/>
                      <a:pt x="8189" y="159"/>
                    </a:cubicBezTo>
                    <a:cubicBezTo>
                      <a:pt x="8038" y="130"/>
                      <a:pt x="7887" y="104"/>
                      <a:pt x="7712" y="78"/>
                    </a:cubicBezTo>
                    <a:cubicBezTo>
                      <a:pt x="7568" y="57"/>
                      <a:pt x="7424" y="37"/>
                      <a:pt x="7278" y="27"/>
                    </a:cubicBezTo>
                    <a:cubicBezTo>
                      <a:pt x="7089" y="9"/>
                      <a:pt x="6891" y="1"/>
                      <a:pt x="66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1634;p43">
                <a:extLst>
                  <a:ext uri="{FF2B5EF4-FFF2-40B4-BE49-F238E27FC236}">
                    <a16:creationId xmlns:a16="http://schemas.microsoft.com/office/drawing/2014/main" xmlns="" id="{D3658A6B-0C69-40C6-A8CD-ED389D40D9D8}"/>
                  </a:ext>
                </a:extLst>
              </p:cNvPr>
              <p:cNvSpPr/>
              <p:nvPr/>
            </p:nvSpPr>
            <p:spPr>
              <a:xfrm>
                <a:off x="2093425" y="2167500"/>
                <a:ext cx="237575" cy="236375"/>
              </a:xfrm>
              <a:custGeom>
                <a:avLst/>
                <a:gdLst/>
                <a:ahLst/>
                <a:cxnLst/>
                <a:rect l="l" t="t" r="r" b="b"/>
                <a:pathLst>
                  <a:path w="9503" h="9455" extrusionOk="0">
                    <a:moveTo>
                      <a:pt x="4769" y="0"/>
                    </a:moveTo>
                    <a:cubicBezTo>
                      <a:pt x="4531" y="2"/>
                      <a:pt x="4292" y="21"/>
                      <a:pt x="4056" y="59"/>
                    </a:cubicBezTo>
                    <a:cubicBezTo>
                      <a:pt x="4004" y="67"/>
                      <a:pt x="3952" y="74"/>
                      <a:pt x="3901" y="85"/>
                    </a:cubicBezTo>
                    <a:cubicBezTo>
                      <a:pt x="3713" y="113"/>
                      <a:pt x="3527" y="155"/>
                      <a:pt x="3345" y="207"/>
                    </a:cubicBezTo>
                    <a:cubicBezTo>
                      <a:pt x="3171" y="261"/>
                      <a:pt x="3001" y="326"/>
                      <a:pt x="2838" y="403"/>
                    </a:cubicBezTo>
                    <a:cubicBezTo>
                      <a:pt x="2732" y="450"/>
                      <a:pt x="2625" y="501"/>
                      <a:pt x="2467" y="586"/>
                    </a:cubicBezTo>
                    <a:cubicBezTo>
                      <a:pt x="2144" y="757"/>
                      <a:pt x="1854" y="990"/>
                      <a:pt x="1613" y="1193"/>
                    </a:cubicBezTo>
                    <a:cubicBezTo>
                      <a:pt x="1275" y="1486"/>
                      <a:pt x="983" y="1828"/>
                      <a:pt x="749" y="2208"/>
                    </a:cubicBezTo>
                    <a:cubicBezTo>
                      <a:pt x="715" y="2259"/>
                      <a:pt x="685" y="2313"/>
                      <a:pt x="658" y="2367"/>
                    </a:cubicBezTo>
                    <a:lnTo>
                      <a:pt x="599" y="2463"/>
                    </a:lnTo>
                    <a:lnTo>
                      <a:pt x="546" y="2565"/>
                    </a:lnTo>
                    <a:cubicBezTo>
                      <a:pt x="391" y="2861"/>
                      <a:pt x="278" y="3159"/>
                      <a:pt x="178" y="3529"/>
                    </a:cubicBezTo>
                    <a:lnTo>
                      <a:pt x="149" y="3663"/>
                    </a:lnTo>
                    <a:lnTo>
                      <a:pt x="109" y="3853"/>
                    </a:lnTo>
                    <a:cubicBezTo>
                      <a:pt x="64" y="4075"/>
                      <a:pt x="38" y="4300"/>
                      <a:pt x="27" y="4526"/>
                    </a:cubicBezTo>
                    <a:cubicBezTo>
                      <a:pt x="0" y="4951"/>
                      <a:pt x="47" y="5410"/>
                      <a:pt x="163" y="5891"/>
                    </a:cubicBezTo>
                    <a:lnTo>
                      <a:pt x="216" y="6045"/>
                    </a:lnTo>
                    <a:cubicBezTo>
                      <a:pt x="237" y="6122"/>
                      <a:pt x="259" y="6196"/>
                      <a:pt x="285" y="6273"/>
                    </a:cubicBezTo>
                    <a:cubicBezTo>
                      <a:pt x="477" y="6851"/>
                      <a:pt x="811" y="7405"/>
                      <a:pt x="1275" y="7925"/>
                    </a:cubicBezTo>
                    <a:cubicBezTo>
                      <a:pt x="1608" y="8303"/>
                      <a:pt x="2050" y="8641"/>
                      <a:pt x="2587" y="8932"/>
                    </a:cubicBezTo>
                    <a:cubicBezTo>
                      <a:pt x="3140" y="9223"/>
                      <a:pt x="3782" y="9397"/>
                      <a:pt x="4493" y="9443"/>
                    </a:cubicBezTo>
                    <a:cubicBezTo>
                      <a:pt x="4585" y="9451"/>
                      <a:pt x="4676" y="9455"/>
                      <a:pt x="4769" y="9455"/>
                    </a:cubicBezTo>
                    <a:cubicBezTo>
                      <a:pt x="5241" y="9455"/>
                      <a:pt x="5734" y="9376"/>
                      <a:pt x="6236" y="9219"/>
                    </a:cubicBezTo>
                    <a:cubicBezTo>
                      <a:pt x="6833" y="9023"/>
                      <a:pt x="7412" y="8678"/>
                      <a:pt x="7960" y="8197"/>
                    </a:cubicBezTo>
                    <a:cubicBezTo>
                      <a:pt x="8385" y="7822"/>
                      <a:pt x="8752" y="7315"/>
                      <a:pt x="9028" y="6733"/>
                    </a:cubicBezTo>
                    <a:cubicBezTo>
                      <a:pt x="9300" y="6177"/>
                      <a:pt x="9450" y="5543"/>
                      <a:pt x="9476" y="4850"/>
                    </a:cubicBezTo>
                    <a:cubicBezTo>
                      <a:pt x="9502" y="4310"/>
                      <a:pt x="9402" y="3707"/>
                      <a:pt x="9186" y="3101"/>
                    </a:cubicBezTo>
                    <a:cubicBezTo>
                      <a:pt x="8997" y="2564"/>
                      <a:pt x="8683" y="2044"/>
                      <a:pt x="8251" y="1559"/>
                    </a:cubicBezTo>
                    <a:lnTo>
                      <a:pt x="8164" y="1462"/>
                    </a:lnTo>
                    <a:cubicBezTo>
                      <a:pt x="7844" y="1110"/>
                      <a:pt x="7423" y="793"/>
                      <a:pt x="6909" y="517"/>
                    </a:cubicBezTo>
                    <a:cubicBezTo>
                      <a:pt x="6636" y="374"/>
                      <a:pt x="6357" y="275"/>
                      <a:pt x="6122" y="197"/>
                    </a:cubicBezTo>
                    <a:cubicBezTo>
                      <a:pt x="5862" y="117"/>
                      <a:pt x="5568" y="59"/>
                      <a:pt x="5224" y="27"/>
                    </a:cubicBezTo>
                    <a:lnTo>
                      <a:pt x="5126" y="20"/>
                    </a:lnTo>
                    <a:cubicBezTo>
                      <a:pt x="5018" y="8"/>
                      <a:pt x="4908" y="2"/>
                      <a:pt x="4799" y="2"/>
                    </a:cubicBezTo>
                    <a:cubicBezTo>
                      <a:pt x="4789" y="2"/>
                      <a:pt x="4779" y="2"/>
                      <a:pt x="4769" y="2"/>
                    </a:cubicBezTo>
                    <a:lnTo>
                      <a:pt x="476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1635;p43">
                <a:extLst>
                  <a:ext uri="{FF2B5EF4-FFF2-40B4-BE49-F238E27FC236}">
                    <a16:creationId xmlns:a16="http://schemas.microsoft.com/office/drawing/2014/main" xmlns="" id="{B55BD66A-2E01-4756-A202-144765DD6C31}"/>
                  </a:ext>
                </a:extLst>
              </p:cNvPr>
              <p:cNvSpPr/>
              <p:nvPr/>
            </p:nvSpPr>
            <p:spPr>
              <a:xfrm>
                <a:off x="1925700" y="4631000"/>
                <a:ext cx="336025" cy="334675"/>
              </a:xfrm>
              <a:custGeom>
                <a:avLst/>
                <a:gdLst/>
                <a:ahLst/>
                <a:cxnLst/>
                <a:rect l="l" t="t" r="r" b="b"/>
                <a:pathLst>
                  <a:path w="13441" h="13387" extrusionOk="0">
                    <a:moveTo>
                      <a:pt x="6704" y="0"/>
                    </a:moveTo>
                    <a:lnTo>
                      <a:pt x="6705" y="2"/>
                    </a:lnTo>
                    <a:cubicBezTo>
                      <a:pt x="6253" y="2"/>
                      <a:pt x="5768" y="57"/>
                      <a:pt x="5264" y="160"/>
                    </a:cubicBezTo>
                    <a:lnTo>
                      <a:pt x="5064" y="212"/>
                    </a:lnTo>
                    <a:lnTo>
                      <a:pt x="4892" y="249"/>
                    </a:lnTo>
                    <a:cubicBezTo>
                      <a:pt x="4308" y="416"/>
                      <a:pt x="3722" y="676"/>
                      <a:pt x="3151" y="1024"/>
                    </a:cubicBezTo>
                    <a:cubicBezTo>
                      <a:pt x="2658" y="1325"/>
                      <a:pt x="2185" y="1726"/>
                      <a:pt x="1743" y="2219"/>
                    </a:cubicBezTo>
                    <a:cubicBezTo>
                      <a:pt x="1400" y="2597"/>
                      <a:pt x="1101" y="3012"/>
                      <a:pt x="852" y="3458"/>
                    </a:cubicBezTo>
                    <a:cubicBezTo>
                      <a:pt x="690" y="3751"/>
                      <a:pt x="536" y="4097"/>
                      <a:pt x="394" y="4491"/>
                    </a:cubicBezTo>
                    <a:cubicBezTo>
                      <a:pt x="247" y="4884"/>
                      <a:pt x="144" y="5329"/>
                      <a:pt x="85" y="5814"/>
                    </a:cubicBezTo>
                    <a:lnTo>
                      <a:pt x="45" y="6115"/>
                    </a:lnTo>
                    <a:lnTo>
                      <a:pt x="29" y="6265"/>
                    </a:lnTo>
                    <a:lnTo>
                      <a:pt x="26" y="6431"/>
                    </a:lnTo>
                    <a:cubicBezTo>
                      <a:pt x="0" y="6984"/>
                      <a:pt x="55" y="7568"/>
                      <a:pt x="190" y="8170"/>
                    </a:cubicBezTo>
                    <a:cubicBezTo>
                      <a:pt x="207" y="8253"/>
                      <a:pt x="222" y="8330"/>
                      <a:pt x="260" y="8474"/>
                    </a:cubicBezTo>
                    <a:lnTo>
                      <a:pt x="305" y="8630"/>
                    </a:lnTo>
                    <a:cubicBezTo>
                      <a:pt x="398" y="8949"/>
                      <a:pt x="517" y="9260"/>
                      <a:pt x="660" y="9559"/>
                    </a:cubicBezTo>
                    <a:cubicBezTo>
                      <a:pt x="756" y="9775"/>
                      <a:pt x="867" y="9984"/>
                      <a:pt x="991" y="10184"/>
                    </a:cubicBezTo>
                    <a:lnTo>
                      <a:pt x="1047" y="10272"/>
                    </a:lnTo>
                    <a:cubicBezTo>
                      <a:pt x="1243" y="10579"/>
                      <a:pt x="1464" y="10868"/>
                      <a:pt x="1709" y="11137"/>
                    </a:cubicBezTo>
                    <a:cubicBezTo>
                      <a:pt x="1927" y="11397"/>
                      <a:pt x="2208" y="11663"/>
                      <a:pt x="2569" y="11949"/>
                    </a:cubicBezTo>
                    <a:cubicBezTo>
                      <a:pt x="2825" y="12151"/>
                      <a:pt x="3093" y="12337"/>
                      <a:pt x="3374" y="12504"/>
                    </a:cubicBezTo>
                    <a:cubicBezTo>
                      <a:pt x="3629" y="12651"/>
                      <a:pt x="3894" y="12782"/>
                      <a:pt x="4168" y="12893"/>
                    </a:cubicBezTo>
                    <a:cubicBezTo>
                      <a:pt x="4415" y="12997"/>
                      <a:pt x="4670" y="13084"/>
                      <a:pt x="4929" y="13154"/>
                    </a:cubicBezTo>
                    <a:cubicBezTo>
                      <a:pt x="4978" y="13170"/>
                      <a:pt x="5024" y="13183"/>
                      <a:pt x="5072" y="13195"/>
                    </a:cubicBezTo>
                    <a:cubicBezTo>
                      <a:pt x="5529" y="13314"/>
                      <a:pt x="6038" y="13379"/>
                      <a:pt x="6587" y="13387"/>
                    </a:cubicBezTo>
                    <a:lnTo>
                      <a:pt x="6697" y="13387"/>
                    </a:lnTo>
                    <a:cubicBezTo>
                      <a:pt x="6882" y="13387"/>
                      <a:pt x="7065" y="13383"/>
                      <a:pt x="7249" y="13367"/>
                    </a:cubicBezTo>
                    <a:cubicBezTo>
                      <a:pt x="7574" y="13349"/>
                      <a:pt x="7897" y="13303"/>
                      <a:pt x="8215" y="13227"/>
                    </a:cubicBezTo>
                    <a:cubicBezTo>
                      <a:pt x="8344" y="13203"/>
                      <a:pt x="8473" y="13170"/>
                      <a:pt x="8598" y="13133"/>
                    </a:cubicBezTo>
                    <a:cubicBezTo>
                      <a:pt x="8956" y="13026"/>
                      <a:pt x="9308" y="12872"/>
                      <a:pt x="9592" y="12748"/>
                    </a:cubicBezTo>
                    <a:cubicBezTo>
                      <a:pt x="9744" y="12684"/>
                      <a:pt x="9892" y="12609"/>
                      <a:pt x="10035" y="12525"/>
                    </a:cubicBezTo>
                    <a:cubicBezTo>
                      <a:pt x="10440" y="12295"/>
                      <a:pt x="10819" y="12022"/>
                      <a:pt x="11164" y="11708"/>
                    </a:cubicBezTo>
                    <a:cubicBezTo>
                      <a:pt x="11633" y="11300"/>
                      <a:pt x="12071" y="10775"/>
                      <a:pt x="12465" y="10142"/>
                    </a:cubicBezTo>
                    <a:cubicBezTo>
                      <a:pt x="12772" y="9621"/>
                      <a:pt x="13010" y="9061"/>
                      <a:pt x="13175" y="8478"/>
                    </a:cubicBezTo>
                    <a:cubicBezTo>
                      <a:pt x="13360" y="7857"/>
                      <a:pt x="13440" y="7143"/>
                      <a:pt x="13406" y="6349"/>
                    </a:cubicBezTo>
                    <a:cubicBezTo>
                      <a:pt x="13355" y="5052"/>
                      <a:pt x="12870" y="3734"/>
                      <a:pt x="12043" y="2641"/>
                    </a:cubicBezTo>
                    <a:cubicBezTo>
                      <a:pt x="11669" y="2148"/>
                      <a:pt x="11228" y="1710"/>
                      <a:pt x="10734" y="1339"/>
                    </a:cubicBezTo>
                    <a:cubicBezTo>
                      <a:pt x="10480" y="1152"/>
                      <a:pt x="10216" y="980"/>
                      <a:pt x="9943" y="824"/>
                    </a:cubicBezTo>
                    <a:cubicBezTo>
                      <a:pt x="9626" y="649"/>
                      <a:pt x="9269" y="506"/>
                      <a:pt x="8999" y="397"/>
                    </a:cubicBezTo>
                    <a:cubicBezTo>
                      <a:pt x="8365" y="165"/>
                      <a:pt x="7706" y="41"/>
                      <a:pt x="6998" y="8"/>
                    </a:cubicBezTo>
                    <a:cubicBezTo>
                      <a:pt x="6902" y="4"/>
                      <a:pt x="6804" y="0"/>
                      <a:pt x="67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1636;p43">
                <a:extLst>
                  <a:ext uri="{FF2B5EF4-FFF2-40B4-BE49-F238E27FC236}">
                    <a16:creationId xmlns:a16="http://schemas.microsoft.com/office/drawing/2014/main" xmlns="" id="{8C4BB3A4-C549-4DC1-949F-CC4890B08C0E}"/>
                  </a:ext>
                </a:extLst>
              </p:cNvPr>
              <p:cNvSpPr/>
              <p:nvPr/>
            </p:nvSpPr>
            <p:spPr>
              <a:xfrm>
                <a:off x="2183550" y="4321775"/>
                <a:ext cx="233525" cy="233050"/>
              </a:xfrm>
              <a:custGeom>
                <a:avLst/>
                <a:gdLst/>
                <a:ahLst/>
                <a:cxnLst/>
                <a:rect l="l" t="t" r="r" b="b"/>
                <a:pathLst>
                  <a:path w="9341" h="9322" extrusionOk="0">
                    <a:moveTo>
                      <a:pt x="4669" y="0"/>
                    </a:moveTo>
                    <a:cubicBezTo>
                      <a:pt x="4334" y="0"/>
                      <a:pt x="3999" y="34"/>
                      <a:pt x="3671" y="103"/>
                    </a:cubicBezTo>
                    <a:cubicBezTo>
                      <a:pt x="3208" y="213"/>
                      <a:pt x="2761" y="386"/>
                      <a:pt x="2344" y="615"/>
                    </a:cubicBezTo>
                    <a:lnTo>
                      <a:pt x="2227" y="688"/>
                    </a:lnTo>
                    <a:cubicBezTo>
                      <a:pt x="2126" y="747"/>
                      <a:pt x="2029" y="811"/>
                      <a:pt x="1936" y="880"/>
                    </a:cubicBezTo>
                    <a:cubicBezTo>
                      <a:pt x="1628" y="1097"/>
                      <a:pt x="1351" y="1355"/>
                      <a:pt x="1112" y="1645"/>
                    </a:cubicBezTo>
                    <a:lnTo>
                      <a:pt x="1027" y="1748"/>
                    </a:lnTo>
                    <a:cubicBezTo>
                      <a:pt x="872" y="1938"/>
                      <a:pt x="734" y="2141"/>
                      <a:pt x="612" y="2355"/>
                    </a:cubicBezTo>
                    <a:cubicBezTo>
                      <a:pt x="568" y="2432"/>
                      <a:pt x="522" y="2513"/>
                      <a:pt x="482" y="2592"/>
                    </a:cubicBezTo>
                    <a:cubicBezTo>
                      <a:pt x="338" y="2877"/>
                      <a:pt x="227" y="3177"/>
                      <a:pt x="151" y="3487"/>
                    </a:cubicBezTo>
                    <a:cubicBezTo>
                      <a:pt x="49" y="3834"/>
                      <a:pt x="0" y="4240"/>
                      <a:pt x="3" y="4691"/>
                    </a:cubicBezTo>
                    <a:cubicBezTo>
                      <a:pt x="3" y="4746"/>
                      <a:pt x="3" y="4800"/>
                      <a:pt x="7" y="4857"/>
                    </a:cubicBezTo>
                    <a:cubicBezTo>
                      <a:pt x="11" y="5068"/>
                      <a:pt x="34" y="5280"/>
                      <a:pt x="76" y="5488"/>
                    </a:cubicBezTo>
                    <a:cubicBezTo>
                      <a:pt x="100" y="5599"/>
                      <a:pt x="121" y="5710"/>
                      <a:pt x="153" y="5827"/>
                    </a:cubicBezTo>
                    <a:lnTo>
                      <a:pt x="197" y="5964"/>
                    </a:lnTo>
                    <a:lnTo>
                      <a:pt x="186" y="5967"/>
                    </a:lnTo>
                    <a:cubicBezTo>
                      <a:pt x="254" y="6225"/>
                      <a:pt x="365" y="6496"/>
                      <a:pt x="536" y="6820"/>
                    </a:cubicBezTo>
                    <a:cubicBezTo>
                      <a:pt x="576" y="6905"/>
                      <a:pt x="620" y="6987"/>
                      <a:pt x="668" y="7066"/>
                    </a:cubicBezTo>
                    <a:lnTo>
                      <a:pt x="717" y="7150"/>
                    </a:lnTo>
                    <a:lnTo>
                      <a:pt x="824" y="7317"/>
                    </a:lnTo>
                    <a:cubicBezTo>
                      <a:pt x="963" y="7505"/>
                      <a:pt x="1113" y="7684"/>
                      <a:pt x="1274" y="7853"/>
                    </a:cubicBezTo>
                    <a:cubicBezTo>
                      <a:pt x="1339" y="7929"/>
                      <a:pt x="1410" y="8002"/>
                      <a:pt x="1483" y="8071"/>
                    </a:cubicBezTo>
                    <a:cubicBezTo>
                      <a:pt x="1774" y="8352"/>
                      <a:pt x="2109" y="8563"/>
                      <a:pt x="2398" y="8733"/>
                    </a:cubicBezTo>
                    <a:cubicBezTo>
                      <a:pt x="2824" y="8964"/>
                      <a:pt x="3282" y="9133"/>
                      <a:pt x="3756" y="9233"/>
                    </a:cubicBezTo>
                    <a:cubicBezTo>
                      <a:pt x="4032" y="9292"/>
                      <a:pt x="4315" y="9321"/>
                      <a:pt x="4598" y="9321"/>
                    </a:cubicBezTo>
                    <a:cubicBezTo>
                      <a:pt x="4604" y="9321"/>
                      <a:pt x="4610" y="9321"/>
                      <a:pt x="4616" y="9321"/>
                    </a:cubicBezTo>
                    <a:cubicBezTo>
                      <a:pt x="4629" y="9321"/>
                      <a:pt x="4643" y="9321"/>
                      <a:pt x="4656" y="9321"/>
                    </a:cubicBezTo>
                    <a:cubicBezTo>
                      <a:pt x="4930" y="9321"/>
                      <a:pt x="5203" y="9295"/>
                      <a:pt x="5474" y="9244"/>
                    </a:cubicBezTo>
                    <a:cubicBezTo>
                      <a:pt x="6088" y="9146"/>
                      <a:pt x="6698" y="8903"/>
                      <a:pt x="7283" y="8520"/>
                    </a:cubicBezTo>
                    <a:cubicBezTo>
                      <a:pt x="7551" y="8342"/>
                      <a:pt x="7781" y="8129"/>
                      <a:pt x="7989" y="7925"/>
                    </a:cubicBezTo>
                    <a:cubicBezTo>
                      <a:pt x="8170" y="7755"/>
                      <a:pt x="8343" y="7539"/>
                      <a:pt x="8538" y="7248"/>
                    </a:cubicBezTo>
                    <a:lnTo>
                      <a:pt x="8674" y="7031"/>
                    </a:lnTo>
                    <a:cubicBezTo>
                      <a:pt x="8979" y="6508"/>
                      <a:pt x="9181" y="5933"/>
                      <a:pt x="9273" y="5334"/>
                    </a:cubicBezTo>
                    <a:cubicBezTo>
                      <a:pt x="9291" y="5236"/>
                      <a:pt x="9302" y="5135"/>
                      <a:pt x="9312" y="5037"/>
                    </a:cubicBezTo>
                    <a:cubicBezTo>
                      <a:pt x="9321" y="4915"/>
                      <a:pt x="9329" y="4808"/>
                      <a:pt x="9329" y="4698"/>
                    </a:cubicBezTo>
                    <a:cubicBezTo>
                      <a:pt x="9341" y="3661"/>
                      <a:pt x="8983" y="2623"/>
                      <a:pt x="8321" y="1774"/>
                    </a:cubicBezTo>
                    <a:cubicBezTo>
                      <a:pt x="8254" y="1685"/>
                      <a:pt x="8181" y="1602"/>
                      <a:pt x="8108" y="1519"/>
                    </a:cubicBezTo>
                    <a:cubicBezTo>
                      <a:pt x="7383" y="720"/>
                      <a:pt x="6381" y="196"/>
                      <a:pt x="5290" y="45"/>
                    </a:cubicBezTo>
                    <a:cubicBezTo>
                      <a:pt x="5084" y="16"/>
                      <a:pt x="4877" y="1"/>
                      <a:pt x="4669" y="1"/>
                    </a:cubicBezTo>
                    <a:lnTo>
                      <a:pt x="466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1637;p43">
                <a:extLst>
                  <a:ext uri="{FF2B5EF4-FFF2-40B4-BE49-F238E27FC236}">
                    <a16:creationId xmlns:a16="http://schemas.microsoft.com/office/drawing/2014/main" xmlns="" id="{141A3E14-B023-47BB-9339-DF694F85A5C6}"/>
                  </a:ext>
                </a:extLst>
              </p:cNvPr>
              <p:cNvSpPr/>
              <p:nvPr/>
            </p:nvSpPr>
            <p:spPr>
              <a:xfrm>
                <a:off x="3222000" y="5158750"/>
                <a:ext cx="233450" cy="233125"/>
              </a:xfrm>
              <a:custGeom>
                <a:avLst/>
                <a:gdLst/>
                <a:ahLst/>
                <a:cxnLst/>
                <a:rect l="l" t="t" r="r" b="b"/>
                <a:pathLst>
                  <a:path w="9338" h="9325" extrusionOk="0">
                    <a:moveTo>
                      <a:pt x="4486" y="0"/>
                    </a:moveTo>
                    <a:cubicBezTo>
                      <a:pt x="4107" y="8"/>
                      <a:pt x="3733" y="86"/>
                      <a:pt x="3484" y="148"/>
                    </a:cubicBezTo>
                    <a:cubicBezTo>
                      <a:pt x="3338" y="182"/>
                      <a:pt x="3194" y="226"/>
                      <a:pt x="3054" y="280"/>
                    </a:cubicBezTo>
                    <a:cubicBezTo>
                      <a:pt x="2939" y="324"/>
                      <a:pt x="2826" y="374"/>
                      <a:pt x="2716" y="426"/>
                    </a:cubicBezTo>
                    <a:lnTo>
                      <a:pt x="2533" y="519"/>
                    </a:lnTo>
                    <a:lnTo>
                      <a:pt x="2444" y="567"/>
                    </a:lnTo>
                    <a:lnTo>
                      <a:pt x="2356" y="609"/>
                    </a:lnTo>
                    <a:cubicBezTo>
                      <a:pt x="2075" y="764"/>
                      <a:pt x="1833" y="958"/>
                      <a:pt x="1531" y="1221"/>
                    </a:cubicBezTo>
                    <a:cubicBezTo>
                      <a:pt x="1284" y="1432"/>
                      <a:pt x="1039" y="1717"/>
                      <a:pt x="799" y="2067"/>
                    </a:cubicBezTo>
                    <a:cubicBezTo>
                      <a:pt x="676" y="2255"/>
                      <a:pt x="567" y="2450"/>
                      <a:pt x="469" y="2653"/>
                    </a:cubicBezTo>
                    <a:cubicBezTo>
                      <a:pt x="331" y="2931"/>
                      <a:pt x="227" y="3233"/>
                      <a:pt x="148" y="3572"/>
                    </a:cubicBezTo>
                    <a:lnTo>
                      <a:pt x="100" y="3785"/>
                    </a:lnTo>
                    <a:cubicBezTo>
                      <a:pt x="57" y="4013"/>
                      <a:pt x="31" y="4245"/>
                      <a:pt x="20" y="4569"/>
                    </a:cubicBezTo>
                    <a:cubicBezTo>
                      <a:pt x="1" y="4936"/>
                      <a:pt x="46" y="5334"/>
                      <a:pt x="156" y="5787"/>
                    </a:cubicBezTo>
                    <a:lnTo>
                      <a:pt x="266" y="6157"/>
                    </a:lnTo>
                    <a:lnTo>
                      <a:pt x="304" y="6261"/>
                    </a:lnTo>
                    <a:lnTo>
                      <a:pt x="340" y="6364"/>
                    </a:lnTo>
                    <a:cubicBezTo>
                      <a:pt x="542" y="6897"/>
                      <a:pt x="874" y="7406"/>
                      <a:pt x="1355" y="7920"/>
                    </a:cubicBezTo>
                    <a:cubicBezTo>
                      <a:pt x="1725" y="8318"/>
                      <a:pt x="2239" y="8674"/>
                      <a:pt x="2841" y="8942"/>
                    </a:cubicBezTo>
                    <a:cubicBezTo>
                      <a:pt x="3377" y="9178"/>
                      <a:pt x="4014" y="9307"/>
                      <a:pt x="4735" y="9325"/>
                    </a:cubicBezTo>
                    <a:cubicBezTo>
                      <a:pt x="5312" y="9310"/>
                      <a:pt x="5882" y="9195"/>
                      <a:pt x="6419" y="8984"/>
                    </a:cubicBezTo>
                    <a:cubicBezTo>
                      <a:pt x="6963" y="8765"/>
                      <a:pt x="7462" y="8433"/>
                      <a:pt x="7950" y="7969"/>
                    </a:cubicBezTo>
                    <a:cubicBezTo>
                      <a:pt x="8359" y="7585"/>
                      <a:pt x="8702" y="7080"/>
                      <a:pt x="8966" y="6471"/>
                    </a:cubicBezTo>
                    <a:cubicBezTo>
                      <a:pt x="9074" y="6219"/>
                      <a:pt x="9159" y="5957"/>
                      <a:pt x="9219" y="5691"/>
                    </a:cubicBezTo>
                    <a:cubicBezTo>
                      <a:pt x="9298" y="5321"/>
                      <a:pt x="9337" y="4943"/>
                      <a:pt x="9337" y="4565"/>
                    </a:cubicBezTo>
                    <a:cubicBezTo>
                      <a:pt x="9337" y="4053"/>
                      <a:pt x="9222" y="3489"/>
                      <a:pt x="9005" y="2935"/>
                    </a:cubicBezTo>
                    <a:cubicBezTo>
                      <a:pt x="8789" y="2369"/>
                      <a:pt x="8425" y="1821"/>
                      <a:pt x="7921" y="1311"/>
                    </a:cubicBezTo>
                    <a:cubicBezTo>
                      <a:pt x="7499" y="884"/>
                      <a:pt x="6941" y="531"/>
                      <a:pt x="6306" y="286"/>
                    </a:cubicBezTo>
                    <a:cubicBezTo>
                      <a:pt x="5870" y="127"/>
                      <a:pt x="5413" y="33"/>
                      <a:pt x="4949" y="8"/>
                    </a:cubicBezTo>
                    <a:cubicBezTo>
                      <a:pt x="4917" y="3"/>
                      <a:pt x="4886" y="1"/>
                      <a:pt x="48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1638;p43">
                <a:extLst>
                  <a:ext uri="{FF2B5EF4-FFF2-40B4-BE49-F238E27FC236}">
                    <a16:creationId xmlns:a16="http://schemas.microsoft.com/office/drawing/2014/main" xmlns="" id="{ED5BAB97-AB9B-46CE-AB1D-0739AEF00594}"/>
                  </a:ext>
                </a:extLst>
              </p:cNvPr>
              <p:cNvSpPr/>
              <p:nvPr/>
            </p:nvSpPr>
            <p:spPr>
              <a:xfrm>
                <a:off x="3471950" y="5335050"/>
                <a:ext cx="141275" cy="140800"/>
              </a:xfrm>
              <a:custGeom>
                <a:avLst/>
                <a:gdLst/>
                <a:ahLst/>
                <a:cxnLst/>
                <a:rect l="l" t="t" r="r" b="b"/>
                <a:pathLst>
                  <a:path w="5651" h="5632" extrusionOk="0">
                    <a:moveTo>
                      <a:pt x="2709" y="1"/>
                    </a:moveTo>
                    <a:cubicBezTo>
                      <a:pt x="2614" y="7"/>
                      <a:pt x="2517" y="19"/>
                      <a:pt x="2429" y="30"/>
                    </a:cubicBezTo>
                    <a:cubicBezTo>
                      <a:pt x="2203" y="60"/>
                      <a:pt x="1972" y="121"/>
                      <a:pt x="1701" y="228"/>
                    </a:cubicBezTo>
                    <a:cubicBezTo>
                      <a:pt x="1360" y="376"/>
                      <a:pt x="1037" y="613"/>
                      <a:pt x="735" y="932"/>
                    </a:cubicBezTo>
                    <a:cubicBezTo>
                      <a:pt x="657" y="1018"/>
                      <a:pt x="582" y="1109"/>
                      <a:pt x="514" y="1203"/>
                    </a:cubicBezTo>
                    <a:cubicBezTo>
                      <a:pt x="381" y="1394"/>
                      <a:pt x="270" y="1623"/>
                      <a:pt x="172" y="1900"/>
                    </a:cubicBezTo>
                    <a:lnTo>
                      <a:pt x="117" y="2069"/>
                    </a:lnTo>
                    <a:lnTo>
                      <a:pt x="69" y="2241"/>
                    </a:lnTo>
                    <a:cubicBezTo>
                      <a:pt x="1" y="2516"/>
                      <a:pt x="10" y="2810"/>
                      <a:pt x="24" y="3064"/>
                    </a:cubicBezTo>
                    <a:cubicBezTo>
                      <a:pt x="36" y="3282"/>
                      <a:pt x="97" y="3513"/>
                      <a:pt x="157" y="3712"/>
                    </a:cubicBezTo>
                    <a:cubicBezTo>
                      <a:pt x="212" y="3896"/>
                      <a:pt x="304" y="4069"/>
                      <a:pt x="415" y="4276"/>
                    </a:cubicBezTo>
                    <a:cubicBezTo>
                      <a:pt x="535" y="4489"/>
                      <a:pt x="718" y="4682"/>
                      <a:pt x="879" y="4847"/>
                    </a:cubicBezTo>
                    <a:cubicBezTo>
                      <a:pt x="1041" y="5021"/>
                      <a:pt x="1255" y="5155"/>
                      <a:pt x="1428" y="5263"/>
                    </a:cubicBezTo>
                    <a:cubicBezTo>
                      <a:pt x="1636" y="5392"/>
                      <a:pt x="1869" y="5470"/>
                      <a:pt x="2091" y="5541"/>
                    </a:cubicBezTo>
                    <a:cubicBezTo>
                      <a:pt x="2290" y="5606"/>
                      <a:pt x="2513" y="5625"/>
                      <a:pt x="2665" y="5629"/>
                    </a:cubicBezTo>
                    <a:cubicBezTo>
                      <a:pt x="2713" y="5631"/>
                      <a:pt x="2754" y="5631"/>
                      <a:pt x="2798" y="5631"/>
                    </a:cubicBezTo>
                    <a:lnTo>
                      <a:pt x="2897" y="5631"/>
                    </a:lnTo>
                    <a:cubicBezTo>
                      <a:pt x="3065" y="5626"/>
                      <a:pt x="3231" y="5606"/>
                      <a:pt x="3394" y="5574"/>
                    </a:cubicBezTo>
                    <a:cubicBezTo>
                      <a:pt x="3443" y="5567"/>
                      <a:pt x="3490" y="5555"/>
                      <a:pt x="3538" y="5545"/>
                    </a:cubicBezTo>
                    <a:lnTo>
                      <a:pt x="3686" y="5500"/>
                    </a:lnTo>
                    <a:cubicBezTo>
                      <a:pt x="4016" y="5397"/>
                      <a:pt x="4334" y="5222"/>
                      <a:pt x="4633" y="4981"/>
                    </a:cubicBezTo>
                    <a:cubicBezTo>
                      <a:pt x="4967" y="4710"/>
                      <a:pt x="5236" y="4346"/>
                      <a:pt x="5432" y="3903"/>
                    </a:cubicBezTo>
                    <a:cubicBezTo>
                      <a:pt x="5511" y="3720"/>
                      <a:pt x="5569" y="3530"/>
                      <a:pt x="5605" y="3336"/>
                    </a:cubicBezTo>
                    <a:cubicBezTo>
                      <a:pt x="5636" y="3160"/>
                      <a:pt x="5650" y="2983"/>
                      <a:pt x="5650" y="2805"/>
                    </a:cubicBezTo>
                    <a:cubicBezTo>
                      <a:pt x="5650" y="2704"/>
                      <a:pt x="5647" y="2604"/>
                      <a:pt x="5635" y="2503"/>
                    </a:cubicBezTo>
                    <a:cubicBezTo>
                      <a:pt x="5620" y="2347"/>
                      <a:pt x="5581" y="2197"/>
                      <a:pt x="5528" y="1989"/>
                    </a:cubicBezTo>
                    <a:cubicBezTo>
                      <a:pt x="5456" y="1720"/>
                      <a:pt x="5312" y="1473"/>
                      <a:pt x="5209" y="1291"/>
                    </a:cubicBezTo>
                    <a:cubicBezTo>
                      <a:pt x="5079" y="1078"/>
                      <a:pt x="4901" y="899"/>
                      <a:pt x="4715" y="721"/>
                    </a:cubicBezTo>
                    <a:cubicBezTo>
                      <a:pt x="4581" y="586"/>
                      <a:pt x="4413" y="481"/>
                      <a:pt x="4210" y="355"/>
                    </a:cubicBezTo>
                    <a:cubicBezTo>
                      <a:pt x="4075" y="273"/>
                      <a:pt x="3899" y="196"/>
                      <a:pt x="3683" y="126"/>
                    </a:cubicBezTo>
                    <a:cubicBezTo>
                      <a:pt x="3399" y="43"/>
                      <a:pt x="3151" y="2"/>
                      <a:pt x="2920" y="2"/>
                    </a:cubicBezTo>
                    <a:lnTo>
                      <a:pt x="29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1639;p43">
                <a:extLst>
                  <a:ext uri="{FF2B5EF4-FFF2-40B4-BE49-F238E27FC236}">
                    <a16:creationId xmlns:a16="http://schemas.microsoft.com/office/drawing/2014/main" xmlns="" id="{1C544545-45FB-41D0-BBB9-1837E3ACFCFA}"/>
                  </a:ext>
                </a:extLst>
              </p:cNvPr>
              <p:cNvSpPr/>
              <p:nvPr/>
            </p:nvSpPr>
            <p:spPr>
              <a:xfrm>
                <a:off x="5114750" y="4623525"/>
                <a:ext cx="179775" cy="178425"/>
              </a:xfrm>
              <a:custGeom>
                <a:avLst/>
                <a:gdLst/>
                <a:ahLst/>
                <a:cxnLst/>
                <a:rect l="l" t="t" r="r" b="b"/>
                <a:pathLst>
                  <a:path w="7191" h="7137" extrusionOk="0">
                    <a:moveTo>
                      <a:pt x="3558" y="0"/>
                    </a:moveTo>
                    <a:cubicBezTo>
                      <a:pt x="3388" y="0"/>
                      <a:pt x="3223" y="20"/>
                      <a:pt x="2994" y="52"/>
                    </a:cubicBezTo>
                    <a:lnTo>
                      <a:pt x="2893" y="71"/>
                    </a:lnTo>
                    <a:cubicBezTo>
                      <a:pt x="2670" y="99"/>
                      <a:pt x="2427" y="174"/>
                      <a:pt x="2108" y="314"/>
                    </a:cubicBezTo>
                    <a:cubicBezTo>
                      <a:pt x="2029" y="350"/>
                      <a:pt x="1952" y="390"/>
                      <a:pt x="1879" y="430"/>
                    </a:cubicBezTo>
                    <a:cubicBezTo>
                      <a:pt x="1776" y="486"/>
                      <a:pt x="1680" y="545"/>
                      <a:pt x="1581" y="608"/>
                    </a:cubicBezTo>
                    <a:cubicBezTo>
                      <a:pt x="1249" y="829"/>
                      <a:pt x="963" y="1113"/>
                      <a:pt x="683" y="1498"/>
                    </a:cubicBezTo>
                    <a:cubicBezTo>
                      <a:pt x="641" y="1549"/>
                      <a:pt x="603" y="1602"/>
                      <a:pt x="568" y="1656"/>
                    </a:cubicBezTo>
                    <a:lnTo>
                      <a:pt x="454" y="1841"/>
                    </a:lnTo>
                    <a:cubicBezTo>
                      <a:pt x="325" y="2071"/>
                      <a:pt x="225" y="2314"/>
                      <a:pt x="146" y="2609"/>
                    </a:cubicBezTo>
                    <a:cubicBezTo>
                      <a:pt x="121" y="2698"/>
                      <a:pt x="101" y="2787"/>
                      <a:pt x="83" y="2875"/>
                    </a:cubicBezTo>
                    <a:cubicBezTo>
                      <a:pt x="61" y="2990"/>
                      <a:pt x="57" y="3026"/>
                      <a:pt x="57" y="3064"/>
                    </a:cubicBezTo>
                    <a:cubicBezTo>
                      <a:pt x="36" y="3207"/>
                      <a:pt x="21" y="3351"/>
                      <a:pt x="16" y="3496"/>
                    </a:cubicBezTo>
                    <a:cubicBezTo>
                      <a:pt x="1" y="3743"/>
                      <a:pt x="37" y="3983"/>
                      <a:pt x="85" y="4274"/>
                    </a:cubicBezTo>
                    <a:cubicBezTo>
                      <a:pt x="125" y="4556"/>
                      <a:pt x="237" y="4824"/>
                      <a:pt x="359" y="5097"/>
                    </a:cubicBezTo>
                    <a:cubicBezTo>
                      <a:pt x="458" y="5325"/>
                      <a:pt x="590" y="5536"/>
                      <a:pt x="750" y="5727"/>
                    </a:cubicBezTo>
                    <a:cubicBezTo>
                      <a:pt x="918" y="5955"/>
                      <a:pt x="1127" y="6166"/>
                      <a:pt x="1385" y="6374"/>
                    </a:cubicBezTo>
                    <a:cubicBezTo>
                      <a:pt x="1816" y="6725"/>
                      <a:pt x="2327" y="6959"/>
                      <a:pt x="2907" y="7070"/>
                    </a:cubicBezTo>
                    <a:cubicBezTo>
                      <a:pt x="3121" y="7114"/>
                      <a:pt x="3341" y="7136"/>
                      <a:pt x="3560" y="7136"/>
                    </a:cubicBezTo>
                    <a:cubicBezTo>
                      <a:pt x="3917" y="7135"/>
                      <a:pt x="4271" y="7088"/>
                      <a:pt x="4616" y="6997"/>
                    </a:cubicBezTo>
                    <a:cubicBezTo>
                      <a:pt x="4869" y="6923"/>
                      <a:pt x="5130" y="6806"/>
                      <a:pt x="5437" y="6625"/>
                    </a:cubicBezTo>
                    <a:cubicBezTo>
                      <a:pt x="5632" y="6512"/>
                      <a:pt x="5835" y="6353"/>
                      <a:pt x="6075" y="6125"/>
                    </a:cubicBezTo>
                    <a:cubicBezTo>
                      <a:pt x="6232" y="5978"/>
                      <a:pt x="6364" y="5806"/>
                      <a:pt x="6494" y="5632"/>
                    </a:cubicBezTo>
                    <a:cubicBezTo>
                      <a:pt x="6658" y="5424"/>
                      <a:pt x="6798" y="5164"/>
                      <a:pt x="6909" y="4858"/>
                    </a:cubicBezTo>
                    <a:cubicBezTo>
                      <a:pt x="7113" y="4332"/>
                      <a:pt x="7190" y="3766"/>
                      <a:pt x="7134" y="3206"/>
                    </a:cubicBezTo>
                    <a:cubicBezTo>
                      <a:pt x="7083" y="2651"/>
                      <a:pt x="6888" y="2104"/>
                      <a:pt x="6556" y="1575"/>
                    </a:cubicBezTo>
                    <a:cubicBezTo>
                      <a:pt x="6248" y="1114"/>
                      <a:pt x="5801" y="711"/>
                      <a:pt x="5265" y="412"/>
                    </a:cubicBezTo>
                    <a:cubicBezTo>
                      <a:pt x="4797" y="153"/>
                      <a:pt x="4239" y="20"/>
                      <a:pt x="355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1640;p43">
                <a:extLst>
                  <a:ext uri="{FF2B5EF4-FFF2-40B4-BE49-F238E27FC236}">
                    <a16:creationId xmlns:a16="http://schemas.microsoft.com/office/drawing/2014/main" xmlns="" id="{80E29231-AB90-4EF4-B68B-1FE797C41BEE}"/>
                  </a:ext>
                </a:extLst>
              </p:cNvPr>
              <p:cNvSpPr/>
              <p:nvPr/>
            </p:nvSpPr>
            <p:spPr>
              <a:xfrm>
                <a:off x="4917475" y="4559925"/>
                <a:ext cx="125850" cy="124775"/>
              </a:xfrm>
              <a:custGeom>
                <a:avLst/>
                <a:gdLst/>
                <a:ahLst/>
                <a:cxnLst/>
                <a:rect l="l" t="t" r="r" b="b"/>
                <a:pathLst>
                  <a:path w="5034" h="4991" extrusionOk="0">
                    <a:moveTo>
                      <a:pt x="2537" y="0"/>
                    </a:moveTo>
                    <a:lnTo>
                      <a:pt x="2417" y="16"/>
                    </a:lnTo>
                    <a:lnTo>
                      <a:pt x="2283" y="26"/>
                    </a:lnTo>
                    <a:lnTo>
                      <a:pt x="2141" y="49"/>
                    </a:lnTo>
                    <a:cubicBezTo>
                      <a:pt x="2066" y="59"/>
                      <a:pt x="1998" y="75"/>
                      <a:pt x="1929" y="92"/>
                    </a:cubicBezTo>
                    <a:cubicBezTo>
                      <a:pt x="1868" y="100"/>
                      <a:pt x="1809" y="111"/>
                      <a:pt x="1750" y="130"/>
                    </a:cubicBezTo>
                    <a:cubicBezTo>
                      <a:pt x="1574" y="185"/>
                      <a:pt x="1397" y="280"/>
                      <a:pt x="1241" y="365"/>
                    </a:cubicBezTo>
                    <a:cubicBezTo>
                      <a:pt x="1091" y="454"/>
                      <a:pt x="951" y="561"/>
                      <a:pt x="828" y="685"/>
                    </a:cubicBezTo>
                    <a:lnTo>
                      <a:pt x="707" y="815"/>
                    </a:lnTo>
                    <a:cubicBezTo>
                      <a:pt x="619" y="913"/>
                      <a:pt x="537" y="1019"/>
                      <a:pt x="457" y="1122"/>
                    </a:cubicBezTo>
                    <a:cubicBezTo>
                      <a:pt x="362" y="1263"/>
                      <a:pt x="283" y="1415"/>
                      <a:pt x="222" y="1573"/>
                    </a:cubicBezTo>
                    <a:lnTo>
                      <a:pt x="185" y="1662"/>
                    </a:lnTo>
                    <a:cubicBezTo>
                      <a:pt x="103" y="1860"/>
                      <a:pt x="72" y="2081"/>
                      <a:pt x="44" y="2330"/>
                    </a:cubicBezTo>
                    <a:cubicBezTo>
                      <a:pt x="1" y="2694"/>
                      <a:pt x="88" y="3053"/>
                      <a:pt x="170" y="3323"/>
                    </a:cubicBezTo>
                    <a:lnTo>
                      <a:pt x="222" y="3432"/>
                    </a:lnTo>
                    <a:cubicBezTo>
                      <a:pt x="353" y="3779"/>
                      <a:pt x="585" y="4105"/>
                      <a:pt x="909" y="4395"/>
                    </a:cubicBezTo>
                    <a:cubicBezTo>
                      <a:pt x="1214" y="4663"/>
                      <a:pt x="1602" y="4853"/>
                      <a:pt x="2034" y="4946"/>
                    </a:cubicBezTo>
                    <a:cubicBezTo>
                      <a:pt x="2178" y="4976"/>
                      <a:pt x="2325" y="4990"/>
                      <a:pt x="2472" y="4990"/>
                    </a:cubicBezTo>
                    <a:cubicBezTo>
                      <a:pt x="2479" y="4990"/>
                      <a:pt x="2485" y="4990"/>
                      <a:pt x="2491" y="4990"/>
                    </a:cubicBezTo>
                    <a:cubicBezTo>
                      <a:pt x="2733" y="4987"/>
                      <a:pt x="2974" y="4960"/>
                      <a:pt x="3209" y="4908"/>
                    </a:cubicBezTo>
                    <a:cubicBezTo>
                      <a:pt x="3408" y="4853"/>
                      <a:pt x="3606" y="4755"/>
                      <a:pt x="3772" y="4664"/>
                    </a:cubicBezTo>
                    <a:cubicBezTo>
                      <a:pt x="3928" y="4581"/>
                      <a:pt x="4068" y="4463"/>
                      <a:pt x="4234" y="4323"/>
                    </a:cubicBezTo>
                    <a:cubicBezTo>
                      <a:pt x="4354" y="4221"/>
                      <a:pt x="4446" y="4095"/>
                      <a:pt x="4613" y="3866"/>
                    </a:cubicBezTo>
                    <a:cubicBezTo>
                      <a:pt x="4768" y="3658"/>
                      <a:pt x="4859" y="3399"/>
                      <a:pt x="4927" y="3173"/>
                    </a:cubicBezTo>
                    <a:cubicBezTo>
                      <a:pt x="4989" y="2993"/>
                      <a:pt x="5005" y="2782"/>
                      <a:pt x="5019" y="2579"/>
                    </a:cubicBezTo>
                    <a:cubicBezTo>
                      <a:pt x="5034" y="2372"/>
                      <a:pt x="4997" y="2149"/>
                      <a:pt x="4953" y="1921"/>
                    </a:cubicBezTo>
                    <a:cubicBezTo>
                      <a:pt x="4923" y="1766"/>
                      <a:pt x="4859" y="1592"/>
                      <a:pt x="4768" y="1419"/>
                    </a:cubicBezTo>
                    <a:cubicBezTo>
                      <a:pt x="4690" y="1255"/>
                      <a:pt x="4588" y="1098"/>
                      <a:pt x="4430" y="896"/>
                    </a:cubicBezTo>
                    <a:cubicBezTo>
                      <a:pt x="4250" y="666"/>
                      <a:pt x="3989" y="455"/>
                      <a:pt x="3653" y="272"/>
                    </a:cubicBezTo>
                    <a:cubicBezTo>
                      <a:pt x="3514" y="202"/>
                      <a:pt x="3368" y="145"/>
                      <a:pt x="3218" y="103"/>
                    </a:cubicBezTo>
                    <a:cubicBezTo>
                      <a:pt x="3032" y="62"/>
                      <a:pt x="2844" y="32"/>
                      <a:pt x="2653" y="16"/>
                    </a:cubicBezTo>
                    <a:cubicBezTo>
                      <a:pt x="2610" y="11"/>
                      <a:pt x="2575" y="7"/>
                      <a:pt x="25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1641;p43">
                <a:extLst>
                  <a:ext uri="{FF2B5EF4-FFF2-40B4-BE49-F238E27FC236}">
                    <a16:creationId xmlns:a16="http://schemas.microsoft.com/office/drawing/2014/main" xmlns="" id="{20050DCF-EECF-4766-AB9C-C84F8D43AA0D}"/>
                  </a:ext>
                </a:extLst>
              </p:cNvPr>
              <p:cNvSpPr/>
              <p:nvPr/>
            </p:nvSpPr>
            <p:spPr>
              <a:xfrm>
                <a:off x="5001350" y="5083475"/>
                <a:ext cx="111925" cy="111525"/>
              </a:xfrm>
              <a:custGeom>
                <a:avLst/>
                <a:gdLst/>
                <a:ahLst/>
                <a:cxnLst/>
                <a:rect l="l" t="t" r="r" b="b"/>
                <a:pathLst>
                  <a:path w="4477" h="4461" extrusionOk="0">
                    <a:moveTo>
                      <a:pt x="2323" y="0"/>
                    </a:moveTo>
                    <a:cubicBezTo>
                      <a:pt x="2312" y="0"/>
                      <a:pt x="2301" y="0"/>
                      <a:pt x="2289" y="1"/>
                    </a:cubicBezTo>
                    <a:lnTo>
                      <a:pt x="2288" y="1"/>
                    </a:lnTo>
                    <a:cubicBezTo>
                      <a:pt x="2130" y="3"/>
                      <a:pt x="1972" y="14"/>
                      <a:pt x="1815" y="33"/>
                    </a:cubicBezTo>
                    <a:cubicBezTo>
                      <a:pt x="1697" y="45"/>
                      <a:pt x="1573" y="85"/>
                      <a:pt x="1424" y="144"/>
                    </a:cubicBezTo>
                    <a:lnTo>
                      <a:pt x="1272" y="211"/>
                    </a:lnTo>
                    <a:lnTo>
                      <a:pt x="1157" y="270"/>
                    </a:lnTo>
                    <a:cubicBezTo>
                      <a:pt x="1084" y="308"/>
                      <a:pt x="1012" y="351"/>
                      <a:pt x="944" y="398"/>
                    </a:cubicBezTo>
                    <a:cubicBezTo>
                      <a:pt x="671" y="593"/>
                      <a:pt x="443" y="849"/>
                      <a:pt x="266" y="1161"/>
                    </a:cubicBezTo>
                    <a:cubicBezTo>
                      <a:pt x="185" y="1312"/>
                      <a:pt x="128" y="1461"/>
                      <a:pt x="67" y="1672"/>
                    </a:cubicBezTo>
                    <a:cubicBezTo>
                      <a:pt x="23" y="1836"/>
                      <a:pt x="11" y="2024"/>
                      <a:pt x="4" y="2202"/>
                    </a:cubicBezTo>
                    <a:cubicBezTo>
                      <a:pt x="0" y="2342"/>
                      <a:pt x="12" y="2482"/>
                      <a:pt x="41" y="2619"/>
                    </a:cubicBezTo>
                    <a:cubicBezTo>
                      <a:pt x="94" y="2891"/>
                      <a:pt x="190" y="3152"/>
                      <a:pt x="325" y="3394"/>
                    </a:cubicBezTo>
                    <a:lnTo>
                      <a:pt x="398" y="3500"/>
                    </a:lnTo>
                    <a:cubicBezTo>
                      <a:pt x="582" y="3760"/>
                      <a:pt x="842" y="3993"/>
                      <a:pt x="1173" y="4192"/>
                    </a:cubicBezTo>
                    <a:cubicBezTo>
                      <a:pt x="1457" y="4350"/>
                      <a:pt x="1785" y="4432"/>
                      <a:pt x="2237" y="4461"/>
                    </a:cubicBezTo>
                    <a:cubicBezTo>
                      <a:pt x="2389" y="4454"/>
                      <a:pt x="2518" y="4432"/>
                      <a:pt x="2709" y="4396"/>
                    </a:cubicBezTo>
                    <a:cubicBezTo>
                      <a:pt x="2867" y="4376"/>
                      <a:pt x="3027" y="4309"/>
                      <a:pt x="3133" y="4265"/>
                    </a:cubicBezTo>
                    <a:cubicBezTo>
                      <a:pt x="3526" y="4073"/>
                      <a:pt x="3828" y="3824"/>
                      <a:pt x="4041" y="3533"/>
                    </a:cubicBezTo>
                    <a:cubicBezTo>
                      <a:pt x="4283" y="3184"/>
                      <a:pt x="4423" y="2806"/>
                      <a:pt x="4449" y="2437"/>
                    </a:cubicBezTo>
                    <a:cubicBezTo>
                      <a:pt x="4476" y="2061"/>
                      <a:pt x="4427" y="1720"/>
                      <a:pt x="4299" y="1394"/>
                    </a:cubicBezTo>
                    <a:cubicBezTo>
                      <a:pt x="4173" y="1078"/>
                      <a:pt x="3980" y="803"/>
                      <a:pt x="3705" y="550"/>
                    </a:cubicBezTo>
                    <a:cubicBezTo>
                      <a:pt x="3471" y="330"/>
                      <a:pt x="3150" y="160"/>
                      <a:pt x="2755" y="45"/>
                    </a:cubicBezTo>
                    <a:cubicBezTo>
                      <a:pt x="2613" y="16"/>
                      <a:pt x="2469" y="0"/>
                      <a:pt x="232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1642;p43">
                <a:extLst>
                  <a:ext uri="{FF2B5EF4-FFF2-40B4-BE49-F238E27FC236}">
                    <a16:creationId xmlns:a16="http://schemas.microsoft.com/office/drawing/2014/main" xmlns="" id="{29931389-589C-423B-955B-8606DEC91910}"/>
                  </a:ext>
                </a:extLst>
              </p:cNvPr>
              <p:cNvSpPr/>
              <p:nvPr/>
            </p:nvSpPr>
            <p:spPr>
              <a:xfrm>
                <a:off x="5619125" y="4033675"/>
                <a:ext cx="242225" cy="236000"/>
              </a:xfrm>
              <a:custGeom>
                <a:avLst/>
                <a:gdLst/>
                <a:ahLst/>
                <a:cxnLst/>
                <a:rect l="l" t="t" r="r" b="b"/>
                <a:pathLst>
                  <a:path w="9689" h="9440" extrusionOk="0">
                    <a:moveTo>
                      <a:pt x="4667" y="1"/>
                    </a:moveTo>
                    <a:lnTo>
                      <a:pt x="4667" y="2"/>
                    </a:lnTo>
                    <a:cubicBezTo>
                      <a:pt x="4490" y="5"/>
                      <a:pt x="4305" y="33"/>
                      <a:pt x="4069" y="69"/>
                    </a:cubicBezTo>
                    <a:cubicBezTo>
                      <a:pt x="3585" y="137"/>
                      <a:pt x="3134" y="291"/>
                      <a:pt x="2658" y="534"/>
                    </a:cubicBezTo>
                    <a:lnTo>
                      <a:pt x="2509" y="612"/>
                    </a:lnTo>
                    <a:cubicBezTo>
                      <a:pt x="2143" y="815"/>
                      <a:pt x="1810" y="1082"/>
                      <a:pt x="1431" y="1477"/>
                    </a:cubicBezTo>
                    <a:cubicBezTo>
                      <a:pt x="1245" y="1673"/>
                      <a:pt x="1082" y="1881"/>
                      <a:pt x="922" y="2091"/>
                    </a:cubicBezTo>
                    <a:cubicBezTo>
                      <a:pt x="756" y="2326"/>
                      <a:pt x="610" y="2606"/>
                      <a:pt x="474" y="2943"/>
                    </a:cubicBezTo>
                    <a:cubicBezTo>
                      <a:pt x="331" y="3299"/>
                      <a:pt x="232" y="3677"/>
                      <a:pt x="168" y="4099"/>
                    </a:cubicBezTo>
                    <a:cubicBezTo>
                      <a:pt x="0" y="5343"/>
                      <a:pt x="339" y="6602"/>
                      <a:pt x="1105" y="7597"/>
                    </a:cubicBezTo>
                    <a:cubicBezTo>
                      <a:pt x="1880" y="8600"/>
                      <a:pt x="3033" y="9259"/>
                      <a:pt x="4270" y="9406"/>
                    </a:cubicBezTo>
                    <a:cubicBezTo>
                      <a:pt x="4446" y="9428"/>
                      <a:pt x="4624" y="9439"/>
                      <a:pt x="4800" y="9439"/>
                    </a:cubicBezTo>
                    <a:cubicBezTo>
                      <a:pt x="4810" y="9439"/>
                      <a:pt x="4819" y="9439"/>
                      <a:pt x="4828" y="9439"/>
                    </a:cubicBezTo>
                    <a:cubicBezTo>
                      <a:pt x="5235" y="9439"/>
                      <a:pt x="5616" y="9396"/>
                      <a:pt x="5962" y="9311"/>
                    </a:cubicBezTo>
                    <a:cubicBezTo>
                      <a:pt x="6184" y="9269"/>
                      <a:pt x="6433" y="9185"/>
                      <a:pt x="6771" y="9043"/>
                    </a:cubicBezTo>
                    <a:cubicBezTo>
                      <a:pt x="7095" y="8890"/>
                      <a:pt x="7369" y="8731"/>
                      <a:pt x="7610" y="8553"/>
                    </a:cubicBezTo>
                    <a:cubicBezTo>
                      <a:pt x="8041" y="8238"/>
                      <a:pt x="8427" y="7838"/>
                      <a:pt x="8790" y="7332"/>
                    </a:cubicBezTo>
                    <a:cubicBezTo>
                      <a:pt x="8968" y="7062"/>
                      <a:pt x="9116" y="6774"/>
                      <a:pt x="9231" y="6472"/>
                    </a:cubicBezTo>
                    <a:cubicBezTo>
                      <a:pt x="9387" y="6066"/>
                      <a:pt x="9482" y="5696"/>
                      <a:pt x="9525" y="5338"/>
                    </a:cubicBezTo>
                    <a:cubicBezTo>
                      <a:pt x="9689" y="4104"/>
                      <a:pt x="9357" y="2854"/>
                      <a:pt x="8602" y="1865"/>
                    </a:cubicBezTo>
                    <a:cubicBezTo>
                      <a:pt x="7924" y="976"/>
                      <a:pt x="6935" y="348"/>
                      <a:pt x="5819" y="97"/>
                    </a:cubicBezTo>
                    <a:cubicBezTo>
                      <a:pt x="5548" y="36"/>
                      <a:pt x="5237" y="5"/>
                      <a:pt x="4895" y="5"/>
                    </a:cubicBezTo>
                    <a:cubicBezTo>
                      <a:pt x="4848" y="1"/>
                      <a:pt x="4799" y="1"/>
                      <a:pt x="46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1643;p43">
                <a:extLst>
                  <a:ext uri="{FF2B5EF4-FFF2-40B4-BE49-F238E27FC236}">
                    <a16:creationId xmlns:a16="http://schemas.microsoft.com/office/drawing/2014/main" xmlns="" id="{2BBA37D2-9C39-4B5F-A4D5-602072618041}"/>
                  </a:ext>
                </a:extLst>
              </p:cNvPr>
              <p:cNvSpPr/>
              <p:nvPr/>
            </p:nvSpPr>
            <p:spPr>
              <a:xfrm>
                <a:off x="5396375" y="3626500"/>
                <a:ext cx="338075" cy="334750"/>
              </a:xfrm>
              <a:custGeom>
                <a:avLst/>
                <a:gdLst/>
                <a:ahLst/>
                <a:cxnLst/>
                <a:rect l="l" t="t" r="r" b="b"/>
                <a:pathLst>
                  <a:path w="13523" h="13390" extrusionOk="0">
                    <a:moveTo>
                      <a:pt x="6774" y="1"/>
                    </a:moveTo>
                    <a:lnTo>
                      <a:pt x="6466" y="4"/>
                    </a:lnTo>
                    <a:cubicBezTo>
                      <a:pt x="6119" y="18"/>
                      <a:pt x="5774" y="61"/>
                      <a:pt x="5436" y="134"/>
                    </a:cubicBezTo>
                    <a:cubicBezTo>
                      <a:pt x="5284" y="157"/>
                      <a:pt x="5135" y="191"/>
                      <a:pt x="4987" y="236"/>
                    </a:cubicBezTo>
                    <a:lnTo>
                      <a:pt x="4858" y="266"/>
                    </a:lnTo>
                    <a:cubicBezTo>
                      <a:pt x="4521" y="368"/>
                      <a:pt x="4191" y="495"/>
                      <a:pt x="3874" y="648"/>
                    </a:cubicBezTo>
                    <a:cubicBezTo>
                      <a:pt x="3589" y="778"/>
                      <a:pt x="3283" y="954"/>
                      <a:pt x="2965" y="1171"/>
                    </a:cubicBezTo>
                    <a:cubicBezTo>
                      <a:pt x="2623" y="1407"/>
                      <a:pt x="2302" y="1679"/>
                      <a:pt x="1955" y="2025"/>
                    </a:cubicBezTo>
                    <a:lnTo>
                      <a:pt x="1889" y="2108"/>
                    </a:lnTo>
                    <a:lnTo>
                      <a:pt x="1790" y="2218"/>
                    </a:lnTo>
                    <a:lnTo>
                      <a:pt x="1690" y="2327"/>
                    </a:lnTo>
                    <a:cubicBezTo>
                      <a:pt x="1012" y="3101"/>
                      <a:pt x="528" y="4037"/>
                      <a:pt x="254" y="5111"/>
                    </a:cubicBezTo>
                    <a:cubicBezTo>
                      <a:pt x="208" y="5315"/>
                      <a:pt x="171" y="5484"/>
                      <a:pt x="143" y="5666"/>
                    </a:cubicBezTo>
                    <a:cubicBezTo>
                      <a:pt x="0" y="6562"/>
                      <a:pt x="52" y="7521"/>
                      <a:pt x="294" y="8441"/>
                    </a:cubicBezTo>
                    <a:lnTo>
                      <a:pt x="323" y="8553"/>
                    </a:lnTo>
                    <a:cubicBezTo>
                      <a:pt x="352" y="8658"/>
                      <a:pt x="385" y="8766"/>
                      <a:pt x="430" y="8886"/>
                    </a:cubicBezTo>
                    <a:cubicBezTo>
                      <a:pt x="503" y="9093"/>
                      <a:pt x="588" y="9295"/>
                      <a:pt x="675" y="9496"/>
                    </a:cubicBezTo>
                    <a:cubicBezTo>
                      <a:pt x="1164" y="10619"/>
                      <a:pt x="2033" y="11612"/>
                      <a:pt x="3190" y="12367"/>
                    </a:cubicBezTo>
                    <a:cubicBezTo>
                      <a:pt x="3655" y="12669"/>
                      <a:pt x="4240" y="12932"/>
                      <a:pt x="4925" y="13146"/>
                    </a:cubicBezTo>
                    <a:cubicBezTo>
                      <a:pt x="5478" y="13308"/>
                      <a:pt x="6100" y="13389"/>
                      <a:pt x="6774" y="13389"/>
                    </a:cubicBezTo>
                    <a:cubicBezTo>
                      <a:pt x="6880" y="13389"/>
                      <a:pt x="6976" y="13389"/>
                      <a:pt x="7097" y="13382"/>
                    </a:cubicBezTo>
                    <a:cubicBezTo>
                      <a:pt x="8335" y="13331"/>
                      <a:pt x="9595" y="12891"/>
                      <a:pt x="10645" y="12146"/>
                    </a:cubicBezTo>
                    <a:cubicBezTo>
                      <a:pt x="11137" y="11799"/>
                      <a:pt x="11597" y="11355"/>
                      <a:pt x="12017" y="10831"/>
                    </a:cubicBezTo>
                    <a:cubicBezTo>
                      <a:pt x="12206" y="10593"/>
                      <a:pt x="12379" y="10342"/>
                      <a:pt x="12533" y="10081"/>
                    </a:cubicBezTo>
                    <a:cubicBezTo>
                      <a:pt x="12719" y="9763"/>
                      <a:pt x="12862" y="9431"/>
                      <a:pt x="12979" y="9146"/>
                    </a:cubicBezTo>
                    <a:cubicBezTo>
                      <a:pt x="13372" y="8207"/>
                      <a:pt x="13522" y="7124"/>
                      <a:pt x="13413" y="6007"/>
                    </a:cubicBezTo>
                    <a:cubicBezTo>
                      <a:pt x="13303" y="4911"/>
                      <a:pt x="12904" y="3829"/>
                      <a:pt x="12262" y="2883"/>
                    </a:cubicBezTo>
                    <a:cubicBezTo>
                      <a:pt x="11708" y="2083"/>
                      <a:pt x="10942" y="1385"/>
                      <a:pt x="10045" y="865"/>
                    </a:cubicBezTo>
                    <a:cubicBezTo>
                      <a:pt x="9612" y="608"/>
                      <a:pt x="9134" y="406"/>
                      <a:pt x="8578" y="248"/>
                    </a:cubicBezTo>
                    <a:cubicBezTo>
                      <a:pt x="8275" y="172"/>
                      <a:pt x="7967" y="113"/>
                      <a:pt x="7657" y="71"/>
                    </a:cubicBezTo>
                    <a:cubicBezTo>
                      <a:pt x="7454" y="41"/>
                      <a:pt x="7253" y="20"/>
                      <a:pt x="7057" y="8"/>
                    </a:cubicBezTo>
                    <a:cubicBezTo>
                      <a:pt x="6963" y="1"/>
                      <a:pt x="6870" y="1"/>
                      <a:pt x="677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1644;p43">
                <a:extLst>
                  <a:ext uri="{FF2B5EF4-FFF2-40B4-BE49-F238E27FC236}">
                    <a16:creationId xmlns:a16="http://schemas.microsoft.com/office/drawing/2014/main" xmlns="" id="{778EC0C6-48F9-404D-BC12-3A6AF76CDAA0}"/>
                  </a:ext>
                </a:extLst>
              </p:cNvPr>
              <p:cNvSpPr/>
              <p:nvPr/>
            </p:nvSpPr>
            <p:spPr>
              <a:xfrm>
                <a:off x="4669625" y="2541675"/>
                <a:ext cx="236875" cy="236800"/>
              </a:xfrm>
              <a:custGeom>
                <a:avLst/>
                <a:gdLst/>
                <a:ahLst/>
                <a:cxnLst/>
                <a:rect l="l" t="t" r="r" b="b"/>
                <a:pathLst>
                  <a:path w="9475" h="9472" extrusionOk="0">
                    <a:moveTo>
                      <a:pt x="4739" y="0"/>
                    </a:moveTo>
                    <a:cubicBezTo>
                      <a:pt x="4740" y="0"/>
                      <a:pt x="4740" y="0"/>
                      <a:pt x="4740" y="0"/>
                    </a:cubicBezTo>
                    <a:lnTo>
                      <a:pt x="4740" y="0"/>
                    </a:lnTo>
                    <a:cubicBezTo>
                      <a:pt x="4740" y="0"/>
                      <a:pt x="4741" y="0"/>
                      <a:pt x="4741" y="0"/>
                    </a:cubicBezTo>
                    <a:close/>
                    <a:moveTo>
                      <a:pt x="4740" y="0"/>
                    </a:moveTo>
                    <a:cubicBezTo>
                      <a:pt x="4590" y="0"/>
                      <a:pt x="4442" y="12"/>
                      <a:pt x="4270" y="25"/>
                    </a:cubicBezTo>
                    <a:lnTo>
                      <a:pt x="4167" y="41"/>
                    </a:lnTo>
                    <a:lnTo>
                      <a:pt x="4031" y="59"/>
                    </a:lnTo>
                    <a:lnTo>
                      <a:pt x="3858" y="85"/>
                    </a:lnTo>
                    <a:cubicBezTo>
                      <a:pt x="3666" y="111"/>
                      <a:pt x="3478" y="156"/>
                      <a:pt x="3295" y="217"/>
                    </a:cubicBezTo>
                    <a:cubicBezTo>
                      <a:pt x="3108" y="279"/>
                      <a:pt x="2924" y="356"/>
                      <a:pt x="2739" y="433"/>
                    </a:cubicBezTo>
                    <a:cubicBezTo>
                      <a:pt x="2396" y="587"/>
                      <a:pt x="2044" y="813"/>
                      <a:pt x="1694" y="1104"/>
                    </a:cubicBezTo>
                    <a:cubicBezTo>
                      <a:pt x="1592" y="1189"/>
                      <a:pt x="1496" y="1276"/>
                      <a:pt x="1399" y="1369"/>
                    </a:cubicBezTo>
                    <a:cubicBezTo>
                      <a:pt x="1241" y="1521"/>
                      <a:pt x="1082" y="1709"/>
                      <a:pt x="884" y="1982"/>
                    </a:cubicBezTo>
                    <a:cubicBezTo>
                      <a:pt x="462" y="2543"/>
                      <a:pt x="176" y="3254"/>
                      <a:pt x="54" y="4038"/>
                    </a:cubicBezTo>
                    <a:cubicBezTo>
                      <a:pt x="28" y="4227"/>
                      <a:pt x="14" y="4410"/>
                      <a:pt x="6" y="4598"/>
                    </a:cubicBezTo>
                    <a:cubicBezTo>
                      <a:pt x="6" y="4641"/>
                      <a:pt x="6" y="4686"/>
                      <a:pt x="2" y="4730"/>
                    </a:cubicBezTo>
                    <a:cubicBezTo>
                      <a:pt x="1" y="4987"/>
                      <a:pt x="22" y="5244"/>
                      <a:pt x="67" y="5496"/>
                    </a:cubicBezTo>
                    <a:cubicBezTo>
                      <a:pt x="126" y="5832"/>
                      <a:pt x="218" y="6161"/>
                      <a:pt x="341" y="6480"/>
                    </a:cubicBezTo>
                    <a:cubicBezTo>
                      <a:pt x="561" y="7044"/>
                      <a:pt x="911" y="7575"/>
                      <a:pt x="1381" y="8058"/>
                    </a:cubicBezTo>
                    <a:cubicBezTo>
                      <a:pt x="1756" y="8448"/>
                      <a:pt x="2249" y="8789"/>
                      <a:pt x="2809" y="9045"/>
                    </a:cubicBezTo>
                    <a:cubicBezTo>
                      <a:pt x="3362" y="9290"/>
                      <a:pt x="4010" y="9435"/>
                      <a:pt x="4732" y="9471"/>
                    </a:cubicBezTo>
                    <a:cubicBezTo>
                      <a:pt x="5282" y="9452"/>
                      <a:pt x="5827" y="9349"/>
                      <a:pt x="6346" y="9167"/>
                    </a:cubicBezTo>
                    <a:cubicBezTo>
                      <a:pt x="6895" y="8964"/>
                      <a:pt x="7430" y="8635"/>
                      <a:pt x="7936" y="8188"/>
                    </a:cubicBezTo>
                    <a:cubicBezTo>
                      <a:pt x="8338" y="7833"/>
                      <a:pt x="8683" y="7365"/>
                      <a:pt x="8967" y="6794"/>
                    </a:cubicBezTo>
                    <a:cubicBezTo>
                      <a:pt x="9243" y="6254"/>
                      <a:pt x="9404" y="5619"/>
                      <a:pt x="9444" y="4903"/>
                    </a:cubicBezTo>
                    <a:cubicBezTo>
                      <a:pt x="9474" y="4369"/>
                      <a:pt x="9385" y="3778"/>
                      <a:pt x="9189" y="3193"/>
                    </a:cubicBezTo>
                    <a:cubicBezTo>
                      <a:pt x="9010" y="2644"/>
                      <a:pt x="8693" y="2100"/>
                      <a:pt x="8244" y="1578"/>
                    </a:cubicBezTo>
                    <a:cubicBezTo>
                      <a:pt x="7899" y="1172"/>
                      <a:pt x="7408" y="794"/>
                      <a:pt x="6822" y="487"/>
                    </a:cubicBezTo>
                    <a:cubicBezTo>
                      <a:pt x="6279" y="215"/>
                      <a:pt x="5656" y="55"/>
                      <a:pt x="4972" y="7"/>
                    </a:cubicBezTo>
                    <a:cubicBezTo>
                      <a:pt x="4895" y="4"/>
                      <a:pt x="4818" y="0"/>
                      <a:pt x="47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1645;p43">
                <a:extLst>
                  <a:ext uri="{FF2B5EF4-FFF2-40B4-BE49-F238E27FC236}">
                    <a16:creationId xmlns:a16="http://schemas.microsoft.com/office/drawing/2014/main" xmlns="" id="{B3254A36-38BE-45AB-823E-88E4804E4CFA}"/>
                  </a:ext>
                </a:extLst>
              </p:cNvPr>
              <p:cNvSpPr/>
              <p:nvPr/>
            </p:nvSpPr>
            <p:spPr>
              <a:xfrm>
                <a:off x="4566725" y="1863750"/>
                <a:ext cx="241200" cy="236250"/>
              </a:xfrm>
              <a:custGeom>
                <a:avLst/>
                <a:gdLst/>
                <a:ahLst/>
                <a:cxnLst/>
                <a:rect l="l" t="t" r="r" b="b"/>
                <a:pathLst>
                  <a:path w="9648" h="9450" extrusionOk="0">
                    <a:moveTo>
                      <a:pt x="4785" y="1"/>
                    </a:moveTo>
                    <a:cubicBezTo>
                      <a:pt x="4566" y="2"/>
                      <a:pt x="4347" y="19"/>
                      <a:pt x="4130" y="52"/>
                    </a:cubicBezTo>
                    <a:lnTo>
                      <a:pt x="3990" y="74"/>
                    </a:lnTo>
                    <a:cubicBezTo>
                      <a:pt x="3936" y="81"/>
                      <a:pt x="3880" y="88"/>
                      <a:pt x="3825" y="99"/>
                    </a:cubicBezTo>
                    <a:cubicBezTo>
                      <a:pt x="3328" y="182"/>
                      <a:pt x="2812" y="386"/>
                      <a:pt x="2251" y="721"/>
                    </a:cubicBezTo>
                    <a:cubicBezTo>
                      <a:pt x="2013" y="864"/>
                      <a:pt x="1788" y="1051"/>
                      <a:pt x="1581" y="1232"/>
                    </a:cubicBezTo>
                    <a:cubicBezTo>
                      <a:pt x="1371" y="1422"/>
                      <a:pt x="1182" y="1631"/>
                      <a:pt x="1015" y="1858"/>
                    </a:cubicBezTo>
                    <a:cubicBezTo>
                      <a:pt x="634" y="2360"/>
                      <a:pt x="353" y="2930"/>
                      <a:pt x="186" y="3538"/>
                    </a:cubicBezTo>
                    <a:cubicBezTo>
                      <a:pt x="35" y="4093"/>
                      <a:pt x="0" y="4717"/>
                      <a:pt x="84" y="5345"/>
                    </a:cubicBezTo>
                    <a:cubicBezTo>
                      <a:pt x="123" y="5648"/>
                      <a:pt x="190" y="5948"/>
                      <a:pt x="282" y="6239"/>
                    </a:cubicBezTo>
                    <a:cubicBezTo>
                      <a:pt x="369" y="6504"/>
                      <a:pt x="503" y="6797"/>
                      <a:pt x="690" y="7136"/>
                    </a:cubicBezTo>
                    <a:cubicBezTo>
                      <a:pt x="970" y="7622"/>
                      <a:pt x="1370" y="8068"/>
                      <a:pt x="1879" y="8464"/>
                    </a:cubicBezTo>
                    <a:cubicBezTo>
                      <a:pt x="2381" y="8860"/>
                      <a:pt x="2977" y="9152"/>
                      <a:pt x="3647" y="9328"/>
                    </a:cubicBezTo>
                    <a:cubicBezTo>
                      <a:pt x="3884" y="9383"/>
                      <a:pt x="4164" y="9421"/>
                      <a:pt x="4505" y="9442"/>
                    </a:cubicBezTo>
                    <a:cubicBezTo>
                      <a:pt x="4582" y="9450"/>
                      <a:pt x="4667" y="9450"/>
                      <a:pt x="4744" y="9450"/>
                    </a:cubicBezTo>
                    <a:cubicBezTo>
                      <a:pt x="4968" y="9450"/>
                      <a:pt x="5191" y="9433"/>
                      <a:pt x="5413" y="9397"/>
                    </a:cubicBezTo>
                    <a:cubicBezTo>
                      <a:pt x="5751" y="9352"/>
                      <a:pt x="6084" y="9272"/>
                      <a:pt x="6406" y="9159"/>
                    </a:cubicBezTo>
                    <a:cubicBezTo>
                      <a:pt x="6736" y="9034"/>
                      <a:pt x="7051" y="8873"/>
                      <a:pt x="7348" y="8681"/>
                    </a:cubicBezTo>
                    <a:cubicBezTo>
                      <a:pt x="8372" y="8018"/>
                      <a:pt x="9114" y="6919"/>
                      <a:pt x="9386" y="5665"/>
                    </a:cubicBezTo>
                    <a:cubicBezTo>
                      <a:pt x="9648" y="4474"/>
                      <a:pt x="9390" y="3167"/>
                      <a:pt x="8680" y="2082"/>
                    </a:cubicBezTo>
                    <a:cubicBezTo>
                      <a:pt x="8055" y="1152"/>
                      <a:pt x="7044" y="443"/>
                      <a:pt x="5904" y="133"/>
                    </a:cubicBezTo>
                    <a:cubicBezTo>
                      <a:pt x="5646" y="70"/>
                      <a:pt x="5385" y="33"/>
                      <a:pt x="5028" y="13"/>
                    </a:cubicBezTo>
                    <a:cubicBezTo>
                      <a:pt x="4951" y="5"/>
                      <a:pt x="4870" y="1"/>
                      <a:pt x="478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1646;p43">
                <a:extLst>
                  <a:ext uri="{FF2B5EF4-FFF2-40B4-BE49-F238E27FC236}">
                    <a16:creationId xmlns:a16="http://schemas.microsoft.com/office/drawing/2014/main" xmlns="" id="{46B98E42-0A27-4F01-A4DA-AB253BAFCE0B}"/>
                  </a:ext>
                </a:extLst>
              </p:cNvPr>
              <p:cNvSpPr/>
              <p:nvPr/>
            </p:nvSpPr>
            <p:spPr>
              <a:xfrm>
                <a:off x="4829575" y="1574750"/>
                <a:ext cx="335150" cy="334650"/>
              </a:xfrm>
              <a:custGeom>
                <a:avLst/>
                <a:gdLst/>
                <a:ahLst/>
                <a:cxnLst/>
                <a:rect l="l" t="t" r="r" b="b"/>
                <a:pathLst>
                  <a:path w="13406" h="13386" extrusionOk="0">
                    <a:moveTo>
                      <a:pt x="6737" y="1"/>
                    </a:moveTo>
                    <a:cubicBezTo>
                      <a:pt x="6622" y="1"/>
                      <a:pt x="6504" y="5"/>
                      <a:pt x="6362" y="12"/>
                    </a:cubicBezTo>
                    <a:lnTo>
                      <a:pt x="6178" y="23"/>
                    </a:lnTo>
                    <a:cubicBezTo>
                      <a:pt x="5934" y="41"/>
                      <a:pt x="5691" y="74"/>
                      <a:pt x="5450" y="122"/>
                    </a:cubicBezTo>
                    <a:cubicBezTo>
                      <a:pt x="5220" y="160"/>
                      <a:pt x="4993" y="212"/>
                      <a:pt x="4769" y="279"/>
                    </a:cubicBezTo>
                    <a:cubicBezTo>
                      <a:pt x="4453" y="380"/>
                      <a:pt x="4142" y="501"/>
                      <a:pt x="3840" y="641"/>
                    </a:cubicBezTo>
                    <a:cubicBezTo>
                      <a:pt x="3527" y="789"/>
                      <a:pt x="3227" y="963"/>
                      <a:pt x="2943" y="1162"/>
                    </a:cubicBezTo>
                    <a:cubicBezTo>
                      <a:pt x="2828" y="1239"/>
                      <a:pt x="2726" y="1316"/>
                      <a:pt x="2619" y="1397"/>
                    </a:cubicBezTo>
                    <a:lnTo>
                      <a:pt x="2519" y="1474"/>
                    </a:lnTo>
                    <a:lnTo>
                      <a:pt x="2414" y="1563"/>
                    </a:lnTo>
                    <a:cubicBezTo>
                      <a:pt x="2202" y="1735"/>
                      <a:pt x="2004" y="1922"/>
                      <a:pt x="1821" y="2125"/>
                    </a:cubicBezTo>
                    <a:cubicBezTo>
                      <a:pt x="1683" y="2275"/>
                      <a:pt x="1552" y="2433"/>
                      <a:pt x="1410" y="2614"/>
                    </a:cubicBezTo>
                    <a:lnTo>
                      <a:pt x="1310" y="2746"/>
                    </a:lnTo>
                    <a:cubicBezTo>
                      <a:pt x="1144" y="2952"/>
                      <a:pt x="998" y="3180"/>
                      <a:pt x="854" y="3427"/>
                    </a:cubicBezTo>
                    <a:lnTo>
                      <a:pt x="803" y="3533"/>
                    </a:lnTo>
                    <a:cubicBezTo>
                      <a:pt x="638" y="3858"/>
                      <a:pt x="492" y="4193"/>
                      <a:pt x="361" y="4533"/>
                    </a:cubicBezTo>
                    <a:lnTo>
                      <a:pt x="302" y="4709"/>
                    </a:lnTo>
                    <a:lnTo>
                      <a:pt x="281" y="4813"/>
                    </a:lnTo>
                    <a:cubicBezTo>
                      <a:pt x="164" y="5198"/>
                      <a:pt x="87" y="5626"/>
                      <a:pt x="42" y="6121"/>
                    </a:cubicBezTo>
                    <a:lnTo>
                      <a:pt x="32" y="6253"/>
                    </a:lnTo>
                    <a:cubicBezTo>
                      <a:pt x="21" y="6357"/>
                      <a:pt x="16" y="6456"/>
                      <a:pt x="12" y="6610"/>
                    </a:cubicBezTo>
                    <a:cubicBezTo>
                      <a:pt x="0" y="7047"/>
                      <a:pt x="47" y="7513"/>
                      <a:pt x="152" y="8040"/>
                    </a:cubicBezTo>
                    <a:cubicBezTo>
                      <a:pt x="190" y="8247"/>
                      <a:pt x="240" y="8452"/>
                      <a:pt x="300" y="8653"/>
                    </a:cubicBezTo>
                    <a:cubicBezTo>
                      <a:pt x="416" y="9031"/>
                      <a:pt x="587" y="9434"/>
                      <a:pt x="837" y="9919"/>
                    </a:cubicBezTo>
                    <a:cubicBezTo>
                      <a:pt x="900" y="10033"/>
                      <a:pt x="961" y="10140"/>
                      <a:pt x="1028" y="10246"/>
                    </a:cubicBezTo>
                    <a:cubicBezTo>
                      <a:pt x="1372" y="10805"/>
                      <a:pt x="1825" y="11327"/>
                      <a:pt x="2377" y="11799"/>
                    </a:cubicBezTo>
                    <a:cubicBezTo>
                      <a:pt x="3342" y="12630"/>
                      <a:pt x="4564" y="13173"/>
                      <a:pt x="5822" y="13327"/>
                    </a:cubicBezTo>
                    <a:cubicBezTo>
                      <a:pt x="6109" y="13366"/>
                      <a:pt x="6399" y="13386"/>
                      <a:pt x="6690" y="13386"/>
                    </a:cubicBezTo>
                    <a:cubicBezTo>
                      <a:pt x="6700" y="13386"/>
                      <a:pt x="6709" y="13386"/>
                      <a:pt x="6718" y="13386"/>
                    </a:cubicBezTo>
                    <a:cubicBezTo>
                      <a:pt x="7101" y="13386"/>
                      <a:pt x="7410" y="13362"/>
                      <a:pt x="7690" y="13313"/>
                    </a:cubicBezTo>
                    <a:cubicBezTo>
                      <a:pt x="8039" y="13259"/>
                      <a:pt x="8383" y="13184"/>
                      <a:pt x="8721" y="13088"/>
                    </a:cubicBezTo>
                    <a:cubicBezTo>
                      <a:pt x="9090" y="12965"/>
                      <a:pt x="9451" y="12816"/>
                      <a:pt x="9798" y="12644"/>
                    </a:cubicBezTo>
                    <a:cubicBezTo>
                      <a:pt x="10319" y="12378"/>
                      <a:pt x="10828" y="12007"/>
                      <a:pt x="11362" y="11507"/>
                    </a:cubicBezTo>
                    <a:cubicBezTo>
                      <a:pt x="11806" y="11088"/>
                      <a:pt x="12217" y="10552"/>
                      <a:pt x="12578" y="9912"/>
                    </a:cubicBezTo>
                    <a:cubicBezTo>
                      <a:pt x="13120" y="8951"/>
                      <a:pt x="13405" y="7810"/>
                      <a:pt x="13401" y="6611"/>
                    </a:cubicBezTo>
                    <a:cubicBezTo>
                      <a:pt x="13401" y="6134"/>
                      <a:pt x="13334" y="5621"/>
                      <a:pt x="13196" y="5041"/>
                    </a:cubicBezTo>
                    <a:cubicBezTo>
                      <a:pt x="13070" y="4528"/>
                      <a:pt x="12865" y="4010"/>
                      <a:pt x="12567" y="3456"/>
                    </a:cubicBezTo>
                    <a:cubicBezTo>
                      <a:pt x="12327" y="3009"/>
                      <a:pt x="12001" y="2564"/>
                      <a:pt x="11571" y="2094"/>
                    </a:cubicBezTo>
                    <a:cubicBezTo>
                      <a:pt x="11219" y="1716"/>
                      <a:pt x="10788" y="1363"/>
                      <a:pt x="10255" y="1016"/>
                    </a:cubicBezTo>
                    <a:cubicBezTo>
                      <a:pt x="10177" y="967"/>
                      <a:pt x="10100" y="920"/>
                      <a:pt x="9971" y="849"/>
                    </a:cubicBezTo>
                    <a:cubicBezTo>
                      <a:pt x="9690" y="690"/>
                      <a:pt x="9329" y="526"/>
                      <a:pt x="8869" y="351"/>
                    </a:cubicBezTo>
                    <a:cubicBezTo>
                      <a:pt x="8685" y="288"/>
                      <a:pt x="8504" y="233"/>
                      <a:pt x="8256" y="171"/>
                    </a:cubicBezTo>
                    <a:cubicBezTo>
                      <a:pt x="7871" y="84"/>
                      <a:pt x="7482" y="32"/>
                      <a:pt x="7088" y="16"/>
                    </a:cubicBezTo>
                    <a:cubicBezTo>
                      <a:pt x="6975" y="5"/>
                      <a:pt x="6854" y="2"/>
                      <a:pt x="6737" y="2"/>
                    </a:cubicBezTo>
                    <a:lnTo>
                      <a:pt x="6737"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1647;p43">
                <a:extLst>
                  <a:ext uri="{FF2B5EF4-FFF2-40B4-BE49-F238E27FC236}">
                    <a16:creationId xmlns:a16="http://schemas.microsoft.com/office/drawing/2014/main" xmlns="" id="{BE9EE6DE-D74B-4000-9EC7-AFEB22CE5EE4}"/>
                  </a:ext>
                </a:extLst>
              </p:cNvPr>
              <p:cNvSpPr/>
              <p:nvPr/>
            </p:nvSpPr>
            <p:spPr>
              <a:xfrm>
                <a:off x="4430925" y="1718325"/>
                <a:ext cx="123700" cy="122975"/>
              </a:xfrm>
              <a:custGeom>
                <a:avLst/>
                <a:gdLst/>
                <a:ahLst/>
                <a:cxnLst/>
                <a:rect l="l" t="t" r="r" b="b"/>
                <a:pathLst>
                  <a:path w="4948" h="4919" extrusionOk="0">
                    <a:moveTo>
                      <a:pt x="2705" y="0"/>
                    </a:moveTo>
                    <a:lnTo>
                      <a:pt x="2705" y="3"/>
                    </a:lnTo>
                    <a:lnTo>
                      <a:pt x="2407" y="3"/>
                    </a:lnTo>
                    <a:cubicBezTo>
                      <a:pt x="2289" y="3"/>
                      <a:pt x="2168" y="21"/>
                      <a:pt x="1984" y="54"/>
                    </a:cubicBezTo>
                    <a:cubicBezTo>
                      <a:pt x="1910" y="61"/>
                      <a:pt x="1837" y="74"/>
                      <a:pt x="1765" y="95"/>
                    </a:cubicBezTo>
                    <a:cubicBezTo>
                      <a:pt x="1652" y="123"/>
                      <a:pt x="1536" y="176"/>
                      <a:pt x="1428" y="228"/>
                    </a:cubicBezTo>
                    <a:lnTo>
                      <a:pt x="1331" y="271"/>
                    </a:lnTo>
                    <a:lnTo>
                      <a:pt x="1214" y="338"/>
                    </a:lnTo>
                    <a:cubicBezTo>
                      <a:pt x="1008" y="461"/>
                      <a:pt x="825" y="629"/>
                      <a:pt x="705" y="747"/>
                    </a:cubicBezTo>
                    <a:cubicBezTo>
                      <a:pt x="572" y="868"/>
                      <a:pt x="440" y="1049"/>
                      <a:pt x="278" y="1333"/>
                    </a:cubicBezTo>
                    <a:cubicBezTo>
                      <a:pt x="220" y="1445"/>
                      <a:pt x="174" y="1563"/>
                      <a:pt x="138" y="1683"/>
                    </a:cubicBezTo>
                    <a:cubicBezTo>
                      <a:pt x="95" y="1776"/>
                      <a:pt x="74" y="1875"/>
                      <a:pt x="53" y="2007"/>
                    </a:cubicBezTo>
                    <a:cubicBezTo>
                      <a:pt x="32" y="2138"/>
                      <a:pt x="20" y="2275"/>
                      <a:pt x="8" y="2420"/>
                    </a:cubicBezTo>
                    <a:cubicBezTo>
                      <a:pt x="0" y="2572"/>
                      <a:pt x="23" y="2726"/>
                      <a:pt x="61" y="2964"/>
                    </a:cubicBezTo>
                    <a:cubicBezTo>
                      <a:pt x="95" y="3174"/>
                      <a:pt x="185" y="3381"/>
                      <a:pt x="266" y="3563"/>
                    </a:cubicBezTo>
                    <a:cubicBezTo>
                      <a:pt x="332" y="3717"/>
                      <a:pt x="438" y="3856"/>
                      <a:pt x="542" y="3982"/>
                    </a:cubicBezTo>
                    <a:cubicBezTo>
                      <a:pt x="688" y="4168"/>
                      <a:pt x="836" y="4316"/>
                      <a:pt x="997" y="4431"/>
                    </a:cubicBezTo>
                    <a:cubicBezTo>
                      <a:pt x="1368" y="4703"/>
                      <a:pt x="1782" y="4866"/>
                      <a:pt x="2194" y="4903"/>
                    </a:cubicBezTo>
                    <a:cubicBezTo>
                      <a:pt x="2284" y="4914"/>
                      <a:pt x="2374" y="4918"/>
                      <a:pt x="2466" y="4918"/>
                    </a:cubicBezTo>
                    <a:cubicBezTo>
                      <a:pt x="2852" y="4918"/>
                      <a:pt x="3206" y="4841"/>
                      <a:pt x="3521" y="4690"/>
                    </a:cubicBezTo>
                    <a:cubicBezTo>
                      <a:pt x="3896" y="4497"/>
                      <a:pt x="4218" y="4231"/>
                      <a:pt x="4449" y="3918"/>
                    </a:cubicBezTo>
                    <a:cubicBezTo>
                      <a:pt x="4717" y="3533"/>
                      <a:pt x="4877" y="3112"/>
                      <a:pt x="4909" y="2703"/>
                    </a:cubicBezTo>
                    <a:cubicBezTo>
                      <a:pt x="4947" y="2272"/>
                      <a:pt x="4883" y="1865"/>
                      <a:pt x="4721" y="1493"/>
                    </a:cubicBezTo>
                    <a:cubicBezTo>
                      <a:pt x="4558" y="1113"/>
                      <a:pt x="4301" y="781"/>
                      <a:pt x="3977" y="525"/>
                    </a:cubicBezTo>
                    <a:cubicBezTo>
                      <a:pt x="3888" y="454"/>
                      <a:pt x="3797" y="393"/>
                      <a:pt x="3627" y="289"/>
                    </a:cubicBezTo>
                    <a:cubicBezTo>
                      <a:pt x="3599" y="271"/>
                      <a:pt x="3569" y="254"/>
                      <a:pt x="3538" y="241"/>
                    </a:cubicBezTo>
                    <a:cubicBezTo>
                      <a:pt x="3380" y="165"/>
                      <a:pt x="3215" y="105"/>
                      <a:pt x="3045" y="63"/>
                    </a:cubicBezTo>
                    <a:cubicBezTo>
                      <a:pt x="2955" y="34"/>
                      <a:pt x="2845" y="20"/>
                      <a:pt x="27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1648;p43">
                <a:extLst>
                  <a:ext uri="{FF2B5EF4-FFF2-40B4-BE49-F238E27FC236}">
                    <a16:creationId xmlns:a16="http://schemas.microsoft.com/office/drawing/2014/main" xmlns="" id="{6C03EA27-CF9F-41D7-8A5B-38C8FBCB08D1}"/>
                  </a:ext>
                </a:extLst>
              </p:cNvPr>
              <p:cNvSpPr/>
              <p:nvPr/>
            </p:nvSpPr>
            <p:spPr>
              <a:xfrm>
                <a:off x="3372200" y="995275"/>
                <a:ext cx="194225" cy="193050"/>
              </a:xfrm>
              <a:custGeom>
                <a:avLst/>
                <a:gdLst/>
                <a:ahLst/>
                <a:cxnLst/>
                <a:rect l="l" t="t" r="r" b="b"/>
                <a:pathLst>
                  <a:path w="7769" h="7722" extrusionOk="0">
                    <a:moveTo>
                      <a:pt x="3891" y="1"/>
                    </a:moveTo>
                    <a:lnTo>
                      <a:pt x="3891" y="2"/>
                    </a:lnTo>
                    <a:cubicBezTo>
                      <a:pt x="3601" y="3"/>
                      <a:pt x="3311" y="41"/>
                      <a:pt x="3030" y="116"/>
                    </a:cubicBezTo>
                    <a:cubicBezTo>
                      <a:pt x="2962" y="126"/>
                      <a:pt x="2894" y="139"/>
                      <a:pt x="2828" y="157"/>
                    </a:cubicBezTo>
                    <a:cubicBezTo>
                      <a:pt x="2585" y="227"/>
                      <a:pt x="2353" y="333"/>
                      <a:pt x="2119" y="444"/>
                    </a:cubicBezTo>
                    <a:cubicBezTo>
                      <a:pt x="1920" y="543"/>
                      <a:pt x="1717" y="680"/>
                      <a:pt x="1495" y="863"/>
                    </a:cubicBezTo>
                    <a:cubicBezTo>
                      <a:pt x="1337" y="993"/>
                      <a:pt x="1188" y="1134"/>
                      <a:pt x="1050" y="1286"/>
                    </a:cubicBezTo>
                    <a:cubicBezTo>
                      <a:pt x="627" y="1735"/>
                      <a:pt x="324" y="2330"/>
                      <a:pt x="146" y="3057"/>
                    </a:cubicBezTo>
                    <a:lnTo>
                      <a:pt x="116" y="3207"/>
                    </a:lnTo>
                    <a:cubicBezTo>
                      <a:pt x="1" y="3832"/>
                      <a:pt x="60" y="4509"/>
                      <a:pt x="284" y="5166"/>
                    </a:cubicBezTo>
                    <a:cubicBezTo>
                      <a:pt x="470" y="5708"/>
                      <a:pt x="813" y="6228"/>
                      <a:pt x="1270" y="6669"/>
                    </a:cubicBezTo>
                    <a:cubicBezTo>
                      <a:pt x="1683" y="7070"/>
                      <a:pt x="2214" y="7377"/>
                      <a:pt x="2849" y="7579"/>
                    </a:cubicBezTo>
                    <a:cubicBezTo>
                      <a:pt x="3078" y="7644"/>
                      <a:pt x="3329" y="7674"/>
                      <a:pt x="3618" y="7708"/>
                    </a:cubicBezTo>
                    <a:cubicBezTo>
                      <a:pt x="3699" y="7716"/>
                      <a:pt x="3781" y="7722"/>
                      <a:pt x="3863" y="7722"/>
                    </a:cubicBezTo>
                    <a:cubicBezTo>
                      <a:pt x="3872" y="7722"/>
                      <a:pt x="3882" y="7721"/>
                      <a:pt x="3891" y="7721"/>
                    </a:cubicBezTo>
                    <a:cubicBezTo>
                      <a:pt x="4062" y="7721"/>
                      <a:pt x="4232" y="7708"/>
                      <a:pt x="4402" y="7681"/>
                    </a:cubicBezTo>
                    <a:cubicBezTo>
                      <a:pt x="4700" y="7644"/>
                      <a:pt x="4995" y="7575"/>
                      <a:pt x="5278" y="7476"/>
                    </a:cubicBezTo>
                    <a:cubicBezTo>
                      <a:pt x="5542" y="7375"/>
                      <a:pt x="5817" y="7228"/>
                      <a:pt x="6114" y="7030"/>
                    </a:cubicBezTo>
                    <a:cubicBezTo>
                      <a:pt x="6580" y="6712"/>
                      <a:pt x="6979" y="6266"/>
                      <a:pt x="7298" y="5702"/>
                    </a:cubicBezTo>
                    <a:cubicBezTo>
                      <a:pt x="7600" y="5167"/>
                      <a:pt x="7762" y="4513"/>
                      <a:pt x="7766" y="3810"/>
                    </a:cubicBezTo>
                    <a:cubicBezTo>
                      <a:pt x="7769" y="3464"/>
                      <a:pt x="7698" y="3132"/>
                      <a:pt x="7636" y="2879"/>
                    </a:cubicBezTo>
                    <a:cubicBezTo>
                      <a:pt x="7562" y="2556"/>
                      <a:pt x="7413" y="2245"/>
                      <a:pt x="7291" y="2011"/>
                    </a:cubicBezTo>
                    <a:cubicBezTo>
                      <a:pt x="7144" y="1720"/>
                      <a:pt x="6934" y="1469"/>
                      <a:pt x="6749" y="1256"/>
                    </a:cubicBezTo>
                    <a:cubicBezTo>
                      <a:pt x="6514" y="978"/>
                      <a:pt x="6212" y="761"/>
                      <a:pt x="5947" y="586"/>
                    </a:cubicBezTo>
                    <a:cubicBezTo>
                      <a:pt x="5699" y="425"/>
                      <a:pt x="5431" y="310"/>
                      <a:pt x="5104" y="189"/>
                    </a:cubicBezTo>
                    <a:cubicBezTo>
                      <a:pt x="4830" y="92"/>
                      <a:pt x="4524" y="52"/>
                      <a:pt x="4232" y="22"/>
                    </a:cubicBezTo>
                    <a:cubicBezTo>
                      <a:pt x="4119" y="7"/>
                      <a:pt x="4005" y="1"/>
                      <a:pt x="389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1649;p43">
                <a:extLst>
                  <a:ext uri="{FF2B5EF4-FFF2-40B4-BE49-F238E27FC236}">
                    <a16:creationId xmlns:a16="http://schemas.microsoft.com/office/drawing/2014/main" xmlns="" id="{68392CBC-3256-494B-93E5-0CADF6571BC2}"/>
                  </a:ext>
                </a:extLst>
              </p:cNvPr>
              <p:cNvSpPr/>
              <p:nvPr/>
            </p:nvSpPr>
            <p:spPr>
              <a:xfrm>
                <a:off x="3212125" y="845325"/>
                <a:ext cx="124025" cy="123125"/>
              </a:xfrm>
              <a:custGeom>
                <a:avLst/>
                <a:gdLst/>
                <a:ahLst/>
                <a:cxnLst/>
                <a:rect l="l" t="t" r="r" b="b"/>
                <a:pathLst>
                  <a:path w="4961" h="4925" extrusionOk="0">
                    <a:moveTo>
                      <a:pt x="2419" y="1"/>
                    </a:moveTo>
                    <a:cubicBezTo>
                      <a:pt x="2306" y="5"/>
                      <a:pt x="2176" y="23"/>
                      <a:pt x="1988" y="57"/>
                    </a:cubicBezTo>
                    <a:cubicBezTo>
                      <a:pt x="1856" y="70"/>
                      <a:pt x="1712" y="115"/>
                      <a:pt x="1491" y="211"/>
                    </a:cubicBezTo>
                    <a:cubicBezTo>
                      <a:pt x="1454" y="226"/>
                      <a:pt x="1420" y="241"/>
                      <a:pt x="1384" y="258"/>
                    </a:cubicBezTo>
                    <a:cubicBezTo>
                      <a:pt x="1230" y="336"/>
                      <a:pt x="1085" y="430"/>
                      <a:pt x="952" y="540"/>
                    </a:cubicBezTo>
                    <a:cubicBezTo>
                      <a:pt x="912" y="572"/>
                      <a:pt x="868" y="610"/>
                      <a:pt x="823" y="649"/>
                    </a:cubicBezTo>
                    <a:cubicBezTo>
                      <a:pt x="602" y="845"/>
                      <a:pt x="415" y="1098"/>
                      <a:pt x="264" y="1398"/>
                    </a:cubicBezTo>
                    <a:cubicBezTo>
                      <a:pt x="214" y="1502"/>
                      <a:pt x="172" y="1609"/>
                      <a:pt x="137" y="1719"/>
                    </a:cubicBezTo>
                    <a:cubicBezTo>
                      <a:pt x="35" y="2027"/>
                      <a:pt x="1" y="2344"/>
                      <a:pt x="35" y="2687"/>
                    </a:cubicBezTo>
                    <a:cubicBezTo>
                      <a:pt x="61" y="3042"/>
                      <a:pt x="181" y="3406"/>
                      <a:pt x="392" y="3775"/>
                    </a:cubicBezTo>
                    <a:cubicBezTo>
                      <a:pt x="453" y="3876"/>
                      <a:pt x="533" y="3965"/>
                      <a:pt x="677" y="4131"/>
                    </a:cubicBezTo>
                    <a:cubicBezTo>
                      <a:pt x="797" y="4278"/>
                      <a:pt x="939" y="4387"/>
                      <a:pt x="1064" y="4474"/>
                    </a:cubicBezTo>
                    <a:cubicBezTo>
                      <a:pt x="1227" y="4579"/>
                      <a:pt x="1418" y="4697"/>
                      <a:pt x="1619" y="4774"/>
                    </a:cubicBezTo>
                    <a:cubicBezTo>
                      <a:pt x="1860" y="4856"/>
                      <a:pt x="2109" y="4906"/>
                      <a:pt x="2363" y="4920"/>
                    </a:cubicBezTo>
                    <a:cubicBezTo>
                      <a:pt x="2389" y="4923"/>
                      <a:pt x="2417" y="4925"/>
                      <a:pt x="2444" y="4925"/>
                    </a:cubicBezTo>
                    <a:cubicBezTo>
                      <a:pt x="2452" y="4925"/>
                      <a:pt x="2461" y="4924"/>
                      <a:pt x="2470" y="4924"/>
                    </a:cubicBezTo>
                    <a:cubicBezTo>
                      <a:pt x="2587" y="4923"/>
                      <a:pt x="2702" y="4912"/>
                      <a:pt x="2817" y="4894"/>
                    </a:cubicBezTo>
                    <a:cubicBezTo>
                      <a:pt x="3030" y="4870"/>
                      <a:pt x="3239" y="4817"/>
                      <a:pt x="3435" y="4732"/>
                    </a:cubicBezTo>
                    <a:cubicBezTo>
                      <a:pt x="3805" y="4576"/>
                      <a:pt x="4129" y="4331"/>
                      <a:pt x="4379" y="4017"/>
                    </a:cubicBezTo>
                    <a:cubicBezTo>
                      <a:pt x="4610" y="3745"/>
                      <a:pt x="4772" y="3414"/>
                      <a:pt x="4876" y="3004"/>
                    </a:cubicBezTo>
                    <a:cubicBezTo>
                      <a:pt x="4961" y="2694"/>
                      <a:pt x="4958" y="2336"/>
                      <a:pt x="4869" y="1881"/>
                    </a:cubicBezTo>
                    <a:cubicBezTo>
                      <a:pt x="4843" y="1746"/>
                      <a:pt x="4788" y="1619"/>
                      <a:pt x="4689" y="1387"/>
                    </a:cubicBezTo>
                    <a:cubicBezTo>
                      <a:pt x="4604" y="1181"/>
                      <a:pt x="4449" y="996"/>
                      <a:pt x="4315" y="831"/>
                    </a:cubicBezTo>
                    <a:cubicBezTo>
                      <a:pt x="4193" y="681"/>
                      <a:pt x="4060" y="579"/>
                      <a:pt x="3851" y="424"/>
                    </a:cubicBezTo>
                    <a:cubicBezTo>
                      <a:pt x="3648" y="266"/>
                      <a:pt x="3393" y="176"/>
                      <a:pt x="3170" y="95"/>
                    </a:cubicBezTo>
                    <a:cubicBezTo>
                      <a:pt x="2984" y="36"/>
                      <a:pt x="2800" y="22"/>
                      <a:pt x="2566" y="4"/>
                    </a:cubicBezTo>
                    <a:lnTo>
                      <a:pt x="241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1650;p43">
                <a:extLst>
                  <a:ext uri="{FF2B5EF4-FFF2-40B4-BE49-F238E27FC236}">
                    <a16:creationId xmlns:a16="http://schemas.microsoft.com/office/drawing/2014/main" xmlns="" id="{E181557E-D4F3-4CEE-BF81-1F69FCB8F192}"/>
                  </a:ext>
                </a:extLst>
              </p:cNvPr>
              <p:cNvSpPr/>
              <p:nvPr/>
            </p:nvSpPr>
            <p:spPr>
              <a:xfrm>
                <a:off x="3438350" y="805700"/>
                <a:ext cx="92000" cy="90650"/>
              </a:xfrm>
              <a:custGeom>
                <a:avLst/>
                <a:gdLst/>
                <a:ahLst/>
                <a:cxnLst/>
                <a:rect l="l" t="t" r="r" b="b"/>
                <a:pathLst>
                  <a:path w="3680" h="3626" extrusionOk="0">
                    <a:moveTo>
                      <a:pt x="1841" y="0"/>
                    </a:moveTo>
                    <a:lnTo>
                      <a:pt x="1746" y="4"/>
                    </a:lnTo>
                    <a:cubicBezTo>
                      <a:pt x="1641" y="12"/>
                      <a:pt x="1538" y="29"/>
                      <a:pt x="1436" y="54"/>
                    </a:cubicBezTo>
                    <a:cubicBezTo>
                      <a:pt x="1348" y="63"/>
                      <a:pt x="1266" y="97"/>
                      <a:pt x="1162" y="139"/>
                    </a:cubicBezTo>
                    <a:lnTo>
                      <a:pt x="1045" y="186"/>
                    </a:lnTo>
                    <a:cubicBezTo>
                      <a:pt x="912" y="243"/>
                      <a:pt x="781" y="335"/>
                      <a:pt x="631" y="477"/>
                    </a:cubicBezTo>
                    <a:cubicBezTo>
                      <a:pt x="561" y="531"/>
                      <a:pt x="499" y="602"/>
                      <a:pt x="428" y="702"/>
                    </a:cubicBezTo>
                    <a:cubicBezTo>
                      <a:pt x="373" y="768"/>
                      <a:pt x="321" y="838"/>
                      <a:pt x="240" y="986"/>
                    </a:cubicBezTo>
                    <a:cubicBezTo>
                      <a:pt x="61" y="1349"/>
                      <a:pt x="1" y="1770"/>
                      <a:pt x="78" y="2145"/>
                    </a:cubicBezTo>
                    <a:cubicBezTo>
                      <a:pt x="133" y="2441"/>
                      <a:pt x="261" y="2719"/>
                      <a:pt x="450" y="2953"/>
                    </a:cubicBezTo>
                    <a:cubicBezTo>
                      <a:pt x="666" y="3215"/>
                      <a:pt x="930" y="3410"/>
                      <a:pt x="1215" y="3514"/>
                    </a:cubicBezTo>
                    <a:cubicBezTo>
                      <a:pt x="1422" y="3586"/>
                      <a:pt x="1640" y="3624"/>
                      <a:pt x="1861" y="3625"/>
                    </a:cubicBezTo>
                    <a:cubicBezTo>
                      <a:pt x="1947" y="3623"/>
                      <a:pt x="2033" y="3615"/>
                      <a:pt x="2118" y="3603"/>
                    </a:cubicBezTo>
                    <a:cubicBezTo>
                      <a:pt x="2439" y="3562"/>
                      <a:pt x="2741" y="3432"/>
                      <a:pt x="2989" y="3227"/>
                    </a:cubicBezTo>
                    <a:cubicBezTo>
                      <a:pt x="3207" y="3047"/>
                      <a:pt x="3381" y="2823"/>
                      <a:pt x="3499" y="2566"/>
                    </a:cubicBezTo>
                    <a:cubicBezTo>
                      <a:pt x="3626" y="2298"/>
                      <a:pt x="3679" y="2004"/>
                      <a:pt x="3662" y="1666"/>
                    </a:cubicBezTo>
                    <a:cubicBezTo>
                      <a:pt x="3640" y="1222"/>
                      <a:pt x="3407" y="765"/>
                      <a:pt x="3039" y="441"/>
                    </a:cubicBezTo>
                    <a:cubicBezTo>
                      <a:pt x="2725" y="168"/>
                      <a:pt x="2312" y="17"/>
                      <a:pt x="1843" y="2"/>
                    </a:cubicBezTo>
                    <a:lnTo>
                      <a:pt x="18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1651;p43">
                <a:extLst>
                  <a:ext uri="{FF2B5EF4-FFF2-40B4-BE49-F238E27FC236}">
                    <a16:creationId xmlns:a16="http://schemas.microsoft.com/office/drawing/2014/main" xmlns="" id="{E0715B8A-3568-47F9-9B90-F9A944F30F24}"/>
                  </a:ext>
                </a:extLst>
              </p:cNvPr>
              <p:cNvSpPr/>
              <p:nvPr/>
            </p:nvSpPr>
            <p:spPr>
              <a:xfrm>
                <a:off x="3784900" y="3410225"/>
                <a:ext cx="1121575" cy="353925"/>
              </a:xfrm>
              <a:custGeom>
                <a:avLst/>
                <a:gdLst/>
                <a:ahLst/>
                <a:cxnLst/>
                <a:rect l="l" t="t" r="r" b="b"/>
                <a:pathLst>
                  <a:path w="44863" h="14157" extrusionOk="0">
                    <a:moveTo>
                      <a:pt x="564" y="13099"/>
                    </a:moveTo>
                    <a:lnTo>
                      <a:pt x="564" y="13099"/>
                    </a:lnTo>
                    <a:cubicBezTo>
                      <a:pt x="553" y="13128"/>
                      <a:pt x="542" y="13156"/>
                      <a:pt x="528" y="13186"/>
                    </a:cubicBezTo>
                    <a:lnTo>
                      <a:pt x="564" y="13099"/>
                    </a:lnTo>
                    <a:close/>
                    <a:moveTo>
                      <a:pt x="1776" y="0"/>
                    </a:moveTo>
                    <a:cubicBezTo>
                      <a:pt x="1683" y="18"/>
                      <a:pt x="1596" y="59"/>
                      <a:pt x="1537" y="118"/>
                    </a:cubicBezTo>
                    <a:lnTo>
                      <a:pt x="1536" y="118"/>
                    </a:lnTo>
                    <a:cubicBezTo>
                      <a:pt x="1536" y="251"/>
                      <a:pt x="1536" y="383"/>
                      <a:pt x="1539" y="510"/>
                    </a:cubicBezTo>
                    <a:lnTo>
                      <a:pt x="1543" y="690"/>
                    </a:lnTo>
                    <a:lnTo>
                      <a:pt x="1551" y="1046"/>
                    </a:lnTo>
                    <a:lnTo>
                      <a:pt x="1596" y="1144"/>
                    </a:lnTo>
                    <a:cubicBezTo>
                      <a:pt x="1670" y="1307"/>
                      <a:pt x="1734" y="1473"/>
                      <a:pt x="1790" y="1643"/>
                    </a:cubicBezTo>
                    <a:cubicBezTo>
                      <a:pt x="1852" y="1883"/>
                      <a:pt x="1896" y="2120"/>
                      <a:pt x="1937" y="2368"/>
                    </a:cubicBezTo>
                    <a:cubicBezTo>
                      <a:pt x="1981" y="2642"/>
                      <a:pt x="1993" y="2922"/>
                      <a:pt x="1996" y="3200"/>
                    </a:cubicBezTo>
                    <a:cubicBezTo>
                      <a:pt x="1989" y="3579"/>
                      <a:pt x="1953" y="3960"/>
                      <a:pt x="1904" y="4339"/>
                    </a:cubicBezTo>
                    <a:cubicBezTo>
                      <a:pt x="1868" y="4643"/>
                      <a:pt x="1815" y="4944"/>
                      <a:pt x="1760" y="5249"/>
                    </a:cubicBezTo>
                    <a:lnTo>
                      <a:pt x="1732" y="5415"/>
                    </a:lnTo>
                    <a:cubicBezTo>
                      <a:pt x="1666" y="5793"/>
                      <a:pt x="1610" y="6112"/>
                      <a:pt x="1592" y="6430"/>
                    </a:cubicBezTo>
                    <a:cubicBezTo>
                      <a:pt x="1577" y="6721"/>
                      <a:pt x="1566" y="7011"/>
                      <a:pt x="1555" y="7305"/>
                    </a:cubicBezTo>
                    <a:lnTo>
                      <a:pt x="1545" y="7602"/>
                    </a:lnTo>
                    <a:cubicBezTo>
                      <a:pt x="1537" y="7836"/>
                      <a:pt x="1512" y="8071"/>
                      <a:pt x="1485" y="8306"/>
                    </a:cubicBezTo>
                    <a:lnTo>
                      <a:pt x="1444" y="8666"/>
                    </a:lnTo>
                    <a:cubicBezTo>
                      <a:pt x="1407" y="9066"/>
                      <a:pt x="1371" y="9463"/>
                      <a:pt x="1324" y="9863"/>
                    </a:cubicBezTo>
                    <a:cubicBezTo>
                      <a:pt x="1281" y="10227"/>
                      <a:pt x="1192" y="10594"/>
                      <a:pt x="1115" y="10905"/>
                    </a:cubicBezTo>
                    <a:lnTo>
                      <a:pt x="1013" y="11342"/>
                    </a:lnTo>
                    <a:cubicBezTo>
                      <a:pt x="968" y="11530"/>
                      <a:pt x="924" y="11721"/>
                      <a:pt x="879" y="11904"/>
                    </a:cubicBezTo>
                    <a:cubicBezTo>
                      <a:pt x="806" y="12154"/>
                      <a:pt x="733" y="12403"/>
                      <a:pt x="662" y="12656"/>
                    </a:cubicBezTo>
                    <a:lnTo>
                      <a:pt x="637" y="12752"/>
                    </a:lnTo>
                    <a:lnTo>
                      <a:pt x="516" y="13207"/>
                    </a:lnTo>
                    <a:cubicBezTo>
                      <a:pt x="443" y="13372"/>
                      <a:pt x="351" y="13526"/>
                      <a:pt x="271" y="13670"/>
                    </a:cubicBezTo>
                    <a:lnTo>
                      <a:pt x="138" y="13908"/>
                    </a:lnTo>
                    <a:cubicBezTo>
                      <a:pt x="94" y="13992"/>
                      <a:pt x="48" y="14073"/>
                      <a:pt x="1" y="14156"/>
                    </a:cubicBezTo>
                    <a:cubicBezTo>
                      <a:pt x="167" y="14088"/>
                      <a:pt x="333" y="14022"/>
                      <a:pt x="499" y="13956"/>
                    </a:cubicBezTo>
                    <a:lnTo>
                      <a:pt x="593" y="13916"/>
                    </a:lnTo>
                    <a:lnTo>
                      <a:pt x="682" y="13887"/>
                    </a:lnTo>
                    <a:cubicBezTo>
                      <a:pt x="711" y="13733"/>
                      <a:pt x="800" y="13607"/>
                      <a:pt x="921" y="13549"/>
                    </a:cubicBezTo>
                    <a:cubicBezTo>
                      <a:pt x="1126" y="13439"/>
                      <a:pt x="1350" y="13362"/>
                      <a:pt x="1643" y="13262"/>
                    </a:cubicBezTo>
                    <a:lnTo>
                      <a:pt x="1886" y="13179"/>
                    </a:lnTo>
                    <a:lnTo>
                      <a:pt x="2132" y="13096"/>
                    </a:lnTo>
                    <a:lnTo>
                      <a:pt x="2513" y="12968"/>
                    </a:lnTo>
                    <a:lnTo>
                      <a:pt x="3278" y="12722"/>
                    </a:lnTo>
                    <a:cubicBezTo>
                      <a:pt x="3953" y="12509"/>
                      <a:pt x="4631" y="12296"/>
                      <a:pt x="5315" y="12113"/>
                    </a:cubicBezTo>
                    <a:lnTo>
                      <a:pt x="5685" y="12010"/>
                    </a:lnTo>
                    <a:cubicBezTo>
                      <a:pt x="5946" y="11937"/>
                      <a:pt x="6202" y="11862"/>
                      <a:pt x="6463" y="11805"/>
                    </a:cubicBezTo>
                    <a:lnTo>
                      <a:pt x="7114" y="11643"/>
                    </a:lnTo>
                    <a:lnTo>
                      <a:pt x="7239" y="11614"/>
                    </a:lnTo>
                    <a:lnTo>
                      <a:pt x="7358" y="11581"/>
                    </a:lnTo>
                    <a:cubicBezTo>
                      <a:pt x="7480" y="11551"/>
                      <a:pt x="7601" y="11517"/>
                      <a:pt x="7723" y="11492"/>
                    </a:cubicBezTo>
                    <a:lnTo>
                      <a:pt x="8358" y="11363"/>
                    </a:lnTo>
                    <a:lnTo>
                      <a:pt x="8990" y="11232"/>
                    </a:lnTo>
                    <a:cubicBezTo>
                      <a:pt x="9319" y="11165"/>
                      <a:pt x="9654" y="11118"/>
                      <a:pt x="9983" y="11075"/>
                    </a:cubicBezTo>
                    <a:cubicBezTo>
                      <a:pt x="10068" y="11067"/>
                      <a:pt x="10157" y="11056"/>
                      <a:pt x="10234" y="11048"/>
                    </a:cubicBezTo>
                    <a:cubicBezTo>
                      <a:pt x="10279" y="11019"/>
                      <a:pt x="10326" y="10995"/>
                      <a:pt x="10377" y="10978"/>
                    </a:cubicBezTo>
                    <a:cubicBezTo>
                      <a:pt x="10612" y="10890"/>
                      <a:pt x="10862" y="10832"/>
                      <a:pt x="11103" y="10773"/>
                    </a:cubicBezTo>
                    <a:lnTo>
                      <a:pt x="11196" y="10755"/>
                    </a:lnTo>
                    <a:cubicBezTo>
                      <a:pt x="11391" y="10707"/>
                      <a:pt x="11584" y="10659"/>
                      <a:pt x="11779" y="10615"/>
                    </a:cubicBezTo>
                    <a:cubicBezTo>
                      <a:pt x="12803" y="10376"/>
                      <a:pt x="13858" y="10178"/>
                      <a:pt x="14843" y="9995"/>
                    </a:cubicBezTo>
                    <a:cubicBezTo>
                      <a:pt x="15267" y="9918"/>
                      <a:pt x="15685" y="9845"/>
                      <a:pt x="16108" y="9782"/>
                    </a:cubicBezTo>
                    <a:lnTo>
                      <a:pt x="16510" y="9720"/>
                    </a:lnTo>
                    <a:cubicBezTo>
                      <a:pt x="16896" y="9657"/>
                      <a:pt x="17278" y="9598"/>
                      <a:pt x="17667" y="9547"/>
                    </a:cubicBezTo>
                    <a:lnTo>
                      <a:pt x="18225" y="9476"/>
                    </a:lnTo>
                    <a:cubicBezTo>
                      <a:pt x="18567" y="9433"/>
                      <a:pt x="18905" y="9390"/>
                      <a:pt x="19246" y="9356"/>
                    </a:cubicBezTo>
                    <a:cubicBezTo>
                      <a:pt x="19565" y="9326"/>
                      <a:pt x="19882" y="9297"/>
                      <a:pt x="20197" y="9265"/>
                    </a:cubicBezTo>
                    <a:lnTo>
                      <a:pt x="20469" y="9240"/>
                    </a:lnTo>
                    <a:cubicBezTo>
                      <a:pt x="20611" y="9224"/>
                      <a:pt x="20754" y="9208"/>
                      <a:pt x="20897" y="9202"/>
                    </a:cubicBezTo>
                    <a:cubicBezTo>
                      <a:pt x="21155" y="9191"/>
                      <a:pt x="21412" y="9180"/>
                      <a:pt x="21697" y="9165"/>
                    </a:cubicBezTo>
                    <a:lnTo>
                      <a:pt x="21984" y="9155"/>
                    </a:lnTo>
                    <a:cubicBezTo>
                      <a:pt x="22126" y="9147"/>
                      <a:pt x="22271" y="9137"/>
                      <a:pt x="22410" y="9137"/>
                    </a:cubicBezTo>
                    <a:lnTo>
                      <a:pt x="22814" y="9139"/>
                    </a:lnTo>
                    <a:lnTo>
                      <a:pt x="23220" y="9139"/>
                    </a:lnTo>
                    <a:lnTo>
                      <a:pt x="23684" y="9106"/>
                    </a:lnTo>
                    <a:cubicBezTo>
                      <a:pt x="23894" y="9092"/>
                      <a:pt x="24105" y="9078"/>
                      <a:pt x="24318" y="9059"/>
                    </a:cubicBezTo>
                    <a:lnTo>
                      <a:pt x="24458" y="9052"/>
                    </a:lnTo>
                    <a:cubicBezTo>
                      <a:pt x="24645" y="9041"/>
                      <a:pt x="24836" y="9027"/>
                      <a:pt x="25027" y="9023"/>
                    </a:cubicBezTo>
                    <a:lnTo>
                      <a:pt x="25137" y="9023"/>
                    </a:lnTo>
                    <a:cubicBezTo>
                      <a:pt x="25313" y="9023"/>
                      <a:pt x="25487" y="9031"/>
                      <a:pt x="25699" y="9033"/>
                    </a:cubicBezTo>
                    <a:cubicBezTo>
                      <a:pt x="26206" y="8974"/>
                      <a:pt x="26712" y="8913"/>
                      <a:pt x="27222" y="8865"/>
                    </a:cubicBezTo>
                    <a:lnTo>
                      <a:pt x="27685" y="8820"/>
                    </a:lnTo>
                    <a:cubicBezTo>
                      <a:pt x="27997" y="8787"/>
                      <a:pt x="28312" y="8755"/>
                      <a:pt x="28625" y="8733"/>
                    </a:cubicBezTo>
                    <a:lnTo>
                      <a:pt x="29090" y="8704"/>
                    </a:lnTo>
                    <a:cubicBezTo>
                      <a:pt x="29406" y="8678"/>
                      <a:pt x="29721" y="8655"/>
                      <a:pt x="30038" y="8645"/>
                    </a:cubicBezTo>
                    <a:lnTo>
                      <a:pt x="30457" y="8629"/>
                    </a:lnTo>
                    <a:cubicBezTo>
                      <a:pt x="30780" y="8619"/>
                      <a:pt x="31103" y="8604"/>
                      <a:pt x="31422" y="8604"/>
                    </a:cubicBezTo>
                    <a:lnTo>
                      <a:pt x="31603" y="8601"/>
                    </a:lnTo>
                    <a:cubicBezTo>
                      <a:pt x="31749" y="8576"/>
                      <a:pt x="31897" y="8552"/>
                      <a:pt x="32128" y="8519"/>
                    </a:cubicBezTo>
                    <a:cubicBezTo>
                      <a:pt x="32374" y="8487"/>
                      <a:pt x="32620" y="8458"/>
                      <a:pt x="32865" y="8424"/>
                    </a:cubicBezTo>
                    <a:lnTo>
                      <a:pt x="33541" y="8340"/>
                    </a:lnTo>
                    <a:lnTo>
                      <a:pt x="34128" y="8266"/>
                    </a:lnTo>
                    <a:cubicBezTo>
                      <a:pt x="35135" y="8142"/>
                      <a:pt x="36137" y="8021"/>
                      <a:pt x="37143" y="7933"/>
                    </a:cubicBezTo>
                    <a:cubicBezTo>
                      <a:pt x="37590" y="7892"/>
                      <a:pt x="38041" y="7867"/>
                      <a:pt x="38489" y="7851"/>
                    </a:cubicBezTo>
                    <a:lnTo>
                      <a:pt x="39019" y="7837"/>
                    </a:lnTo>
                    <a:cubicBezTo>
                      <a:pt x="39327" y="7827"/>
                      <a:pt x="39634" y="7815"/>
                      <a:pt x="39943" y="7815"/>
                    </a:cubicBezTo>
                    <a:lnTo>
                      <a:pt x="40783" y="7815"/>
                    </a:lnTo>
                    <a:cubicBezTo>
                      <a:pt x="40994" y="7815"/>
                      <a:pt x="41206" y="7815"/>
                      <a:pt x="41415" y="7819"/>
                    </a:cubicBezTo>
                    <a:cubicBezTo>
                      <a:pt x="41731" y="7831"/>
                      <a:pt x="42044" y="7837"/>
                      <a:pt x="42365" y="7848"/>
                    </a:cubicBezTo>
                    <a:cubicBezTo>
                      <a:pt x="42557" y="7851"/>
                      <a:pt x="42756" y="7863"/>
                      <a:pt x="42947" y="7876"/>
                    </a:cubicBezTo>
                    <a:lnTo>
                      <a:pt x="43118" y="7859"/>
                    </a:lnTo>
                    <a:cubicBezTo>
                      <a:pt x="43467" y="7823"/>
                      <a:pt x="43819" y="7782"/>
                      <a:pt x="44172" y="7782"/>
                    </a:cubicBezTo>
                    <a:lnTo>
                      <a:pt x="44338" y="7782"/>
                    </a:lnTo>
                    <a:cubicBezTo>
                      <a:pt x="44529" y="7782"/>
                      <a:pt x="44701" y="7787"/>
                      <a:pt x="44862" y="7795"/>
                    </a:cubicBezTo>
                    <a:lnTo>
                      <a:pt x="44682" y="7614"/>
                    </a:lnTo>
                    <a:cubicBezTo>
                      <a:pt x="44667" y="7599"/>
                      <a:pt x="44652" y="7587"/>
                      <a:pt x="44636" y="7576"/>
                    </a:cubicBezTo>
                    <a:lnTo>
                      <a:pt x="44632" y="7576"/>
                    </a:lnTo>
                    <a:cubicBezTo>
                      <a:pt x="44619" y="7570"/>
                      <a:pt x="44606" y="7564"/>
                      <a:pt x="44595" y="7555"/>
                    </a:cubicBezTo>
                    <a:lnTo>
                      <a:pt x="44452" y="7370"/>
                    </a:lnTo>
                    <a:lnTo>
                      <a:pt x="44286" y="7199"/>
                    </a:lnTo>
                    <a:lnTo>
                      <a:pt x="44161" y="7059"/>
                    </a:lnTo>
                    <a:lnTo>
                      <a:pt x="43965" y="6844"/>
                    </a:lnTo>
                    <a:cubicBezTo>
                      <a:pt x="43727" y="6598"/>
                      <a:pt x="43462" y="6382"/>
                      <a:pt x="43190" y="6165"/>
                    </a:cubicBezTo>
                    <a:cubicBezTo>
                      <a:pt x="42908" y="5934"/>
                      <a:pt x="42629" y="5710"/>
                      <a:pt x="42335" y="5504"/>
                    </a:cubicBezTo>
                    <a:cubicBezTo>
                      <a:pt x="42011" y="5276"/>
                      <a:pt x="41674" y="5071"/>
                      <a:pt x="41336" y="4864"/>
                    </a:cubicBezTo>
                    <a:lnTo>
                      <a:pt x="40871" y="4572"/>
                    </a:lnTo>
                    <a:cubicBezTo>
                      <a:pt x="40591" y="4440"/>
                      <a:pt x="40305" y="4304"/>
                      <a:pt x="39993" y="4151"/>
                    </a:cubicBezTo>
                    <a:cubicBezTo>
                      <a:pt x="39340" y="3838"/>
                      <a:pt x="38685" y="3532"/>
                      <a:pt x="38025" y="3239"/>
                    </a:cubicBezTo>
                    <a:lnTo>
                      <a:pt x="37607" y="3055"/>
                    </a:lnTo>
                    <a:lnTo>
                      <a:pt x="36998" y="2783"/>
                    </a:lnTo>
                    <a:cubicBezTo>
                      <a:pt x="36809" y="2702"/>
                      <a:pt x="36620" y="2629"/>
                      <a:pt x="36429" y="2556"/>
                    </a:cubicBezTo>
                    <a:lnTo>
                      <a:pt x="36096" y="2425"/>
                    </a:lnTo>
                    <a:cubicBezTo>
                      <a:pt x="35867" y="2336"/>
                      <a:pt x="35635" y="2249"/>
                      <a:pt x="35404" y="2167"/>
                    </a:cubicBezTo>
                    <a:cubicBezTo>
                      <a:pt x="34971" y="2066"/>
                      <a:pt x="34574" y="1992"/>
                      <a:pt x="34188" y="1932"/>
                    </a:cubicBezTo>
                    <a:cubicBezTo>
                      <a:pt x="33553" y="1841"/>
                      <a:pt x="32915" y="1752"/>
                      <a:pt x="32273" y="1664"/>
                    </a:cubicBezTo>
                    <a:lnTo>
                      <a:pt x="31718" y="1587"/>
                    </a:lnTo>
                    <a:lnTo>
                      <a:pt x="31417" y="1548"/>
                    </a:lnTo>
                    <a:cubicBezTo>
                      <a:pt x="30855" y="1467"/>
                      <a:pt x="30276" y="1382"/>
                      <a:pt x="29699" y="1382"/>
                    </a:cubicBezTo>
                    <a:cubicBezTo>
                      <a:pt x="29545" y="1382"/>
                      <a:pt x="29387" y="1390"/>
                      <a:pt x="29232" y="1400"/>
                    </a:cubicBezTo>
                    <a:cubicBezTo>
                      <a:pt x="28925" y="1430"/>
                      <a:pt x="28623" y="1503"/>
                      <a:pt x="28311" y="1581"/>
                    </a:cubicBezTo>
                    <a:cubicBezTo>
                      <a:pt x="27929" y="1672"/>
                      <a:pt x="27606" y="1749"/>
                      <a:pt x="27298" y="1863"/>
                    </a:cubicBezTo>
                    <a:lnTo>
                      <a:pt x="27091" y="1944"/>
                    </a:lnTo>
                    <a:cubicBezTo>
                      <a:pt x="26957" y="1998"/>
                      <a:pt x="26821" y="2054"/>
                      <a:pt x="26681" y="2094"/>
                    </a:cubicBezTo>
                    <a:cubicBezTo>
                      <a:pt x="26601" y="2113"/>
                      <a:pt x="26520" y="2123"/>
                      <a:pt x="26435" y="2135"/>
                    </a:cubicBezTo>
                    <a:cubicBezTo>
                      <a:pt x="26337" y="2149"/>
                      <a:pt x="26236" y="2175"/>
                      <a:pt x="26141" y="2196"/>
                    </a:cubicBezTo>
                    <a:lnTo>
                      <a:pt x="26053" y="2233"/>
                    </a:lnTo>
                    <a:lnTo>
                      <a:pt x="26049" y="2222"/>
                    </a:lnTo>
                    <a:lnTo>
                      <a:pt x="25895" y="2259"/>
                    </a:lnTo>
                    <a:lnTo>
                      <a:pt x="25895" y="2249"/>
                    </a:lnTo>
                    <a:cubicBezTo>
                      <a:pt x="25793" y="2263"/>
                      <a:pt x="25745" y="2292"/>
                      <a:pt x="25664" y="2340"/>
                    </a:cubicBezTo>
                    <a:cubicBezTo>
                      <a:pt x="25550" y="2412"/>
                      <a:pt x="25474" y="2532"/>
                      <a:pt x="25458" y="2667"/>
                    </a:cubicBezTo>
                    <a:cubicBezTo>
                      <a:pt x="25436" y="2815"/>
                      <a:pt x="25473" y="2951"/>
                      <a:pt x="25550" y="3038"/>
                    </a:cubicBezTo>
                    <a:cubicBezTo>
                      <a:pt x="25577" y="3068"/>
                      <a:pt x="25607" y="3097"/>
                      <a:pt x="25639" y="3123"/>
                    </a:cubicBezTo>
                    <a:lnTo>
                      <a:pt x="25741" y="3185"/>
                    </a:lnTo>
                    <a:cubicBezTo>
                      <a:pt x="25976" y="3328"/>
                      <a:pt x="26218" y="3475"/>
                      <a:pt x="26417" y="3662"/>
                    </a:cubicBezTo>
                    <a:cubicBezTo>
                      <a:pt x="26662" y="3832"/>
                      <a:pt x="26904" y="4015"/>
                      <a:pt x="27117" y="4224"/>
                    </a:cubicBezTo>
                    <a:cubicBezTo>
                      <a:pt x="27191" y="4302"/>
                      <a:pt x="27257" y="4385"/>
                      <a:pt x="27316" y="4474"/>
                    </a:cubicBezTo>
                    <a:cubicBezTo>
                      <a:pt x="27362" y="4556"/>
                      <a:pt x="27398" y="4643"/>
                      <a:pt x="27426" y="4735"/>
                    </a:cubicBezTo>
                    <a:cubicBezTo>
                      <a:pt x="27442" y="4821"/>
                      <a:pt x="27456" y="4914"/>
                      <a:pt x="27462" y="5007"/>
                    </a:cubicBezTo>
                    <a:cubicBezTo>
                      <a:pt x="27456" y="5087"/>
                      <a:pt x="27448" y="5156"/>
                      <a:pt x="27434" y="5233"/>
                    </a:cubicBezTo>
                    <a:cubicBezTo>
                      <a:pt x="27389" y="5369"/>
                      <a:pt x="27334" y="5500"/>
                      <a:pt x="27269" y="5625"/>
                    </a:cubicBezTo>
                    <a:cubicBezTo>
                      <a:pt x="27168" y="5786"/>
                      <a:pt x="27053" y="5936"/>
                      <a:pt x="26924" y="6074"/>
                    </a:cubicBezTo>
                    <a:cubicBezTo>
                      <a:pt x="26785" y="6202"/>
                      <a:pt x="26641" y="6321"/>
                      <a:pt x="26490" y="6433"/>
                    </a:cubicBezTo>
                    <a:cubicBezTo>
                      <a:pt x="26358" y="6536"/>
                      <a:pt x="26214" y="6624"/>
                      <a:pt x="26072" y="6712"/>
                    </a:cubicBezTo>
                    <a:lnTo>
                      <a:pt x="25980" y="6772"/>
                    </a:lnTo>
                    <a:cubicBezTo>
                      <a:pt x="25583" y="6983"/>
                      <a:pt x="25150" y="7142"/>
                      <a:pt x="24732" y="7296"/>
                    </a:cubicBezTo>
                    <a:lnTo>
                      <a:pt x="24524" y="7372"/>
                    </a:lnTo>
                    <a:lnTo>
                      <a:pt x="24197" y="7493"/>
                    </a:lnTo>
                    <a:lnTo>
                      <a:pt x="23683" y="7676"/>
                    </a:lnTo>
                    <a:cubicBezTo>
                      <a:pt x="23470" y="7757"/>
                      <a:pt x="23260" y="7834"/>
                      <a:pt x="23048" y="7901"/>
                    </a:cubicBezTo>
                    <a:cubicBezTo>
                      <a:pt x="22692" y="7989"/>
                      <a:pt x="22329" y="8036"/>
                      <a:pt x="21899" y="8080"/>
                    </a:cubicBezTo>
                    <a:cubicBezTo>
                      <a:pt x="21429" y="8135"/>
                      <a:pt x="20938" y="8169"/>
                      <a:pt x="20390" y="8180"/>
                    </a:cubicBezTo>
                    <a:cubicBezTo>
                      <a:pt x="19788" y="8173"/>
                      <a:pt x="19168" y="8106"/>
                      <a:pt x="18697" y="8048"/>
                    </a:cubicBezTo>
                    <a:cubicBezTo>
                      <a:pt x="18037" y="7963"/>
                      <a:pt x="17377" y="7875"/>
                      <a:pt x="16719" y="7757"/>
                    </a:cubicBezTo>
                    <a:lnTo>
                      <a:pt x="16621" y="7743"/>
                    </a:lnTo>
                    <a:cubicBezTo>
                      <a:pt x="16374" y="7699"/>
                      <a:pt x="16132" y="7658"/>
                      <a:pt x="15893" y="7599"/>
                    </a:cubicBezTo>
                    <a:cubicBezTo>
                      <a:pt x="15589" y="7526"/>
                      <a:pt x="15288" y="7445"/>
                      <a:pt x="14987" y="7364"/>
                    </a:cubicBezTo>
                    <a:lnTo>
                      <a:pt x="14685" y="7287"/>
                    </a:lnTo>
                    <a:cubicBezTo>
                      <a:pt x="14510" y="7240"/>
                      <a:pt x="14330" y="7193"/>
                      <a:pt x="14155" y="7144"/>
                    </a:cubicBezTo>
                    <a:cubicBezTo>
                      <a:pt x="14000" y="7108"/>
                      <a:pt x="13850" y="7075"/>
                      <a:pt x="13700" y="7042"/>
                    </a:cubicBezTo>
                    <a:cubicBezTo>
                      <a:pt x="13566" y="7012"/>
                      <a:pt x="13438" y="6983"/>
                      <a:pt x="13310" y="6949"/>
                    </a:cubicBezTo>
                    <a:cubicBezTo>
                      <a:pt x="12796" y="6789"/>
                      <a:pt x="12296" y="6602"/>
                      <a:pt x="11767" y="6378"/>
                    </a:cubicBezTo>
                    <a:cubicBezTo>
                      <a:pt x="11383" y="6216"/>
                      <a:pt x="11008" y="6025"/>
                      <a:pt x="10637" y="5834"/>
                    </a:cubicBezTo>
                    <a:cubicBezTo>
                      <a:pt x="10435" y="5731"/>
                      <a:pt x="10230" y="5629"/>
                      <a:pt x="10024" y="5530"/>
                    </a:cubicBezTo>
                    <a:cubicBezTo>
                      <a:pt x="9690" y="5368"/>
                      <a:pt x="9356" y="5204"/>
                      <a:pt x="9022" y="5038"/>
                    </a:cubicBezTo>
                    <a:lnTo>
                      <a:pt x="8269" y="4667"/>
                    </a:lnTo>
                    <a:lnTo>
                      <a:pt x="7928" y="4498"/>
                    </a:lnTo>
                    <a:cubicBezTo>
                      <a:pt x="7506" y="4296"/>
                      <a:pt x="7084" y="4090"/>
                      <a:pt x="6676" y="3859"/>
                    </a:cubicBezTo>
                    <a:lnTo>
                      <a:pt x="6507" y="3745"/>
                    </a:lnTo>
                    <a:cubicBezTo>
                      <a:pt x="6199" y="3547"/>
                      <a:pt x="5894" y="3353"/>
                      <a:pt x="5596" y="3139"/>
                    </a:cubicBezTo>
                    <a:lnTo>
                      <a:pt x="5094" y="2779"/>
                    </a:lnTo>
                    <a:lnTo>
                      <a:pt x="4587" y="2424"/>
                    </a:lnTo>
                    <a:cubicBezTo>
                      <a:pt x="4422" y="2302"/>
                      <a:pt x="4253" y="2181"/>
                      <a:pt x="4093" y="2049"/>
                    </a:cubicBezTo>
                    <a:cubicBezTo>
                      <a:pt x="3919" y="1913"/>
                      <a:pt x="3758" y="1758"/>
                      <a:pt x="3600" y="1604"/>
                    </a:cubicBezTo>
                    <a:lnTo>
                      <a:pt x="3445" y="1458"/>
                    </a:lnTo>
                    <a:cubicBezTo>
                      <a:pt x="3247" y="1271"/>
                      <a:pt x="3049" y="1084"/>
                      <a:pt x="2859" y="889"/>
                    </a:cubicBezTo>
                    <a:cubicBezTo>
                      <a:pt x="2781" y="808"/>
                      <a:pt x="2707" y="724"/>
                      <a:pt x="2638" y="639"/>
                    </a:cubicBezTo>
                    <a:lnTo>
                      <a:pt x="2436" y="485"/>
                    </a:lnTo>
                    <a:lnTo>
                      <a:pt x="2073" y="221"/>
                    </a:lnTo>
                    <a:cubicBezTo>
                      <a:pt x="1975" y="148"/>
                      <a:pt x="1872" y="78"/>
                      <a:pt x="1776"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1652;p43">
                <a:extLst>
                  <a:ext uri="{FF2B5EF4-FFF2-40B4-BE49-F238E27FC236}">
                    <a16:creationId xmlns:a16="http://schemas.microsoft.com/office/drawing/2014/main" xmlns="" id="{AD398565-104B-4CAC-9D57-C8D2A5C7C664}"/>
                  </a:ext>
                </a:extLst>
              </p:cNvPr>
              <p:cNvSpPr/>
              <p:nvPr/>
            </p:nvSpPr>
            <p:spPr>
              <a:xfrm>
                <a:off x="3704800" y="3674375"/>
                <a:ext cx="1340125" cy="276850"/>
              </a:xfrm>
              <a:custGeom>
                <a:avLst/>
                <a:gdLst/>
                <a:ahLst/>
                <a:cxnLst/>
                <a:rect l="l" t="t" r="r" b="b"/>
                <a:pathLst>
                  <a:path w="53605" h="11074" extrusionOk="0">
                    <a:moveTo>
                      <a:pt x="48724" y="1"/>
                    </a:moveTo>
                    <a:cubicBezTo>
                      <a:pt x="48699" y="63"/>
                      <a:pt x="48663" y="122"/>
                      <a:pt x="48620" y="175"/>
                    </a:cubicBezTo>
                    <a:cubicBezTo>
                      <a:pt x="48533" y="276"/>
                      <a:pt x="48409" y="305"/>
                      <a:pt x="48301" y="321"/>
                    </a:cubicBezTo>
                    <a:cubicBezTo>
                      <a:pt x="48263" y="334"/>
                      <a:pt x="48224" y="341"/>
                      <a:pt x="48184" y="341"/>
                    </a:cubicBezTo>
                    <a:cubicBezTo>
                      <a:pt x="48180" y="341"/>
                      <a:pt x="48177" y="341"/>
                      <a:pt x="48173" y="341"/>
                    </a:cubicBezTo>
                    <a:cubicBezTo>
                      <a:pt x="48130" y="341"/>
                      <a:pt x="48086" y="334"/>
                      <a:pt x="48045" y="321"/>
                    </a:cubicBezTo>
                    <a:lnTo>
                      <a:pt x="48048" y="313"/>
                    </a:lnTo>
                    <a:lnTo>
                      <a:pt x="47905" y="303"/>
                    </a:lnTo>
                    <a:cubicBezTo>
                      <a:pt x="47303" y="252"/>
                      <a:pt x="46705" y="203"/>
                      <a:pt x="46100" y="171"/>
                    </a:cubicBezTo>
                    <a:cubicBezTo>
                      <a:pt x="45684" y="152"/>
                      <a:pt x="45270" y="134"/>
                      <a:pt x="44854" y="126"/>
                    </a:cubicBezTo>
                    <a:cubicBezTo>
                      <a:pt x="44573" y="148"/>
                      <a:pt x="44289" y="171"/>
                      <a:pt x="44007" y="189"/>
                    </a:cubicBezTo>
                    <a:cubicBezTo>
                      <a:pt x="43459" y="229"/>
                      <a:pt x="42913" y="269"/>
                      <a:pt x="42366" y="300"/>
                    </a:cubicBezTo>
                    <a:cubicBezTo>
                      <a:pt x="42091" y="317"/>
                      <a:pt x="41819" y="333"/>
                      <a:pt x="41551" y="337"/>
                    </a:cubicBezTo>
                    <a:cubicBezTo>
                      <a:pt x="41491" y="412"/>
                      <a:pt x="41407" y="467"/>
                      <a:pt x="41313" y="490"/>
                    </a:cubicBezTo>
                    <a:cubicBezTo>
                      <a:pt x="41118" y="526"/>
                      <a:pt x="40923" y="530"/>
                      <a:pt x="40633" y="534"/>
                    </a:cubicBezTo>
                    <a:lnTo>
                      <a:pt x="40398" y="541"/>
                    </a:lnTo>
                    <a:lnTo>
                      <a:pt x="40160" y="548"/>
                    </a:lnTo>
                    <a:cubicBezTo>
                      <a:pt x="40121" y="551"/>
                      <a:pt x="40083" y="552"/>
                      <a:pt x="40045" y="552"/>
                    </a:cubicBezTo>
                    <a:lnTo>
                      <a:pt x="40037" y="552"/>
                    </a:lnTo>
                    <a:cubicBezTo>
                      <a:pt x="39553" y="578"/>
                      <a:pt x="39072" y="603"/>
                      <a:pt x="38591" y="632"/>
                    </a:cubicBezTo>
                    <a:lnTo>
                      <a:pt x="38368" y="658"/>
                    </a:lnTo>
                    <a:lnTo>
                      <a:pt x="38173" y="680"/>
                    </a:lnTo>
                    <a:cubicBezTo>
                      <a:pt x="37880" y="717"/>
                      <a:pt x="37582" y="746"/>
                      <a:pt x="37281" y="782"/>
                    </a:cubicBezTo>
                    <a:cubicBezTo>
                      <a:pt x="36597" y="865"/>
                      <a:pt x="35915" y="937"/>
                      <a:pt x="35233" y="1007"/>
                    </a:cubicBezTo>
                    <a:lnTo>
                      <a:pt x="34403" y="1095"/>
                    </a:lnTo>
                    <a:lnTo>
                      <a:pt x="33463" y="1198"/>
                    </a:lnTo>
                    <a:lnTo>
                      <a:pt x="32987" y="1245"/>
                    </a:lnTo>
                    <a:lnTo>
                      <a:pt x="32520" y="1297"/>
                    </a:lnTo>
                    <a:lnTo>
                      <a:pt x="32230" y="1326"/>
                    </a:lnTo>
                    <a:lnTo>
                      <a:pt x="31881" y="1367"/>
                    </a:lnTo>
                    <a:cubicBezTo>
                      <a:pt x="31787" y="1486"/>
                      <a:pt x="31644" y="1558"/>
                      <a:pt x="31493" y="1564"/>
                    </a:cubicBezTo>
                    <a:cubicBezTo>
                      <a:pt x="31066" y="1596"/>
                      <a:pt x="30640" y="1616"/>
                      <a:pt x="30214" y="1635"/>
                    </a:cubicBezTo>
                    <a:cubicBezTo>
                      <a:pt x="28577" y="1738"/>
                      <a:pt x="26943" y="1880"/>
                      <a:pt x="25311" y="2024"/>
                    </a:cubicBezTo>
                    <a:lnTo>
                      <a:pt x="24874" y="2061"/>
                    </a:lnTo>
                    <a:lnTo>
                      <a:pt x="24449" y="2101"/>
                    </a:lnTo>
                    <a:cubicBezTo>
                      <a:pt x="23924" y="2152"/>
                      <a:pt x="23398" y="2205"/>
                      <a:pt x="22874" y="2260"/>
                    </a:cubicBezTo>
                    <a:lnTo>
                      <a:pt x="22667" y="2281"/>
                    </a:lnTo>
                    <a:lnTo>
                      <a:pt x="22436" y="2309"/>
                    </a:lnTo>
                    <a:lnTo>
                      <a:pt x="21622" y="2418"/>
                    </a:lnTo>
                    <a:lnTo>
                      <a:pt x="20807" y="2524"/>
                    </a:lnTo>
                    <a:lnTo>
                      <a:pt x="20263" y="2597"/>
                    </a:lnTo>
                    <a:cubicBezTo>
                      <a:pt x="20212" y="2637"/>
                      <a:pt x="20153" y="2666"/>
                      <a:pt x="20091" y="2681"/>
                    </a:cubicBezTo>
                    <a:cubicBezTo>
                      <a:pt x="19972" y="2712"/>
                      <a:pt x="19850" y="2735"/>
                      <a:pt x="19727" y="2751"/>
                    </a:cubicBezTo>
                    <a:cubicBezTo>
                      <a:pt x="19691" y="2901"/>
                      <a:pt x="19573" y="3070"/>
                      <a:pt x="19390" y="3103"/>
                    </a:cubicBezTo>
                    <a:cubicBezTo>
                      <a:pt x="19004" y="3172"/>
                      <a:pt x="18619" y="3232"/>
                      <a:pt x="18229" y="3290"/>
                    </a:cubicBezTo>
                    <a:lnTo>
                      <a:pt x="17525" y="3405"/>
                    </a:lnTo>
                    <a:lnTo>
                      <a:pt x="17012" y="3490"/>
                    </a:lnTo>
                    <a:cubicBezTo>
                      <a:pt x="15906" y="3669"/>
                      <a:pt x="14798" y="3849"/>
                      <a:pt x="13701" y="4047"/>
                    </a:cubicBezTo>
                    <a:cubicBezTo>
                      <a:pt x="13381" y="4121"/>
                      <a:pt x="13068" y="4197"/>
                      <a:pt x="12753" y="4278"/>
                    </a:cubicBezTo>
                    <a:cubicBezTo>
                      <a:pt x="12433" y="4363"/>
                      <a:pt x="12115" y="4448"/>
                      <a:pt x="11795" y="4529"/>
                    </a:cubicBezTo>
                    <a:lnTo>
                      <a:pt x="11478" y="4606"/>
                    </a:lnTo>
                    <a:lnTo>
                      <a:pt x="11135" y="4686"/>
                    </a:lnTo>
                    <a:cubicBezTo>
                      <a:pt x="10881" y="4749"/>
                      <a:pt x="10617" y="4814"/>
                      <a:pt x="10325" y="4814"/>
                    </a:cubicBezTo>
                    <a:cubicBezTo>
                      <a:pt x="10272" y="4814"/>
                      <a:pt x="10218" y="4804"/>
                      <a:pt x="10169" y="4781"/>
                    </a:cubicBezTo>
                    <a:cubicBezTo>
                      <a:pt x="8554" y="5149"/>
                      <a:pt x="7141" y="5519"/>
                      <a:pt x="5844" y="5908"/>
                    </a:cubicBezTo>
                    <a:cubicBezTo>
                      <a:pt x="5808" y="5971"/>
                      <a:pt x="5757" y="6022"/>
                      <a:pt x="5694" y="6060"/>
                    </a:cubicBezTo>
                    <a:cubicBezTo>
                      <a:pt x="5566" y="6142"/>
                      <a:pt x="5426" y="6206"/>
                      <a:pt x="5282" y="6268"/>
                    </a:cubicBezTo>
                    <a:lnTo>
                      <a:pt x="5166" y="6320"/>
                    </a:lnTo>
                    <a:lnTo>
                      <a:pt x="4839" y="6466"/>
                    </a:lnTo>
                    <a:lnTo>
                      <a:pt x="4687" y="6536"/>
                    </a:lnTo>
                    <a:cubicBezTo>
                      <a:pt x="4354" y="6687"/>
                      <a:pt x="4019" y="6834"/>
                      <a:pt x="3686" y="6980"/>
                    </a:cubicBezTo>
                    <a:cubicBezTo>
                      <a:pt x="3481" y="7076"/>
                      <a:pt x="3268" y="7163"/>
                      <a:pt x="3058" y="7252"/>
                    </a:cubicBezTo>
                    <a:lnTo>
                      <a:pt x="2875" y="7329"/>
                    </a:lnTo>
                    <a:cubicBezTo>
                      <a:pt x="2720" y="7402"/>
                      <a:pt x="2566" y="7479"/>
                      <a:pt x="2390" y="7571"/>
                    </a:cubicBezTo>
                    <a:cubicBezTo>
                      <a:pt x="2151" y="7689"/>
                      <a:pt x="1909" y="7810"/>
                      <a:pt x="1692" y="7957"/>
                    </a:cubicBezTo>
                    <a:cubicBezTo>
                      <a:pt x="1661" y="7985"/>
                      <a:pt x="1631" y="8015"/>
                      <a:pt x="1605" y="8049"/>
                    </a:cubicBezTo>
                    <a:cubicBezTo>
                      <a:pt x="1556" y="8107"/>
                      <a:pt x="1491" y="8147"/>
                      <a:pt x="1385" y="8206"/>
                    </a:cubicBezTo>
                    <a:lnTo>
                      <a:pt x="1215" y="8413"/>
                    </a:lnTo>
                    <a:cubicBezTo>
                      <a:pt x="1024" y="8649"/>
                      <a:pt x="831" y="8885"/>
                      <a:pt x="644" y="9128"/>
                    </a:cubicBezTo>
                    <a:lnTo>
                      <a:pt x="411" y="9414"/>
                    </a:lnTo>
                    <a:cubicBezTo>
                      <a:pt x="317" y="9536"/>
                      <a:pt x="220" y="9660"/>
                      <a:pt x="118" y="9782"/>
                    </a:cubicBezTo>
                    <a:cubicBezTo>
                      <a:pt x="80" y="9857"/>
                      <a:pt x="41" y="9935"/>
                      <a:pt x="1" y="10010"/>
                    </a:cubicBezTo>
                    <a:lnTo>
                      <a:pt x="23" y="9978"/>
                    </a:lnTo>
                    <a:lnTo>
                      <a:pt x="163" y="9774"/>
                    </a:lnTo>
                    <a:cubicBezTo>
                      <a:pt x="282" y="9591"/>
                      <a:pt x="414" y="9418"/>
                      <a:pt x="559" y="9255"/>
                    </a:cubicBezTo>
                    <a:cubicBezTo>
                      <a:pt x="738" y="9050"/>
                      <a:pt x="925" y="8843"/>
                      <a:pt x="1132" y="8664"/>
                    </a:cubicBezTo>
                    <a:cubicBezTo>
                      <a:pt x="1400" y="8432"/>
                      <a:pt x="1698" y="8246"/>
                      <a:pt x="1902" y="8129"/>
                    </a:cubicBezTo>
                    <a:cubicBezTo>
                      <a:pt x="2173" y="7967"/>
                      <a:pt x="2453" y="7813"/>
                      <a:pt x="2739" y="7669"/>
                    </a:cubicBezTo>
                    <a:cubicBezTo>
                      <a:pt x="3040" y="7515"/>
                      <a:pt x="3367" y="7361"/>
                      <a:pt x="3694" y="7259"/>
                    </a:cubicBezTo>
                    <a:cubicBezTo>
                      <a:pt x="3915" y="7185"/>
                      <a:pt x="4130" y="7104"/>
                      <a:pt x="4343" y="7023"/>
                    </a:cubicBezTo>
                    <a:lnTo>
                      <a:pt x="4534" y="6954"/>
                    </a:lnTo>
                    <a:lnTo>
                      <a:pt x="4626" y="6921"/>
                    </a:lnTo>
                    <a:lnTo>
                      <a:pt x="4869" y="6836"/>
                    </a:lnTo>
                    <a:cubicBezTo>
                      <a:pt x="5187" y="6719"/>
                      <a:pt x="5512" y="6623"/>
                      <a:pt x="5844" y="6554"/>
                    </a:cubicBezTo>
                    <a:cubicBezTo>
                      <a:pt x="5923" y="6533"/>
                      <a:pt x="6004" y="6512"/>
                      <a:pt x="6083" y="6493"/>
                    </a:cubicBezTo>
                    <a:lnTo>
                      <a:pt x="6059" y="6489"/>
                    </a:lnTo>
                    <a:lnTo>
                      <a:pt x="6013" y="6495"/>
                    </a:lnTo>
                    <a:cubicBezTo>
                      <a:pt x="6023" y="6491"/>
                      <a:pt x="6032" y="6489"/>
                      <a:pt x="6042" y="6486"/>
                    </a:cubicBezTo>
                    <a:lnTo>
                      <a:pt x="6008" y="6481"/>
                    </a:lnTo>
                    <a:lnTo>
                      <a:pt x="7001" y="6172"/>
                    </a:lnTo>
                    <a:lnTo>
                      <a:pt x="7368" y="6065"/>
                    </a:lnTo>
                    <a:lnTo>
                      <a:pt x="7850" y="5923"/>
                    </a:lnTo>
                    <a:lnTo>
                      <a:pt x="8006" y="5878"/>
                    </a:lnTo>
                    <a:lnTo>
                      <a:pt x="8657" y="5675"/>
                    </a:lnTo>
                    <a:cubicBezTo>
                      <a:pt x="8855" y="5614"/>
                      <a:pt x="9050" y="5559"/>
                      <a:pt x="9289" y="5492"/>
                    </a:cubicBezTo>
                    <a:lnTo>
                      <a:pt x="9622" y="5390"/>
                    </a:lnTo>
                    <a:lnTo>
                      <a:pt x="9787" y="5342"/>
                    </a:lnTo>
                    <a:lnTo>
                      <a:pt x="10114" y="5243"/>
                    </a:lnTo>
                    <a:cubicBezTo>
                      <a:pt x="10323" y="5173"/>
                      <a:pt x="10536" y="5112"/>
                      <a:pt x="10745" y="5052"/>
                    </a:cubicBezTo>
                    <a:lnTo>
                      <a:pt x="10973" y="4987"/>
                    </a:lnTo>
                    <a:cubicBezTo>
                      <a:pt x="11167" y="4928"/>
                      <a:pt x="11358" y="4881"/>
                      <a:pt x="11671" y="4804"/>
                    </a:cubicBezTo>
                    <a:lnTo>
                      <a:pt x="12382" y="4613"/>
                    </a:lnTo>
                    <a:cubicBezTo>
                      <a:pt x="12757" y="4509"/>
                      <a:pt x="13132" y="4407"/>
                      <a:pt x="13506" y="4319"/>
                    </a:cubicBezTo>
                    <a:cubicBezTo>
                      <a:pt x="14038" y="4183"/>
                      <a:pt x="14574" y="4087"/>
                      <a:pt x="15224" y="3977"/>
                    </a:cubicBezTo>
                    <a:cubicBezTo>
                      <a:pt x="15481" y="3933"/>
                      <a:pt x="15738" y="3886"/>
                      <a:pt x="15994" y="3834"/>
                    </a:cubicBezTo>
                    <a:lnTo>
                      <a:pt x="16204" y="3793"/>
                    </a:lnTo>
                    <a:lnTo>
                      <a:pt x="16421" y="3752"/>
                    </a:lnTo>
                    <a:lnTo>
                      <a:pt x="16637" y="3713"/>
                    </a:lnTo>
                    <a:cubicBezTo>
                      <a:pt x="17187" y="3610"/>
                      <a:pt x="17745" y="3504"/>
                      <a:pt x="18304" y="3415"/>
                    </a:cubicBezTo>
                    <a:cubicBezTo>
                      <a:pt x="19136" y="3283"/>
                      <a:pt x="19970" y="3151"/>
                      <a:pt x="20811" y="3060"/>
                    </a:cubicBezTo>
                    <a:cubicBezTo>
                      <a:pt x="21206" y="3015"/>
                      <a:pt x="21603" y="2968"/>
                      <a:pt x="21999" y="2894"/>
                    </a:cubicBezTo>
                    <a:cubicBezTo>
                      <a:pt x="22441" y="2810"/>
                      <a:pt x="22884" y="2733"/>
                      <a:pt x="23329" y="2666"/>
                    </a:cubicBezTo>
                    <a:lnTo>
                      <a:pt x="23590" y="2630"/>
                    </a:lnTo>
                    <a:cubicBezTo>
                      <a:pt x="23934" y="2581"/>
                      <a:pt x="24279" y="2532"/>
                      <a:pt x="24628" y="2473"/>
                    </a:cubicBezTo>
                    <a:lnTo>
                      <a:pt x="25069" y="2402"/>
                    </a:lnTo>
                    <a:cubicBezTo>
                      <a:pt x="25329" y="2355"/>
                      <a:pt x="25586" y="2311"/>
                      <a:pt x="25854" y="2274"/>
                    </a:cubicBezTo>
                    <a:lnTo>
                      <a:pt x="26269" y="2226"/>
                    </a:lnTo>
                    <a:lnTo>
                      <a:pt x="26685" y="2176"/>
                    </a:lnTo>
                    <a:lnTo>
                      <a:pt x="27124" y="2120"/>
                    </a:lnTo>
                    <a:cubicBezTo>
                      <a:pt x="27546" y="2065"/>
                      <a:pt x="27970" y="2010"/>
                      <a:pt x="28390" y="1962"/>
                    </a:cubicBezTo>
                    <a:cubicBezTo>
                      <a:pt x="28638" y="1937"/>
                      <a:pt x="28886" y="1904"/>
                      <a:pt x="29133" y="1870"/>
                    </a:cubicBezTo>
                    <a:lnTo>
                      <a:pt x="29664" y="1799"/>
                    </a:lnTo>
                    <a:lnTo>
                      <a:pt x="29988" y="1763"/>
                    </a:lnTo>
                    <a:lnTo>
                      <a:pt x="30372" y="1728"/>
                    </a:lnTo>
                    <a:cubicBezTo>
                      <a:pt x="30567" y="1705"/>
                      <a:pt x="30770" y="1683"/>
                      <a:pt x="30968" y="1653"/>
                    </a:cubicBezTo>
                    <a:cubicBezTo>
                      <a:pt x="31412" y="1598"/>
                      <a:pt x="31860" y="1559"/>
                      <a:pt x="32308" y="1518"/>
                    </a:cubicBezTo>
                    <a:cubicBezTo>
                      <a:pt x="32727" y="1480"/>
                      <a:pt x="33145" y="1444"/>
                      <a:pt x="33563" y="1393"/>
                    </a:cubicBezTo>
                    <a:lnTo>
                      <a:pt x="34837" y="1249"/>
                    </a:lnTo>
                    <a:lnTo>
                      <a:pt x="36115" y="1103"/>
                    </a:lnTo>
                    <a:cubicBezTo>
                      <a:pt x="36588" y="1044"/>
                      <a:pt x="37065" y="995"/>
                      <a:pt x="37543" y="952"/>
                    </a:cubicBezTo>
                    <a:lnTo>
                      <a:pt x="38064" y="900"/>
                    </a:lnTo>
                    <a:lnTo>
                      <a:pt x="38413" y="867"/>
                    </a:lnTo>
                    <a:lnTo>
                      <a:pt x="38765" y="835"/>
                    </a:lnTo>
                    <a:cubicBezTo>
                      <a:pt x="39632" y="765"/>
                      <a:pt x="40564" y="699"/>
                      <a:pt x="41496" y="665"/>
                    </a:cubicBezTo>
                    <a:lnTo>
                      <a:pt x="41613" y="661"/>
                    </a:lnTo>
                    <a:lnTo>
                      <a:pt x="42259" y="644"/>
                    </a:lnTo>
                    <a:cubicBezTo>
                      <a:pt x="42590" y="632"/>
                      <a:pt x="42921" y="624"/>
                      <a:pt x="43254" y="624"/>
                    </a:cubicBezTo>
                    <a:cubicBezTo>
                      <a:pt x="43335" y="624"/>
                      <a:pt x="43417" y="624"/>
                      <a:pt x="43496" y="649"/>
                    </a:cubicBezTo>
                    <a:lnTo>
                      <a:pt x="43510" y="649"/>
                    </a:lnTo>
                    <a:lnTo>
                      <a:pt x="43492" y="640"/>
                    </a:lnTo>
                    <a:lnTo>
                      <a:pt x="43427" y="628"/>
                    </a:lnTo>
                    <a:cubicBezTo>
                      <a:pt x="43441" y="628"/>
                      <a:pt x="43454" y="627"/>
                      <a:pt x="43467" y="627"/>
                    </a:cubicBezTo>
                    <a:lnTo>
                      <a:pt x="43427" y="607"/>
                    </a:lnTo>
                    <a:cubicBezTo>
                      <a:pt x="43885" y="592"/>
                      <a:pt x="44347" y="578"/>
                      <a:pt x="44784" y="578"/>
                    </a:cubicBezTo>
                    <a:cubicBezTo>
                      <a:pt x="44866" y="510"/>
                      <a:pt x="44953" y="470"/>
                      <a:pt x="45031" y="467"/>
                    </a:cubicBezTo>
                    <a:lnTo>
                      <a:pt x="45350" y="457"/>
                    </a:lnTo>
                    <a:cubicBezTo>
                      <a:pt x="45526" y="449"/>
                      <a:pt x="45703" y="441"/>
                      <a:pt x="45878" y="441"/>
                    </a:cubicBezTo>
                    <a:cubicBezTo>
                      <a:pt x="45995" y="441"/>
                      <a:pt x="46113" y="445"/>
                      <a:pt x="46231" y="453"/>
                    </a:cubicBezTo>
                    <a:cubicBezTo>
                      <a:pt x="46371" y="467"/>
                      <a:pt x="46505" y="482"/>
                      <a:pt x="46657" y="504"/>
                    </a:cubicBezTo>
                    <a:lnTo>
                      <a:pt x="46789" y="518"/>
                    </a:lnTo>
                    <a:lnTo>
                      <a:pt x="46925" y="534"/>
                    </a:lnTo>
                    <a:cubicBezTo>
                      <a:pt x="47126" y="558"/>
                      <a:pt x="47325" y="592"/>
                      <a:pt x="47522" y="636"/>
                    </a:cubicBezTo>
                    <a:cubicBezTo>
                      <a:pt x="47964" y="735"/>
                      <a:pt x="48360" y="871"/>
                      <a:pt x="48730" y="1050"/>
                    </a:cubicBezTo>
                    <a:cubicBezTo>
                      <a:pt x="48911" y="1139"/>
                      <a:pt x="49083" y="1235"/>
                      <a:pt x="49227" y="1345"/>
                    </a:cubicBezTo>
                    <a:cubicBezTo>
                      <a:pt x="49284" y="1320"/>
                      <a:pt x="49348" y="1308"/>
                      <a:pt x="49435" y="1308"/>
                    </a:cubicBezTo>
                    <a:cubicBezTo>
                      <a:pt x="49696" y="1326"/>
                      <a:pt x="49916" y="1528"/>
                      <a:pt x="50134" y="1726"/>
                    </a:cubicBezTo>
                    <a:cubicBezTo>
                      <a:pt x="50228" y="1811"/>
                      <a:pt x="50328" y="1899"/>
                      <a:pt x="50419" y="1990"/>
                    </a:cubicBezTo>
                    <a:cubicBezTo>
                      <a:pt x="50640" y="2223"/>
                      <a:pt x="50835" y="2453"/>
                      <a:pt x="50993" y="2688"/>
                    </a:cubicBezTo>
                    <a:cubicBezTo>
                      <a:pt x="51274" y="3088"/>
                      <a:pt x="51485" y="3462"/>
                      <a:pt x="51627" y="3827"/>
                    </a:cubicBezTo>
                    <a:cubicBezTo>
                      <a:pt x="51722" y="4061"/>
                      <a:pt x="51810" y="4303"/>
                      <a:pt x="51895" y="4546"/>
                    </a:cubicBezTo>
                    <a:cubicBezTo>
                      <a:pt x="52071" y="5041"/>
                      <a:pt x="52261" y="5519"/>
                      <a:pt x="52461" y="5963"/>
                    </a:cubicBezTo>
                    <a:lnTo>
                      <a:pt x="52553" y="6168"/>
                    </a:lnTo>
                    <a:cubicBezTo>
                      <a:pt x="52626" y="6334"/>
                      <a:pt x="52699" y="6498"/>
                      <a:pt x="52764" y="6664"/>
                    </a:cubicBezTo>
                    <a:cubicBezTo>
                      <a:pt x="52838" y="6827"/>
                      <a:pt x="52894" y="6998"/>
                      <a:pt x="52930" y="7174"/>
                    </a:cubicBezTo>
                    <a:cubicBezTo>
                      <a:pt x="52957" y="7340"/>
                      <a:pt x="52894" y="7519"/>
                      <a:pt x="52762" y="7644"/>
                    </a:cubicBezTo>
                    <a:lnTo>
                      <a:pt x="52809" y="7768"/>
                    </a:lnTo>
                    <a:lnTo>
                      <a:pt x="52872" y="7938"/>
                    </a:lnTo>
                    <a:lnTo>
                      <a:pt x="53002" y="8333"/>
                    </a:lnTo>
                    <a:cubicBezTo>
                      <a:pt x="53111" y="8660"/>
                      <a:pt x="53213" y="8988"/>
                      <a:pt x="53290" y="9317"/>
                    </a:cubicBezTo>
                    <a:cubicBezTo>
                      <a:pt x="53330" y="9512"/>
                      <a:pt x="53363" y="9697"/>
                      <a:pt x="53396" y="9908"/>
                    </a:cubicBezTo>
                    <a:cubicBezTo>
                      <a:pt x="53414" y="10040"/>
                      <a:pt x="53436" y="10174"/>
                      <a:pt x="53466" y="10306"/>
                    </a:cubicBezTo>
                    <a:lnTo>
                      <a:pt x="53591" y="11014"/>
                    </a:lnTo>
                    <a:lnTo>
                      <a:pt x="53601" y="11073"/>
                    </a:lnTo>
                    <a:cubicBezTo>
                      <a:pt x="53602" y="10992"/>
                      <a:pt x="53602" y="10911"/>
                      <a:pt x="53605" y="10831"/>
                    </a:cubicBezTo>
                    <a:cubicBezTo>
                      <a:pt x="53605" y="10414"/>
                      <a:pt x="53601" y="9924"/>
                      <a:pt x="53550" y="9431"/>
                    </a:cubicBezTo>
                    <a:cubicBezTo>
                      <a:pt x="53528" y="9223"/>
                      <a:pt x="53485" y="9017"/>
                      <a:pt x="53440" y="8810"/>
                    </a:cubicBezTo>
                    <a:cubicBezTo>
                      <a:pt x="53388" y="8538"/>
                      <a:pt x="53342" y="8327"/>
                      <a:pt x="53290" y="8117"/>
                    </a:cubicBezTo>
                    <a:cubicBezTo>
                      <a:pt x="53209" y="7736"/>
                      <a:pt x="53140" y="7387"/>
                      <a:pt x="53113" y="7031"/>
                    </a:cubicBezTo>
                    <a:lnTo>
                      <a:pt x="53103" y="6930"/>
                    </a:lnTo>
                    <a:cubicBezTo>
                      <a:pt x="53091" y="6784"/>
                      <a:pt x="53075" y="6630"/>
                      <a:pt x="53075" y="6483"/>
                    </a:cubicBezTo>
                    <a:cubicBezTo>
                      <a:pt x="53075" y="6417"/>
                      <a:pt x="53083" y="6355"/>
                      <a:pt x="53087" y="6292"/>
                    </a:cubicBezTo>
                    <a:cubicBezTo>
                      <a:pt x="53095" y="6230"/>
                      <a:pt x="53099" y="6172"/>
                      <a:pt x="53103" y="6108"/>
                    </a:cubicBezTo>
                    <a:cubicBezTo>
                      <a:pt x="53113" y="5870"/>
                      <a:pt x="53095" y="5639"/>
                      <a:pt x="53058" y="5359"/>
                    </a:cubicBezTo>
                    <a:cubicBezTo>
                      <a:pt x="53018" y="5044"/>
                      <a:pt x="52959" y="4729"/>
                      <a:pt x="52889" y="4417"/>
                    </a:cubicBezTo>
                    <a:cubicBezTo>
                      <a:pt x="52813" y="4075"/>
                      <a:pt x="52691" y="3726"/>
                      <a:pt x="52492" y="3282"/>
                    </a:cubicBezTo>
                    <a:cubicBezTo>
                      <a:pt x="52309" y="2860"/>
                      <a:pt x="52078" y="2445"/>
                      <a:pt x="51858" y="2049"/>
                    </a:cubicBezTo>
                    <a:cubicBezTo>
                      <a:pt x="51719" y="1798"/>
                      <a:pt x="51580" y="1546"/>
                      <a:pt x="51447" y="1292"/>
                    </a:cubicBezTo>
                    <a:cubicBezTo>
                      <a:pt x="51349" y="1094"/>
                      <a:pt x="51248" y="896"/>
                      <a:pt x="51132" y="701"/>
                    </a:cubicBezTo>
                    <a:cubicBezTo>
                      <a:pt x="51043" y="554"/>
                      <a:pt x="50947" y="409"/>
                      <a:pt x="50852" y="262"/>
                    </a:cubicBezTo>
                    <a:cubicBezTo>
                      <a:pt x="50793" y="173"/>
                      <a:pt x="50730" y="88"/>
                      <a:pt x="50669" y="1"/>
                    </a:cubicBezTo>
                    <a:cubicBezTo>
                      <a:pt x="50584" y="144"/>
                      <a:pt x="50430" y="235"/>
                      <a:pt x="50235" y="246"/>
                    </a:cubicBezTo>
                    <a:lnTo>
                      <a:pt x="50236" y="248"/>
                    </a:lnTo>
                    <a:cubicBezTo>
                      <a:pt x="49994" y="248"/>
                      <a:pt x="49747" y="195"/>
                      <a:pt x="49509" y="146"/>
                    </a:cubicBezTo>
                    <a:lnTo>
                      <a:pt x="49308" y="108"/>
                    </a:lnTo>
                    <a:cubicBezTo>
                      <a:pt x="49121" y="75"/>
                      <a:pt x="48929" y="41"/>
                      <a:pt x="48724" y="1"/>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1653;p43">
                <a:extLst>
                  <a:ext uri="{FF2B5EF4-FFF2-40B4-BE49-F238E27FC236}">
                    <a16:creationId xmlns:a16="http://schemas.microsoft.com/office/drawing/2014/main" xmlns="" id="{131899F1-60B3-4751-AAC4-6F49E7FDB02A}"/>
                  </a:ext>
                </a:extLst>
              </p:cNvPr>
              <p:cNvSpPr/>
              <p:nvPr/>
            </p:nvSpPr>
            <p:spPr>
              <a:xfrm>
                <a:off x="3318450" y="3943275"/>
                <a:ext cx="1736425" cy="817025"/>
              </a:xfrm>
              <a:custGeom>
                <a:avLst/>
                <a:gdLst/>
                <a:ahLst/>
                <a:cxnLst/>
                <a:rect l="l" t="t" r="r" b="b"/>
                <a:pathLst>
                  <a:path w="69457" h="32681" extrusionOk="0">
                    <a:moveTo>
                      <a:pt x="591" y="1"/>
                    </a:moveTo>
                    <a:cubicBezTo>
                      <a:pt x="610" y="151"/>
                      <a:pt x="576" y="295"/>
                      <a:pt x="493" y="439"/>
                    </a:cubicBezTo>
                    <a:cubicBezTo>
                      <a:pt x="421" y="560"/>
                      <a:pt x="356" y="677"/>
                      <a:pt x="275" y="794"/>
                    </a:cubicBezTo>
                    <a:lnTo>
                      <a:pt x="238" y="934"/>
                    </a:lnTo>
                    <a:cubicBezTo>
                      <a:pt x="195" y="1113"/>
                      <a:pt x="151" y="1294"/>
                      <a:pt x="114" y="1477"/>
                    </a:cubicBezTo>
                    <a:cubicBezTo>
                      <a:pt x="100" y="1550"/>
                      <a:pt x="88" y="1627"/>
                      <a:pt x="77" y="1704"/>
                    </a:cubicBezTo>
                    <a:cubicBezTo>
                      <a:pt x="55" y="1905"/>
                      <a:pt x="37" y="2108"/>
                      <a:pt x="23" y="2311"/>
                    </a:cubicBezTo>
                    <a:cubicBezTo>
                      <a:pt x="15" y="2461"/>
                      <a:pt x="11" y="2611"/>
                      <a:pt x="8" y="2762"/>
                    </a:cubicBezTo>
                    <a:cubicBezTo>
                      <a:pt x="4" y="2971"/>
                      <a:pt x="0" y="3180"/>
                      <a:pt x="4" y="3389"/>
                    </a:cubicBezTo>
                    <a:cubicBezTo>
                      <a:pt x="11" y="3625"/>
                      <a:pt x="41" y="3856"/>
                      <a:pt x="70" y="4087"/>
                    </a:cubicBezTo>
                    <a:cubicBezTo>
                      <a:pt x="121" y="4440"/>
                      <a:pt x="202" y="4780"/>
                      <a:pt x="294" y="5125"/>
                    </a:cubicBezTo>
                    <a:cubicBezTo>
                      <a:pt x="389" y="5500"/>
                      <a:pt x="474" y="5830"/>
                      <a:pt x="576" y="6154"/>
                    </a:cubicBezTo>
                    <a:cubicBezTo>
                      <a:pt x="691" y="6510"/>
                      <a:pt x="837" y="6851"/>
                      <a:pt x="1024" y="7259"/>
                    </a:cubicBezTo>
                    <a:cubicBezTo>
                      <a:pt x="1174" y="7582"/>
                      <a:pt x="1329" y="7901"/>
                      <a:pt x="1505" y="8205"/>
                    </a:cubicBezTo>
                    <a:cubicBezTo>
                      <a:pt x="1603" y="8382"/>
                      <a:pt x="1714" y="8554"/>
                      <a:pt x="1821" y="8727"/>
                    </a:cubicBezTo>
                    <a:lnTo>
                      <a:pt x="1968" y="8962"/>
                    </a:lnTo>
                    <a:cubicBezTo>
                      <a:pt x="2045" y="9086"/>
                      <a:pt x="2122" y="9212"/>
                      <a:pt x="2207" y="9329"/>
                    </a:cubicBezTo>
                    <a:cubicBezTo>
                      <a:pt x="2625" y="9928"/>
                      <a:pt x="3078" y="10475"/>
                      <a:pt x="3553" y="10950"/>
                    </a:cubicBezTo>
                    <a:cubicBezTo>
                      <a:pt x="3836" y="11238"/>
                      <a:pt x="4160" y="11476"/>
                      <a:pt x="4442" y="11675"/>
                    </a:cubicBezTo>
                    <a:cubicBezTo>
                      <a:pt x="4479" y="11701"/>
                      <a:pt x="4520" y="11730"/>
                      <a:pt x="4560" y="11756"/>
                    </a:cubicBezTo>
                    <a:cubicBezTo>
                      <a:pt x="4725" y="11845"/>
                      <a:pt x="4893" y="11924"/>
                      <a:pt x="5062" y="12008"/>
                    </a:cubicBezTo>
                    <a:cubicBezTo>
                      <a:pt x="5374" y="12153"/>
                      <a:pt x="5690" y="12292"/>
                      <a:pt x="6014" y="12398"/>
                    </a:cubicBezTo>
                    <a:cubicBezTo>
                      <a:pt x="6288" y="12475"/>
                      <a:pt x="6575" y="12515"/>
                      <a:pt x="6869" y="12556"/>
                    </a:cubicBezTo>
                    <a:cubicBezTo>
                      <a:pt x="7194" y="12603"/>
                      <a:pt x="7526" y="12641"/>
                      <a:pt x="7886" y="12676"/>
                    </a:cubicBezTo>
                    <a:cubicBezTo>
                      <a:pt x="7955" y="12680"/>
                      <a:pt x="8020" y="12688"/>
                      <a:pt x="8099" y="12696"/>
                    </a:cubicBezTo>
                    <a:cubicBezTo>
                      <a:pt x="8150" y="12692"/>
                      <a:pt x="8198" y="12688"/>
                      <a:pt x="8247" y="12684"/>
                    </a:cubicBezTo>
                    <a:lnTo>
                      <a:pt x="8470" y="12666"/>
                    </a:lnTo>
                    <a:cubicBezTo>
                      <a:pt x="8586" y="12659"/>
                      <a:pt x="8704" y="12655"/>
                      <a:pt x="8822" y="12651"/>
                    </a:cubicBezTo>
                    <a:cubicBezTo>
                      <a:pt x="8824" y="12737"/>
                      <a:pt x="8835" y="12824"/>
                      <a:pt x="8852" y="12907"/>
                    </a:cubicBezTo>
                    <a:lnTo>
                      <a:pt x="8852" y="12911"/>
                    </a:lnTo>
                    <a:cubicBezTo>
                      <a:pt x="8864" y="12919"/>
                      <a:pt x="8873" y="12930"/>
                      <a:pt x="8881" y="12941"/>
                    </a:cubicBezTo>
                    <a:cubicBezTo>
                      <a:pt x="8966" y="13033"/>
                      <a:pt x="9043" y="13128"/>
                      <a:pt x="9069" y="13264"/>
                    </a:cubicBezTo>
                    <a:cubicBezTo>
                      <a:pt x="9084" y="13305"/>
                      <a:pt x="9095" y="13348"/>
                      <a:pt x="9098" y="13392"/>
                    </a:cubicBezTo>
                    <a:cubicBezTo>
                      <a:pt x="9121" y="13485"/>
                      <a:pt x="9138" y="13581"/>
                      <a:pt x="9149" y="13676"/>
                    </a:cubicBezTo>
                    <a:cubicBezTo>
                      <a:pt x="9155" y="13760"/>
                      <a:pt x="9163" y="13843"/>
                      <a:pt x="9175" y="13932"/>
                    </a:cubicBezTo>
                    <a:cubicBezTo>
                      <a:pt x="9189" y="14020"/>
                      <a:pt x="9207" y="14109"/>
                      <a:pt x="9226" y="14196"/>
                    </a:cubicBezTo>
                    <a:lnTo>
                      <a:pt x="9252" y="14348"/>
                    </a:lnTo>
                    <a:cubicBezTo>
                      <a:pt x="9269" y="14421"/>
                      <a:pt x="9281" y="14490"/>
                      <a:pt x="9296" y="14564"/>
                    </a:cubicBezTo>
                    <a:cubicBezTo>
                      <a:pt x="9483" y="15170"/>
                      <a:pt x="9688" y="15770"/>
                      <a:pt x="9894" y="16373"/>
                    </a:cubicBezTo>
                    <a:lnTo>
                      <a:pt x="9942" y="16513"/>
                    </a:lnTo>
                    <a:cubicBezTo>
                      <a:pt x="10223" y="17344"/>
                      <a:pt x="10554" y="18159"/>
                      <a:pt x="10933" y="18951"/>
                    </a:cubicBezTo>
                    <a:cubicBezTo>
                      <a:pt x="11102" y="19306"/>
                      <a:pt x="11289" y="19652"/>
                      <a:pt x="11472" y="19997"/>
                    </a:cubicBezTo>
                    <a:cubicBezTo>
                      <a:pt x="11717" y="20456"/>
                      <a:pt x="11928" y="20829"/>
                      <a:pt x="12155" y="21190"/>
                    </a:cubicBezTo>
                    <a:cubicBezTo>
                      <a:pt x="12547" y="21822"/>
                      <a:pt x="13018" y="22482"/>
                      <a:pt x="13546" y="23151"/>
                    </a:cubicBezTo>
                    <a:cubicBezTo>
                      <a:pt x="13796" y="23466"/>
                      <a:pt x="14048" y="23779"/>
                      <a:pt x="14316" y="24083"/>
                    </a:cubicBezTo>
                    <a:cubicBezTo>
                      <a:pt x="14610" y="24406"/>
                      <a:pt x="14919" y="24722"/>
                      <a:pt x="15231" y="25027"/>
                    </a:cubicBezTo>
                    <a:cubicBezTo>
                      <a:pt x="15536" y="25328"/>
                      <a:pt x="15851" y="25618"/>
                      <a:pt x="16171" y="25900"/>
                    </a:cubicBezTo>
                    <a:lnTo>
                      <a:pt x="16461" y="26160"/>
                    </a:lnTo>
                    <a:cubicBezTo>
                      <a:pt x="16714" y="26388"/>
                      <a:pt x="16965" y="26615"/>
                      <a:pt x="17225" y="26836"/>
                    </a:cubicBezTo>
                    <a:cubicBezTo>
                      <a:pt x="17536" y="27096"/>
                      <a:pt x="17874" y="27368"/>
                      <a:pt x="18238" y="27592"/>
                    </a:cubicBezTo>
                    <a:lnTo>
                      <a:pt x="18499" y="27750"/>
                    </a:lnTo>
                    <a:cubicBezTo>
                      <a:pt x="18518" y="27861"/>
                      <a:pt x="18582" y="27938"/>
                      <a:pt x="18668" y="28030"/>
                    </a:cubicBezTo>
                    <a:cubicBezTo>
                      <a:pt x="18705" y="28065"/>
                      <a:pt x="18753" y="28093"/>
                      <a:pt x="18800" y="28121"/>
                    </a:cubicBezTo>
                    <a:lnTo>
                      <a:pt x="18954" y="28215"/>
                    </a:lnTo>
                    <a:lnTo>
                      <a:pt x="19068" y="28286"/>
                    </a:lnTo>
                    <a:lnTo>
                      <a:pt x="19348" y="28451"/>
                    </a:lnTo>
                    <a:lnTo>
                      <a:pt x="19630" y="28617"/>
                    </a:lnTo>
                    <a:cubicBezTo>
                      <a:pt x="19928" y="28793"/>
                      <a:pt x="20235" y="28955"/>
                      <a:pt x="20544" y="29115"/>
                    </a:cubicBezTo>
                    <a:cubicBezTo>
                      <a:pt x="20911" y="29303"/>
                      <a:pt x="21220" y="29435"/>
                      <a:pt x="21522" y="29563"/>
                    </a:cubicBezTo>
                    <a:cubicBezTo>
                      <a:pt x="21701" y="29660"/>
                      <a:pt x="21881" y="29754"/>
                      <a:pt x="22064" y="29843"/>
                    </a:cubicBezTo>
                    <a:cubicBezTo>
                      <a:pt x="22233" y="29924"/>
                      <a:pt x="22402" y="29997"/>
                      <a:pt x="22571" y="30066"/>
                    </a:cubicBezTo>
                    <a:cubicBezTo>
                      <a:pt x="22720" y="30129"/>
                      <a:pt x="22868" y="30184"/>
                      <a:pt x="23011" y="30184"/>
                    </a:cubicBezTo>
                    <a:cubicBezTo>
                      <a:pt x="23066" y="30184"/>
                      <a:pt x="23121" y="30174"/>
                      <a:pt x="23171" y="30154"/>
                    </a:cubicBezTo>
                    <a:cubicBezTo>
                      <a:pt x="23411" y="30251"/>
                      <a:pt x="23656" y="30342"/>
                      <a:pt x="23907" y="30426"/>
                    </a:cubicBezTo>
                    <a:cubicBezTo>
                      <a:pt x="24314" y="30566"/>
                      <a:pt x="24722" y="30706"/>
                      <a:pt x="25132" y="30835"/>
                    </a:cubicBezTo>
                    <a:cubicBezTo>
                      <a:pt x="25562" y="30970"/>
                      <a:pt x="25995" y="31084"/>
                      <a:pt x="26433" y="31191"/>
                    </a:cubicBezTo>
                    <a:cubicBezTo>
                      <a:pt x="26606" y="31234"/>
                      <a:pt x="26782" y="31270"/>
                      <a:pt x="26955" y="31311"/>
                    </a:cubicBezTo>
                    <a:cubicBezTo>
                      <a:pt x="27126" y="31348"/>
                      <a:pt x="27300" y="31388"/>
                      <a:pt x="27472" y="31429"/>
                    </a:cubicBezTo>
                    <a:lnTo>
                      <a:pt x="27619" y="31465"/>
                    </a:lnTo>
                    <a:cubicBezTo>
                      <a:pt x="27984" y="31558"/>
                      <a:pt x="28346" y="31650"/>
                      <a:pt x="28717" y="31719"/>
                    </a:cubicBezTo>
                    <a:lnTo>
                      <a:pt x="29237" y="31821"/>
                    </a:lnTo>
                    <a:cubicBezTo>
                      <a:pt x="29913" y="31958"/>
                      <a:pt x="30597" y="32090"/>
                      <a:pt x="31283" y="32189"/>
                    </a:cubicBezTo>
                    <a:cubicBezTo>
                      <a:pt x="31789" y="32267"/>
                      <a:pt x="32299" y="32336"/>
                      <a:pt x="32810" y="32405"/>
                    </a:cubicBezTo>
                    <a:lnTo>
                      <a:pt x="33790" y="32537"/>
                    </a:lnTo>
                    <a:cubicBezTo>
                      <a:pt x="34615" y="32655"/>
                      <a:pt x="35464" y="32671"/>
                      <a:pt x="36329" y="32677"/>
                    </a:cubicBezTo>
                    <a:lnTo>
                      <a:pt x="36555" y="32681"/>
                    </a:lnTo>
                    <a:cubicBezTo>
                      <a:pt x="37504" y="32681"/>
                      <a:pt x="38345" y="32655"/>
                      <a:pt x="39120" y="32600"/>
                    </a:cubicBezTo>
                    <a:cubicBezTo>
                      <a:pt x="39536" y="32574"/>
                      <a:pt x="39946" y="32529"/>
                      <a:pt x="40358" y="32476"/>
                    </a:cubicBezTo>
                    <a:cubicBezTo>
                      <a:pt x="40663" y="32435"/>
                      <a:pt x="40962" y="32403"/>
                      <a:pt x="41267" y="32366"/>
                    </a:cubicBezTo>
                    <a:lnTo>
                      <a:pt x="41569" y="32328"/>
                    </a:lnTo>
                    <a:cubicBezTo>
                      <a:pt x="42531" y="32210"/>
                      <a:pt x="43371" y="32086"/>
                      <a:pt x="44135" y="31950"/>
                    </a:cubicBezTo>
                    <a:cubicBezTo>
                      <a:pt x="44608" y="31865"/>
                      <a:pt x="45079" y="31784"/>
                      <a:pt x="45548" y="31707"/>
                    </a:cubicBezTo>
                    <a:cubicBezTo>
                      <a:pt x="45775" y="31672"/>
                      <a:pt x="46003" y="31626"/>
                      <a:pt x="46232" y="31587"/>
                    </a:cubicBezTo>
                    <a:cubicBezTo>
                      <a:pt x="46459" y="31544"/>
                      <a:pt x="46683" y="31503"/>
                      <a:pt x="46910" y="31463"/>
                    </a:cubicBezTo>
                    <a:cubicBezTo>
                      <a:pt x="47879" y="31293"/>
                      <a:pt x="48849" y="31080"/>
                      <a:pt x="49795" y="30823"/>
                    </a:cubicBezTo>
                    <a:cubicBezTo>
                      <a:pt x="50738" y="30574"/>
                      <a:pt x="51623" y="30302"/>
                      <a:pt x="52496" y="29985"/>
                    </a:cubicBezTo>
                    <a:cubicBezTo>
                      <a:pt x="52684" y="29920"/>
                      <a:pt x="52875" y="29855"/>
                      <a:pt x="53066" y="29788"/>
                    </a:cubicBezTo>
                    <a:cubicBezTo>
                      <a:pt x="53297" y="29711"/>
                      <a:pt x="53529" y="29630"/>
                      <a:pt x="53760" y="29545"/>
                    </a:cubicBezTo>
                    <a:lnTo>
                      <a:pt x="54075" y="29429"/>
                    </a:lnTo>
                    <a:cubicBezTo>
                      <a:pt x="54410" y="29304"/>
                      <a:pt x="54739" y="29179"/>
                      <a:pt x="55074" y="29051"/>
                    </a:cubicBezTo>
                    <a:lnTo>
                      <a:pt x="55405" y="28925"/>
                    </a:lnTo>
                    <a:cubicBezTo>
                      <a:pt x="55703" y="28810"/>
                      <a:pt x="56002" y="28698"/>
                      <a:pt x="56296" y="28568"/>
                    </a:cubicBezTo>
                    <a:cubicBezTo>
                      <a:pt x="56627" y="28430"/>
                      <a:pt x="56954" y="28276"/>
                      <a:pt x="57277" y="28125"/>
                    </a:cubicBezTo>
                    <a:lnTo>
                      <a:pt x="57501" y="28018"/>
                    </a:lnTo>
                    <a:lnTo>
                      <a:pt x="57660" y="27945"/>
                    </a:lnTo>
                    <a:cubicBezTo>
                      <a:pt x="57989" y="27791"/>
                      <a:pt x="58324" y="27632"/>
                      <a:pt x="58645" y="27465"/>
                    </a:cubicBezTo>
                    <a:cubicBezTo>
                      <a:pt x="59028" y="27262"/>
                      <a:pt x="59410" y="27056"/>
                      <a:pt x="59784" y="26844"/>
                    </a:cubicBezTo>
                    <a:cubicBezTo>
                      <a:pt x="59847" y="26811"/>
                      <a:pt x="59908" y="26775"/>
                      <a:pt x="59972" y="26738"/>
                    </a:cubicBezTo>
                    <a:cubicBezTo>
                      <a:pt x="60563" y="26401"/>
                      <a:pt x="61168" y="25971"/>
                      <a:pt x="61747" y="25553"/>
                    </a:cubicBezTo>
                    <a:lnTo>
                      <a:pt x="62056" y="25332"/>
                    </a:lnTo>
                    <a:cubicBezTo>
                      <a:pt x="62771" y="24820"/>
                      <a:pt x="63442" y="24253"/>
                      <a:pt x="64064" y="23632"/>
                    </a:cubicBezTo>
                    <a:cubicBezTo>
                      <a:pt x="64167" y="23529"/>
                      <a:pt x="64259" y="23415"/>
                      <a:pt x="64350" y="23305"/>
                    </a:cubicBezTo>
                    <a:lnTo>
                      <a:pt x="64465" y="23169"/>
                    </a:lnTo>
                    <a:lnTo>
                      <a:pt x="64711" y="22891"/>
                    </a:lnTo>
                    <a:lnTo>
                      <a:pt x="64880" y="22694"/>
                    </a:lnTo>
                    <a:cubicBezTo>
                      <a:pt x="65145" y="22384"/>
                      <a:pt x="65405" y="22075"/>
                      <a:pt x="65647" y="21754"/>
                    </a:cubicBezTo>
                    <a:cubicBezTo>
                      <a:pt x="65889" y="21427"/>
                      <a:pt x="66124" y="21103"/>
                      <a:pt x="66344" y="20761"/>
                    </a:cubicBezTo>
                    <a:lnTo>
                      <a:pt x="66579" y="20406"/>
                    </a:lnTo>
                    <a:cubicBezTo>
                      <a:pt x="66697" y="20229"/>
                      <a:pt x="66818" y="20050"/>
                      <a:pt x="66928" y="19870"/>
                    </a:cubicBezTo>
                    <a:cubicBezTo>
                      <a:pt x="67094" y="19608"/>
                      <a:pt x="67241" y="19316"/>
                      <a:pt x="67413" y="18922"/>
                    </a:cubicBezTo>
                    <a:lnTo>
                      <a:pt x="67608" y="18465"/>
                    </a:lnTo>
                    <a:lnTo>
                      <a:pt x="67803" y="18008"/>
                    </a:lnTo>
                    <a:cubicBezTo>
                      <a:pt x="67943" y="17681"/>
                      <a:pt x="68065" y="17347"/>
                      <a:pt x="68169" y="17007"/>
                    </a:cubicBezTo>
                    <a:cubicBezTo>
                      <a:pt x="68260" y="16717"/>
                      <a:pt x="68367" y="16433"/>
                      <a:pt x="68473" y="16148"/>
                    </a:cubicBezTo>
                    <a:cubicBezTo>
                      <a:pt x="68613" y="15772"/>
                      <a:pt x="68715" y="15464"/>
                      <a:pt x="68811" y="15144"/>
                    </a:cubicBezTo>
                    <a:lnTo>
                      <a:pt x="68899" y="14855"/>
                    </a:lnTo>
                    <a:cubicBezTo>
                      <a:pt x="68977" y="14613"/>
                      <a:pt x="69050" y="14370"/>
                      <a:pt x="69105" y="14121"/>
                    </a:cubicBezTo>
                    <a:cubicBezTo>
                      <a:pt x="69123" y="14037"/>
                      <a:pt x="69139" y="13952"/>
                      <a:pt x="69153" y="13864"/>
                    </a:cubicBezTo>
                    <a:lnTo>
                      <a:pt x="69204" y="13613"/>
                    </a:lnTo>
                    <a:cubicBezTo>
                      <a:pt x="69245" y="13426"/>
                      <a:pt x="69281" y="13239"/>
                      <a:pt x="69310" y="13052"/>
                    </a:cubicBezTo>
                    <a:cubicBezTo>
                      <a:pt x="69318" y="13012"/>
                      <a:pt x="69322" y="12973"/>
                      <a:pt x="69330" y="12931"/>
                    </a:cubicBezTo>
                    <a:cubicBezTo>
                      <a:pt x="69310" y="12818"/>
                      <a:pt x="69307" y="12714"/>
                      <a:pt x="69303" y="12567"/>
                    </a:cubicBezTo>
                    <a:cubicBezTo>
                      <a:pt x="69299" y="12200"/>
                      <a:pt x="69271" y="11834"/>
                      <a:pt x="69234" y="11452"/>
                    </a:cubicBezTo>
                    <a:cubicBezTo>
                      <a:pt x="69216" y="11239"/>
                      <a:pt x="69196" y="11022"/>
                      <a:pt x="69182" y="10805"/>
                    </a:cubicBezTo>
                    <a:cubicBezTo>
                      <a:pt x="69167" y="10594"/>
                      <a:pt x="69153" y="10373"/>
                      <a:pt x="69182" y="10105"/>
                    </a:cubicBezTo>
                    <a:cubicBezTo>
                      <a:pt x="69196" y="9950"/>
                      <a:pt x="69212" y="9778"/>
                      <a:pt x="69310" y="9656"/>
                    </a:cubicBezTo>
                    <a:cubicBezTo>
                      <a:pt x="69340" y="9609"/>
                      <a:pt x="69374" y="9569"/>
                      <a:pt x="69439" y="9498"/>
                    </a:cubicBezTo>
                    <a:lnTo>
                      <a:pt x="69456" y="9469"/>
                    </a:lnTo>
                    <a:cubicBezTo>
                      <a:pt x="69381" y="9383"/>
                      <a:pt x="69275" y="9325"/>
                      <a:pt x="69160" y="9307"/>
                    </a:cubicBezTo>
                    <a:cubicBezTo>
                      <a:pt x="69123" y="9069"/>
                      <a:pt x="69109" y="8831"/>
                      <a:pt x="69094" y="8586"/>
                    </a:cubicBezTo>
                    <a:cubicBezTo>
                      <a:pt x="69064" y="8052"/>
                      <a:pt x="69009" y="7561"/>
                      <a:pt x="68948" y="7072"/>
                    </a:cubicBezTo>
                    <a:lnTo>
                      <a:pt x="68933" y="6966"/>
                    </a:lnTo>
                    <a:cubicBezTo>
                      <a:pt x="68879" y="6537"/>
                      <a:pt x="68824" y="6093"/>
                      <a:pt x="68816" y="5652"/>
                    </a:cubicBezTo>
                    <a:cubicBezTo>
                      <a:pt x="68826" y="5223"/>
                      <a:pt x="68838" y="4797"/>
                      <a:pt x="68867" y="4367"/>
                    </a:cubicBezTo>
                    <a:cubicBezTo>
                      <a:pt x="68886" y="4129"/>
                      <a:pt x="68905" y="3890"/>
                      <a:pt x="68919" y="3651"/>
                    </a:cubicBezTo>
                    <a:lnTo>
                      <a:pt x="68919" y="3651"/>
                    </a:lnTo>
                    <a:cubicBezTo>
                      <a:pt x="68905" y="3703"/>
                      <a:pt x="68889" y="3754"/>
                      <a:pt x="68869" y="3817"/>
                    </a:cubicBezTo>
                    <a:cubicBezTo>
                      <a:pt x="68829" y="3989"/>
                      <a:pt x="68792" y="4162"/>
                      <a:pt x="68749" y="4330"/>
                    </a:cubicBezTo>
                    <a:lnTo>
                      <a:pt x="68727" y="4434"/>
                    </a:lnTo>
                    <a:cubicBezTo>
                      <a:pt x="68694" y="4568"/>
                      <a:pt x="68662" y="4708"/>
                      <a:pt x="68617" y="4840"/>
                    </a:cubicBezTo>
                    <a:cubicBezTo>
                      <a:pt x="68616" y="4843"/>
                      <a:pt x="68616" y="4844"/>
                      <a:pt x="68614" y="4847"/>
                    </a:cubicBezTo>
                    <a:lnTo>
                      <a:pt x="68580" y="5010"/>
                    </a:lnTo>
                    <a:lnTo>
                      <a:pt x="68489" y="5255"/>
                    </a:lnTo>
                    <a:cubicBezTo>
                      <a:pt x="68448" y="5362"/>
                      <a:pt x="68414" y="5468"/>
                      <a:pt x="68353" y="5674"/>
                    </a:cubicBezTo>
                    <a:cubicBezTo>
                      <a:pt x="68322" y="5781"/>
                      <a:pt x="68243" y="5870"/>
                      <a:pt x="68140" y="5916"/>
                    </a:cubicBezTo>
                    <a:cubicBezTo>
                      <a:pt x="68107" y="6038"/>
                      <a:pt x="68069" y="6159"/>
                      <a:pt x="68025" y="6276"/>
                    </a:cubicBezTo>
                    <a:cubicBezTo>
                      <a:pt x="67919" y="6568"/>
                      <a:pt x="67795" y="6855"/>
                      <a:pt x="67661" y="7138"/>
                    </a:cubicBezTo>
                    <a:lnTo>
                      <a:pt x="67515" y="7443"/>
                    </a:lnTo>
                    <a:lnTo>
                      <a:pt x="67248" y="8004"/>
                    </a:lnTo>
                    <a:cubicBezTo>
                      <a:pt x="67148" y="8213"/>
                      <a:pt x="67046" y="8430"/>
                      <a:pt x="66908" y="8613"/>
                    </a:cubicBezTo>
                    <a:cubicBezTo>
                      <a:pt x="66484" y="9212"/>
                      <a:pt x="65863" y="9608"/>
                      <a:pt x="65316" y="9957"/>
                    </a:cubicBezTo>
                    <a:lnTo>
                      <a:pt x="64919" y="10218"/>
                    </a:lnTo>
                    <a:cubicBezTo>
                      <a:pt x="64714" y="10361"/>
                      <a:pt x="64504" y="10497"/>
                      <a:pt x="64287" y="10626"/>
                    </a:cubicBezTo>
                    <a:cubicBezTo>
                      <a:pt x="64158" y="10702"/>
                      <a:pt x="64025" y="10773"/>
                      <a:pt x="63887" y="10834"/>
                    </a:cubicBezTo>
                    <a:cubicBezTo>
                      <a:pt x="63751" y="10911"/>
                      <a:pt x="63613" y="10979"/>
                      <a:pt x="63469" y="11045"/>
                    </a:cubicBezTo>
                    <a:cubicBezTo>
                      <a:pt x="63168" y="11183"/>
                      <a:pt x="62865" y="11323"/>
                      <a:pt x="62555" y="11441"/>
                    </a:cubicBezTo>
                    <a:cubicBezTo>
                      <a:pt x="62062" y="11628"/>
                      <a:pt x="61554" y="11770"/>
                      <a:pt x="61035" y="11865"/>
                    </a:cubicBezTo>
                    <a:lnTo>
                      <a:pt x="60945" y="11894"/>
                    </a:lnTo>
                    <a:lnTo>
                      <a:pt x="60621" y="11977"/>
                    </a:lnTo>
                    <a:cubicBezTo>
                      <a:pt x="60286" y="12060"/>
                      <a:pt x="59941" y="12137"/>
                      <a:pt x="59600" y="12186"/>
                    </a:cubicBezTo>
                    <a:cubicBezTo>
                      <a:pt x="59175" y="12241"/>
                      <a:pt x="58698" y="12275"/>
                      <a:pt x="58054" y="12296"/>
                    </a:cubicBezTo>
                    <a:lnTo>
                      <a:pt x="57798" y="12300"/>
                    </a:lnTo>
                    <a:cubicBezTo>
                      <a:pt x="57692" y="12300"/>
                      <a:pt x="57588" y="12296"/>
                      <a:pt x="57486" y="12292"/>
                    </a:cubicBezTo>
                    <a:lnTo>
                      <a:pt x="57328" y="12288"/>
                    </a:lnTo>
                    <a:lnTo>
                      <a:pt x="57203" y="12275"/>
                    </a:lnTo>
                    <a:cubicBezTo>
                      <a:pt x="57045" y="12267"/>
                      <a:pt x="56877" y="12259"/>
                      <a:pt x="56716" y="12226"/>
                    </a:cubicBezTo>
                    <a:cubicBezTo>
                      <a:pt x="56579" y="12198"/>
                      <a:pt x="56490" y="12157"/>
                      <a:pt x="56436" y="12097"/>
                    </a:cubicBezTo>
                    <a:cubicBezTo>
                      <a:pt x="56087" y="12068"/>
                      <a:pt x="55699" y="12009"/>
                      <a:pt x="55275" y="11926"/>
                    </a:cubicBezTo>
                    <a:cubicBezTo>
                      <a:pt x="55061" y="11877"/>
                      <a:pt x="54848" y="11818"/>
                      <a:pt x="54639" y="11749"/>
                    </a:cubicBezTo>
                    <a:cubicBezTo>
                      <a:pt x="54496" y="11706"/>
                      <a:pt x="54357" y="11650"/>
                      <a:pt x="54227" y="11579"/>
                    </a:cubicBezTo>
                    <a:cubicBezTo>
                      <a:pt x="53972" y="11445"/>
                      <a:pt x="53727" y="11294"/>
                      <a:pt x="53492" y="11128"/>
                    </a:cubicBezTo>
                    <a:lnTo>
                      <a:pt x="53415" y="11069"/>
                    </a:lnTo>
                    <a:lnTo>
                      <a:pt x="53338" y="11007"/>
                    </a:lnTo>
                    <a:cubicBezTo>
                      <a:pt x="53191" y="10897"/>
                      <a:pt x="53044" y="10787"/>
                      <a:pt x="52905" y="10667"/>
                    </a:cubicBezTo>
                    <a:lnTo>
                      <a:pt x="52768" y="10539"/>
                    </a:lnTo>
                    <a:lnTo>
                      <a:pt x="52768" y="10539"/>
                    </a:lnTo>
                    <a:lnTo>
                      <a:pt x="52795" y="10571"/>
                    </a:lnTo>
                    <a:cubicBezTo>
                      <a:pt x="52926" y="10726"/>
                      <a:pt x="53063" y="10880"/>
                      <a:pt x="53218" y="11016"/>
                    </a:cubicBezTo>
                    <a:cubicBezTo>
                      <a:pt x="53364" y="11150"/>
                      <a:pt x="53518" y="11276"/>
                      <a:pt x="53734" y="11448"/>
                    </a:cubicBezTo>
                    <a:cubicBezTo>
                      <a:pt x="53900" y="11566"/>
                      <a:pt x="54069" y="11684"/>
                      <a:pt x="54237" y="11786"/>
                    </a:cubicBezTo>
                    <a:cubicBezTo>
                      <a:pt x="54424" y="11901"/>
                      <a:pt x="54619" y="12001"/>
                      <a:pt x="54822" y="12086"/>
                    </a:cubicBezTo>
                    <a:cubicBezTo>
                      <a:pt x="55172" y="12230"/>
                      <a:pt x="55531" y="12353"/>
                      <a:pt x="55897" y="12454"/>
                    </a:cubicBezTo>
                    <a:cubicBezTo>
                      <a:pt x="56326" y="12569"/>
                      <a:pt x="56775" y="12634"/>
                      <a:pt x="57230" y="12697"/>
                    </a:cubicBezTo>
                    <a:cubicBezTo>
                      <a:pt x="57652" y="12748"/>
                      <a:pt x="58096" y="12795"/>
                      <a:pt x="58535" y="12803"/>
                    </a:cubicBezTo>
                    <a:cubicBezTo>
                      <a:pt x="58969" y="12813"/>
                      <a:pt x="59402" y="12818"/>
                      <a:pt x="59836" y="12818"/>
                    </a:cubicBezTo>
                    <a:lnTo>
                      <a:pt x="60170" y="12821"/>
                    </a:lnTo>
                    <a:lnTo>
                      <a:pt x="60499" y="12821"/>
                    </a:lnTo>
                    <a:lnTo>
                      <a:pt x="60638" y="12818"/>
                    </a:lnTo>
                    <a:lnTo>
                      <a:pt x="60785" y="12813"/>
                    </a:lnTo>
                    <a:cubicBezTo>
                      <a:pt x="60868" y="12813"/>
                      <a:pt x="60950" y="12822"/>
                      <a:pt x="61030" y="12843"/>
                    </a:cubicBezTo>
                    <a:cubicBezTo>
                      <a:pt x="61249" y="12902"/>
                      <a:pt x="61404" y="13101"/>
                      <a:pt x="61405" y="13328"/>
                    </a:cubicBezTo>
                    <a:cubicBezTo>
                      <a:pt x="61405" y="13519"/>
                      <a:pt x="61281" y="13702"/>
                      <a:pt x="61092" y="13795"/>
                    </a:cubicBezTo>
                    <a:cubicBezTo>
                      <a:pt x="60879" y="13901"/>
                      <a:pt x="60656" y="13978"/>
                      <a:pt x="60432" y="14051"/>
                    </a:cubicBezTo>
                    <a:cubicBezTo>
                      <a:pt x="60304" y="14094"/>
                      <a:pt x="60171" y="14132"/>
                      <a:pt x="60044" y="14164"/>
                    </a:cubicBezTo>
                    <a:cubicBezTo>
                      <a:pt x="59904" y="14272"/>
                      <a:pt x="59738" y="14341"/>
                      <a:pt x="59596" y="14399"/>
                    </a:cubicBezTo>
                    <a:lnTo>
                      <a:pt x="59488" y="14443"/>
                    </a:lnTo>
                    <a:lnTo>
                      <a:pt x="59277" y="14521"/>
                    </a:lnTo>
                    <a:cubicBezTo>
                      <a:pt x="59078" y="14594"/>
                      <a:pt x="58879" y="14664"/>
                      <a:pt x="58678" y="14719"/>
                    </a:cubicBezTo>
                    <a:cubicBezTo>
                      <a:pt x="58234" y="14850"/>
                      <a:pt x="57777" y="14938"/>
                      <a:pt x="57316" y="14981"/>
                    </a:cubicBezTo>
                    <a:cubicBezTo>
                      <a:pt x="57011" y="15006"/>
                      <a:pt x="56707" y="15017"/>
                      <a:pt x="56402" y="15017"/>
                    </a:cubicBezTo>
                    <a:cubicBezTo>
                      <a:pt x="55870" y="15017"/>
                      <a:pt x="55312" y="14981"/>
                      <a:pt x="54707" y="14910"/>
                    </a:cubicBezTo>
                    <a:cubicBezTo>
                      <a:pt x="54325" y="14863"/>
                      <a:pt x="53990" y="14785"/>
                      <a:pt x="53682" y="14667"/>
                    </a:cubicBezTo>
                    <a:lnTo>
                      <a:pt x="53479" y="14590"/>
                    </a:lnTo>
                    <a:cubicBezTo>
                      <a:pt x="53403" y="14569"/>
                      <a:pt x="53333" y="14532"/>
                      <a:pt x="53219" y="14476"/>
                    </a:cubicBezTo>
                    <a:cubicBezTo>
                      <a:pt x="53099" y="14421"/>
                      <a:pt x="52981" y="14358"/>
                      <a:pt x="52863" y="14296"/>
                    </a:cubicBezTo>
                    <a:lnTo>
                      <a:pt x="52361" y="14042"/>
                    </a:lnTo>
                    <a:lnTo>
                      <a:pt x="52112" y="13914"/>
                    </a:lnTo>
                    <a:cubicBezTo>
                      <a:pt x="51844" y="13778"/>
                      <a:pt x="51583" y="13638"/>
                      <a:pt x="51334" y="13466"/>
                    </a:cubicBezTo>
                    <a:cubicBezTo>
                      <a:pt x="51066" y="13283"/>
                      <a:pt x="50794" y="13092"/>
                      <a:pt x="50536" y="12894"/>
                    </a:cubicBezTo>
                    <a:cubicBezTo>
                      <a:pt x="50301" y="12709"/>
                      <a:pt x="50108" y="12556"/>
                      <a:pt x="49943" y="12354"/>
                    </a:cubicBezTo>
                    <a:cubicBezTo>
                      <a:pt x="49768" y="12145"/>
                      <a:pt x="49615" y="11919"/>
                      <a:pt x="49487" y="11679"/>
                    </a:cubicBezTo>
                    <a:lnTo>
                      <a:pt x="49410" y="11539"/>
                    </a:lnTo>
                    <a:cubicBezTo>
                      <a:pt x="49308" y="11352"/>
                      <a:pt x="49208" y="11165"/>
                      <a:pt x="49098" y="10982"/>
                    </a:cubicBezTo>
                    <a:lnTo>
                      <a:pt x="48778" y="10460"/>
                    </a:lnTo>
                    <a:lnTo>
                      <a:pt x="48579" y="10136"/>
                    </a:lnTo>
                    <a:cubicBezTo>
                      <a:pt x="48485" y="9978"/>
                      <a:pt x="48385" y="9821"/>
                      <a:pt x="48225" y="9600"/>
                    </a:cubicBezTo>
                    <a:cubicBezTo>
                      <a:pt x="48153" y="9505"/>
                      <a:pt x="48088" y="9417"/>
                      <a:pt x="48029" y="9322"/>
                    </a:cubicBezTo>
                    <a:lnTo>
                      <a:pt x="47881" y="9098"/>
                    </a:lnTo>
                    <a:cubicBezTo>
                      <a:pt x="47782" y="8936"/>
                      <a:pt x="47683" y="8778"/>
                      <a:pt x="47573" y="8627"/>
                    </a:cubicBezTo>
                    <a:cubicBezTo>
                      <a:pt x="47390" y="8400"/>
                      <a:pt x="47166" y="8183"/>
                      <a:pt x="46868" y="7945"/>
                    </a:cubicBezTo>
                    <a:cubicBezTo>
                      <a:pt x="46608" y="7762"/>
                      <a:pt x="46332" y="7601"/>
                      <a:pt x="46046" y="7463"/>
                    </a:cubicBezTo>
                    <a:cubicBezTo>
                      <a:pt x="45498" y="7252"/>
                      <a:pt x="44930" y="7101"/>
                      <a:pt x="44349" y="7012"/>
                    </a:cubicBezTo>
                    <a:cubicBezTo>
                      <a:pt x="44105" y="6974"/>
                      <a:pt x="43856" y="6953"/>
                      <a:pt x="43608" y="6950"/>
                    </a:cubicBezTo>
                    <a:cubicBezTo>
                      <a:pt x="43486" y="6950"/>
                      <a:pt x="43366" y="6957"/>
                      <a:pt x="43246" y="6972"/>
                    </a:cubicBezTo>
                    <a:cubicBezTo>
                      <a:pt x="42854" y="7042"/>
                      <a:pt x="42510" y="7129"/>
                      <a:pt x="42209" y="7243"/>
                    </a:cubicBezTo>
                    <a:cubicBezTo>
                      <a:pt x="41912" y="7383"/>
                      <a:pt x="41634" y="7584"/>
                      <a:pt x="41372" y="7779"/>
                    </a:cubicBezTo>
                    <a:cubicBezTo>
                      <a:pt x="41212" y="7902"/>
                      <a:pt x="41059" y="8035"/>
                      <a:pt x="40914" y="8176"/>
                    </a:cubicBezTo>
                    <a:cubicBezTo>
                      <a:pt x="40755" y="8333"/>
                      <a:pt x="40602" y="8491"/>
                      <a:pt x="40448" y="8656"/>
                    </a:cubicBezTo>
                    <a:cubicBezTo>
                      <a:pt x="40176" y="8948"/>
                      <a:pt x="39912" y="9252"/>
                      <a:pt x="39610" y="9630"/>
                    </a:cubicBezTo>
                    <a:cubicBezTo>
                      <a:pt x="39452" y="9847"/>
                      <a:pt x="39291" y="10063"/>
                      <a:pt x="39131" y="10272"/>
                    </a:cubicBezTo>
                    <a:lnTo>
                      <a:pt x="39141" y="10261"/>
                    </a:lnTo>
                    <a:lnTo>
                      <a:pt x="39141" y="10261"/>
                    </a:lnTo>
                    <a:cubicBezTo>
                      <a:pt x="38843" y="10650"/>
                      <a:pt x="38561" y="11035"/>
                      <a:pt x="38329" y="11439"/>
                    </a:cubicBezTo>
                    <a:cubicBezTo>
                      <a:pt x="38125" y="11809"/>
                      <a:pt x="37940" y="12188"/>
                      <a:pt x="37774" y="12577"/>
                    </a:cubicBezTo>
                    <a:cubicBezTo>
                      <a:pt x="37687" y="12794"/>
                      <a:pt x="37598" y="13011"/>
                      <a:pt x="37513" y="13228"/>
                    </a:cubicBezTo>
                    <a:cubicBezTo>
                      <a:pt x="37404" y="13510"/>
                      <a:pt x="37276" y="13785"/>
                      <a:pt x="37140" y="14056"/>
                    </a:cubicBezTo>
                    <a:lnTo>
                      <a:pt x="36955" y="14409"/>
                    </a:lnTo>
                    <a:lnTo>
                      <a:pt x="36732" y="14838"/>
                    </a:lnTo>
                    <a:lnTo>
                      <a:pt x="36622" y="15070"/>
                    </a:lnTo>
                    <a:cubicBezTo>
                      <a:pt x="36534" y="15253"/>
                      <a:pt x="36445" y="15437"/>
                      <a:pt x="36340" y="15609"/>
                    </a:cubicBezTo>
                    <a:cubicBezTo>
                      <a:pt x="36187" y="15859"/>
                      <a:pt x="36011" y="16094"/>
                      <a:pt x="35818" y="16314"/>
                    </a:cubicBezTo>
                    <a:lnTo>
                      <a:pt x="35564" y="16593"/>
                    </a:lnTo>
                    <a:cubicBezTo>
                      <a:pt x="35465" y="16702"/>
                      <a:pt x="35367" y="16813"/>
                      <a:pt x="35266" y="16927"/>
                    </a:cubicBezTo>
                    <a:cubicBezTo>
                      <a:pt x="34970" y="17272"/>
                      <a:pt x="34666" y="17602"/>
                      <a:pt x="34358" y="17936"/>
                    </a:cubicBezTo>
                    <a:lnTo>
                      <a:pt x="33928" y="18403"/>
                    </a:lnTo>
                    <a:cubicBezTo>
                      <a:pt x="33846" y="18491"/>
                      <a:pt x="33731" y="18542"/>
                      <a:pt x="33610" y="18542"/>
                    </a:cubicBezTo>
                    <a:cubicBezTo>
                      <a:pt x="33607" y="18542"/>
                      <a:pt x="33604" y="18542"/>
                      <a:pt x="33601" y="18542"/>
                    </a:cubicBezTo>
                    <a:cubicBezTo>
                      <a:pt x="33596" y="18542"/>
                      <a:pt x="33591" y="18542"/>
                      <a:pt x="33586" y="18542"/>
                    </a:cubicBezTo>
                    <a:cubicBezTo>
                      <a:pt x="33530" y="18542"/>
                      <a:pt x="33475" y="18529"/>
                      <a:pt x="33424" y="18505"/>
                    </a:cubicBezTo>
                    <a:cubicBezTo>
                      <a:pt x="33160" y="18645"/>
                      <a:pt x="32881" y="18774"/>
                      <a:pt x="32537" y="18917"/>
                    </a:cubicBezTo>
                    <a:cubicBezTo>
                      <a:pt x="32350" y="18998"/>
                      <a:pt x="32163" y="19075"/>
                      <a:pt x="31972" y="19140"/>
                    </a:cubicBezTo>
                    <a:cubicBezTo>
                      <a:pt x="31696" y="19237"/>
                      <a:pt x="31420" y="19327"/>
                      <a:pt x="31142" y="19408"/>
                    </a:cubicBezTo>
                    <a:cubicBezTo>
                      <a:pt x="30910" y="19479"/>
                      <a:pt x="30675" y="19538"/>
                      <a:pt x="30437" y="19593"/>
                    </a:cubicBezTo>
                    <a:cubicBezTo>
                      <a:pt x="30308" y="19625"/>
                      <a:pt x="30180" y="19652"/>
                      <a:pt x="30048" y="19680"/>
                    </a:cubicBezTo>
                    <a:cubicBezTo>
                      <a:pt x="29871" y="19735"/>
                      <a:pt x="29692" y="19787"/>
                      <a:pt x="29512" y="19838"/>
                    </a:cubicBezTo>
                    <a:cubicBezTo>
                      <a:pt x="29061" y="19968"/>
                      <a:pt x="28602" y="20067"/>
                      <a:pt x="28139" y="20137"/>
                    </a:cubicBezTo>
                    <a:cubicBezTo>
                      <a:pt x="27853" y="20172"/>
                      <a:pt x="27567" y="20208"/>
                      <a:pt x="27279" y="20235"/>
                    </a:cubicBezTo>
                    <a:cubicBezTo>
                      <a:pt x="27112" y="20249"/>
                      <a:pt x="26935" y="20261"/>
                      <a:pt x="26763" y="20271"/>
                    </a:cubicBezTo>
                    <a:lnTo>
                      <a:pt x="26553" y="20283"/>
                    </a:lnTo>
                    <a:cubicBezTo>
                      <a:pt x="26457" y="20283"/>
                      <a:pt x="26359" y="20242"/>
                      <a:pt x="26259" y="20180"/>
                    </a:cubicBezTo>
                    <a:cubicBezTo>
                      <a:pt x="25812" y="20261"/>
                      <a:pt x="25279" y="20348"/>
                      <a:pt x="24751" y="20381"/>
                    </a:cubicBezTo>
                    <a:cubicBezTo>
                      <a:pt x="24464" y="20397"/>
                      <a:pt x="24181" y="20403"/>
                      <a:pt x="23900" y="20411"/>
                    </a:cubicBezTo>
                    <a:lnTo>
                      <a:pt x="23804" y="20411"/>
                    </a:lnTo>
                    <a:cubicBezTo>
                      <a:pt x="23646" y="20411"/>
                      <a:pt x="23492" y="20403"/>
                      <a:pt x="23334" y="20399"/>
                    </a:cubicBezTo>
                    <a:lnTo>
                      <a:pt x="23195" y="20397"/>
                    </a:lnTo>
                    <a:cubicBezTo>
                      <a:pt x="22974" y="20389"/>
                      <a:pt x="22751" y="20364"/>
                      <a:pt x="22534" y="20334"/>
                    </a:cubicBezTo>
                    <a:cubicBezTo>
                      <a:pt x="22243" y="20297"/>
                      <a:pt x="21953" y="20253"/>
                      <a:pt x="21663" y="20206"/>
                    </a:cubicBezTo>
                    <a:cubicBezTo>
                      <a:pt x="21204" y="20121"/>
                      <a:pt x="20737" y="19989"/>
                      <a:pt x="20302" y="19853"/>
                    </a:cubicBezTo>
                    <a:cubicBezTo>
                      <a:pt x="19729" y="19683"/>
                      <a:pt x="19273" y="19520"/>
                      <a:pt x="18861" y="19343"/>
                    </a:cubicBezTo>
                    <a:cubicBezTo>
                      <a:pt x="18433" y="19163"/>
                      <a:pt x="18017" y="18951"/>
                      <a:pt x="17618" y="18712"/>
                    </a:cubicBezTo>
                    <a:cubicBezTo>
                      <a:pt x="17448" y="18614"/>
                      <a:pt x="17277" y="18505"/>
                      <a:pt x="17111" y="18391"/>
                    </a:cubicBezTo>
                    <a:lnTo>
                      <a:pt x="16942" y="18267"/>
                    </a:lnTo>
                    <a:cubicBezTo>
                      <a:pt x="16881" y="18231"/>
                      <a:pt x="16827" y="18185"/>
                      <a:pt x="16780" y="18131"/>
                    </a:cubicBezTo>
                    <a:cubicBezTo>
                      <a:pt x="16723" y="18058"/>
                      <a:pt x="16663" y="17989"/>
                      <a:pt x="16638" y="17892"/>
                    </a:cubicBezTo>
                    <a:cubicBezTo>
                      <a:pt x="16621" y="17824"/>
                      <a:pt x="16620" y="17752"/>
                      <a:pt x="16634" y="17683"/>
                    </a:cubicBezTo>
                    <a:cubicBezTo>
                      <a:pt x="16516" y="17559"/>
                      <a:pt x="16400" y="17430"/>
                      <a:pt x="16285" y="17297"/>
                    </a:cubicBezTo>
                    <a:cubicBezTo>
                      <a:pt x="16285" y="17297"/>
                      <a:pt x="16216" y="17203"/>
                      <a:pt x="16216" y="17199"/>
                    </a:cubicBezTo>
                    <a:cubicBezTo>
                      <a:pt x="16172" y="17212"/>
                      <a:pt x="16128" y="17217"/>
                      <a:pt x="16084" y="17217"/>
                    </a:cubicBezTo>
                    <a:cubicBezTo>
                      <a:pt x="16033" y="17217"/>
                      <a:pt x="15985" y="17207"/>
                      <a:pt x="15893" y="17163"/>
                    </a:cubicBezTo>
                    <a:cubicBezTo>
                      <a:pt x="15804" y="17122"/>
                      <a:pt x="15723" y="17085"/>
                      <a:pt x="15653" y="17012"/>
                    </a:cubicBezTo>
                    <a:cubicBezTo>
                      <a:pt x="15614" y="16973"/>
                      <a:pt x="15579" y="16930"/>
                      <a:pt x="15548" y="16883"/>
                    </a:cubicBezTo>
                    <a:lnTo>
                      <a:pt x="15478" y="16795"/>
                    </a:lnTo>
                    <a:lnTo>
                      <a:pt x="15412" y="16700"/>
                    </a:lnTo>
                    <a:lnTo>
                      <a:pt x="15239" y="16458"/>
                    </a:lnTo>
                    <a:lnTo>
                      <a:pt x="15070" y="16211"/>
                    </a:lnTo>
                    <a:lnTo>
                      <a:pt x="15001" y="16115"/>
                    </a:lnTo>
                    <a:cubicBezTo>
                      <a:pt x="14791" y="15823"/>
                      <a:pt x="14583" y="15526"/>
                      <a:pt x="14395" y="15220"/>
                    </a:cubicBezTo>
                    <a:lnTo>
                      <a:pt x="14311" y="15094"/>
                    </a:lnTo>
                    <a:cubicBezTo>
                      <a:pt x="14222" y="14960"/>
                      <a:pt x="14134" y="14824"/>
                      <a:pt x="14057" y="14684"/>
                    </a:cubicBezTo>
                    <a:lnTo>
                      <a:pt x="13885" y="14381"/>
                    </a:lnTo>
                    <a:lnTo>
                      <a:pt x="13716" y="14072"/>
                    </a:lnTo>
                    <a:cubicBezTo>
                      <a:pt x="13510" y="13694"/>
                      <a:pt x="13332" y="13303"/>
                      <a:pt x="13183" y="12901"/>
                    </a:cubicBezTo>
                    <a:cubicBezTo>
                      <a:pt x="13095" y="12666"/>
                      <a:pt x="13019" y="12426"/>
                      <a:pt x="12955" y="12184"/>
                    </a:cubicBezTo>
                    <a:lnTo>
                      <a:pt x="12949" y="12060"/>
                    </a:lnTo>
                    <a:cubicBezTo>
                      <a:pt x="12904" y="12020"/>
                      <a:pt x="12857" y="11975"/>
                      <a:pt x="12827" y="11909"/>
                    </a:cubicBezTo>
                    <a:cubicBezTo>
                      <a:pt x="12805" y="11865"/>
                      <a:pt x="12784" y="11821"/>
                      <a:pt x="12764" y="11773"/>
                    </a:cubicBezTo>
                    <a:cubicBezTo>
                      <a:pt x="12740" y="11703"/>
                      <a:pt x="12713" y="11634"/>
                      <a:pt x="12685" y="11565"/>
                    </a:cubicBezTo>
                    <a:cubicBezTo>
                      <a:pt x="12614" y="11370"/>
                      <a:pt x="12549" y="11175"/>
                      <a:pt x="12482" y="10980"/>
                    </a:cubicBezTo>
                    <a:cubicBezTo>
                      <a:pt x="12380" y="10672"/>
                      <a:pt x="12277" y="10363"/>
                      <a:pt x="12193" y="10044"/>
                    </a:cubicBezTo>
                    <a:cubicBezTo>
                      <a:pt x="12108" y="9718"/>
                      <a:pt x="12023" y="9391"/>
                      <a:pt x="11954" y="9064"/>
                    </a:cubicBezTo>
                    <a:cubicBezTo>
                      <a:pt x="11869" y="8701"/>
                      <a:pt x="11800" y="8333"/>
                      <a:pt x="11733" y="7967"/>
                    </a:cubicBezTo>
                    <a:cubicBezTo>
                      <a:pt x="11638" y="7456"/>
                      <a:pt x="11590" y="6935"/>
                      <a:pt x="11550" y="6417"/>
                    </a:cubicBezTo>
                    <a:cubicBezTo>
                      <a:pt x="11540" y="6430"/>
                      <a:pt x="11529" y="6443"/>
                      <a:pt x="11517" y="6453"/>
                    </a:cubicBezTo>
                    <a:cubicBezTo>
                      <a:pt x="11477" y="6490"/>
                      <a:pt x="11432" y="6523"/>
                      <a:pt x="11392" y="6557"/>
                    </a:cubicBezTo>
                    <a:cubicBezTo>
                      <a:pt x="11249" y="6591"/>
                      <a:pt x="11103" y="6609"/>
                      <a:pt x="10955" y="6612"/>
                    </a:cubicBezTo>
                    <a:cubicBezTo>
                      <a:pt x="10567" y="6604"/>
                      <a:pt x="10218" y="6593"/>
                      <a:pt x="9853" y="6527"/>
                    </a:cubicBezTo>
                    <a:cubicBezTo>
                      <a:pt x="9469" y="6461"/>
                      <a:pt x="9124" y="6400"/>
                      <a:pt x="8782" y="6311"/>
                    </a:cubicBezTo>
                    <a:cubicBezTo>
                      <a:pt x="8403" y="6193"/>
                      <a:pt x="8041" y="6002"/>
                      <a:pt x="7769" y="5848"/>
                    </a:cubicBezTo>
                    <a:cubicBezTo>
                      <a:pt x="7538" y="5703"/>
                      <a:pt x="7316" y="5546"/>
                      <a:pt x="7101" y="5379"/>
                    </a:cubicBezTo>
                    <a:cubicBezTo>
                      <a:pt x="6980" y="5280"/>
                      <a:pt x="6862" y="5180"/>
                      <a:pt x="6748" y="5077"/>
                    </a:cubicBezTo>
                    <a:cubicBezTo>
                      <a:pt x="6631" y="4975"/>
                      <a:pt x="6513" y="4872"/>
                      <a:pt x="6397" y="4776"/>
                    </a:cubicBezTo>
                    <a:cubicBezTo>
                      <a:pt x="5977" y="4427"/>
                      <a:pt x="5540" y="4104"/>
                      <a:pt x="5104" y="3785"/>
                    </a:cubicBezTo>
                    <a:cubicBezTo>
                      <a:pt x="4872" y="3621"/>
                      <a:pt x="4652" y="3448"/>
                      <a:pt x="4440" y="3264"/>
                    </a:cubicBezTo>
                    <a:cubicBezTo>
                      <a:pt x="4300" y="3143"/>
                      <a:pt x="4168" y="3018"/>
                      <a:pt x="4036" y="2894"/>
                    </a:cubicBezTo>
                    <a:cubicBezTo>
                      <a:pt x="3933" y="2798"/>
                      <a:pt x="3829" y="2703"/>
                      <a:pt x="3723" y="2606"/>
                    </a:cubicBezTo>
                    <a:cubicBezTo>
                      <a:pt x="3598" y="2500"/>
                      <a:pt x="3474" y="2398"/>
                      <a:pt x="3346" y="2291"/>
                    </a:cubicBezTo>
                    <a:cubicBezTo>
                      <a:pt x="3246" y="2214"/>
                      <a:pt x="3147" y="2134"/>
                      <a:pt x="3051" y="2053"/>
                    </a:cubicBezTo>
                    <a:cubicBezTo>
                      <a:pt x="2820" y="1858"/>
                      <a:pt x="2597" y="1657"/>
                      <a:pt x="2380" y="1439"/>
                    </a:cubicBezTo>
                    <a:cubicBezTo>
                      <a:pt x="2214" y="1260"/>
                      <a:pt x="2042" y="1083"/>
                      <a:pt x="1868" y="911"/>
                    </a:cubicBezTo>
                    <a:cubicBezTo>
                      <a:pt x="1770" y="803"/>
                      <a:pt x="1630" y="665"/>
                      <a:pt x="1480" y="533"/>
                    </a:cubicBezTo>
                    <a:cubicBezTo>
                      <a:pt x="1411" y="470"/>
                      <a:pt x="1340" y="411"/>
                      <a:pt x="1268" y="356"/>
                    </a:cubicBezTo>
                    <a:cubicBezTo>
                      <a:pt x="1215" y="219"/>
                      <a:pt x="1098" y="113"/>
                      <a:pt x="956" y="74"/>
                    </a:cubicBezTo>
                    <a:cubicBezTo>
                      <a:pt x="802" y="22"/>
                      <a:pt x="717" y="1"/>
                      <a:pt x="636"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1654;p43">
                <a:extLst>
                  <a:ext uri="{FF2B5EF4-FFF2-40B4-BE49-F238E27FC236}">
                    <a16:creationId xmlns:a16="http://schemas.microsoft.com/office/drawing/2014/main" xmlns="" id="{E9C9F86B-1BC2-483B-A012-2BA20FFFB6A9}"/>
                  </a:ext>
                </a:extLst>
              </p:cNvPr>
              <p:cNvSpPr/>
              <p:nvPr/>
            </p:nvSpPr>
            <p:spPr>
              <a:xfrm>
                <a:off x="3666450" y="3958250"/>
                <a:ext cx="848775" cy="423025"/>
              </a:xfrm>
              <a:custGeom>
                <a:avLst/>
                <a:gdLst/>
                <a:ahLst/>
                <a:cxnLst/>
                <a:rect l="l" t="t" r="r" b="b"/>
                <a:pathLst>
                  <a:path w="33951" h="16921" extrusionOk="0">
                    <a:moveTo>
                      <a:pt x="788" y="1"/>
                    </a:moveTo>
                    <a:cubicBezTo>
                      <a:pt x="675" y="199"/>
                      <a:pt x="563" y="403"/>
                      <a:pt x="459" y="612"/>
                    </a:cubicBezTo>
                    <a:lnTo>
                      <a:pt x="459" y="614"/>
                    </a:lnTo>
                    <a:cubicBezTo>
                      <a:pt x="411" y="841"/>
                      <a:pt x="366" y="1069"/>
                      <a:pt x="322" y="1300"/>
                    </a:cubicBezTo>
                    <a:cubicBezTo>
                      <a:pt x="252" y="1700"/>
                      <a:pt x="195" y="2101"/>
                      <a:pt x="139" y="2509"/>
                    </a:cubicBezTo>
                    <a:cubicBezTo>
                      <a:pt x="85" y="2930"/>
                      <a:pt x="54" y="3352"/>
                      <a:pt x="29" y="3778"/>
                    </a:cubicBezTo>
                    <a:cubicBezTo>
                      <a:pt x="8" y="4168"/>
                      <a:pt x="0" y="4564"/>
                      <a:pt x="0" y="5045"/>
                    </a:cubicBezTo>
                    <a:cubicBezTo>
                      <a:pt x="61" y="5654"/>
                      <a:pt x="143" y="6261"/>
                      <a:pt x="224" y="6865"/>
                    </a:cubicBezTo>
                    <a:lnTo>
                      <a:pt x="242" y="6998"/>
                    </a:lnTo>
                    <a:lnTo>
                      <a:pt x="271" y="7173"/>
                    </a:lnTo>
                    <a:lnTo>
                      <a:pt x="307" y="7285"/>
                    </a:lnTo>
                    <a:cubicBezTo>
                      <a:pt x="329" y="7332"/>
                      <a:pt x="345" y="7383"/>
                      <a:pt x="362" y="7432"/>
                    </a:cubicBezTo>
                    <a:lnTo>
                      <a:pt x="392" y="7526"/>
                    </a:lnTo>
                    <a:lnTo>
                      <a:pt x="443" y="7682"/>
                    </a:lnTo>
                    <a:lnTo>
                      <a:pt x="493" y="7832"/>
                    </a:lnTo>
                    <a:cubicBezTo>
                      <a:pt x="569" y="8060"/>
                      <a:pt x="642" y="8287"/>
                      <a:pt x="716" y="8519"/>
                    </a:cubicBezTo>
                    <a:cubicBezTo>
                      <a:pt x="852" y="8943"/>
                      <a:pt x="984" y="9377"/>
                      <a:pt x="1109" y="9808"/>
                    </a:cubicBezTo>
                    <a:cubicBezTo>
                      <a:pt x="1175" y="10031"/>
                      <a:pt x="1237" y="10256"/>
                      <a:pt x="1299" y="10480"/>
                    </a:cubicBezTo>
                    <a:cubicBezTo>
                      <a:pt x="1336" y="10581"/>
                      <a:pt x="1377" y="10685"/>
                      <a:pt x="1417" y="10788"/>
                    </a:cubicBezTo>
                    <a:lnTo>
                      <a:pt x="1464" y="10912"/>
                    </a:lnTo>
                    <a:lnTo>
                      <a:pt x="1590" y="11213"/>
                    </a:lnTo>
                    <a:lnTo>
                      <a:pt x="1710" y="11515"/>
                    </a:lnTo>
                    <a:lnTo>
                      <a:pt x="1791" y="11646"/>
                    </a:lnTo>
                    <a:lnTo>
                      <a:pt x="1994" y="11980"/>
                    </a:lnTo>
                    <a:cubicBezTo>
                      <a:pt x="2258" y="12417"/>
                      <a:pt x="2544" y="12843"/>
                      <a:pt x="2826" y="13254"/>
                    </a:cubicBezTo>
                    <a:cubicBezTo>
                      <a:pt x="3102" y="13276"/>
                      <a:pt x="3269" y="13507"/>
                      <a:pt x="3416" y="13710"/>
                    </a:cubicBezTo>
                    <a:lnTo>
                      <a:pt x="3480" y="13790"/>
                    </a:lnTo>
                    <a:cubicBezTo>
                      <a:pt x="3564" y="13901"/>
                      <a:pt x="3649" y="14010"/>
                      <a:pt x="3728" y="14124"/>
                    </a:cubicBezTo>
                    <a:lnTo>
                      <a:pt x="3803" y="14220"/>
                    </a:lnTo>
                    <a:cubicBezTo>
                      <a:pt x="3949" y="14425"/>
                      <a:pt x="4088" y="14626"/>
                      <a:pt x="4225" y="14833"/>
                    </a:cubicBezTo>
                    <a:cubicBezTo>
                      <a:pt x="4310" y="14957"/>
                      <a:pt x="4386" y="15089"/>
                      <a:pt x="4496" y="15302"/>
                    </a:cubicBezTo>
                    <a:lnTo>
                      <a:pt x="4561" y="15379"/>
                    </a:lnTo>
                    <a:cubicBezTo>
                      <a:pt x="4744" y="15511"/>
                      <a:pt x="4928" y="15647"/>
                      <a:pt x="5123" y="15761"/>
                    </a:cubicBezTo>
                    <a:cubicBezTo>
                      <a:pt x="5343" y="15882"/>
                      <a:pt x="5564" y="16003"/>
                      <a:pt x="5787" y="16109"/>
                    </a:cubicBezTo>
                    <a:cubicBezTo>
                      <a:pt x="6662" y="16448"/>
                      <a:pt x="7594" y="16605"/>
                      <a:pt x="8632" y="16762"/>
                    </a:cubicBezTo>
                    <a:cubicBezTo>
                      <a:pt x="9297" y="16846"/>
                      <a:pt x="9811" y="16890"/>
                      <a:pt x="10296" y="16902"/>
                    </a:cubicBezTo>
                    <a:cubicBezTo>
                      <a:pt x="10836" y="16914"/>
                      <a:pt x="11371" y="16920"/>
                      <a:pt x="11912" y="16920"/>
                    </a:cubicBezTo>
                    <a:lnTo>
                      <a:pt x="12260" y="16920"/>
                    </a:lnTo>
                    <a:cubicBezTo>
                      <a:pt x="12369" y="16890"/>
                      <a:pt x="12480" y="16865"/>
                      <a:pt x="12593" y="16846"/>
                    </a:cubicBezTo>
                    <a:cubicBezTo>
                      <a:pt x="13398" y="16614"/>
                      <a:pt x="14190" y="16296"/>
                      <a:pt x="14895" y="16007"/>
                    </a:cubicBezTo>
                    <a:lnTo>
                      <a:pt x="14895" y="16007"/>
                    </a:lnTo>
                    <a:lnTo>
                      <a:pt x="14873" y="16014"/>
                    </a:lnTo>
                    <a:lnTo>
                      <a:pt x="15075" y="15929"/>
                    </a:lnTo>
                    <a:cubicBezTo>
                      <a:pt x="15223" y="15867"/>
                      <a:pt x="15372" y="15804"/>
                      <a:pt x="15515" y="15735"/>
                    </a:cubicBezTo>
                    <a:lnTo>
                      <a:pt x="15754" y="15621"/>
                    </a:lnTo>
                    <a:cubicBezTo>
                      <a:pt x="15900" y="15548"/>
                      <a:pt x="16052" y="15477"/>
                      <a:pt x="16194" y="15396"/>
                    </a:cubicBezTo>
                    <a:cubicBezTo>
                      <a:pt x="16628" y="15152"/>
                      <a:pt x="17053" y="14897"/>
                      <a:pt x="17472" y="14633"/>
                    </a:cubicBezTo>
                    <a:cubicBezTo>
                      <a:pt x="17839" y="14403"/>
                      <a:pt x="18202" y="14156"/>
                      <a:pt x="18563" y="13910"/>
                    </a:cubicBezTo>
                    <a:lnTo>
                      <a:pt x="18717" y="13808"/>
                    </a:lnTo>
                    <a:cubicBezTo>
                      <a:pt x="18925" y="13665"/>
                      <a:pt x="19136" y="13524"/>
                      <a:pt x="19349" y="13389"/>
                    </a:cubicBezTo>
                    <a:lnTo>
                      <a:pt x="19513" y="13282"/>
                    </a:lnTo>
                    <a:lnTo>
                      <a:pt x="19702" y="13162"/>
                    </a:lnTo>
                    <a:cubicBezTo>
                      <a:pt x="19767" y="13115"/>
                      <a:pt x="19838" y="13073"/>
                      <a:pt x="19910" y="13037"/>
                    </a:cubicBezTo>
                    <a:lnTo>
                      <a:pt x="20023" y="12978"/>
                    </a:lnTo>
                    <a:lnTo>
                      <a:pt x="20167" y="12791"/>
                    </a:lnTo>
                    <a:cubicBezTo>
                      <a:pt x="20366" y="12531"/>
                      <a:pt x="20563" y="12273"/>
                      <a:pt x="20746" y="12001"/>
                    </a:cubicBezTo>
                    <a:cubicBezTo>
                      <a:pt x="21129" y="11425"/>
                      <a:pt x="21506" y="10846"/>
                      <a:pt x="21867" y="10255"/>
                    </a:cubicBezTo>
                    <a:cubicBezTo>
                      <a:pt x="22029" y="9987"/>
                      <a:pt x="22197" y="9724"/>
                      <a:pt x="22372" y="9468"/>
                    </a:cubicBezTo>
                    <a:cubicBezTo>
                      <a:pt x="22562" y="9191"/>
                      <a:pt x="22736" y="8900"/>
                      <a:pt x="22891" y="8602"/>
                    </a:cubicBezTo>
                    <a:cubicBezTo>
                      <a:pt x="22991" y="8411"/>
                      <a:pt x="23101" y="8224"/>
                      <a:pt x="23210" y="8040"/>
                    </a:cubicBezTo>
                    <a:lnTo>
                      <a:pt x="23340" y="7827"/>
                    </a:lnTo>
                    <a:cubicBezTo>
                      <a:pt x="23494" y="7563"/>
                      <a:pt x="23641" y="7298"/>
                      <a:pt x="23809" y="6968"/>
                    </a:cubicBezTo>
                    <a:cubicBezTo>
                      <a:pt x="23901" y="6788"/>
                      <a:pt x="23992" y="6609"/>
                      <a:pt x="24106" y="6440"/>
                    </a:cubicBezTo>
                    <a:lnTo>
                      <a:pt x="24447" y="5941"/>
                    </a:lnTo>
                    <a:cubicBezTo>
                      <a:pt x="24536" y="5803"/>
                      <a:pt x="24620" y="5665"/>
                      <a:pt x="24705" y="5529"/>
                    </a:cubicBezTo>
                    <a:cubicBezTo>
                      <a:pt x="24818" y="5342"/>
                      <a:pt x="24932" y="5155"/>
                      <a:pt x="25061" y="4979"/>
                    </a:cubicBezTo>
                    <a:cubicBezTo>
                      <a:pt x="25333" y="4605"/>
                      <a:pt x="25662" y="4307"/>
                      <a:pt x="25949" y="4063"/>
                    </a:cubicBezTo>
                    <a:cubicBezTo>
                      <a:pt x="26335" y="3737"/>
                      <a:pt x="26698" y="3480"/>
                      <a:pt x="27062" y="3275"/>
                    </a:cubicBezTo>
                    <a:cubicBezTo>
                      <a:pt x="27399" y="3084"/>
                      <a:pt x="27795" y="2922"/>
                      <a:pt x="28310" y="2776"/>
                    </a:cubicBezTo>
                    <a:cubicBezTo>
                      <a:pt x="28511" y="2714"/>
                      <a:pt x="28718" y="2667"/>
                      <a:pt x="28926" y="2632"/>
                    </a:cubicBezTo>
                    <a:cubicBezTo>
                      <a:pt x="29153" y="2589"/>
                      <a:pt x="29385" y="2548"/>
                      <a:pt x="29628" y="2534"/>
                    </a:cubicBezTo>
                    <a:cubicBezTo>
                      <a:pt x="29715" y="2530"/>
                      <a:pt x="29800" y="2526"/>
                      <a:pt x="29888" y="2526"/>
                    </a:cubicBezTo>
                    <a:cubicBezTo>
                      <a:pt x="30032" y="2526"/>
                      <a:pt x="30177" y="2534"/>
                      <a:pt x="30321" y="2548"/>
                    </a:cubicBezTo>
                    <a:cubicBezTo>
                      <a:pt x="30556" y="2563"/>
                      <a:pt x="30794" y="2581"/>
                      <a:pt x="31021" y="2623"/>
                    </a:cubicBezTo>
                    <a:cubicBezTo>
                      <a:pt x="31323" y="2680"/>
                      <a:pt x="31535" y="2743"/>
                      <a:pt x="31738" y="2831"/>
                    </a:cubicBezTo>
                    <a:cubicBezTo>
                      <a:pt x="32054" y="2967"/>
                      <a:pt x="32312" y="3182"/>
                      <a:pt x="32589" y="3458"/>
                    </a:cubicBezTo>
                    <a:cubicBezTo>
                      <a:pt x="32769" y="3525"/>
                      <a:pt x="32953" y="3594"/>
                      <a:pt x="33122" y="3679"/>
                    </a:cubicBezTo>
                    <a:cubicBezTo>
                      <a:pt x="33419" y="3826"/>
                      <a:pt x="33687" y="4032"/>
                      <a:pt x="33944" y="4231"/>
                    </a:cubicBezTo>
                    <a:lnTo>
                      <a:pt x="33951" y="4235"/>
                    </a:lnTo>
                    <a:cubicBezTo>
                      <a:pt x="33910" y="4194"/>
                      <a:pt x="33871" y="4152"/>
                      <a:pt x="33835" y="4109"/>
                    </a:cubicBezTo>
                    <a:lnTo>
                      <a:pt x="33666" y="3922"/>
                    </a:lnTo>
                    <a:cubicBezTo>
                      <a:pt x="33585" y="3848"/>
                      <a:pt x="33500" y="3778"/>
                      <a:pt x="33415" y="3708"/>
                    </a:cubicBezTo>
                    <a:lnTo>
                      <a:pt x="33342" y="3649"/>
                    </a:lnTo>
                    <a:cubicBezTo>
                      <a:pt x="33195" y="3525"/>
                      <a:pt x="33053" y="3397"/>
                      <a:pt x="32909" y="3263"/>
                    </a:cubicBezTo>
                    <a:cubicBezTo>
                      <a:pt x="32806" y="3173"/>
                      <a:pt x="32700" y="3084"/>
                      <a:pt x="32593" y="2999"/>
                    </a:cubicBezTo>
                    <a:lnTo>
                      <a:pt x="32414" y="2849"/>
                    </a:lnTo>
                    <a:cubicBezTo>
                      <a:pt x="32336" y="2788"/>
                      <a:pt x="32255" y="2721"/>
                      <a:pt x="32178" y="2666"/>
                    </a:cubicBezTo>
                    <a:cubicBezTo>
                      <a:pt x="32046" y="2603"/>
                      <a:pt x="31910" y="2571"/>
                      <a:pt x="31774" y="2538"/>
                    </a:cubicBezTo>
                    <a:cubicBezTo>
                      <a:pt x="31679" y="2513"/>
                      <a:pt x="31585" y="2422"/>
                      <a:pt x="31526" y="2283"/>
                    </a:cubicBezTo>
                    <a:cubicBezTo>
                      <a:pt x="31525" y="2280"/>
                      <a:pt x="31523" y="2276"/>
                      <a:pt x="31522" y="2274"/>
                    </a:cubicBezTo>
                    <a:cubicBezTo>
                      <a:pt x="31513" y="2254"/>
                      <a:pt x="31505" y="2233"/>
                      <a:pt x="31501" y="2212"/>
                    </a:cubicBezTo>
                    <a:cubicBezTo>
                      <a:pt x="31498" y="2207"/>
                      <a:pt x="31497" y="2201"/>
                      <a:pt x="31495" y="2197"/>
                    </a:cubicBezTo>
                    <a:cubicBezTo>
                      <a:pt x="31121" y="2120"/>
                      <a:pt x="30736" y="2112"/>
                      <a:pt x="30376" y="2112"/>
                    </a:cubicBezTo>
                    <a:lnTo>
                      <a:pt x="29998" y="2120"/>
                    </a:lnTo>
                    <a:cubicBezTo>
                      <a:pt x="29565" y="2144"/>
                      <a:pt x="29149" y="2258"/>
                      <a:pt x="28694" y="2388"/>
                    </a:cubicBezTo>
                    <a:cubicBezTo>
                      <a:pt x="28250" y="2537"/>
                      <a:pt x="27803" y="2750"/>
                      <a:pt x="27277" y="3056"/>
                    </a:cubicBezTo>
                    <a:cubicBezTo>
                      <a:pt x="26962" y="3257"/>
                      <a:pt x="26673" y="3484"/>
                      <a:pt x="26371" y="3720"/>
                    </a:cubicBezTo>
                    <a:lnTo>
                      <a:pt x="26282" y="3785"/>
                    </a:lnTo>
                    <a:cubicBezTo>
                      <a:pt x="26007" y="4001"/>
                      <a:pt x="25732" y="4218"/>
                      <a:pt x="25450" y="4497"/>
                    </a:cubicBezTo>
                    <a:cubicBezTo>
                      <a:pt x="25255" y="4703"/>
                      <a:pt x="25056" y="4912"/>
                      <a:pt x="24867" y="5125"/>
                    </a:cubicBezTo>
                    <a:cubicBezTo>
                      <a:pt x="24650" y="5371"/>
                      <a:pt x="24455" y="5632"/>
                      <a:pt x="24268" y="5892"/>
                    </a:cubicBezTo>
                    <a:cubicBezTo>
                      <a:pt x="24061" y="6183"/>
                      <a:pt x="23867" y="6475"/>
                      <a:pt x="23673" y="6773"/>
                    </a:cubicBezTo>
                    <a:lnTo>
                      <a:pt x="23490" y="7060"/>
                    </a:lnTo>
                    <a:cubicBezTo>
                      <a:pt x="23350" y="7273"/>
                      <a:pt x="23210" y="7489"/>
                      <a:pt x="23031" y="7790"/>
                    </a:cubicBezTo>
                    <a:lnTo>
                      <a:pt x="22946" y="7955"/>
                    </a:lnTo>
                    <a:cubicBezTo>
                      <a:pt x="22656" y="8495"/>
                      <a:pt x="22352" y="9056"/>
                      <a:pt x="21970" y="9563"/>
                    </a:cubicBezTo>
                    <a:lnTo>
                      <a:pt x="21813" y="9758"/>
                    </a:lnTo>
                    <a:cubicBezTo>
                      <a:pt x="21750" y="9831"/>
                      <a:pt x="21687" y="9908"/>
                      <a:pt x="21629" y="9989"/>
                    </a:cubicBezTo>
                    <a:cubicBezTo>
                      <a:pt x="21566" y="10070"/>
                      <a:pt x="21507" y="10154"/>
                      <a:pt x="21448" y="10242"/>
                    </a:cubicBezTo>
                    <a:lnTo>
                      <a:pt x="21383" y="10342"/>
                    </a:lnTo>
                    <a:lnTo>
                      <a:pt x="21269" y="10525"/>
                    </a:lnTo>
                    <a:lnTo>
                      <a:pt x="21217" y="10610"/>
                    </a:lnTo>
                    <a:cubicBezTo>
                      <a:pt x="21140" y="10737"/>
                      <a:pt x="21059" y="10866"/>
                      <a:pt x="20985" y="10988"/>
                    </a:cubicBezTo>
                    <a:lnTo>
                      <a:pt x="20937" y="11072"/>
                    </a:lnTo>
                    <a:cubicBezTo>
                      <a:pt x="20814" y="11300"/>
                      <a:pt x="20674" y="11519"/>
                      <a:pt x="20519" y="11725"/>
                    </a:cubicBezTo>
                    <a:cubicBezTo>
                      <a:pt x="20379" y="11906"/>
                      <a:pt x="20232" y="12085"/>
                      <a:pt x="20060" y="12295"/>
                    </a:cubicBezTo>
                    <a:lnTo>
                      <a:pt x="19938" y="12446"/>
                    </a:lnTo>
                    <a:cubicBezTo>
                      <a:pt x="19770" y="12650"/>
                      <a:pt x="19592" y="12846"/>
                      <a:pt x="19405" y="13033"/>
                    </a:cubicBezTo>
                    <a:cubicBezTo>
                      <a:pt x="19235" y="13201"/>
                      <a:pt x="19056" y="13355"/>
                      <a:pt x="18802" y="13575"/>
                    </a:cubicBezTo>
                    <a:lnTo>
                      <a:pt x="18711" y="13652"/>
                    </a:lnTo>
                    <a:lnTo>
                      <a:pt x="18623" y="13723"/>
                    </a:lnTo>
                    <a:cubicBezTo>
                      <a:pt x="18483" y="13840"/>
                      <a:pt x="18336" y="13957"/>
                      <a:pt x="18177" y="14054"/>
                    </a:cubicBezTo>
                    <a:cubicBezTo>
                      <a:pt x="18035" y="14148"/>
                      <a:pt x="17881" y="14233"/>
                      <a:pt x="17631" y="14366"/>
                    </a:cubicBezTo>
                    <a:lnTo>
                      <a:pt x="17411" y="14490"/>
                    </a:lnTo>
                    <a:lnTo>
                      <a:pt x="17128" y="14644"/>
                    </a:lnTo>
                    <a:lnTo>
                      <a:pt x="16953" y="14746"/>
                    </a:lnTo>
                    <a:cubicBezTo>
                      <a:pt x="16839" y="14812"/>
                      <a:pt x="16725" y="14880"/>
                      <a:pt x="16607" y="14933"/>
                    </a:cubicBezTo>
                    <a:cubicBezTo>
                      <a:pt x="15980" y="15246"/>
                      <a:pt x="15279" y="15489"/>
                      <a:pt x="14342" y="15723"/>
                    </a:cubicBezTo>
                    <a:cubicBezTo>
                      <a:pt x="13714" y="15896"/>
                      <a:pt x="13006" y="16042"/>
                      <a:pt x="12118" y="16194"/>
                    </a:cubicBezTo>
                    <a:cubicBezTo>
                      <a:pt x="11344" y="16310"/>
                      <a:pt x="10564" y="16370"/>
                      <a:pt x="9784" y="16373"/>
                    </a:cubicBezTo>
                    <a:cubicBezTo>
                      <a:pt x="9709" y="16373"/>
                      <a:pt x="9636" y="16370"/>
                      <a:pt x="9565" y="16365"/>
                    </a:cubicBezTo>
                    <a:lnTo>
                      <a:pt x="9474" y="16365"/>
                    </a:lnTo>
                    <a:lnTo>
                      <a:pt x="9495" y="16375"/>
                    </a:lnTo>
                    <a:lnTo>
                      <a:pt x="9560" y="16387"/>
                    </a:lnTo>
                    <a:cubicBezTo>
                      <a:pt x="9546" y="16387"/>
                      <a:pt x="9533" y="16388"/>
                      <a:pt x="9519" y="16388"/>
                    </a:cubicBezTo>
                    <a:lnTo>
                      <a:pt x="9560" y="16409"/>
                    </a:lnTo>
                    <a:cubicBezTo>
                      <a:pt x="9391" y="16412"/>
                      <a:pt x="9221" y="16416"/>
                      <a:pt x="9054" y="16416"/>
                    </a:cubicBezTo>
                    <a:cubicBezTo>
                      <a:pt x="8752" y="16416"/>
                      <a:pt x="8450" y="16396"/>
                      <a:pt x="8151" y="16357"/>
                    </a:cubicBezTo>
                    <a:cubicBezTo>
                      <a:pt x="7684" y="16285"/>
                      <a:pt x="7223" y="16188"/>
                      <a:pt x="6766" y="16067"/>
                    </a:cubicBezTo>
                    <a:cubicBezTo>
                      <a:pt x="6135" y="15909"/>
                      <a:pt x="5606" y="15682"/>
                      <a:pt x="5151" y="15378"/>
                    </a:cubicBezTo>
                    <a:cubicBezTo>
                      <a:pt x="4832" y="15163"/>
                      <a:pt x="4556" y="14948"/>
                      <a:pt x="4311" y="14706"/>
                    </a:cubicBezTo>
                    <a:cubicBezTo>
                      <a:pt x="4200" y="14591"/>
                      <a:pt x="4093" y="14471"/>
                      <a:pt x="3991" y="14353"/>
                    </a:cubicBezTo>
                    <a:cubicBezTo>
                      <a:pt x="3922" y="14272"/>
                      <a:pt x="3851" y="14192"/>
                      <a:pt x="3778" y="14115"/>
                    </a:cubicBezTo>
                    <a:cubicBezTo>
                      <a:pt x="3717" y="14038"/>
                      <a:pt x="3676" y="13949"/>
                      <a:pt x="3676" y="13876"/>
                    </a:cubicBezTo>
                    <a:lnTo>
                      <a:pt x="3599" y="13766"/>
                    </a:lnTo>
                    <a:cubicBezTo>
                      <a:pt x="3477" y="13596"/>
                      <a:pt x="3368" y="13429"/>
                      <a:pt x="3272" y="13278"/>
                    </a:cubicBezTo>
                    <a:lnTo>
                      <a:pt x="3187" y="13141"/>
                    </a:lnTo>
                    <a:cubicBezTo>
                      <a:pt x="3025" y="12885"/>
                      <a:pt x="2864" y="12620"/>
                      <a:pt x="2728" y="12348"/>
                    </a:cubicBezTo>
                    <a:cubicBezTo>
                      <a:pt x="2578" y="12044"/>
                      <a:pt x="2424" y="11740"/>
                      <a:pt x="2251" y="11446"/>
                    </a:cubicBezTo>
                    <a:lnTo>
                      <a:pt x="2178" y="11340"/>
                    </a:lnTo>
                    <a:cubicBezTo>
                      <a:pt x="2043" y="11137"/>
                      <a:pt x="1910" y="10934"/>
                      <a:pt x="1811" y="10715"/>
                    </a:cubicBezTo>
                    <a:cubicBezTo>
                      <a:pt x="1715" y="10510"/>
                      <a:pt x="1642" y="10297"/>
                      <a:pt x="1565" y="10059"/>
                    </a:cubicBezTo>
                    <a:lnTo>
                      <a:pt x="1536" y="9958"/>
                    </a:lnTo>
                    <a:cubicBezTo>
                      <a:pt x="1456" y="9717"/>
                      <a:pt x="1371" y="9478"/>
                      <a:pt x="1282" y="9239"/>
                    </a:cubicBezTo>
                    <a:cubicBezTo>
                      <a:pt x="1187" y="8977"/>
                      <a:pt x="1096" y="8717"/>
                      <a:pt x="1011" y="8455"/>
                    </a:cubicBezTo>
                    <a:cubicBezTo>
                      <a:pt x="949" y="8264"/>
                      <a:pt x="871" y="8075"/>
                      <a:pt x="769" y="7826"/>
                    </a:cubicBezTo>
                    <a:cubicBezTo>
                      <a:pt x="673" y="7592"/>
                      <a:pt x="566" y="7328"/>
                      <a:pt x="512" y="7062"/>
                    </a:cubicBezTo>
                    <a:cubicBezTo>
                      <a:pt x="413" y="6685"/>
                      <a:pt x="324" y="6299"/>
                      <a:pt x="259" y="5918"/>
                    </a:cubicBezTo>
                    <a:cubicBezTo>
                      <a:pt x="214" y="5686"/>
                      <a:pt x="178" y="5450"/>
                      <a:pt x="149" y="5219"/>
                    </a:cubicBezTo>
                    <a:lnTo>
                      <a:pt x="127" y="5040"/>
                    </a:lnTo>
                    <a:cubicBezTo>
                      <a:pt x="105" y="4890"/>
                      <a:pt x="86" y="4735"/>
                      <a:pt x="75" y="4585"/>
                    </a:cubicBezTo>
                    <a:cubicBezTo>
                      <a:pt x="59" y="4326"/>
                      <a:pt x="71" y="4066"/>
                      <a:pt x="107" y="3810"/>
                    </a:cubicBezTo>
                    <a:lnTo>
                      <a:pt x="148" y="3611"/>
                    </a:lnTo>
                    <a:lnTo>
                      <a:pt x="180" y="3450"/>
                    </a:lnTo>
                    <a:cubicBezTo>
                      <a:pt x="207" y="3337"/>
                      <a:pt x="229" y="3222"/>
                      <a:pt x="246" y="3105"/>
                    </a:cubicBezTo>
                    <a:cubicBezTo>
                      <a:pt x="309" y="2724"/>
                      <a:pt x="349" y="2342"/>
                      <a:pt x="390" y="1944"/>
                    </a:cubicBezTo>
                    <a:lnTo>
                      <a:pt x="422" y="1629"/>
                    </a:lnTo>
                    <a:cubicBezTo>
                      <a:pt x="444" y="1402"/>
                      <a:pt x="467" y="1174"/>
                      <a:pt x="503" y="950"/>
                    </a:cubicBezTo>
                    <a:cubicBezTo>
                      <a:pt x="566" y="624"/>
                      <a:pt x="661" y="306"/>
                      <a:pt x="788" y="1"/>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1655;p43">
                <a:extLst>
                  <a:ext uri="{FF2B5EF4-FFF2-40B4-BE49-F238E27FC236}">
                    <a16:creationId xmlns:a16="http://schemas.microsoft.com/office/drawing/2014/main" xmlns="" id="{B7AC73DF-5838-48D1-A09E-3806716E9CC7}"/>
                  </a:ext>
                </a:extLst>
              </p:cNvPr>
              <p:cNvSpPr/>
              <p:nvPr/>
            </p:nvSpPr>
            <p:spPr>
              <a:xfrm>
                <a:off x="2154600" y="2950900"/>
                <a:ext cx="286050" cy="336400"/>
              </a:xfrm>
              <a:custGeom>
                <a:avLst/>
                <a:gdLst/>
                <a:ahLst/>
                <a:cxnLst/>
                <a:rect l="l" t="t" r="r" b="b"/>
                <a:pathLst>
                  <a:path w="11442" h="13456" extrusionOk="0">
                    <a:moveTo>
                      <a:pt x="3032" y="1"/>
                    </a:moveTo>
                    <a:lnTo>
                      <a:pt x="2995" y="2"/>
                    </a:lnTo>
                    <a:lnTo>
                      <a:pt x="2983" y="2"/>
                    </a:lnTo>
                    <a:cubicBezTo>
                      <a:pt x="2808" y="2"/>
                      <a:pt x="2632" y="75"/>
                      <a:pt x="2474" y="141"/>
                    </a:cubicBezTo>
                    <a:cubicBezTo>
                      <a:pt x="2311" y="215"/>
                      <a:pt x="2185" y="287"/>
                      <a:pt x="2081" y="410"/>
                    </a:cubicBezTo>
                    <a:cubicBezTo>
                      <a:pt x="1945" y="369"/>
                      <a:pt x="1850" y="354"/>
                      <a:pt x="1752" y="354"/>
                    </a:cubicBezTo>
                    <a:cubicBezTo>
                      <a:pt x="1421" y="354"/>
                      <a:pt x="1113" y="496"/>
                      <a:pt x="930" y="735"/>
                    </a:cubicBezTo>
                    <a:cubicBezTo>
                      <a:pt x="808" y="894"/>
                      <a:pt x="749" y="1099"/>
                      <a:pt x="709" y="1275"/>
                    </a:cubicBezTo>
                    <a:cubicBezTo>
                      <a:pt x="673" y="1460"/>
                      <a:pt x="655" y="1647"/>
                      <a:pt x="654" y="1834"/>
                    </a:cubicBezTo>
                    <a:cubicBezTo>
                      <a:pt x="650" y="1966"/>
                      <a:pt x="675" y="2098"/>
                      <a:pt x="702" y="2223"/>
                    </a:cubicBezTo>
                    <a:cubicBezTo>
                      <a:pt x="726" y="2329"/>
                      <a:pt x="741" y="2438"/>
                      <a:pt x="749" y="2546"/>
                    </a:cubicBezTo>
                    <a:lnTo>
                      <a:pt x="728" y="2641"/>
                    </a:lnTo>
                    <a:lnTo>
                      <a:pt x="672" y="2674"/>
                    </a:lnTo>
                    <a:cubicBezTo>
                      <a:pt x="549" y="2776"/>
                      <a:pt x="420" y="2887"/>
                      <a:pt x="331" y="3023"/>
                    </a:cubicBezTo>
                    <a:cubicBezTo>
                      <a:pt x="207" y="3217"/>
                      <a:pt x="126" y="3427"/>
                      <a:pt x="75" y="3683"/>
                    </a:cubicBezTo>
                    <a:cubicBezTo>
                      <a:pt x="24" y="3947"/>
                      <a:pt x="0" y="4234"/>
                      <a:pt x="0" y="4612"/>
                    </a:cubicBezTo>
                    <a:cubicBezTo>
                      <a:pt x="0" y="4900"/>
                      <a:pt x="17" y="5188"/>
                      <a:pt x="52" y="5474"/>
                    </a:cubicBezTo>
                    <a:cubicBezTo>
                      <a:pt x="93" y="5805"/>
                      <a:pt x="192" y="6161"/>
                      <a:pt x="361" y="6601"/>
                    </a:cubicBezTo>
                    <a:cubicBezTo>
                      <a:pt x="456" y="6859"/>
                      <a:pt x="582" y="7104"/>
                      <a:pt x="704" y="7346"/>
                    </a:cubicBezTo>
                    <a:lnTo>
                      <a:pt x="795" y="7531"/>
                    </a:lnTo>
                    <a:cubicBezTo>
                      <a:pt x="988" y="7933"/>
                      <a:pt x="1196" y="8331"/>
                      <a:pt x="1416" y="8719"/>
                    </a:cubicBezTo>
                    <a:lnTo>
                      <a:pt x="1500" y="8871"/>
                    </a:lnTo>
                    <a:cubicBezTo>
                      <a:pt x="1684" y="9197"/>
                      <a:pt x="1867" y="9528"/>
                      <a:pt x="2088" y="9835"/>
                    </a:cubicBezTo>
                    <a:cubicBezTo>
                      <a:pt x="2334" y="10184"/>
                      <a:pt x="2599" y="10522"/>
                      <a:pt x="2870" y="10852"/>
                    </a:cubicBezTo>
                    <a:cubicBezTo>
                      <a:pt x="3194" y="11250"/>
                      <a:pt x="3472" y="11561"/>
                      <a:pt x="3740" y="11829"/>
                    </a:cubicBezTo>
                    <a:cubicBezTo>
                      <a:pt x="3905" y="11991"/>
                      <a:pt x="4075" y="12145"/>
                      <a:pt x="4246" y="12300"/>
                    </a:cubicBezTo>
                    <a:cubicBezTo>
                      <a:pt x="4364" y="12405"/>
                      <a:pt x="4481" y="12513"/>
                      <a:pt x="4595" y="12622"/>
                    </a:cubicBezTo>
                    <a:cubicBezTo>
                      <a:pt x="4764" y="12781"/>
                      <a:pt x="4930" y="12939"/>
                      <a:pt x="5109" y="13077"/>
                    </a:cubicBezTo>
                    <a:cubicBezTo>
                      <a:pt x="5373" y="13275"/>
                      <a:pt x="5700" y="13382"/>
                      <a:pt x="5960" y="13453"/>
                    </a:cubicBezTo>
                    <a:cubicBezTo>
                      <a:pt x="5976" y="13453"/>
                      <a:pt x="5994" y="13455"/>
                      <a:pt x="6010" y="13455"/>
                    </a:cubicBezTo>
                    <a:cubicBezTo>
                      <a:pt x="6156" y="13455"/>
                      <a:pt x="6252" y="13419"/>
                      <a:pt x="6325" y="13364"/>
                    </a:cubicBezTo>
                    <a:cubicBezTo>
                      <a:pt x="6504" y="13229"/>
                      <a:pt x="6568" y="12990"/>
                      <a:pt x="6479" y="12785"/>
                    </a:cubicBezTo>
                    <a:cubicBezTo>
                      <a:pt x="6560" y="12769"/>
                      <a:pt x="6637" y="12713"/>
                      <a:pt x="6696" y="12641"/>
                    </a:cubicBezTo>
                    <a:cubicBezTo>
                      <a:pt x="6735" y="12596"/>
                      <a:pt x="6768" y="12547"/>
                      <a:pt x="6794" y="12493"/>
                    </a:cubicBezTo>
                    <a:cubicBezTo>
                      <a:pt x="6854" y="12417"/>
                      <a:pt x="6918" y="12343"/>
                      <a:pt x="6985" y="12273"/>
                    </a:cubicBezTo>
                    <a:cubicBezTo>
                      <a:pt x="7154" y="12127"/>
                      <a:pt x="7344" y="12004"/>
                      <a:pt x="7537" y="11884"/>
                    </a:cubicBezTo>
                    <a:lnTo>
                      <a:pt x="7669" y="11800"/>
                    </a:lnTo>
                    <a:cubicBezTo>
                      <a:pt x="7774" y="11730"/>
                      <a:pt x="7880" y="11656"/>
                      <a:pt x="7988" y="11579"/>
                    </a:cubicBezTo>
                    <a:cubicBezTo>
                      <a:pt x="8135" y="11476"/>
                      <a:pt x="8284" y="11374"/>
                      <a:pt x="8435" y="11285"/>
                    </a:cubicBezTo>
                    <a:cubicBezTo>
                      <a:pt x="8705" y="11141"/>
                      <a:pt x="8990" y="11013"/>
                      <a:pt x="9273" y="10890"/>
                    </a:cubicBezTo>
                    <a:lnTo>
                      <a:pt x="9283" y="10885"/>
                    </a:lnTo>
                    <a:lnTo>
                      <a:pt x="9394" y="10816"/>
                    </a:lnTo>
                    <a:cubicBezTo>
                      <a:pt x="9538" y="10719"/>
                      <a:pt x="9687" y="10631"/>
                      <a:pt x="9841" y="10552"/>
                    </a:cubicBezTo>
                    <a:cubicBezTo>
                      <a:pt x="10018" y="10458"/>
                      <a:pt x="10205" y="10386"/>
                      <a:pt x="10399" y="10339"/>
                    </a:cubicBezTo>
                    <a:cubicBezTo>
                      <a:pt x="10500" y="10305"/>
                      <a:pt x="10605" y="10275"/>
                      <a:pt x="10709" y="10265"/>
                    </a:cubicBezTo>
                    <a:cubicBezTo>
                      <a:pt x="10756" y="10242"/>
                      <a:pt x="10799" y="10213"/>
                      <a:pt x="10840" y="10180"/>
                    </a:cubicBezTo>
                    <a:cubicBezTo>
                      <a:pt x="10988" y="10056"/>
                      <a:pt x="11071" y="9890"/>
                      <a:pt x="11116" y="9646"/>
                    </a:cubicBezTo>
                    <a:cubicBezTo>
                      <a:pt x="11134" y="9541"/>
                      <a:pt x="11149" y="9439"/>
                      <a:pt x="11164" y="9333"/>
                    </a:cubicBezTo>
                    <a:cubicBezTo>
                      <a:pt x="11177" y="9204"/>
                      <a:pt x="11198" y="9075"/>
                      <a:pt x="11226" y="8948"/>
                    </a:cubicBezTo>
                    <a:lnTo>
                      <a:pt x="11250" y="8830"/>
                    </a:lnTo>
                    <a:cubicBezTo>
                      <a:pt x="11282" y="8694"/>
                      <a:pt x="11311" y="8558"/>
                      <a:pt x="11328" y="8422"/>
                    </a:cubicBezTo>
                    <a:cubicBezTo>
                      <a:pt x="11368" y="8114"/>
                      <a:pt x="11392" y="7801"/>
                      <a:pt x="11405" y="7490"/>
                    </a:cubicBezTo>
                    <a:cubicBezTo>
                      <a:pt x="11441" y="6767"/>
                      <a:pt x="11405" y="6142"/>
                      <a:pt x="11296" y="5580"/>
                    </a:cubicBezTo>
                    <a:cubicBezTo>
                      <a:pt x="11248" y="5346"/>
                      <a:pt x="11164" y="5104"/>
                      <a:pt x="11047" y="4847"/>
                    </a:cubicBezTo>
                    <a:cubicBezTo>
                      <a:pt x="10925" y="4579"/>
                      <a:pt x="10781" y="4303"/>
                      <a:pt x="10558" y="4083"/>
                    </a:cubicBezTo>
                    <a:cubicBezTo>
                      <a:pt x="10385" y="3915"/>
                      <a:pt x="10162" y="3809"/>
                      <a:pt x="9946" y="3789"/>
                    </a:cubicBezTo>
                    <a:lnTo>
                      <a:pt x="9930" y="3789"/>
                    </a:lnTo>
                    <a:cubicBezTo>
                      <a:pt x="9629" y="3789"/>
                      <a:pt x="9412" y="3874"/>
                      <a:pt x="9226" y="4032"/>
                    </a:cubicBezTo>
                    <a:cubicBezTo>
                      <a:pt x="9002" y="4219"/>
                      <a:pt x="8811" y="4469"/>
                      <a:pt x="8657" y="4774"/>
                    </a:cubicBezTo>
                    <a:cubicBezTo>
                      <a:pt x="8619" y="4836"/>
                      <a:pt x="8601" y="4902"/>
                      <a:pt x="8578" y="4968"/>
                    </a:cubicBezTo>
                    <a:cubicBezTo>
                      <a:pt x="8535" y="5123"/>
                      <a:pt x="8495" y="5263"/>
                      <a:pt x="8465" y="5409"/>
                    </a:cubicBezTo>
                    <a:cubicBezTo>
                      <a:pt x="8439" y="5542"/>
                      <a:pt x="8418" y="5673"/>
                      <a:pt x="8399" y="5806"/>
                    </a:cubicBezTo>
                    <a:cubicBezTo>
                      <a:pt x="8369" y="5989"/>
                      <a:pt x="8343" y="6172"/>
                      <a:pt x="8301" y="6357"/>
                    </a:cubicBezTo>
                    <a:cubicBezTo>
                      <a:pt x="8261" y="6467"/>
                      <a:pt x="8216" y="6576"/>
                      <a:pt x="8168" y="6682"/>
                    </a:cubicBezTo>
                    <a:cubicBezTo>
                      <a:pt x="8062" y="6548"/>
                      <a:pt x="7948" y="6408"/>
                      <a:pt x="7845" y="6261"/>
                    </a:cubicBezTo>
                    <a:cubicBezTo>
                      <a:pt x="7720" y="6089"/>
                      <a:pt x="7610" y="5908"/>
                      <a:pt x="7496" y="5733"/>
                    </a:cubicBezTo>
                    <a:lnTo>
                      <a:pt x="7416" y="5604"/>
                    </a:lnTo>
                    <a:cubicBezTo>
                      <a:pt x="7104" y="5104"/>
                      <a:pt x="6804" y="4597"/>
                      <a:pt x="6517" y="4081"/>
                    </a:cubicBezTo>
                    <a:lnTo>
                      <a:pt x="6329" y="3728"/>
                    </a:lnTo>
                    <a:cubicBezTo>
                      <a:pt x="6229" y="3529"/>
                      <a:pt x="6127" y="3330"/>
                      <a:pt x="6016" y="3137"/>
                    </a:cubicBezTo>
                    <a:lnTo>
                      <a:pt x="6016" y="3137"/>
                    </a:lnTo>
                    <a:lnTo>
                      <a:pt x="6024" y="3154"/>
                    </a:lnTo>
                    <a:lnTo>
                      <a:pt x="6024" y="3154"/>
                    </a:lnTo>
                    <a:lnTo>
                      <a:pt x="5867" y="2865"/>
                    </a:lnTo>
                    <a:lnTo>
                      <a:pt x="5811" y="2759"/>
                    </a:lnTo>
                    <a:cubicBezTo>
                      <a:pt x="5488" y="2156"/>
                      <a:pt x="5155" y="1529"/>
                      <a:pt x="4692" y="1010"/>
                    </a:cubicBezTo>
                    <a:cubicBezTo>
                      <a:pt x="4390" y="677"/>
                      <a:pt x="4064" y="334"/>
                      <a:pt x="3653" y="147"/>
                    </a:cubicBezTo>
                    <a:cubicBezTo>
                      <a:pt x="3553" y="101"/>
                      <a:pt x="3450" y="65"/>
                      <a:pt x="3344" y="37"/>
                    </a:cubicBezTo>
                    <a:cubicBezTo>
                      <a:pt x="3242" y="9"/>
                      <a:pt x="3139" y="5"/>
                      <a:pt x="3032" y="1"/>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1656;p43">
                <a:extLst>
                  <a:ext uri="{FF2B5EF4-FFF2-40B4-BE49-F238E27FC236}">
                    <a16:creationId xmlns:a16="http://schemas.microsoft.com/office/drawing/2014/main" xmlns="" id="{EFE88F28-C0A9-48CE-B0D1-A16E0FC2DA55}"/>
                  </a:ext>
                </a:extLst>
              </p:cNvPr>
              <p:cNvSpPr/>
              <p:nvPr/>
            </p:nvSpPr>
            <p:spPr>
              <a:xfrm>
                <a:off x="5756550" y="4907800"/>
                <a:ext cx="289525" cy="377450"/>
              </a:xfrm>
              <a:custGeom>
                <a:avLst/>
                <a:gdLst/>
                <a:ahLst/>
                <a:cxnLst/>
                <a:rect l="l" t="t" r="r" b="b"/>
                <a:pathLst>
                  <a:path w="11581" h="15098" extrusionOk="0">
                    <a:moveTo>
                      <a:pt x="6729" y="1"/>
                    </a:moveTo>
                    <a:cubicBezTo>
                      <a:pt x="6712" y="28"/>
                      <a:pt x="6694" y="56"/>
                      <a:pt x="6674" y="83"/>
                    </a:cubicBezTo>
                    <a:lnTo>
                      <a:pt x="6674" y="81"/>
                    </a:lnTo>
                    <a:cubicBezTo>
                      <a:pt x="6572" y="231"/>
                      <a:pt x="6447" y="353"/>
                      <a:pt x="6322" y="473"/>
                    </a:cubicBezTo>
                    <a:lnTo>
                      <a:pt x="6213" y="583"/>
                    </a:lnTo>
                    <a:cubicBezTo>
                      <a:pt x="6011" y="784"/>
                      <a:pt x="5780" y="950"/>
                      <a:pt x="5526" y="1076"/>
                    </a:cubicBezTo>
                    <a:cubicBezTo>
                      <a:pt x="5350" y="1167"/>
                      <a:pt x="5173" y="1259"/>
                      <a:pt x="4990" y="1336"/>
                    </a:cubicBezTo>
                    <a:cubicBezTo>
                      <a:pt x="4866" y="1392"/>
                      <a:pt x="4738" y="1443"/>
                      <a:pt x="4609" y="1486"/>
                    </a:cubicBezTo>
                    <a:lnTo>
                      <a:pt x="4462" y="1538"/>
                    </a:lnTo>
                    <a:cubicBezTo>
                      <a:pt x="4377" y="1567"/>
                      <a:pt x="4296" y="1596"/>
                      <a:pt x="4211" y="1629"/>
                    </a:cubicBezTo>
                    <a:cubicBezTo>
                      <a:pt x="4146" y="1663"/>
                      <a:pt x="4083" y="1699"/>
                      <a:pt x="3921" y="1791"/>
                    </a:cubicBezTo>
                    <a:lnTo>
                      <a:pt x="3730" y="1900"/>
                    </a:lnTo>
                    <a:cubicBezTo>
                      <a:pt x="3714" y="1910"/>
                      <a:pt x="3696" y="1920"/>
                      <a:pt x="3679" y="1928"/>
                    </a:cubicBezTo>
                    <a:lnTo>
                      <a:pt x="3555" y="2008"/>
                    </a:lnTo>
                    <a:cubicBezTo>
                      <a:pt x="3423" y="2093"/>
                      <a:pt x="3287" y="2176"/>
                      <a:pt x="3151" y="2256"/>
                    </a:cubicBezTo>
                    <a:cubicBezTo>
                      <a:pt x="2997" y="2349"/>
                      <a:pt x="2839" y="2430"/>
                      <a:pt x="2676" y="2514"/>
                    </a:cubicBezTo>
                    <a:cubicBezTo>
                      <a:pt x="2571" y="2568"/>
                      <a:pt x="2465" y="2621"/>
                      <a:pt x="2361" y="2680"/>
                    </a:cubicBezTo>
                    <a:lnTo>
                      <a:pt x="2152" y="2801"/>
                    </a:lnTo>
                    <a:cubicBezTo>
                      <a:pt x="2143" y="2785"/>
                      <a:pt x="2134" y="2771"/>
                      <a:pt x="2122" y="2757"/>
                    </a:cubicBezTo>
                    <a:lnTo>
                      <a:pt x="1818" y="2936"/>
                    </a:lnTo>
                    <a:cubicBezTo>
                      <a:pt x="1683" y="3025"/>
                      <a:pt x="1517" y="3116"/>
                      <a:pt x="1318" y="3116"/>
                    </a:cubicBezTo>
                    <a:cubicBezTo>
                      <a:pt x="1305" y="3115"/>
                      <a:pt x="1291" y="3114"/>
                      <a:pt x="1276" y="3111"/>
                    </a:cubicBezTo>
                    <a:cubicBezTo>
                      <a:pt x="1274" y="3178"/>
                      <a:pt x="1269" y="3243"/>
                      <a:pt x="1259" y="3307"/>
                    </a:cubicBezTo>
                    <a:cubicBezTo>
                      <a:pt x="1214" y="3516"/>
                      <a:pt x="1147" y="3725"/>
                      <a:pt x="1080" y="3936"/>
                    </a:cubicBezTo>
                    <a:lnTo>
                      <a:pt x="999" y="4192"/>
                    </a:lnTo>
                    <a:cubicBezTo>
                      <a:pt x="905" y="4514"/>
                      <a:pt x="793" y="4830"/>
                      <a:pt x="665" y="5140"/>
                    </a:cubicBezTo>
                    <a:cubicBezTo>
                      <a:pt x="619" y="5246"/>
                      <a:pt x="563" y="5348"/>
                      <a:pt x="508" y="5451"/>
                    </a:cubicBezTo>
                    <a:cubicBezTo>
                      <a:pt x="428" y="5605"/>
                      <a:pt x="347" y="5759"/>
                      <a:pt x="276" y="5918"/>
                    </a:cubicBezTo>
                    <a:cubicBezTo>
                      <a:pt x="193" y="6128"/>
                      <a:pt x="140" y="6362"/>
                      <a:pt x="93" y="6582"/>
                    </a:cubicBezTo>
                    <a:cubicBezTo>
                      <a:pt x="28" y="6878"/>
                      <a:pt x="0" y="7103"/>
                      <a:pt x="0" y="7305"/>
                    </a:cubicBezTo>
                    <a:cubicBezTo>
                      <a:pt x="4" y="7522"/>
                      <a:pt x="20" y="7737"/>
                      <a:pt x="50" y="7952"/>
                    </a:cubicBezTo>
                    <a:cubicBezTo>
                      <a:pt x="85" y="8201"/>
                      <a:pt x="178" y="8447"/>
                      <a:pt x="267" y="8652"/>
                    </a:cubicBezTo>
                    <a:cubicBezTo>
                      <a:pt x="380" y="8920"/>
                      <a:pt x="538" y="9131"/>
                      <a:pt x="733" y="9273"/>
                    </a:cubicBezTo>
                    <a:cubicBezTo>
                      <a:pt x="833" y="9349"/>
                      <a:pt x="948" y="9404"/>
                      <a:pt x="1070" y="9435"/>
                    </a:cubicBezTo>
                    <a:cubicBezTo>
                      <a:pt x="1136" y="9451"/>
                      <a:pt x="1203" y="9460"/>
                      <a:pt x="1272" y="9462"/>
                    </a:cubicBezTo>
                    <a:cubicBezTo>
                      <a:pt x="1429" y="9462"/>
                      <a:pt x="1606" y="9417"/>
                      <a:pt x="1798" y="9332"/>
                    </a:cubicBezTo>
                    <a:cubicBezTo>
                      <a:pt x="1981" y="9249"/>
                      <a:pt x="2150" y="9098"/>
                      <a:pt x="2256" y="8995"/>
                    </a:cubicBezTo>
                    <a:cubicBezTo>
                      <a:pt x="2335" y="8922"/>
                      <a:pt x="2402" y="8830"/>
                      <a:pt x="2465" y="8745"/>
                    </a:cubicBezTo>
                    <a:cubicBezTo>
                      <a:pt x="2552" y="8630"/>
                      <a:pt x="2631" y="8507"/>
                      <a:pt x="2700" y="8378"/>
                    </a:cubicBezTo>
                    <a:cubicBezTo>
                      <a:pt x="2814" y="8177"/>
                      <a:pt x="2897" y="7956"/>
                      <a:pt x="2985" y="7732"/>
                    </a:cubicBezTo>
                    <a:cubicBezTo>
                      <a:pt x="3029" y="7614"/>
                      <a:pt x="3078" y="7497"/>
                      <a:pt x="3125" y="7383"/>
                    </a:cubicBezTo>
                    <a:cubicBezTo>
                      <a:pt x="3184" y="7263"/>
                      <a:pt x="3242" y="7141"/>
                      <a:pt x="3312" y="7028"/>
                    </a:cubicBezTo>
                    <a:cubicBezTo>
                      <a:pt x="3326" y="7031"/>
                      <a:pt x="3344" y="7071"/>
                      <a:pt x="3361" y="7111"/>
                    </a:cubicBezTo>
                    <a:cubicBezTo>
                      <a:pt x="3439" y="7324"/>
                      <a:pt x="3504" y="7540"/>
                      <a:pt x="3569" y="7757"/>
                    </a:cubicBezTo>
                    <a:lnTo>
                      <a:pt x="3699" y="8166"/>
                    </a:lnTo>
                    <a:cubicBezTo>
                      <a:pt x="3805" y="8489"/>
                      <a:pt x="3896" y="8812"/>
                      <a:pt x="3985" y="9139"/>
                    </a:cubicBezTo>
                    <a:cubicBezTo>
                      <a:pt x="4070" y="9458"/>
                      <a:pt x="4165" y="9774"/>
                      <a:pt x="4274" y="10086"/>
                    </a:cubicBezTo>
                    <a:cubicBezTo>
                      <a:pt x="4318" y="10215"/>
                      <a:pt x="4356" y="10343"/>
                      <a:pt x="4392" y="10472"/>
                    </a:cubicBezTo>
                    <a:cubicBezTo>
                      <a:pt x="4436" y="10633"/>
                      <a:pt x="4484" y="10795"/>
                      <a:pt x="4539" y="10953"/>
                    </a:cubicBezTo>
                    <a:cubicBezTo>
                      <a:pt x="4580" y="11147"/>
                      <a:pt x="4609" y="11298"/>
                      <a:pt x="4641" y="11449"/>
                    </a:cubicBezTo>
                    <a:cubicBezTo>
                      <a:pt x="4711" y="11735"/>
                      <a:pt x="4801" y="12016"/>
                      <a:pt x="4913" y="12289"/>
                    </a:cubicBezTo>
                    <a:cubicBezTo>
                      <a:pt x="5037" y="12598"/>
                      <a:pt x="5173" y="12902"/>
                      <a:pt x="5335" y="13195"/>
                    </a:cubicBezTo>
                    <a:cubicBezTo>
                      <a:pt x="5440" y="13390"/>
                      <a:pt x="5558" y="13578"/>
                      <a:pt x="5687" y="13757"/>
                    </a:cubicBezTo>
                    <a:cubicBezTo>
                      <a:pt x="5835" y="13966"/>
                      <a:pt x="5999" y="14187"/>
                      <a:pt x="6209" y="14370"/>
                    </a:cubicBezTo>
                    <a:cubicBezTo>
                      <a:pt x="6254" y="14414"/>
                      <a:pt x="6303" y="14453"/>
                      <a:pt x="6355" y="14488"/>
                    </a:cubicBezTo>
                    <a:cubicBezTo>
                      <a:pt x="6456" y="14561"/>
                      <a:pt x="6533" y="14591"/>
                      <a:pt x="6610" y="14624"/>
                    </a:cubicBezTo>
                    <a:cubicBezTo>
                      <a:pt x="6713" y="14667"/>
                      <a:pt x="6825" y="14689"/>
                      <a:pt x="6938" y="14689"/>
                    </a:cubicBezTo>
                    <a:cubicBezTo>
                      <a:pt x="6941" y="14689"/>
                      <a:pt x="6944" y="14689"/>
                      <a:pt x="6947" y="14689"/>
                    </a:cubicBezTo>
                    <a:cubicBezTo>
                      <a:pt x="7019" y="14688"/>
                      <a:pt x="7091" y="14683"/>
                      <a:pt x="7164" y="14674"/>
                    </a:cubicBezTo>
                    <a:cubicBezTo>
                      <a:pt x="7311" y="14655"/>
                      <a:pt x="7441" y="14594"/>
                      <a:pt x="7587" y="14517"/>
                    </a:cubicBezTo>
                    <a:cubicBezTo>
                      <a:pt x="7622" y="14564"/>
                      <a:pt x="7666" y="14612"/>
                      <a:pt x="7711" y="14663"/>
                    </a:cubicBezTo>
                    <a:cubicBezTo>
                      <a:pt x="7758" y="14712"/>
                      <a:pt x="7802" y="14763"/>
                      <a:pt x="7849" y="14811"/>
                    </a:cubicBezTo>
                    <a:cubicBezTo>
                      <a:pt x="8030" y="14998"/>
                      <a:pt x="8275" y="15097"/>
                      <a:pt x="8540" y="15097"/>
                    </a:cubicBezTo>
                    <a:cubicBezTo>
                      <a:pt x="8628" y="15097"/>
                      <a:pt x="8717" y="15087"/>
                      <a:pt x="8805" y="15065"/>
                    </a:cubicBezTo>
                    <a:cubicBezTo>
                      <a:pt x="9393" y="14910"/>
                      <a:pt x="9774" y="14444"/>
                      <a:pt x="9989" y="14084"/>
                    </a:cubicBezTo>
                    <a:cubicBezTo>
                      <a:pt x="10096" y="13900"/>
                      <a:pt x="10188" y="13706"/>
                      <a:pt x="10283" y="13514"/>
                    </a:cubicBezTo>
                    <a:lnTo>
                      <a:pt x="10346" y="13379"/>
                    </a:lnTo>
                    <a:cubicBezTo>
                      <a:pt x="10434" y="13189"/>
                      <a:pt x="10530" y="13004"/>
                      <a:pt x="10625" y="12817"/>
                    </a:cubicBezTo>
                    <a:lnTo>
                      <a:pt x="10750" y="12568"/>
                    </a:lnTo>
                    <a:cubicBezTo>
                      <a:pt x="10885" y="12298"/>
                      <a:pt x="11006" y="12023"/>
                      <a:pt x="11113" y="11741"/>
                    </a:cubicBezTo>
                    <a:lnTo>
                      <a:pt x="11191" y="11547"/>
                    </a:lnTo>
                    <a:cubicBezTo>
                      <a:pt x="11264" y="11368"/>
                      <a:pt x="11338" y="11183"/>
                      <a:pt x="11392" y="10992"/>
                    </a:cubicBezTo>
                    <a:cubicBezTo>
                      <a:pt x="11487" y="10655"/>
                      <a:pt x="11510" y="10300"/>
                      <a:pt x="11528" y="9954"/>
                    </a:cubicBezTo>
                    <a:lnTo>
                      <a:pt x="11528" y="9847"/>
                    </a:lnTo>
                    <a:lnTo>
                      <a:pt x="11536" y="9847"/>
                    </a:lnTo>
                    <a:cubicBezTo>
                      <a:pt x="11557" y="9543"/>
                      <a:pt x="11580" y="9226"/>
                      <a:pt x="11544" y="8915"/>
                    </a:cubicBezTo>
                    <a:cubicBezTo>
                      <a:pt x="11491" y="8446"/>
                      <a:pt x="11378" y="7974"/>
                      <a:pt x="11276" y="7579"/>
                    </a:cubicBezTo>
                    <a:cubicBezTo>
                      <a:pt x="11168" y="7152"/>
                      <a:pt x="11021" y="6736"/>
                      <a:pt x="10834" y="6337"/>
                    </a:cubicBezTo>
                    <a:cubicBezTo>
                      <a:pt x="10742" y="6142"/>
                      <a:pt x="10643" y="5948"/>
                      <a:pt x="10547" y="5753"/>
                    </a:cubicBezTo>
                    <a:cubicBezTo>
                      <a:pt x="10466" y="5592"/>
                      <a:pt x="10381" y="5430"/>
                      <a:pt x="10304" y="5265"/>
                    </a:cubicBezTo>
                    <a:cubicBezTo>
                      <a:pt x="10133" y="4898"/>
                      <a:pt x="9945" y="4535"/>
                      <a:pt x="9743" y="4182"/>
                    </a:cubicBezTo>
                    <a:lnTo>
                      <a:pt x="9506" y="3763"/>
                    </a:lnTo>
                    <a:cubicBezTo>
                      <a:pt x="9376" y="3540"/>
                      <a:pt x="9252" y="3312"/>
                      <a:pt x="9120" y="3093"/>
                    </a:cubicBezTo>
                    <a:cubicBezTo>
                      <a:pt x="8962" y="2813"/>
                      <a:pt x="8785" y="2549"/>
                      <a:pt x="8606" y="2285"/>
                    </a:cubicBezTo>
                    <a:lnTo>
                      <a:pt x="8521" y="2155"/>
                    </a:lnTo>
                    <a:cubicBezTo>
                      <a:pt x="8400" y="1976"/>
                      <a:pt x="8286" y="1792"/>
                      <a:pt x="8173" y="1609"/>
                    </a:cubicBezTo>
                    <a:cubicBezTo>
                      <a:pt x="8052" y="1422"/>
                      <a:pt x="7930" y="1231"/>
                      <a:pt x="7805" y="1043"/>
                    </a:cubicBezTo>
                    <a:lnTo>
                      <a:pt x="7691" y="872"/>
                    </a:lnTo>
                    <a:cubicBezTo>
                      <a:pt x="7555" y="662"/>
                      <a:pt x="7413" y="447"/>
                      <a:pt x="7240" y="269"/>
                    </a:cubicBezTo>
                    <a:cubicBezTo>
                      <a:pt x="7100" y="130"/>
                      <a:pt x="6922" y="38"/>
                      <a:pt x="6729" y="1"/>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1657;p43">
                <a:extLst>
                  <a:ext uri="{FF2B5EF4-FFF2-40B4-BE49-F238E27FC236}">
                    <a16:creationId xmlns:a16="http://schemas.microsoft.com/office/drawing/2014/main" xmlns="" id="{289931A1-0F6E-43EE-B7DF-9ECE141A7324}"/>
                  </a:ext>
                </a:extLst>
              </p:cNvPr>
              <p:cNvSpPr/>
              <p:nvPr/>
            </p:nvSpPr>
            <p:spPr>
              <a:xfrm>
                <a:off x="3810200" y="2909075"/>
                <a:ext cx="32850" cy="34775"/>
              </a:xfrm>
              <a:custGeom>
                <a:avLst/>
                <a:gdLst/>
                <a:ahLst/>
                <a:cxnLst/>
                <a:rect l="l" t="t" r="r" b="b"/>
                <a:pathLst>
                  <a:path w="1314" h="1391" extrusionOk="0">
                    <a:moveTo>
                      <a:pt x="190" y="1"/>
                    </a:moveTo>
                    <a:cubicBezTo>
                      <a:pt x="158" y="108"/>
                      <a:pt x="86" y="198"/>
                      <a:pt x="1" y="272"/>
                    </a:cubicBezTo>
                    <a:lnTo>
                      <a:pt x="2" y="272"/>
                    </a:lnTo>
                    <a:lnTo>
                      <a:pt x="96" y="266"/>
                    </a:lnTo>
                    <a:lnTo>
                      <a:pt x="96" y="266"/>
                    </a:lnTo>
                    <a:cubicBezTo>
                      <a:pt x="69" y="412"/>
                      <a:pt x="158" y="599"/>
                      <a:pt x="287" y="672"/>
                    </a:cubicBezTo>
                    <a:cubicBezTo>
                      <a:pt x="371" y="723"/>
                      <a:pt x="454" y="776"/>
                      <a:pt x="646" y="786"/>
                    </a:cubicBezTo>
                    <a:lnTo>
                      <a:pt x="741" y="801"/>
                    </a:lnTo>
                    <a:cubicBezTo>
                      <a:pt x="724" y="865"/>
                      <a:pt x="724" y="931"/>
                      <a:pt x="741" y="995"/>
                    </a:cubicBezTo>
                    <a:cubicBezTo>
                      <a:pt x="760" y="1097"/>
                      <a:pt x="829" y="1227"/>
                      <a:pt x="924" y="1282"/>
                    </a:cubicBezTo>
                    <a:cubicBezTo>
                      <a:pt x="972" y="1312"/>
                      <a:pt x="1023" y="1337"/>
                      <a:pt x="1075" y="1363"/>
                    </a:cubicBezTo>
                    <a:cubicBezTo>
                      <a:pt x="1114" y="1373"/>
                      <a:pt x="1163" y="1380"/>
                      <a:pt x="1313" y="1390"/>
                    </a:cubicBezTo>
                    <a:cubicBezTo>
                      <a:pt x="1312" y="1386"/>
                      <a:pt x="1308" y="1381"/>
                      <a:pt x="1307" y="1377"/>
                    </a:cubicBezTo>
                    <a:lnTo>
                      <a:pt x="1053" y="893"/>
                    </a:lnTo>
                    <a:lnTo>
                      <a:pt x="921" y="650"/>
                    </a:lnTo>
                    <a:cubicBezTo>
                      <a:pt x="853" y="522"/>
                      <a:pt x="775" y="399"/>
                      <a:pt x="686" y="283"/>
                    </a:cubicBezTo>
                    <a:cubicBezTo>
                      <a:pt x="561" y="133"/>
                      <a:pt x="395" y="38"/>
                      <a:pt x="190" y="1"/>
                    </a:cubicBezTo>
                    <a:close/>
                  </a:path>
                </a:pathLst>
              </a:custGeom>
              <a:solidFill>
                <a:srgbClr val="4747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1658;p43">
                <a:extLst>
                  <a:ext uri="{FF2B5EF4-FFF2-40B4-BE49-F238E27FC236}">
                    <a16:creationId xmlns:a16="http://schemas.microsoft.com/office/drawing/2014/main" xmlns="" id="{1583FA6F-CA09-4FC2-87D2-E5372C6800FD}"/>
                  </a:ext>
                </a:extLst>
              </p:cNvPr>
              <p:cNvSpPr/>
              <p:nvPr/>
            </p:nvSpPr>
            <p:spPr>
              <a:xfrm>
                <a:off x="3286450" y="2875000"/>
                <a:ext cx="1992375" cy="1046600"/>
              </a:xfrm>
              <a:custGeom>
                <a:avLst/>
                <a:gdLst/>
                <a:ahLst/>
                <a:cxnLst/>
                <a:rect l="l" t="t" r="r" b="b"/>
                <a:pathLst>
                  <a:path w="79695" h="41864" extrusionOk="0">
                    <a:moveTo>
                      <a:pt x="35731" y="0"/>
                    </a:moveTo>
                    <a:lnTo>
                      <a:pt x="35707" y="5"/>
                    </a:lnTo>
                    <a:cubicBezTo>
                      <a:pt x="35406" y="38"/>
                      <a:pt x="35134" y="56"/>
                      <a:pt x="34863" y="75"/>
                    </a:cubicBezTo>
                    <a:lnTo>
                      <a:pt x="34374" y="107"/>
                    </a:lnTo>
                    <a:cubicBezTo>
                      <a:pt x="33904" y="148"/>
                      <a:pt x="33438" y="199"/>
                      <a:pt x="32972" y="269"/>
                    </a:cubicBezTo>
                    <a:lnTo>
                      <a:pt x="32597" y="328"/>
                    </a:lnTo>
                    <a:cubicBezTo>
                      <a:pt x="32227" y="387"/>
                      <a:pt x="31856" y="442"/>
                      <a:pt x="31482" y="503"/>
                    </a:cubicBezTo>
                    <a:cubicBezTo>
                      <a:pt x="30975" y="592"/>
                      <a:pt x="30473" y="694"/>
                      <a:pt x="29969" y="808"/>
                    </a:cubicBezTo>
                    <a:cubicBezTo>
                      <a:pt x="29500" y="919"/>
                      <a:pt x="29030" y="1041"/>
                      <a:pt x="28560" y="1165"/>
                    </a:cubicBezTo>
                    <a:cubicBezTo>
                      <a:pt x="28384" y="1209"/>
                      <a:pt x="28203" y="1256"/>
                      <a:pt x="28023" y="1301"/>
                    </a:cubicBezTo>
                    <a:cubicBezTo>
                      <a:pt x="27700" y="1378"/>
                      <a:pt x="27469" y="1447"/>
                      <a:pt x="27237" y="1513"/>
                    </a:cubicBezTo>
                    <a:cubicBezTo>
                      <a:pt x="26699" y="1671"/>
                      <a:pt x="26167" y="1884"/>
                      <a:pt x="25649" y="2090"/>
                    </a:cubicBezTo>
                    <a:cubicBezTo>
                      <a:pt x="25351" y="2211"/>
                      <a:pt x="25054" y="2328"/>
                      <a:pt x="24753" y="2438"/>
                    </a:cubicBezTo>
                    <a:cubicBezTo>
                      <a:pt x="24279" y="2611"/>
                      <a:pt x="23817" y="2839"/>
                      <a:pt x="23364" y="3059"/>
                    </a:cubicBezTo>
                    <a:cubicBezTo>
                      <a:pt x="23156" y="3165"/>
                      <a:pt x="22946" y="3270"/>
                      <a:pt x="22732" y="3368"/>
                    </a:cubicBezTo>
                    <a:cubicBezTo>
                      <a:pt x="22576" y="3441"/>
                      <a:pt x="22420" y="3513"/>
                      <a:pt x="22263" y="3585"/>
                    </a:cubicBezTo>
                    <a:cubicBezTo>
                      <a:pt x="22251" y="3595"/>
                      <a:pt x="22238" y="3607"/>
                      <a:pt x="22227" y="3617"/>
                    </a:cubicBezTo>
                    <a:lnTo>
                      <a:pt x="22003" y="3719"/>
                    </a:lnTo>
                    <a:lnTo>
                      <a:pt x="21387" y="3992"/>
                    </a:lnTo>
                    <a:lnTo>
                      <a:pt x="21162" y="4088"/>
                    </a:lnTo>
                    <a:lnTo>
                      <a:pt x="20850" y="4222"/>
                    </a:lnTo>
                    <a:cubicBezTo>
                      <a:pt x="20028" y="4590"/>
                      <a:pt x="19260" y="5064"/>
                      <a:pt x="18700" y="5412"/>
                    </a:cubicBezTo>
                    <a:lnTo>
                      <a:pt x="18586" y="5471"/>
                    </a:lnTo>
                    <a:lnTo>
                      <a:pt x="18574" y="5468"/>
                    </a:lnTo>
                    <a:lnTo>
                      <a:pt x="18160" y="5717"/>
                    </a:lnTo>
                    <a:cubicBezTo>
                      <a:pt x="18079" y="5674"/>
                      <a:pt x="17991" y="5666"/>
                      <a:pt x="17896" y="5663"/>
                    </a:cubicBezTo>
                    <a:cubicBezTo>
                      <a:pt x="17786" y="5659"/>
                      <a:pt x="17676" y="5659"/>
                      <a:pt x="17565" y="5659"/>
                    </a:cubicBezTo>
                    <a:lnTo>
                      <a:pt x="17345" y="5655"/>
                    </a:lnTo>
                    <a:cubicBezTo>
                      <a:pt x="17319" y="5652"/>
                      <a:pt x="17292" y="5651"/>
                      <a:pt x="17266" y="5651"/>
                    </a:cubicBezTo>
                    <a:cubicBezTo>
                      <a:pt x="17257" y="5651"/>
                      <a:pt x="17248" y="5651"/>
                      <a:pt x="17239" y="5651"/>
                    </a:cubicBezTo>
                    <a:cubicBezTo>
                      <a:pt x="17171" y="5643"/>
                      <a:pt x="17022" y="5615"/>
                      <a:pt x="16871" y="5589"/>
                    </a:cubicBezTo>
                    <a:cubicBezTo>
                      <a:pt x="16754" y="5570"/>
                      <a:pt x="16641" y="5548"/>
                      <a:pt x="16523" y="5534"/>
                    </a:cubicBezTo>
                    <a:cubicBezTo>
                      <a:pt x="16369" y="5519"/>
                      <a:pt x="16211" y="5508"/>
                      <a:pt x="16052" y="5501"/>
                    </a:cubicBezTo>
                    <a:cubicBezTo>
                      <a:pt x="15916" y="5493"/>
                      <a:pt x="15774" y="5485"/>
                      <a:pt x="15634" y="5485"/>
                    </a:cubicBezTo>
                    <a:cubicBezTo>
                      <a:pt x="15587" y="5485"/>
                      <a:pt x="15539" y="5485"/>
                      <a:pt x="15490" y="5489"/>
                    </a:cubicBezTo>
                    <a:cubicBezTo>
                      <a:pt x="15010" y="5522"/>
                      <a:pt x="14541" y="5717"/>
                      <a:pt x="14184" y="5885"/>
                    </a:cubicBezTo>
                    <a:cubicBezTo>
                      <a:pt x="13894" y="6021"/>
                      <a:pt x="13608" y="6169"/>
                      <a:pt x="13321" y="6315"/>
                    </a:cubicBezTo>
                    <a:lnTo>
                      <a:pt x="13031" y="6462"/>
                    </a:lnTo>
                    <a:lnTo>
                      <a:pt x="12749" y="6602"/>
                    </a:lnTo>
                    <a:cubicBezTo>
                      <a:pt x="12451" y="6753"/>
                      <a:pt x="12151" y="6902"/>
                      <a:pt x="11860" y="7064"/>
                    </a:cubicBezTo>
                    <a:cubicBezTo>
                      <a:pt x="11545" y="7237"/>
                      <a:pt x="11215" y="7457"/>
                      <a:pt x="10818" y="7751"/>
                    </a:cubicBezTo>
                    <a:cubicBezTo>
                      <a:pt x="10642" y="7882"/>
                      <a:pt x="10474" y="8023"/>
                      <a:pt x="10315" y="8173"/>
                    </a:cubicBezTo>
                    <a:cubicBezTo>
                      <a:pt x="10128" y="8342"/>
                      <a:pt x="9941" y="8519"/>
                      <a:pt x="9762" y="8699"/>
                    </a:cubicBezTo>
                    <a:cubicBezTo>
                      <a:pt x="9438" y="9021"/>
                      <a:pt x="9115" y="9347"/>
                      <a:pt x="8814" y="9697"/>
                    </a:cubicBezTo>
                    <a:cubicBezTo>
                      <a:pt x="8623" y="9913"/>
                      <a:pt x="8443" y="10138"/>
                      <a:pt x="8260" y="10364"/>
                    </a:cubicBezTo>
                    <a:lnTo>
                      <a:pt x="7988" y="10699"/>
                    </a:lnTo>
                    <a:cubicBezTo>
                      <a:pt x="7704" y="11036"/>
                      <a:pt x="7440" y="11388"/>
                      <a:pt x="7194" y="11752"/>
                    </a:cubicBezTo>
                    <a:cubicBezTo>
                      <a:pt x="7085" y="11914"/>
                      <a:pt x="6979" y="12079"/>
                      <a:pt x="6875" y="12248"/>
                    </a:cubicBezTo>
                    <a:cubicBezTo>
                      <a:pt x="6754" y="12376"/>
                      <a:pt x="6636" y="12513"/>
                      <a:pt x="6522" y="12648"/>
                    </a:cubicBezTo>
                    <a:lnTo>
                      <a:pt x="6108" y="13143"/>
                    </a:lnTo>
                    <a:cubicBezTo>
                      <a:pt x="5950" y="13350"/>
                      <a:pt x="5814" y="13569"/>
                      <a:pt x="5683" y="13786"/>
                    </a:cubicBezTo>
                    <a:lnTo>
                      <a:pt x="5389" y="14264"/>
                    </a:lnTo>
                    <a:cubicBezTo>
                      <a:pt x="5231" y="14520"/>
                      <a:pt x="5078" y="14773"/>
                      <a:pt x="4916" y="15030"/>
                    </a:cubicBezTo>
                    <a:cubicBezTo>
                      <a:pt x="4670" y="15419"/>
                      <a:pt x="4432" y="15817"/>
                      <a:pt x="4205" y="16217"/>
                    </a:cubicBezTo>
                    <a:cubicBezTo>
                      <a:pt x="3998" y="16572"/>
                      <a:pt x="3763" y="16998"/>
                      <a:pt x="3578" y="17427"/>
                    </a:cubicBezTo>
                    <a:cubicBezTo>
                      <a:pt x="3424" y="17784"/>
                      <a:pt x="3286" y="18151"/>
                      <a:pt x="3147" y="18513"/>
                    </a:cubicBezTo>
                    <a:lnTo>
                      <a:pt x="3070" y="18724"/>
                    </a:lnTo>
                    <a:cubicBezTo>
                      <a:pt x="2952" y="19025"/>
                      <a:pt x="2827" y="19327"/>
                      <a:pt x="2703" y="19622"/>
                    </a:cubicBezTo>
                    <a:lnTo>
                      <a:pt x="2508" y="20097"/>
                    </a:lnTo>
                    <a:cubicBezTo>
                      <a:pt x="2331" y="20529"/>
                      <a:pt x="2163" y="20967"/>
                      <a:pt x="2008" y="21410"/>
                    </a:cubicBezTo>
                    <a:cubicBezTo>
                      <a:pt x="1697" y="22325"/>
                      <a:pt x="1458" y="23276"/>
                      <a:pt x="1227" y="24192"/>
                    </a:cubicBezTo>
                    <a:lnTo>
                      <a:pt x="1066" y="24831"/>
                    </a:lnTo>
                    <a:cubicBezTo>
                      <a:pt x="880" y="25540"/>
                      <a:pt x="689" y="26275"/>
                      <a:pt x="573" y="27008"/>
                    </a:cubicBezTo>
                    <a:cubicBezTo>
                      <a:pt x="419" y="27985"/>
                      <a:pt x="346" y="28987"/>
                      <a:pt x="287" y="29927"/>
                    </a:cubicBezTo>
                    <a:cubicBezTo>
                      <a:pt x="232" y="30940"/>
                      <a:pt x="176" y="31909"/>
                      <a:pt x="246" y="32863"/>
                    </a:cubicBezTo>
                    <a:cubicBezTo>
                      <a:pt x="172" y="32940"/>
                      <a:pt x="106" y="33018"/>
                      <a:pt x="70" y="33103"/>
                    </a:cubicBezTo>
                    <a:cubicBezTo>
                      <a:pt x="27" y="33201"/>
                      <a:pt x="1" y="33355"/>
                      <a:pt x="55" y="33462"/>
                    </a:cubicBezTo>
                    <a:cubicBezTo>
                      <a:pt x="159" y="33671"/>
                      <a:pt x="228" y="33815"/>
                      <a:pt x="323" y="33938"/>
                    </a:cubicBezTo>
                    <a:cubicBezTo>
                      <a:pt x="433" y="34083"/>
                      <a:pt x="569" y="34210"/>
                      <a:pt x="705" y="34330"/>
                    </a:cubicBezTo>
                    <a:cubicBezTo>
                      <a:pt x="1010" y="34610"/>
                      <a:pt x="1326" y="34882"/>
                      <a:pt x="1641" y="35152"/>
                    </a:cubicBezTo>
                    <a:lnTo>
                      <a:pt x="1972" y="35436"/>
                    </a:lnTo>
                    <a:cubicBezTo>
                      <a:pt x="2475" y="35866"/>
                      <a:pt x="2977" y="36295"/>
                      <a:pt x="3505" y="36695"/>
                    </a:cubicBezTo>
                    <a:lnTo>
                      <a:pt x="4467" y="37422"/>
                    </a:lnTo>
                    <a:cubicBezTo>
                      <a:pt x="4806" y="37675"/>
                      <a:pt x="5150" y="37913"/>
                      <a:pt x="5496" y="38149"/>
                    </a:cubicBezTo>
                    <a:cubicBezTo>
                      <a:pt x="6219" y="38648"/>
                      <a:pt x="6875" y="39074"/>
                      <a:pt x="7503" y="39458"/>
                    </a:cubicBezTo>
                    <a:lnTo>
                      <a:pt x="7738" y="39613"/>
                    </a:lnTo>
                    <a:cubicBezTo>
                      <a:pt x="7852" y="39687"/>
                      <a:pt x="7966" y="39760"/>
                      <a:pt x="8083" y="39830"/>
                    </a:cubicBezTo>
                    <a:cubicBezTo>
                      <a:pt x="8300" y="39959"/>
                      <a:pt x="8520" y="40081"/>
                      <a:pt x="8745" y="40201"/>
                    </a:cubicBezTo>
                    <a:cubicBezTo>
                      <a:pt x="9208" y="40451"/>
                      <a:pt x="9685" y="40682"/>
                      <a:pt x="10164" y="40906"/>
                    </a:cubicBezTo>
                    <a:cubicBezTo>
                      <a:pt x="10511" y="41070"/>
                      <a:pt x="10869" y="41210"/>
                      <a:pt x="11226" y="41350"/>
                    </a:cubicBezTo>
                    <a:lnTo>
                      <a:pt x="11431" y="41427"/>
                    </a:lnTo>
                    <a:lnTo>
                      <a:pt x="11751" y="41559"/>
                    </a:lnTo>
                    <a:cubicBezTo>
                      <a:pt x="11857" y="41608"/>
                      <a:pt x="11963" y="41651"/>
                      <a:pt x="12074" y="41690"/>
                    </a:cubicBezTo>
                    <a:lnTo>
                      <a:pt x="12287" y="41771"/>
                    </a:lnTo>
                    <a:cubicBezTo>
                      <a:pt x="12357" y="41797"/>
                      <a:pt x="12430" y="41819"/>
                      <a:pt x="12504" y="41842"/>
                    </a:cubicBezTo>
                    <a:cubicBezTo>
                      <a:pt x="12560" y="41856"/>
                      <a:pt x="12618" y="41864"/>
                      <a:pt x="12678" y="41864"/>
                    </a:cubicBezTo>
                    <a:cubicBezTo>
                      <a:pt x="12682" y="41864"/>
                      <a:pt x="12687" y="41864"/>
                      <a:pt x="12691" y="41864"/>
                    </a:cubicBezTo>
                    <a:lnTo>
                      <a:pt x="12793" y="41864"/>
                    </a:lnTo>
                    <a:cubicBezTo>
                      <a:pt x="12962" y="41864"/>
                      <a:pt x="13116" y="41746"/>
                      <a:pt x="13189" y="41570"/>
                    </a:cubicBezTo>
                    <a:cubicBezTo>
                      <a:pt x="13246" y="41526"/>
                      <a:pt x="13289" y="41469"/>
                      <a:pt x="13315" y="41405"/>
                    </a:cubicBezTo>
                    <a:lnTo>
                      <a:pt x="13498" y="40979"/>
                    </a:lnTo>
                    <a:cubicBezTo>
                      <a:pt x="13565" y="40832"/>
                      <a:pt x="13646" y="40689"/>
                      <a:pt x="13722" y="40550"/>
                    </a:cubicBezTo>
                    <a:cubicBezTo>
                      <a:pt x="13895" y="40223"/>
                      <a:pt x="14064" y="39947"/>
                      <a:pt x="14235" y="39679"/>
                    </a:cubicBezTo>
                    <a:cubicBezTo>
                      <a:pt x="14426" y="39400"/>
                      <a:pt x="14641" y="39137"/>
                      <a:pt x="14856" y="38865"/>
                    </a:cubicBezTo>
                    <a:cubicBezTo>
                      <a:pt x="15065" y="38600"/>
                      <a:pt x="15282" y="38339"/>
                      <a:pt x="15506" y="38083"/>
                    </a:cubicBezTo>
                    <a:cubicBezTo>
                      <a:pt x="15668" y="37895"/>
                      <a:pt x="15839" y="37730"/>
                      <a:pt x="16016" y="37562"/>
                    </a:cubicBezTo>
                    <a:lnTo>
                      <a:pt x="16141" y="37444"/>
                    </a:lnTo>
                    <a:cubicBezTo>
                      <a:pt x="16267" y="37326"/>
                      <a:pt x="16387" y="37205"/>
                      <a:pt x="16505" y="37084"/>
                    </a:cubicBezTo>
                    <a:cubicBezTo>
                      <a:pt x="16574" y="37125"/>
                      <a:pt x="16655" y="37146"/>
                      <a:pt x="16736" y="37146"/>
                    </a:cubicBezTo>
                    <a:cubicBezTo>
                      <a:pt x="16978" y="37128"/>
                      <a:pt x="17169" y="36985"/>
                      <a:pt x="17333" y="36863"/>
                    </a:cubicBezTo>
                    <a:lnTo>
                      <a:pt x="17443" y="36780"/>
                    </a:lnTo>
                    <a:cubicBezTo>
                      <a:pt x="17617" y="36658"/>
                      <a:pt x="17794" y="36545"/>
                      <a:pt x="17973" y="36431"/>
                    </a:cubicBezTo>
                    <a:lnTo>
                      <a:pt x="18058" y="36376"/>
                    </a:lnTo>
                    <a:lnTo>
                      <a:pt x="18273" y="36240"/>
                    </a:lnTo>
                    <a:cubicBezTo>
                      <a:pt x="18582" y="36041"/>
                      <a:pt x="18888" y="35848"/>
                      <a:pt x="19181" y="35633"/>
                    </a:cubicBezTo>
                    <a:cubicBezTo>
                      <a:pt x="19496" y="35403"/>
                      <a:pt x="19757" y="35164"/>
                      <a:pt x="19973" y="34908"/>
                    </a:cubicBezTo>
                    <a:cubicBezTo>
                      <a:pt x="20006" y="34880"/>
                      <a:pt x="20043" y="34852"/>
                      <a:pt x="20080" y="34819"/>
                    </a:cubicBezTo>
                    <a:cubicBezTo>
                      <a:pt x="20249" y="34671"/>
                      <a:pt x="20462" y="34492"/>
                      <a:pt x="20421" y="34224"/>
                    </a:cubicBezTo>
                    <a:cubicBezTo>
                      <a:pt x="20492" y="34082"/>
                      <a:pt x="20535" y="33923"/>
                      <a:pt x="20575" y="33765"/>
                    </a:cubicBezTo>
                    <a:cubicBezTo>
                      <a:pt x="20727" y="33233"/>
                      <a:pt x="20809" y="32738"/>
                      <a:pt x="20891" y="32261"/>
                    </a:cubicBezTo>
                    <a:cubicBezTo>
                      <a:pt x="20935" y="31997"/>
                      <a:pt x="20979" y="31732"/>
                      <a:pt x="21030" y="31471"/>
                    </a:cubicBezTo>
                    <a:cubicBezTo>
                      <a:pt x="21060" y="31327"/>
                      <a:pt x="21093" y="31185"/>
                      <a:pt x="21126" y="31046"/>
                    </a:cubicBezTo>
                    <a:cubicBezTo>
                      <a:pt x="21181" y="30819"/>
                      <a:pt x="21237" y="30587"/>
                      <a:pt x="21266" y="30356"/>
                    </a:cubicBezTo>
                    <a:cubicBezTo>
                      <a:pt x="21317" y="30033"/>
                      <a:pt x="21321" y="29702"/>
                      <a:pt x="21325" y="29383"/>
                    </a:cubicBezTo>
                    <a:lnTo>
                      <a:pt x="21325" y="29166"/>
                    </a:lnTo>
                    <a:cubicBezTo>
                      <a:pt x="21339" y="28947"/>
                      <a:pt x="21355" y="28800"/>
                      <a:pt x="21369" y="28653"/>
                    </a:cubicBezTo>
                    <a:cubicBezTo>
                      <a:pt x="21393" y="28476"/>
                      <a:pt x="21407" y="28298"/>
                      <a:pt x="21412" y="28121"/>
                    </a:cubicBezTo>
                    <a:cubicBezTo>
                      <a:pt x="21428" y="27853"/>
                      <a:pt x="21432" y="27581"/>
                      <a:pt x="21434" y="27313"/>
                    </a:cubicBezTo>
                    <a:cubicBezTo>
                      <a:pt x="21438" y="27118"/>
                      <a:pt x="21441" y="26927"/>
                      <a:pt x="21446" y="26732"/>
                    </a:cubicBezTo>
                    <a:cubicBezTo>
                      <a:pt x="21472" y="26102"/>
                      <a:pt x="21472" y="25471"/>
                      <a:pt x="21468" y="24834"/>
                    </a:cubicBezTo>
                    <a:cubicBezTo>
                      <a:pt x="21464" y="24515"/>
                      <a:pt x="21475" y="24200"/>
                      <a:pt x="21481" y="23880"/>
                    </a:cubicBezTo>
                    <a:cubicBezTo>
                      <a:pt x="21489" y="23591"/>
                      <a:pt x="21497" y="23297"/>
                      <a:pt x="21493" y="23007"/>
                    </a:cubicBezTo>
                    <a:lnTo>
                      <a:pt x="21485" y="22548"/>
                    </a:lnTo>
                    <a:lnTo>
                      <a:pt x="21477" y="22101"/>
                    </a:lnTo>
                    <a:lnTo>
                      <a:pt x="21477" y="21919"/>
                    </a:lnTo>
                    <a:cubicBezTo>
                      <a:pt x="21475" y="21685"/>
                      <a:pt x="21475" y="21446"/>
                      <a:pt x="21460" y="21208"/>
                    </a:cubicBezTo>
                    <a:lnTo>
                      <a:pt x="21460" y="21208"/>
                    </a:lnTo>
                    <a:cubicBezTo>
                      <a:pt x="21632" y="21359"/>
                      <a:pt x="21824" y="21494"/>
                      <a:pt x="22011" y="21630"/>
                    </a:cubicBezTo>
                    <a:lnTo>
                      <a:pt x="22374" y="21894"/>
                    </a:lnTo>
                    <a:lnTo>
                      <a:pt x="22719" y="22154"/>
                    </a:lnTo>
                    <a:lnTo>
                      <a:pt x="23410" y="22676"/>
                    </a:lnTo>
                    <a:cubicBezTo>
                      <a:pt x="23765" y="22936"/>
                      <a:pt x="24136" y="23175"/>
                      <a:pt x="24514" y="23414"/>
                    </a:cubicBezTo>
                    <a:cubicBezTo>
                      <a:pt x="24884" y="23652"/>
                      <a:pt x="25259" y="23884"/>
                      <a:pt x="25635" y="24119"/>
                    </a:cubicBezTo>
                    <a:cubicBezTo>
                      <a:pt x="25972" y="24328"/>
                      <a:pt x="26313" y="24537"/>
                      <a:pt x="26650" y="24750"/>
                    </a:cubicBezTo>
                    <a:cubicBezTo>
                      <a:pt x="26952" y="24937"/>
                      <a:pt x="27265" y="25099"/>
                      <a:pt x="27580" y="25260"/>
                    </a:cubicBezTo>
                    <a:lnTo>
                      <a:pt x="27803" y="25375"/>
                    </a:lnTo>
                    <a:cubicBezTo>
                      <a:pt x="28171" y="25561"/>
                      <a:pt x="28538" y="25747"/>
                      <a:pt x="28909" y="25926"/>
                    </a:cubicBezTo>
                    <a:lnTo>
                      <a:pt x="28890" y="25918"/>
                    </a:lnTo>
                    <a:lnTo>
                      <a:pt x="28890" y="25918"/>
                    </a:lnTo>
                    <a:cubicBezTo>
                      <a:pt x="29257" y="26098"/>
                      <a:pt x="29624" y="26281"/>
                      <a:pt x="29992" y="26458"/>
                    </a:cubicBezTo>
                    <a:cubicBezTo>
                      <a:pt x="30355" y="26637"/>
                      <a:pt x="30769" y="26803"/>
                      <a:pt x="31249" y="26961"/>
                    </a:cubicBezTo>
                    <a:lnTo>
                      <a:pt x="32754" y="27460"/>
                    </a:lnTo>
                    <a:lnTo>
                      <a:pt x="33758" y="27790"/>
                    </a:lnTo>
                    <a:lnTo>
                      <a:pt x="34444" y="28021"/>
                    </a:lnTo>
                    <a:cubicBezTo>
                      <a:pt x="35017" y="28209"/>
                      <a:pt x="35585" y="28400"/>
                      <a:pt x="36158" y="28579"/>
                    </a:cubicBezTo>
                    <a:cubicBezTo>
                      <a:pt x="36562" y="28709"/>
                      <a:pt x="36966" y="28811"/>
                      <a:pt x="37380" y="28902"/>
                    </a:cubicBezTo>
                    <a:cubicBezTo>
                      <a:pt x="37825" y="28995"/>
                      <a:pt x="38276" y="29068"/>
                      <a:pt x="38724" y="29131"/>
                    </a:cubicBezTo>
                    <a:cubicBezTo>
                      <a:pt x="39370" y="29215"/>
                      <a:pt x="39957" y="29255"/>
                      <a:pt x="40511" y="29255"/>
                    </a:cubicBezTo>
                    <a:cubicBezTo>
                      <a:pt x="40621" y="29255"/>
                      <a:pt x="40732" y="29251"/>
                      <a:pt x="40842" y="29251"/>
                    </a:cubicBezTo>
                    <a:cubicBezTo>
                      <a:pt x="41473" y="29230"/>
                      <a:pt x="42160" y="29153"/>
                      <a:pt x="42941" y="29013"/>
                    </a:cubicBezTo>
                    <a:cubicBezTo>
                      <a:pt x="43402" y="28928"/>
                      <a:pt x="43889" y="28789"/>
                      <a:pt x="44436" y="28579"/>
                    </a:cubicBezTo>
                    <a:cubicBezTo>
                      <a:pt x="45119" y="28327"/>
                      <a:pt x="45651" y="28029"/>
                      <a:pt x="46059" y="27666"/>
                    </a:cubicBezTo>
                    <a:cubicBezTo>
                      <a:pt x="46206" y="27534"/>
                      <a:pt x="46334" y="27383"/>
                      <a:pt x="46462" y="27233"/>
                    </a:cubicBezTo>
                    <a:cubicBezTo>
                      <a:pt x="46613" y="27055"/>
                      <a:pt x="46726" y="26847"/>
                      <a:pt x="46793" y="26622"/>
                    </a:cubicBezTo>
                    <a:cubicBezTo>
                      <a:pt x="46914" y="26245"/>
                      <a:pt x="46859" y="25796"/>
                      <a:pt x="46642" y="25422"/>
                    </a:cubicBezTo>
                    <a:cubicBezTo>
                      <a:pt x="46427" y="25048"/>
                      <a:pt x="46047" y="24817"/>
                      <a:pt x="45676" y="24594"/>
                    </a:cubicBezTo>
                    <a:lnTo>
                      <a:pt x="45561" y="24523"/>
                    </a:lnTo>
                    <a:cubicBezTo>
                      <a:pt x="45338" y="24379"/>
                      <a:pt x="45110" y="24241"/>
                      <a:pt x="44868" y="24131"/>
                    </a:cubicBezTo>
                    <a:cubicBezTo>
                      <a:pt x="44832" y="24112"/>
                      <a:pt x="44792" y="24097"/>
                      <a:pt x="44755" y="24084"/>
                    </a:cubicBezTo>
                    <a:cubicBezTo>
                      <a:pt x="44820" y="24035"/>
                      <a:pt x="44887" y="23977"/>
                      <a:pt x="44956" y="23922"/>
                    </a:cubicBezTo>
                    <a:cubicBezTo>
                      <a:pt x="45106" y="23795"/>
                      <a:pt x="45263" y="23676"/>
                      <a:pt x="45426" y="23565"/>
                    </a:cubicBezTo>
                    <a:cubicBezTo>
                      <a:pt x="45577" y="23467"/>
                      <a:pt x="45727" y="23375"/>
                      <a:pt x="45877" y="23286"/>
                    </a:cubicBezTo>
                    <a:cubicBezTo>
                      <a:pt x="46030" y="23203"/>
                      <a:pt x="46190" y="23131"/>
                      <a:pt x="46355" y="23071"/>
                    </a:cubicBezTo>
                    <a:cubicBezTo>
                      <a:pt x="46828" y="22905"/>
                      <a:pt x="47302" y="22791"/>
                      <a:pt x="47666" y="22707"/>
                    </a:cubicBezTo>
                    <a:cubicBezTo>
                      <a:pt x="48139" y="22603"/>
                      <a:pt x="48617" y="22529"/>
                      <a:pt x="49100" y="22486"/>
                    </a:cubicBezTo>
                    <a:lnTo>
                      <a:pt x="48998" y="22472"/>
                    </a:lnTo>
                    <a:lnTo>
                      <a:pt x="49108" y="22472"/>
                    </a:lnTo>
                    <a:lnTo>
                      <a:pt x="49118" y="22476"/>
                    </a:lnTo>
                    <a:lnTo>
                      <a:pt x="49118" y="22472"/>
                    </a:lnTo>
                    <a:cubicBezTo>
                      <a:pt x="49501" y="22461"/>
                      <a:pt x="49887" y="22454"/>
                      <a:pt x="50271" y="22454"/>
                    </a:cubicBezTo>
                    <a:lnTo>
                      <a:pt x="50565" y="22457"/>
                    </a:lnTo>
                    <a:cubicBezTo>
                      <a:pt x="51018" y="22461"/>
                      <a:pt x="51470" y="22503"/>
                      <a:pt x="51916" y="22582"/>
                    </a:cubicBezTo>
                    <a:cubicBezTo>
                      <a:pt x="52488" y="22693"/>
                      <a:pt x="53168" y="22839"/>
                      <a:pt x="53844" y="23067"/>
                    </a:cubicBezTo>
                    <a:cubicBezTo>
                      <a:pt x="54567" y="23305"/>
                      <a:pt x="55312" y="23552"/>
                      <a:pt x="56031" y="23833"/>
                    </a:cubicBezTo>
                    <a:lnTo>
                      <a:pt x="56366" y="23966"/>
                    </a:lnTo>
                    <a:cubicBezTo>
                      <a:pt x="56556" y="24039"/>
                      <a:pt x="56747" y="24112"/>
                      <a:pt x="56934" y="24194"/>
                    </a:cubicBezTo>
                    <a:lnTo>
                      <a:pt x="57543" y="24464"/>
                    </a:lnTo>
                    <a:lnTo>
                      <a:pt x="57963" y="24648"/>
                    </a:lnTo>
                    <a:cubicBezTo>
                      <a:pt x="58623" y="24943"/>
                      <a:pt x="59277" y="25247"/>
                      <a:pt x="59929" y="25558"/>
                    </a:cubicBezTo>
                    <a:cubicBezTo>
                      <a:pt x="60294" y="25739"/>
                      <a:pt x="60621" y="25893"/>
                      <a:pt x="60946" y="26047"/>
                    </a:cubicBezTo>
                    <a:lnTo>
                      <a:pt x="61642" y="26374"/>
                    </a:lnTo>
                    <a:cubicBezTo>
                      <a:pt x="61673" y="26391"/>
                      <a:pt x="61706" y="26407"/>
                      <a:pt x="61740" y="26421"/>
                    </a:cubicBezTo>
                    <a:lnTo>
                      <a:pt x="61795" y="26451"/>
                    </a:lnTo>
                    <a:lnTo>
                      <a:pt x="61805" y="26458"/>
                    </a:lnTo>
                    <a:lnTo>
                      <a:pt x="61831" y="26469"/>
                    </a:lnTo>
                    <a:cubicBezTo>
                      <a:pt x="62217" y="26667"/>
                      <a:pt x="62558" y="26858"/>
                      <a:pt x="62902" y="27053"/>
                    </a:cubicBezTo>
                    <a:lnTo>
                      <a:pt x="63424" y="27343"/>
                    </a:lnTo>
                    <a:cubicBezTo>
                      <a:pt x="64034" y="27676"/>
                      <a:pt x="64544" y="28007"/>
                      <a:pt x="64984" y="28352"/>
                    </a:cubicBezTo>
                    <a:cubicBezTo>
                      <a:pt x="65128" y="28467"/>
                      <a:pt x="65267" y="28579"/>
                      <a:pt x="65407" y="28693"/>
                    </a:cubicBezTo>
                    <a:lnTo>
                      <a:pt x="65535" y="28800"/>
                    </a:lnTo>
                    <a:cubicBezTo>
                      <a:pt x="65675" y="28922"/>
                      <a:pt x="65811" y="29040"/>
                      <a:pt x="65965" y="29115"/>
                    </a:cubicBezTo>
                    <a:cubicBezTo>
                      <a:pt x="66068" y="29166"/>
                      <a:pt x="66137" y="29199"/>
                      <a:pt x="66215" y="29219"/>
                    </a:cubicBezTo>
                    <a:cubicBezTo>
                      <a:pt x="66276" y="29236"/>
                      <a:pt x="66339" y="29249"/>
                      <a:pt x="66401" y="29259"/>
                    </a:cubicBezTo>
                    <a:cubicBezTo>
                      <a:pt x="66556" y="29288"/>
                      <a:pt x="66625" y="29296"/>
                      <a:pt x="66696" y="29308"/>
                    </a:cubicBezTo>
                    <a:cubicBezTo>
                      <a:pt x="66762" y="29313"/>
                      <a:pt x="66830" y="29323"/>
                      <a:pt x="66897" y="29336"/>
                    </a:cubicBezTo>
                    <a:cubicBezTo>
                      <a:pt x="67168" y="29399"/>
                      <a:pt x="67455" y="29498"/>
                      <a:pt x="67804" y="29653"/>
                    </a:cubicBezTo>
                    <a:cubicBezTo>
                      <a:pt x="67928" y="29721"/>
                      <a:pt x="68046" y="29800"/>
                      <a:pt x="68156" y="29891"/>
                    </a:cubicBezTo>
                    <a:cubicBezTo>
                      <a:pt x="68292" y="30016"/>
                      <a:pt x="68424" y="30140"/>
                      <a:pt x="68556" y="30270"/>
                    </a:cubicBezTo>
                    <a:cubicBezTo>
                      <a:pt x="68783" y="30487"/>
                      <a:pt x="69008" y="30702"/>
                      <a:pt x="69246" y="30904"/>
                    </a:cubicBezTo>
                    <a:cubicBezTo>
                      <a:pt x="69441" y="31070"/>
                      <a:pt x="69650" y="31216"/>
                      <a:pt x="69863" y="31359"/>
                    </a:cubicBezTo>
                    <a:cubicBezTo>
                      <a:pt x="70196" y="31580"/>
                      <a:pt x="70535" y="31782"/>
                      <a:pt x="70880" y="31973"/>
                    </a:cubicBezTo>
                    <a:cubicBezTo>
                      <a:pt x="71240" y="32168"/>
                      <a:pt x="71599" y="32357"/>
                      <a:pt x="71959" y="32548"/>
                    </a:cubicBezTo>
                    <a:lnTo>
                      <a:pt x="72055" y="32601"/>
                    </a:lnTo>
                    <a:cubicBezTo>
                      <a:pt x="72415" y="32795"/>
                      <a:pt x="72777" y="32986"/>
                      <a:pt x="73152" y="33151"/>
                    </a:cubicBezTo>
                    <a:cubicBezTo>
                      <a:pt x="73552" y="33323"/>
                      <a:pt x="73963" y="33472"/>
                      <a:pt x="74382" y="33595"/>
                    </a:cubicBezTo>
                    <a:cubicBezTo>
                      <a:pt x="74807" y="33723"/>
                      <a:pt x="75270" y="33829"/>
                      <a:pt x="75798" y="33926"/>
                    </a:cubicBezTo>
                    <a:lnTo>
                      <a:pt x="75678" y="33886"/>
                    </a:lnTo>
                    <a:lnTo>
                      <a:pt x="75678" y="33886"/>
                    </a:lnTo>
                    <a:lnTo>
                      <a:pt x="75895" y="33943"/>
                    </a:lnTo>
                    <a:lnTo>
                      <a:pt x="76107" y="33984"/>
                    </a:lnTo>
                    <a:lnTo>
                      <a:pt x="76118" y="33988"/>
                    </a:lnTo>
                    <a:lnTo>
                      <a:pt x="76242" y="34014"/>
                    </a:lnTo>
                    <a:cubicBezTo>
                      <a:pt x="76300" y="34024"/>
                      <a:pt x="76358" y="34031"/>
                      <a:pt x="76415" y="34032"/>
                    </a:cubicBezTo>
                    <a:cubicBezTo>
                      <a:pt x="76418" y="34032"/>
                      <a:pt x="76421" y="34032"/>
                      <a:pt x="76425" y="34032"/>
                    </a:cubicBezTo>
                    <a:cubicBezTo>
                      <a:pt x="76473" y="34032"/>
                      <a:pt x="76521" y="34023"/>
                      <a:pt x="76565" y="34002"/>
                    </a:cubicBezTo>
                    <a:cubicBezTo>
                      <a:pt x="76807" y="33999"/>
                      <a:pt x="77002" y="33969"/>
                      <a:pt x="77175" y="33910"/>
                    </a:cubicBezTo>
                    <a:cubicBezTo>
                      <a:pt x="77524" y="33797"/>
                      <a:pt x="77873" y="33602"/>
                      <a:pt x="78214" y="33327"/>
                    </a:cubicBezTo>
                    <a:cubicBezTo>
                      <a:pt x="78508" y="33092"/>
                      <a:pt x="78738" y="32776"/>
                      <a:pt x="78930" y="32501"/>
                    </a:cubicBezTo>
                    <a:cubicBezTo>
                      <a:pt x="79168" y="32152"/>
                      <a:pt x="79304" y="31726"/>
                      <a:pt x="79384" y="31440"/>
                    </a:cubicBezTo>
                    <a:cubicBezTo>
                      <a:pt x="79580" y="30749"/>
                      <a:pt x="79660" y="29957"/>
                      <a:pt x="79645" y="28944"/>
                    </a:cubicBezTo>
                    <a:cubicBezTo>
                      <a:pt x="79643" y="28636"/>
                      <a:pt x="79619" y="28236"/>
                      <a:pt x="79525" y="27846"/>
                    </a:cubicBezTo>
                    <a:cubicBezTo>
                      <a:pt x="79452" y="27531"/>
                      <a:pt x="79320" y="27192"/>
                      <a:pt x="79128" y="26851"/>
                    </a:cubicBezTo>
                    <a:cubicBezTo>
                      <a:pt x="78993" y="26612"/>
                      <a:pt x="78831" y="26396"/>
                      <a:pt x="78670" y="26181"/>
                    </a:cubicBezTo>
                    <a:cubicBezTo>
                      <a:pt x="78488" y="25928"/>
                      <a:pt x="78290" y="25688"/>
                      <a:pt x="78075" y="25464"/>
                    </a:cubicBezTo>
                    <a:cubicBezTo>
                      <a:pt x="77869" y="25251"/>
                      <a:pt x="77637" y="25064"/>
                      <a:pt x="77403" y="24876"/>
                    </a:cubicBezTo>
                    <a:cubicBezTo>
                      <a:pt x="77201" y="24715"/>
                      <a:pt x="77006" y="24545"/>
                      <a:pt x="76812" y="24378"/>
                    </a:cubicBezTo>
                    <a:cubicBezTo>
                      <a:pt x="76401" y="24020"/>
                      <a:pt x="75956" y="23701"/>
                      <a:pt x="75487" y="23424"/>
                    </a:cubicBezTo>
                    <a:lnTo>
                      <a:pt x="75398" y="23367"/>
                    </a:lnTo>
                    <a:cubicBezTo>
                      <a:pt x="75240" y="23272"/>
                      <a:pt x="75083" y="23173"/>
                      <a:pt x="74918" y="23089"/>
                    </a:cubicBezTo>
                    <a:cubicBezTo>
                      <a:pt x="74782" y="23018"/>
                      <a:pt x="74642" y="22953"/>
                      <a:pt x="74503" y="22891"/>
                    </a:cubicBezTo>
                    <a:cubicBezTo>
                      <a:pt x="74483" y="22881"/>
                      <a:pt x="74462" y="22873"/>
                      <a:pt x="74441" y="22868"/>
                    </a:cubicBezTo>
                    <a:lnTo>
                      <a:pt x="74437" y="22868"/>
                    </a:lnTo>
                    <a:cubicBezTo>
                      <a:pt x="74425" y="22868"/>
                      <a:pt x="74389" y="22858"/>
                      <a:pt x="74385" y="22858"/>
                    </a:cubicBezTo>
                    <a:lnTo>
                      <a:pt x="73970" y="22674"/>
                    </a:lnTo>
                    <a:cubicBezTo>
                      <a:pt x="73802" y="22597"/>
                      <a:pt x="73655" y="22531"/>
                      <a:pt x="73523" y="22439"/>
                    </a:cubicBezTo>
                    <a:cubicBezTo>
                      <a:pt x="73523" y="22391"/>
                      <a:pt x="73563" y="22370"/>
                      <a:pt x="73607" y="22346"/>
                    </a:cubicBezTo>
                    <a:cubicBezTo>
                      <a:pt x="73733" y="22303"/>
                      <a:pt x="73861" y="22281"/>
                      <a:pt x="73993" y="22256"/>
                    </a:cubicBezTo>
                    <a:cubicBezTo>
                      <a:pt x="74080" y="22240"/>
                      <a:pt x="74165" y="22223"/>
                      <a:pt x="74254" y="22200"/>
                    </a:cubicBezTo>
                    <a:cubicBezTo>
                      <a:pt x="74535" y="22135"/>
                      <a:pt x="74829" y="22006"/>
                      <a:pt x="75201" y="21786"/>
                    </a:cubicBezTo>
                    <a:lnTo>
                      <a:pt x="75503" y="21621"/>
                    </a:lnTo>
                    <a:cubicBezTo>
                      <a:pt x="75666" y="21536"/>
                      <a:pt x="75828" y="21447"/>
                      <a:pt x="75982" y="21353"/>
                    </a:cubicBezTo>
                    <a:cubicBezTo>
                      <a:pt x="76163" y="21247"/>
                      <a:pt x="76321" y="21114"/>
                      <a:pt x="76482" y="20982"/>
                    </a:cubicBezTo>
                    <a:lnTo>
                      <a:pt x="76629" y="20860"/>
                    </a:lnTo>
                    <a:lnTo>
                      <a:pt x="76629" y="20856"/>
                    </a:lnTo>
                    <a:lnTo>
                      <a:pt x="76633" y="20856"/>
                    </a:lnTo>
                    <a:lnTo>
                      <a:pt x="76635" y="20852"/>
                    </a:lnTo>
                    <a:lnTo>
                      <a:pt x="76633" y="20852"/>
                    </a:lnTo>
                    <a:lnTo>
                      <a:pt x="76633" y="20850"/>
                    </a:lnTo>
                    <a:lnTo>
                      <a:pt x="76626" y="20850"/>
                    </a:lnTo>
                    <a:lnTo>
                      <a:pt x="76641" y="20844"/>
                    </a:lnTo>
                    <a:lnTo>
                      <a:pt x="76714" y="20779"/>
                    </a:lnTo>
                    <a:lnTo>
                      <a:pt x="76707" y="20772"/>
                    </a:lnTo>
                    <a:cubicBezTo>
                      <a:pt x="76994" y="20566"/>
                      <a:pt x="77263" y="20334"/>
                      <a:pt x="77509" y="20081"/>
                    </a:cubicBezTo>
                    <a:cubicBezTo>
                      <a:pt x="77814" y="19770"/>
                      <a:pt x="78095" y="19439"/>
                      <a:pt x="78355" y="19091"/>
                    </a:cubicBezTo>
                    <a:cubicBezTo>
                      <a:pt x="78620" y="18721"/>
                      <a:pt x="78856" y="18333"/>
                      <a:pt x="79060" y="17927"/>
                    </a:cubicBezTo>
                    <a:cubicBezTo>
                      <a:pt x="79226" y="17589"/>
                      <a:pt x="79324" y="17214"/>
                      <a:pt x="79419" y="16851"/>
                    </a:cubicBezTo>
                    <a:cubicBezTo>
                      <a:pt x="79554" y="16333"/>
                      <a:pt x="79627" y="15916"/>
                      <a:pt x="79657" y="15530"/>
                    </a:cubicBezTo>
                    <a:cubicBezTo>
                      <a:pt x="79671" y="15334"/>
                      <a:pt x="79679" y="15143"/>
                      <a:pt x="79683" y="14949"/>
                    </a:cubicBezTo>
                    <a:lnTo>
                      <a:pt x="79687" y="14854"/>
                    </a:lnTo>
                    <a:cubicBezTo>
                      <a:pt x="79691" y="14688"/>
                      <a:pt x="79695" y="14528"/>
                      <a:pt x="79683" y="14366"/>
                    </a:cubicBezTo>
                    <a:cubicBezTo>
                      <a:pt x="79664" y="13996"/>
                      <a:pt x="79584" y="13613"/>
                      <a:pt x="79448" y="13235"/>
                    </a:cubicBezTo>
                    <a:cubicBezTo>
                      <a:pt x="79294" y="12794"/>
                      <a:pt x="79081" y="12388"/>
                      <a:pt x="78871" y="12009"/>
                    </a:cubicBezTo>
                    <a:lnTo>
                      <a:pt x="78796" y="11880"/>
                    </a:lnTo>
                    <a:lnTo>
                      <a:pt x="78801" y="11877"/>
                    </a:lnTo>
                    <a:cubicBezTo>
                      <a:pt x="78746" y="11738"/>
                      <a:pt x="78683" y="11603"/>
                      <a:pt x="78611" y="11473"/>
                    </a:cubicBezTo>
                    <a:cubicBezTo>
                      <a:pt x="78515" y="11303"/>
                      <a:pt x="78401" y="11141"/>
                      <a:pt x="78274" y="10991"/>
                    </a:cubicBezTo>
                    <a:cubicBezTo>
                      <a:pt x="78137" y="10831"/>
                      <a:pt x="77969" y="10679"/>
                      <a:pt x="77811" y="10540"/>
                    </a:cubicBezTo>
                    <a:cubicBezTo>
                      <a:pt x="77436" y="10199"/>
                      <a:pt x="77070" y="9931"/>
                      <a:pt x="76724" y="9743"/>
                    </a:cubicBezTo>
                    <a:cubicBezTo>
                      <a:pt x="76529" y="9637"/>
                      <a:pt x="76331" y="9542"/>
                      <a:pt x="76130" y="9450"/>
                    </a:cubicBezTo>
                    <a:cubicBezTo>
                      <a:pt x="75927" y="9363"/>
                      <a:pt x="75710" y="9300"/>
                      <a:pt x="75499" y="9245"/>
                    </a:cubicBezTo>
                    <a:cubicBezTo>
                      <a:pt x="75058" y="9130"/>
                      <a:pt x="74581" y="9091"/>
                      <a:pt x="74195" y="9058"/>
                    </a:cubicBezTo>
                    <a:cubicBezTo>
                      <a:pt x="74021" y="9042"/>
                      <a:pt x="73846" y="9032"/>
                      <a:pt x="73670" y="9032"/>
                    </a:cubicBezTo>
                    <a:lnTo>
                      <a:pt x="73530" y="9032"/>
                    </a:lnTo>
                    <a:cubicBezTo>
                      <a:pt x="73280" y="9041"/>
                      <a:pt x="73032" y="9076"/>
                      <a:pt x="72789" y="9139"/>
                    </a:cubicBezTo>
                    <a:cubicBezTo>
                      <a:pt x="72587" y="9186"/>
                      <a:pt x="72389" y="9241"/>
                      <a:pt x="72190" y="9300"/>
                    </a:cubicBezTo>
                    <a:cubicBezTo>
                      <a:pt x="72037" y="9344"/>
                      <a:pt x="71883" y="9387"/>
                      <a:pt x="71729" y="9428"/>
                    </a:cubicBezTo>
                    <a:cubicBezTo>
                      <a:pt x="71603" y="9462"/>
                      <a:pt x="71475" y="9483"/>
                      <a:pt x="71351" y="9509"/>
                    </a:cubicBezTo>
                    <a:lnTo>
                      <a:pt x="71152" y="9546"/>
                    </a:lnTo>
                    <a:cubicBezTo>
                      <a:pt x="70931" y="9594"/>
                      <a:pt x="70711" y="9649"/>
                      <a:pt x="70492" y="9700"/>
                    </a:cubicBezTo>
                    <a:cubicBezTo>
                      <a:pt x="70168" y="9774"/>
                      <a:pt x="69841" y="9820"/>
                      <a:pt x="69511" y="9872"/>
                    </a:cubicBezTo>
                    <a:lnTo>
                      <a:pt x="69240" y="9913"/>
                    </a:lnTo>
                    <a:cubicBezTo>
                      <a:pt x="68612" y="10015"/>
                      <a:pt x="67870" y="10129"/>
                      <a:pt x="67135" y="10188"/>
                    </a:cubicBezTo>
                    <a:lnTo>
                      <a:pt x="67256" y="10199"/>
                    </a:lnTo>
                    <a:lnTo>
                      <a:pt x="67238" y="10199"/>
                    </a:lnTo>
                    <a:cubicBezTo>
                      <a:pt x="66981" y="10199"/>
                      <a:pt x="66732" y="10210"/>
                      <a:pt x="66479" y="10210"/>
                    </a:cubicBezTo>
                    <a:cubicBezTo>
                      <a:pt x="66463" y="10210"/>
                      <a:pt x="66447" y="10210"/>
                      <a:pt x="66430" y="10210"/>
                    </a:cubicBezTo>
                    <a:cubicBezTo>
                      <a:pt x="66126" y="10210"/>
                      <a:pt x="65823" y="10186"/>
                      <a:pt x="65523" y="10140"/>
                    </a:cubicBezTo>
                    <a:cubicBezTo>
                      <a:pt x="65182" y="10075"/>
                      <a:pt x="64818" y="9974"/>
                      <a:pt x="64390" y="9840"/>
                    </a:cubicBezTo>
                    <a:cubicBezTo>
                      <a:pt x="64012" y="9718"/>
                      <a:pt x="63671" y="9608"/>
                      <a:pt x="63344" y="9462"/>
                    </a:cubicBezTo>
                    <a:cubicBezTo>
                      <a:pt x="62694" y="9127"/>
                      <a:pt x="62030" y="8717"/>
                      <a:pt x="61310" y="8203"/>
                    </a:cubicBezTo>
                    <a:cubicBezTo>
                      <a:pt x="60980" y="7964"/>
                      <a:pt x="60648" y="7718"/>
                      <a:pt x="60333" y="7461"/>
                    </a:cubicBezTo>
                    <a:lnTo>
                      <a:pt x="60212" y="7365"/>
                    </a:lnTo>
                    <a:cubicBezTo>
                      <a:pt x="59923" y="7134"/>
                      <a:pt x="59629" y="6898"/>
                      <a:pt x="59328" y="6679"/>
                    </a:cubicBezTo>
                    <a:cubicBezTo>
                      <a:pt x="58967" y="6417"/>
                      <a:pt x="58608" y="6165"/>
                      <a:pt x="58244" y="5915"/>
                    </a:cubicBezTo>
                    <a:cubicBezTo>
                      <a:pt x="57891" y="5664"/>
                      <a:pt x="57540" y="5420"/>
                      <a:pt x="57176" y="5189"/>
                    </a:cubicBezTo>
                    <a:cubicBezTo>
                      <a:pt x="56494" y="4744"/>
                      <a:pt x="55811" y="4304"/>
                      <a:pt x="55117" y="3873"/>
                    </a:cubicBezTo>
                    <a:cubicBezTo>
                      <a:pt x="54758" y="3650"/>
                      <a:pt x="54379" y="3449"/>
                      <a:pt x="54001" y="3253"/>
                    </a:cubicBezTo>
                    <a:lnTo>
                      <a:pt x="53626" y="3051"/>
                    </a:lnTo>
                    <a:cubicBezTo>
                      <a:pt x="53362" y="2913"/>
                      <a:pt x="53097" y="2771"/>
                      <a:pt x="52829" y="2647"/>
                    </a:cubicBezTo>
                    <a:cubicBezTo>
                      <a:pt x="52433" y="2468"/>
                      <a:pt x="52033" y="2292"/>
                      <a:pt x="51628" y="2126"/>
                    </a:cubicBezTo>
                    <a:cubicBezTo>
                      <a:pt x="51195" y="1947"/>
                      <a:pt x="50756" y="1796"/>
                      <a:pt x="50314" y="1645"/>
                    </a:cubicBezTo>
                    <a:cubicBezTo>
                      <a:pt x="49497" y="1362"/>
                      <a:pt x="48586" y="1127"/>
                      <a:pt x="47525" y="926"/>
                    </a:cubicBezTo>
                    <a:lnTo>
                      <a:pt x="46960" y="814"/>
                    </a:lnTo>
                    <a:cubicBezTo>
                      <a:pt x="46670" y="757"/>
                      <a:pt x="46376" y="694"/>
                      <a:pt x="46079" y="643"/>
                    </a:cubicBezTo>
                    <a:cubicBezTo>
                      <a:pt x="45649" y="570"/>
                      <a:pt x="45204" y="518"/>
                      <a:pt x="44717" y="481"/>
                    </a:cubicBezTo>
                    <a:lnTo>
                      <a:pt x="43624" y="401"/>
                    </a:lnTo>
                    <a:cubicBezTo>
                      <a:pt x="43109" y="357"/>
                      <a:pt x="42595" y="316"/>
                      <a:pt x="42081" y="284"/>
                    </a:cubicBezTo>
                    <a:lnTo>
                      <a:pt x="41773" y="264"/>
                    </a:lnTo>
                    <a:cubicBezTo>
                      <a:pt x="41431" y="239"/>
                      <a:pt x="41089" y="217"/>
                      <a:pt x="40744" y="207"/>
                    </a:cubicBezTo>
                    <a:cubicBezTo>
                      <a:pt x="40617" y="203"/>
                      <a:pt x="40488" y="203"/>
                      <a:pt x="40360" y="203"/>
                    </a:cubicBezTo>
                    <a:cubicBezTo>
                      <a:pt x="40063" y="203"/>
                      <a:pt x="39765" y="211"/>
                      <a:pt x="39464" y="224"/>
                    </a:cubicBezTo>
                    <a:cubicBezTo>
                      <a:pt x="38593" y="264"/>
                      <a:pt x="37720" y="305"/>
                      <a:pt x="36847" y="309"/>
                    </a:cubicBezTo>
                    <a:cubicBezTo>
                      <a:pt x="36619" y="312"/>
                      <a:pt x="36391" y="312"/>
                      <a:pt x="36163" y="312"/>
                    </a:cubicBezTo>
                    <a:cubicBezTo>
                      <a:pt x="36106" y="133"/>
                      <a:pt x="35921" y="0"/>
                      <a:pt x="35731"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1659;p43">
                <a:extLst>
                  <a:ext uri="{FF2B5EF4-FFF2-40B4-BE49-F238E27FC236}">
                    <a16:creationId xmlns:a16="http://schemas.microsoft.com/office/drawing/2014/main" xmlns="" id="{1552B82A-F86A-4D3C-9BC9-D931E4C856FA}"/>
                  </a:ext>
                </a:extLst>
              </p:cNvPr>
              <p:cNvSpPr/>
              <p:nvPr/>
            </p:nvSpPr>
            <p:spPr>
              <a:xfrm>
                <a:off x="2706050" y="1549975"/>
                <a:ext cx="1787675" cy="1413325"/>
              </a:xfrm>
              <a:custGeom>
                <a:avLst/>
                <a:gdLst/>
                <a:ahLst/>
                <a:cxnLst/>
                <a:rect l="l" t="t" r="r" b="b"/>
                <a:pathLst>
                  <a:path w="71507" h="56533" extrusionOk="0">
                    <a:moveTo>
                      <a:pt x="9770" y="1"/>
                    </a:moveTo>
                    <a:cubicBezTo>
                      <a:pt x="9620" y="1"/>
                      <a:pt x="9469" y="9"/>
                      <a:pt x="9319" y="16"/>
                    </a:cubicBezTo>
                    <a:lnTo>
                      <a:pt x="9318" y="18"/>
                    </a:lnTo>
                    <a:cubicBezTo>
                      <a:pt x="9123" y="24"/>
                      <a:pt x="8928" y="43"/>
                      <a:pt x="8735" y="69"/>
                    </a:cubicBezTo>
                    <a:cubicBezTo>
                      <a:pt x="8477" y="101"/>
                      <a:pt x="8231" y="160"/>
                      <a:pt x="7986" y="227"/>
                    </a:cubicBezTo>
                    <a:cubicBezTo>
                      <a:pt x="7541" y="341"/>
                      <a:pt x="7123" y="505"/>
                      <a:pt x="6737" y="670"/>
                    </a:cubicBezTo>
                    <a:cubicBezTo>
                      <a:pt x="6592" y="734"/>
                      <a:pt x="6452" y="807"/>
                      <a:pt x="6315" y="887"/>
                    </a:cubicBezTo>
                    <a:lnTo>
                      <a:pt x="6212" y="946"/>
                    </a:lnTo>
                    <a:cubicBezTo>
                      <a:pt x="6022" y="1053"/>
                      <a:pt x="5834" y="1162"/>
                      <a:pt x="5643" y="1277"/>
                    </a:cubicBezTo>
                    <a:cubicBezTo>
                      <a:pt x="5225" y="1518"/>
                      <a:pt x="4851" y="1801"/>
                      <a:pt x="4502" y="2073"/>
                    </a:cubicBezTo>
                    <a:cubicBezTo>
                      <a:pt x="4361" y="2184"/>
                      <a:pt x="4229" y="2291"/>
                      <a:pt x="4104" y="2397"/>
                    </a:cubicBezTo>
                    <a:lnTo>
                      <a:pt x="4021" y="2505"/>
                    </a:lnTo>
                    <a:lnTo>
                      <a:pt x="3917" y="2641"/>
                    </a:lnTo>
                    <a:cubicBezTo>
                      <a:pt x="3698" y="2932"/>
                      <a:pt x="3460" y="3207"/>
                      <a:pt x="3217" y="3482"/>
                    </a:cubicBezTo>
                    <a:cubicBezTo>
                      <a:pt x="3085" y="3634"/>
                      <a:pt x="2955" y="3783"/>
                      <a:pt x="2827" y="3937"/>
                    </a:cubicBezTo>
                    <a:cubicBezTo>
                      <a:pt x="2717" y="4069"/>
                      <a:pt x="2608" y="4209"/>
                      <a:pt x="2468" y="4319"/>
                    </a:cubicBezTo>
                    <a:cubicBezTo>
                      <a:pt x="2408" y="4367"/>
                      <a:pt x="2341" y="4406"/>
                      <a:pt x="2269" y="4434"/>
                    </a:cubicBezTo>
                    <a:cubicBezTo>
                      <a:pt x="2174" y="4580"/>
                      <a:pt x="2079" y="4729"/>
                      <a:pt x="1988" y="4877"/>
                    </a:cubicBezTo>
                    <a:cubicBezTo>
                      <a:pt x="1831" y="4992"/>
                      <a:pt x="1691" y="5128"/>
                      <a:pt x="1572" y="5281"/>
                    </a:cubicBezTo>
                    <a:cubicBezTo>
                      <a:pt x="1448" y="5442"/>
                      <a:pt x="1330" y="5604"/>
                      <a:pt x="1235" y="5780"/>
                    </a:cubicBezTo>
                    <a:cubicBezTo>
                      <a:pt x="1034" y="6137"/>
                      <a:pt x="853" y="6548"/>
                      <a:pt x="669" y="7065"/>
                    </a:cubicBezTo>
                    <a:cubicBezTo>
                      <a:pt x="529" y="7442"/>
                      <a:pt x="427" y="7865"/>
                      <a:pt x="338" y="8393"/>
                    </a:cubicBezTo>
                    <a:cubicBezTo>
                      <a:pt x="295" y="8673"/>
                      <a:pt x="265" y="8956"/>
                      <a:pt x="232" y="9242"/>
                    </a:cubicBezTo>
                    <a:cubicBezTo>
                      <a:pt x="214" y="9430"/>
                      <a:pt x="192" y="9620"/>
                      <a:pt x="167" y="9810"/>
                    </a:cubicBezTo>
                    <a:cubicBezTo>
                      <a:pt x="104" y="10252"/>
                      <a:pt x="57" y="10688"/>
                      <a:pt x="27" y="11132"/>
                    </a:cubicBezTo>
                    <a:cubicBezTo>
                      <a:pt x="1" y="11565"/>
                      <a:pt x="1" y="12005"/>
                      <a:pt x="1" y="12443"/>
                    </a:cubicBezTo>
                    <a:cubicBezTo>
                      <a:pt x="1" y="12862"/>
                      <a:pt x="17" y="13276"/>
                      <a:pt x="31" y="13694"/>
                    </a:cubicBezTo>
                    <a:cubicBezTo>
                      <a:pt x="45" y="14128"/>
                      <a:pt x="90" y="14564"/>
                      <a:pt x="167" y="15085"/>
                    </a:cubicBezTo>
                    <a:cubicBezTo>
                      <a:pt x="230" y="15489"/>
                      <a:pt x="298" y="15923"/>
                      <a:pt x="406" y="16344"/>
                    </a:cubicBezTo>
                    <a:cubicBezTo>
                      <a:pt x="479" y="16620"/>
                      <a:pt x="563" y="16892"/>
                      <a:pt x="647" y="17166"/>
                    </a:cubicBezTo>
                    <a:lnTo>
                      <a:pt x="768" y="17578"/>
                    </a:lnTo>
                    <a:cubicBezTo>
                      <a:pt x="875" y="17949"/>
                      <a:pt x="1015" y="18353"/>
                      <a:pt x="1206" y="18841"/>
                    </a:cubicBezTo>
                    <a:cubicBezTo>
                      <a:pt x="1367" y="19263"/>
                      <a:pt x="1594" y="19655"/>
                      <a:pt x="1815" y="20035"/>
                    </a:cubicBezTo>
                    <a:cubicBezTo>
                      <a:pt x="1996" y="20346"/>
                      <a:pt x="2205" y="20638"/>
                      <a:pt x="2409" y="20933"/>
                    </a:cubicBezTo>
                    <a:lnTo>
                      <a:pt x="2553" y="21135"/>
                    </a:lnTo>
                    <a:lnTo>
                      <a:pt x="2623" y="21237"/>
                    </a:lnTo>
                    <a:cubicBezTo>
                      <a:pt x="2719" y="21376"/>
                      <a:pt x="2814" y="21513"/>
                      <a:pt x="2923" y="21646"/>
                    </a:cubicBezTo>
                    <a:cubicBezTo>
                      <a:pt x="3060" y="21810"/>
                      <a:pt x="3202" y="21973"/>
                      <a:pt x="3346" y="22134"/>
                    </a:cubicBezTo>
                    <a:cubicBezTo>
                      <a:pt x="3610" y="22431"/>
                      <a:pt x="3915" y="22707"/>
                      <a:pt x="4205" y="22971"/>
                    </a:cubicBezTo>
                    <a:lnTo>
                      <a:pt x="4327" y="23080"/>
                    </a:lnTo>
                    <a:cubicBezTo>
                      <a:pt x="4469" y="23210"/>
                      <a:pt x="4612" y="23334"/>
                      <a:pt x="4766" y="23448"/>
                    </a:cubicBezTo>
                    <a:cubicBezTo>
                      <a:pt x="4936" y="23576"/>
                      <a:pt x="5115" y="23686"/>
                      <a:pt x="5299" y="23797"/>
                    </a:cubicBezTo>
                    <a:cubicBezTo>
                      <a:pt x="5430" y="23878"/>
                      <a:pt x="5559" y="23969"/>
                      <a:pt x="5684" y="24057"/>
                    </a:cubicBezTo>
                    <a:lnTo>
                      <a:pt x="5864" y="24185"/>
                    </a:lnTo>
                    <a:lnTo>
                      <a:pt x="5967" y="24256"/>
                    </a:lnTo>
                    <a:cubicBezTo>
                      <a:pt x="6091" y="24339"/>
                      <a:pt x="6217" y="24424"/>
                      <a:pt x="6345" y="24501"/>
                    </a:cubicBezTo>
                    <a:cubicBezTo>
                      <a:pt x="6674" y="24715"/>
                      <a:pt x="7017" y="24916"/>
                      <a:pt x="7362" y="25111"/>
                    </a:cubicBezTo>
                    <a:lnTo>
                      <a:pt x="7490" y="25184"/>
                    </a:lnTo>
                    <a:cubicBezTo>
                      <a:pt x="7773" y="25342"/>
                      <a:pt x="8059" y="25500"/>
                      <a:pt x="8357" y="25626"/>
                    </a:cubicBezTo>
                    <a:cubicBezTo>
                      <a:pt x="8684" y="25762"/>
                      <a:pt x="9007" y="25896"/>
                      <a:pt x="9318" y="26051"/>
                    </a:cubicBezTo>
                    <a:cubicBezTo>
                      <a:pt x="9324" y="26051"/>
                      <a:pt x="9330" y="26048"/>
                      <a:pt x="9333" y="26043"/>
                    </a:cubicBezTo>
                    <a:lnTo>
                      <a:pt x="9337" y="26043"/>
                    </a:lnTo>
                    <a:lnTo>
                      <a:pt x="9380" y="26065"/>
                    </a:lnTo>
                    <a:cubicBezTo>
                      <a:pt x="10113" y="26460"/>
                      <a:pt x="10866" y="26817"/>
                      <a:pt x="11636" y="27133"/>
                    </a:cubicBezTo>
                    <a:cubicBezTo>
                      <a:pt x="12039" y="27307"/>
                      <a:pt x="12434" y="27483"/>
                      <a:pt x="12828" y="27674"/>
                    </a:cubicBezTo>
                    <a:cubicBezTo>
                      <a:pt x="12975" y="27747"/>
                      <a:pt x="13130" y="27821"/>
                      <a:pt x="13280" y="27890"/>
                    </a:cubicBezTo>
                    <a:lnTo>
                      <a:pt x="13419" y="27955"/>
                    </a:lnTo>
                    <a:cubicBezTo>
                      <a:pt x="13585" y="28030"/>
                      <a:pt x="13745" y="28107"/>
                      <a:pt x="13904" y="28191"/>
                    </a:cubicBezTo>
                    <a:cubicBezTo>
                      <a:pt x="14301" y="28419"/>
                      <a:pt x="14679" y="28676"/>
                      <a:pt x="15059" y="28936"/>
                    </a:cubicBezTo>
                    <a:lnTo>
                      <a:pt x="15247" y="29065"/>
                    </a:lnTo>
                    <a:cubicBezTo>
                      <a:pt x="15453" y="29201"/>
                      <a:pt x="15633" y="29351"/>
                      <a:pt x="15816" y="29508"/>
                    </a:cubicBezTo>
                    <a:lnTo>
                      <a:pt x="15897" y="29575"/>
                    </a:lnTo>
                    <a:lnTo>
                      <a:pt x="16100" y="29736"/>
                    </a:lnTo>
                    <a:lnTo>
                      <a:pt x="16194" y="29817"/>
                    </a:lnTo>
                    <a:lnTo>
                      <a:pt x="16346" y="29946"/>
                    </a:lnTo>
                    <a:lnTo>
                      <a:pt x="16429" y="30048"/>
                    </a:lnTo>
                    <a:lnTo>
                      <a:pt x="16470" y="30100"/>
                    </a:lnTo>
                    <a:cubicBezTo>
                      <a:pt x="16590" y="30227"/>
                      <a:pt x="16704" y="30361"/>
                      <a:pt x="16819" y="30497"/>
                    </a:cubicBezTo>
                    <a:cubicBezTo>
                      <a:pt x="17020" y="30727"/>
                      <a:pt x="17206" y="30971"/>
                      <a:pt x="17373" y="31227"/>
                    </a:cubicBezTo>
                    <a:cubicBezTo>
                      <a:pt x="17553" y="31535"/>
                      <a:pt x="17680" y="31802"/>
                      <a:pt x="17773" y="32074"/>
                    </a:cubicBezTo>
                    <a:cubicBezTo>
                      <a:pt x="17869" y="32395"/>
                      <a:pt x="17897" y="32735"/>
                      <a:pt x="17913" y="33055"/>
                    </a:cubicBezTo>
                    <a:cubicBezTo>
                      <a:pt x="17913" y="33434"/>
                      <a:pt x="17883" y="33808"/>
                      <a:pt x="17842" y="34179"/>
                    </a:cubicBezTo>
                    <a:cubicBezTo>
                      <a:pt x="17836" y="34193"/>
                      <a:pt x="17832" y="34208"/>
                      <a:pt x="17824" y="34222"/>
                    </a:cubicBezTo>
                    <a:lnTo>
                      <a:pt x="17832" y="34248"/>
                    </a:lnTo>
                    <a:cubicBezTo>
                      <a:pt x="17757" y="34429"/>
                      <a:pt x="17684" y="34608"/>
                      <a:pt x="17594" y="34780"/>
                    </a:cubicBezTo>
                    <a:cubicBezTo>
                      <a:pt x="17347" y="35233"/>
                      <a:pt x="17182" y="35577"/>
                      <a:pt x="17057" y="35901"/>
                    </a:cubicBezTo>
                    <a:lnTo>
                      <a:pt x="16959" y="36161"/>
                    </a:lnTo>
                    <a:lnTo>
                      <a:pt x="16897" y="36344"/>
                    </a:lnTo>
                    <a:cubicBezTo>
                      <a:pt x="16840" y="36493"/>
                      <a:pt x="16768" y="36634"/>
                      <a:pt x="16683" y="36769"/>
                    </a:cubicBezTo>
                    <a:cubicBezTo>
                      <a:pt x="16680" y="36769"/>
                      <a:pt x="16680" y="36773"/>
                      <a:pt x="16680" y="36773"/>
                    </a:cubicBezTo>
                    <a:lnTo>
                      <a:pt x="16474" y="37148"/>
                    </a:lnTo>
                    <a:lnTo>
                      <a:pt x="16266" y="37534"/>
                    </a:lnTo>
                    <a:lnTo>
                      <a:pt x="16177" y="37690"/>
                    </a:lnTo>
                    <a:lnTo>
                      <a:pt x="16000" y="38021"/>
                    </a:lnTo>
                    <a:lnTo>
                      <a:pt x="16000" y="38024"/>
                    </a:lnTo>
                    <a:lnTo>
                      <a:pt x="15946" y="38128"/>
                    </a:lnTo>
                    <a:lnTo>
                      <a:pt x="15956" y="38139"/>
                    </a:lnTo>
                    <a:lnTo>
                      <a:pt x="15791" y="38443"/>
                    </a:lnTo>
                    <a:cubicBezTo>
                      <a:pt x="15675" y="38656"/>
                      <a:pt x="15560" y="38866"/>
                      <a:pt x="15446" y="39081"/>
                    </a:cubicBezTo>
                    <a:cubicBezTo>
                      <a:pt x="15263" y="39408"/>
                      <a:pt x="15046" y="39816"/>
                      <a:pt x="14853" y="40234"/>
                    </a:cubicBezTo>
                    <a:cubicBezTo>
                      <a:pt x="14708" y="40539"/>
                      <a:pt x="14598" y="40855"/>
                      <a:pt x="14492" y="41174"/>
                    </a:cubicBezTo>
                    <a:lnTo>
                      <a:pt x="14433" y="41336"/>
                    </a:lnTo>
                    <a:cubicBezTo>
                      <a:pt x="14291" y="41751"/>
                      <a:pt x="14173" y="42173"/>
                      <a:pt x="14080" y="42602"/>
                    </a:cubicBezTo>
                    <a:cubicBezTo>
                      <a:pt x="13992" y="43016"/>
                      <a:pt x="13926" y="43438"/>
                      <a:pt x="13860" y="43865"/>
                    </a:cubicBezTo>
                    <a:cubicBezTo>
                      <a:pt x="13779" y="44394"/>
                      <a:pt x="13751" y="44790"/>
                      <a:pt x="13755" y="45235"/>
                    </a:cubicBezTo>
                    <a:cubicBezTo>
                      <a:pt x="13761" y="45642"/>
                      <a:pt x="13812" y="46086"/>
                      <a:pt x="13922" y="46632"/>
                    </a:cubicBezTo>
                    <a:cubicBezTo>
                      <a:pt x="13926" y="46673"/>
                      <a:pt x="13926" y="46717"/>
                      <a:pt x="13930" y="46761"/>
                    </a:cubicBezTo>
                    <a:cubicBezTo>
                      <a:pt x="14023" y="47135"/>
                      <a:pt x="14145" y="47503"/>
                      <a:pt x="14297" y="47858"/>
                    </a:cubicBezTo>
                    <a:lnTo>
                      <a:pt x="14370" y="48039"/>
                    </a:lnTo>
                    <a:lnTo>
                      <a:pt x="14536" y="48424"/>
                    </a:lnTo>
                    <a:lnTo>
                      <a:pt x="14646" y="48699"/>
                    </a:lnTo>
                    <a:lnTo>
                      <a:pt x="14689" y="48805"/>
                    </a:lnTo>
                    <a:cubicBezTo>
                      <a:pt x="14672" y="48848"/>
                      <a:pt x="14664" y="48895"/>
                      <a:pt x="14667" y="48942"/>
                    </a:cubicBezTo>
                    <a:lnTo>
                      <a:pt x="14667" y="48945"/>
                    </a:lnTo>
                    <a:lnTo>
                      <a:pt x="14689" y="48979"/>
                    </a:lnTo>
                    <a:lnTo>
                      <a:pt x="14704" y="49088"/>
                    </a:lnTo>
                    <a:cubicBezTo>
                      <a:pt x="14727" y="49256"/>
                      <a:pt x="14744" y="49385"/>
                      <a:pt x="14766" y="49511"/>
                    </a:cubicBezTo>
                    <a:cubicBezTo>
                      <a:pt x="14825" y="49734"/>
                      <a:pt x="14925" y="49943"/>
                      <a:pt x="15034" y="50155"/>
                    </a:cubicBezTo>
                    <a:cubicBezTo>
                      <a:pt x="15270" y="50587"/>
                      <a:pt x="15543" y="50996"/>
                      <a:pt x="15850" y="51379"/>
                    </a:cubicBezTo>
                    <a:cubicBezTo>
                      <a:pt x="16144" y="51750"/>
                      <a:pt x="16455" y="52106"/>
                      <a:pt x="16781" y="52451"/>
                    </a:cubicBezTo>
                    <a:cubicBezTo>
                      <a:pt x="17116" y="52802"/>
                      <a:pt x="17489" y="53108"/>
                      <a:pt x="17743" y="53310"/>
                    </a:cubicBezTo>
                    <a:cubicBezTo>
                      <a:pt x="18194" y="53669"/>
                      <a:pt x="18547" y="53923"/>
                      <a:pt x="18882" y="54132"/>
                    </a:cubicBezTo>
                    <a:cubicBezTo>
                      <a:pt x="19252" y="54363"/>
                      <a:pt x="19631" y="54583"/>
                      <a:pt x="20009" y="54800"/>
                    </a:cubicBezTo>
                    <a:cubicBezTo>
                      <a:pt x="20820" y="55263"/>
                      <a:pt x="21697" y="55563"/>
                      <a:pt x="22373" y="55772"/>
                    </a:cubicBezTo>
                    <a:lnTo>
                      <a:pt x="22589" y="55838"/>
                    </a:lnTo>
                    <a:cubicBezTo>
                      <a:pt x="23017" y="55967"/>
                      <a:pt x="23451" y="56074"/>
                      <a:pt x="23890" y="56158"/>
                    </a:cubicBezTo>
                    <a:cubicBezTo>
                      <a:pt x="24349" y="56242"/>
                      <a:pt x="24851" y="56312"/>
                      <a:pt x="25427" y="56370"/>
                    </a:cubicBezTo>
                    <a:lnTo>
                      <a:pt x="25545" y="56380"/>
                    </a:lnTo>
                    <a:lnTo>
                      <a:pt x="25879" y="56414"/>
                    </a:lnTo>
                    <a:cubicBezTo>
                      <a:pt x="26036" y="56429"/>
                      <a:pt x="26198" y="56443"/>
                      <a:pt x="26353" y="56459"/>
                    </a:cubicBezTo>
                    <a:lnTo>
                      <a:pt x="26462" y="56469"/>
                    </a:lnTo>
                    <a:cubicBezTo>
                      <a:pt x="26698" y="56495"/>
                      <a:pt x="26937" y="56520"/>
                      <a:pt x="27179" y="56528"/>
                    </a:cubicBezTo>
                    <a:cubicBezTo>
                      <a:pt x="27277" y="56532"/>
                      <a:pt x="27376" y="56532"/>
                      <a:pt x="27479" y="56532"/>
                    </a:cubicBezTo>
                    <a:cubicBezTo>
                      <a:pt x="27493" y="56532"/>
                      <a:pt x="27506" y="56532"/>
                      <a:pt x="27520" y="56532"/>
                    </a:cubicBezTo>
                    <a:cubicBezTo>
                      <a:pt x="27670" y="56532"/>
                      <a:pt x="27820" y="56525"/>
                      <a:pt x="27968" y="56510"/>
                    </a:cubicBezTo>
                    <a:cubicBezTo>
                      <a:pt x="28210" y="56488"/>
                      <a:pt x="28448" y="56455"/>
                      <a:pt x="28687" y="56418"/>
                    </a:cubicBezTo>
                    <a:cubicBezTo>
                      <a:pt x="29014" y="56374"/>
                      <a:pt x="29337" y="56348"/>
                      <a:pt x="29664" y="56331"/>
                    </a:cubicBezTo>
                    <a:lnTo>
                      <a:pt x="29836" y="56331"/>
                    </a:lnTo>
                    <a:lnTo>
                      <a:pt x="29891" y="56341"/>
                    </a:lnTo>
                    <a:lnTo>
                      <a:pt x="29972" y="56337"/>
                    </a:lnTo>
                    <a:cubicBezTo>
                      <a:pt x="29982" y="56346"/>
                      <a:pt x="29991" y="56355"/>
                      <a:pt x="30001" y="56362"/>
                    </a:cubicBezTo>
                    <a:lnTo>
                      <a:pt x="30050" y="56374"/>
                    </a:lnTo>
                    <a:cubicBezTo>
                      <a:pt x="30104" y="56414"/>
                      <a:pt x="30170" y="56437"/>
                      <a:pt x="30255" y="56439"/>
                    </a:cubicBezTo>
                    <a:cubicBezTo>
                      <a:pt x="30476" y="56417"/>
                      <a:pt x="30697" y="56406"/>
                      <a:pt x="30919" y="56406"/>
                    </a:cubicBezTo>
                    <a:lnTo>
                      <a:pt x="31077" y="56412"/>
                    </a:lnTo>
                    <a:lnTo>
                      <a:pt x="31254" y="56414"/>
                    </a:lnTo>
                    <a:lnTo>
                      <a:pt x="31569" y="56418"/>
                    </a:lnTo>
                    <a:cubicBezTo>
                      <a:pt x="31646" y="56418"/>
                      <a:pt x="31719" y="56418"/>
                      <a:pt x="31796" y="56414"/>
                    </a:cubicBezTo>
                    <a:cubicBezTo>
                      <a:pt x="32149" y="56404"/>
                      <a:pt x="32494" y="56374"/>
                      <a:pt x="32865" y="56341"/>
                    </a:cubicBezTo>
                    <a:lnTo>
                      <a:pt x="33180" y="56315"/>
                    </a:lnTo>
                    <a:cubicBezTo>
                      <a:pt x="33485" y="56289"/>
                      <a:pt x="33786" y="56271"/>
                      <a:pt x="34090" y="56254"/>
                    </a:cubicBezTo>
                    <a:lnTo>
                      <a:pt x="34634" y="56221"/>
                    </a:lnTo>
                    <a:cubicBezTo>
                      <a:pt x="34868" y="56205"/>
                      <a:pt x="35103" y="56191"/>
                      <a:pt x="35339" y="56172"/>
                    </a:cubicBezTo>
                    <a:cubicBezTo>
                      <a:pt x="35527" y="56158"/>
                      <a:pt x="35714" y="56132"/>
                      <a:pt x="35905" y="56103"/>
                    </a:cubicBezTo>
                    <a:lnTo>
                      <a:pt x="36021" y="56087"/>
                    </a:lnTo>
                    <a:lnTo>
                      <a:pt x="36496" y="56029"/>
                    </a:lnTo>
                    <a:cubicBezTo>
                      <a:pt x="36756" y="55996"/>
                      <a:pt x="37017" y="55963"/>
                      <a:pt x="37277" y="55941"/>
                    </a:cubicBezTo>
                    <a:cubicBezTo>
                      <a:pt x="37549" y="55919"/>
                      <a:pt x="37824" y="55890"/>
                      <a:pt x="38096" y="55860"/>
                    </a:cubicBezTo>
                    <a:lnTo>
                      <a:pt x="38463" y="55819"/>
                    </a:lnTo>
                    <a:lnTo>
                      <a:pt x="38845" y="55779"/>
                    </a:lnTo>
                    <a:cubicBezTo>
                      <a:pt x="39332" y="55724"/>
                      <a:pt x="39821" y="55669"/>
                      <a:pt x="40310" y="55593"/>
                    </a:cubicBezTo>
                    <a:lnTo>
                      <a:pt x="40904" y="55485"/>
                    </a:lnTo>
                    <a:lnTo>
                      <a:pt x="41176" y="55442"/>
                    </a:lnTo>
                    <a:lnTo>
                      <a:pt x="41340" y="55413"/>
                    </a:lnTo>
                    <a:lnTo>
                      <a:pt x="41683" y="55354"/>
                    </a:lnTo>
                    <a:cubicBezTo>
                      <a:pt x="42270" y="55259"/>
                      <a:pt x="42710" y="55167"/>
                      <a:pt x="43106" y="55060"/>
                    </a:cubicBezTo>
                    <a:cubicBezTo>
                      <a:pt x="43313" y="55005"/>
                      <a:pt x="43510" y="54942"/>
                      <a:pt x="43727" y="54865"/>
                    </a:cubicBezTo>
                    <a:cubicBezTo>
                      <a:pt x="43836" y="54823"/>
                      <a:pt x="43941" y="54775"/>
                      <a:pt x="44042" y="54719"/>
                    </a:cubicBezTo>
                    <a:lnTo>
                      <a:pt x="44135" y="54638"/>
                    </a:lnTo>
                    <a:lnTo>
                      <a:pt x="44168" y="54634"/>
                    </a:lnTo>
                    <a:cubicBezTo>
                      <a:pt x="44318" y="54506"/>
                      <a:pt x="44422" y="54325"/>
                      <a:pt x="44359" y="54091"/>
                    </a:cubicBezTo>
                    <a:cubicBezTo>
                      <a:pt x="44459" y="54014"/>
                      <a:pt x="44556" y="53931"/>
                      <a:pt x="44645" y="53840"/>
                    </a:cubicBezTo>
                    <a:cubicBezTo>
                      <a:pt x="44780" y="53702"/>
                      <a:pt x="44924" y="53566"/>
                      <a:pt x="45070" y="53438"/>
                    </a:cubicBezTo>
                    <a:cubicBezTo>
                      <a:pt x="45231" y="53299"/>
                      <a:pt x="45384" y="53151"/>
                      <a:pt x="45529" y="52997"/>
                    </a:cubicBezTo>
                    <a:cubicBezTo>
                      <a:pt x="45636" y="52887"/>
                      <a:pt x="45750" y="52774"/>
                      <a:pt x="45867" y="52673"/>
                    </a:cubicBezTo>
                    <a:cubicBezTo>
                      <a:pt x="46006" y="52575"/>
                      <a:pt x="46152" y="52486"/>
                      <a:pt x="46297" y="52394"/>
                    </a:cubicBezTo>
                    <a:lnTo>
                      <a:pt x="46546" y="52236"/>
                    </a:lnTo>
                    <a:cubicBezTo>
                      <a:pt x="46798" y="52079"/>
                      <a:pt x="47064" y="51945"/>
                      <a:pt x="47339" y="51834"/>
                    </a:cubicBezTo>
                    <a:lnTo>
                      <a:pt x="47581" y="51733"/>
                    </a:lnTo>
                    <a:lnTo>
                      <a:pt x="47882" y="51613"/>
                    </a:lnTo>
                    <a:cubicBezTo>
                      <a:pt x="48109" y="51525"/>
                      <a:pt x="48349" y="51469"/>
                      <a:pt x="48590" y="51422"/>
                    </a:cubicBezTo>
                    <a:cubicBezTo>
                      <a:pt x="48921" y="51349"/>
                      <a:pt x="49256" y="51274"/>
                      <a:pt x="49579" y="51183"/>
                    </a:cubicBezTo>
                    <a:cubicBezTo>
                      <a:pt x="49696" y="51150"/>
                      <a:pt x="49810" y="51113"/>
                      <a:pt x="49926" y="51077"/>
                    </a:cubicBezTo>
                    <a:cubicBezTo>
                      <a:pt x="50041" y="51040"/>
                      <a:pt x="50158" y="51000"/>
                      <a:pt x="50275" y="50967"/>
                    </a:cubicBezTo>
                    <a:cubicBezTo>
                      <a:pt x="50449" y="50922"/>
                      <a:pt x="50625" y="50868"/>
                      <a:pt x="50797" y="50817"/>
                    </a:cubicBezTo>
                    <a:lnTo>
                      <a:pt x="51094" y="50724"/>
                    </a:lnTo>
                    <a:cubicBezTo>
                      <a:pt x="51664" y="50555"/>
                      <a:pt x="52240" y="50387"/>
                      <a:pt x="52819" y="50247"/>
                    </a:cubicBezTo>
                    <a:lnTo>
                      <a:pt x="53014" y="50204"/>
                    </a:lnTo>
                    <a:cubicBezTo>
                      <a:pt x="53467" y="50096"/>
                      <a:pt x="53921" y="49990"/>
                      <a:pt x="54379" y="49917"/>
                    </a:cubicBezTo>
                    <a:cubicBezTo>
                      <a:pt x="54935" y="49843"/>
                      <a:pt x="55499" y="49836"/>
                      <a:pt x="56051" y="49832"/>
                    </a:cubicBezTo>
                    <a:lnTo>
                      <a:pt x="56318" y="49832"/>
                    </a:lnTo>
                    <a:lnTo>
                      <a:pt x="56424" y="49828"/>
                    </a:lnTo>
                    <a:cubicBezTo>
                      <a:pt x="56746" y="49828"/>
                      <a:pt x="57071" y="49847"/>
                      <a:pt x="57392" y="49883"/>
                    </a:cubicBezTo>
                    <a:cubicBezTo>
                      <a:pt x="57654" y="49924"/>
                      <a:pt x="57837" y="49950"/>
                      <a:pt x="58028" y="49979"/>
                    </a:cubicBezTo>
                    <a:cubicBezTo>
                      <a:pt x="58123" y="49990"/>
                      <a:pt x="58225" y="50009"/>
                      <a:pt x="58324" y="50027"/>
                    </a:cubicBezTo>
                    <a:cubicBezTo>
                      <a:pt x="58371" y="50040"/>
                      <a:pt x="58418" y="50051"/>
                      <a:pt x="58468" y="50056"/>
                    </a:cubicBezTo>
                    <a:cubicBezTo>
                      <a:pt x="58536" y="50068"/>
                      <a:pt x="58607" y="50074"/>
                      <a:pt x="58676" y="50075"/>
                    </a:cubicBezTo>
                    <a:cubicBezTo>
                      <a:pt x="58736" y="50074"/>
                      <a:pt x="58796" y="50069"/>
                      <a:pt x="58856" y="50060"/>
                    </a:cubicBezTo>
                    <a:cubicBezTo>
                      <a:pt x="58913" y="50048"/>
                      <a:pt x="58966" y="50024"/>
                      <a:pt x="59015" y="49990"/>
                    </a:cubicBezTo>
                    <a:cubicBezTo>
                      <a:pt x="59362" y="49847"/>
                      <a:pt x="59601" y="49707"/>
                      <a:pt x="59821" y="49538"/>
                    </a:cubicBezTo>
                    <a:cubicBezTo>
                      <a:pt x="60127" y="49318"/>
                      <a:pt x="60415" y="49074"/>
                      <a:pt x="60680" y="48807"/>
                    </a:cubicBezTo>
                    <a:cubicBezTo>
                      <a:pt x="60785" y="48701"/>
                      <a:pt x="60887" y="48590"/>
                      <a:pt x="60988" y="48481"/>
                    </a:cubicBezTo>
                    <a:cubicBezTo>
                      <a:pt x="61132" y="48330"/>
                      <a:pt x="61275" y="48176"/>
                      <a:pt x="61425" y="48033"/>
                    </a:cubicBezTo>
                    <a:lnTo>
                      <a:pt x="61638" y="47822"/>
                    </a:lnTo>
                    <a:lnTo>
                      <a:pt x="61855" y="47609"/>
                    </a:lnTo>
                    <a:cubicBezTo>
                      <a:pt x="61962" y="47497"/>
                      <a:pt x="62060" y="47385"/>
                      <a:pt x="62160" y="47267"/>
                    </a:cubicBezTo>
                    <a:lnTo>
                      <a:pt x="62277" y="47128"/>
                    </a:lnTo>
                    <a:lnTo>
                      <a:pt x="62539" y="46823"/>
                    </a:lnTo>
                    <a:lnTo>
                      <a:pt x="62862" y="46452"/>
                    </a:lnTo>
                    <a:cubicBezTo>
                      <a:pt x="63518" y="45696"/>
                      <a:pt x="64076" y="44957"/>
                      <a:pt x="64495" y="44393"/>
                    </a:cubicBezTo>
                    <a:lnTo>
                      <a:pt x="64782" y="44014"/>
                    </a:lnTo>
                    <a:cubicBezTo>
                      <a:pt x="64957" y="43784"/>
                      <a:pt x="65136" y="43552"/>
                      <a:pt x="65302" y="43309"/>
                    </a:cubicBezTo>
                    <a:cubicBezTo>
                      <a:pt x="65542" y="42969"/>
                      <a:pt x="65763" y="42616"/>
                      <a:pt x="65963" y="42253"/>
                    </a:cubicBezTo>
                    <a:cubicBezTo>
                      <a:pt x="66070" y="42062"/>
                      <a:pt x="66176" y="41878"/>
                      <a:pt x="66287" y="41695"/>
                    </a:cubicBezTo>
                    <a:lnTo>
                      <a:pt x="66463" y="41420"/>
                    </a:lnTo>
                    <a:lnTo>
                      <a:pt x="66636" y="41144"/>
                    </a:lnTo>
                    <a:cubicBezTo>
                      <a:pt x="66740" y="40976"/>
                      <a:pt x="66845" y="40806"/>
                      <a:pt x="66943" y="40630"/>
                    </a:cubicBezTo>
                    <a:cubicBezTo>
                      <a:pt x="67036" y="40476"/>
                      <a:pt x="67116" y="40310"/>
                      <a:pt x="67197" y="40149"/>
                    </a:cubicBezTo>
                    <a:lnTo>
                      <a:pt x="67289" y="39962"/>
                    </a:lnTo>
                    <a:lnTo>
                      <a:pt x="67564" y="39429"/>
                    </a:lnTo>
                    <a:cubicBezTo>
                      <a:pt x="67680" y="39202"/>
                      <a:pt x="67798" y="38974"/>
                      <a:pt x="67913" y="38743"/>
                    </a:cubicBezTo>
                    <a:cubicBezTo>
                      <a:pt x="68118" y="38335"/>
                      <a:pt x="68305" y="37924"/>
                      <a:pt x="68488" y="37506"/>
                    </a:cubicBezTo>
                    <a:lnTo>
                      <a:pt x="68691" y="37058"/>
                    </a:lnTo>
                    <a:cubicBezTo>
                      <a:pt x="68904" y="36584"/>
                      <a:pt x="69116" y="36110"/>
                      <a:pt x="69292" y="35626"/>
                    </a:cubicBezTo>
                    <a:cubicBezTo>
                      <a:pt x="69527" y="34995"/>
                      <a:pt x="69737" y="34360"/>
                      <a:pt x="69939" y="33718"/>
                    </a:cubicBezTo>
                    <a:cubicBezTo>
                      <a:pt x="70056" y="33354"/>
                      <a:pt x="70145" y="32987"/>
                      <a:pt x="70232" y="32616"/>
                    </a:cubicBezTo>
                    <a:cubicBezTo>
                      <a:pt x="70295" y="32363"/>
                      <a:pt x="70358" y="32110"/>
                      <a:pt x="70427" y="31856"/>
                    </a:cubicBezTo>
                    <a:lnTo>
                      <a:pt x="70494" y="31612"/>
                    </a:lnTo>
                    <a:cubicBezTo>
                      <a:pt x="70559" y="31380"/>
                      <a:pt x="70622" y="31145"/>
                      <a:pt x="70673" y="30910"/>
                    </a:cubicBezTo>
                    <a:cubicBezTo>
                      <a:pt x="70733" y="30653"/>
                      <a:pt x="70780" y="30392"/>
                      <a:pt x="70827" y="30136"/>
                    </a:cubicBezTo>
                    <a:lnTo>
                      <a:pt x="70887" y="29827"/>
                    </a:lnTo>
                    <a:lnTo>
                      <a:pt x="70887" y="29827"/>
                    </a:lnTo>
                    <a:cubicBezTo>
                      <a:pt x="70887" y="29831"/>
                      <a:pt x="70865" y="29945"/>
                      <a:pt x="70865" y="29945"/>
                    </a:cubicBezTo>
                    <a:lnTo>
                      <a:pt x="70952" y="29512"/>
                    </a:lnTo>
                    <a:cubicBezTo>
                      <a:pt x="71010" y="29222"/>
                      <a:pt x="71070" y="28928"/>
                      <a:pt x="71118" y="28634"/>
                    </a:cubicBezTo>
                    <a:cubicBezTo>
                      <a:pt x="71165" y="28351"/>
                      <a:pt x="71198" y="28069"/>
                      <a:pt x="71231" y="27783"/>
                    </a:cubicBezTo>
                    <a:lnTo>
                      <a:pt x="71283" y="27360"/>
                    </a:lnTo>
                    <a:lnTo>
                      <a:pt x="71334" y="26981"/>
                    </a:lnTo>
                    <a:cubicBezTo>
                      <a:pt x="71375" y="26685"/>
                      <a:pt x="71419" y="26384"/>
                      <a:pt x="71444" y="26079"/>
                    </a:cubicBezTo>
                    <a:cubicBezTo>
                      <a:pt x="71484" y="25661"/>
                      <a:pt x="71499" y="25239"/>
                      <a:pt x="71503" y="24820"/>
                    </a:cubicBezTo>
                    <a:cubicBezTo>
                      <a:pt x="71507" y="24397"/>
                      <a:pt x="71488" y="23976"/>
                      <a:pt x="71470" y="23558"/>
                    </a:cubicBezTo>
                    <a:cubicBezTo>
                      <a:pt x="71452" y="23160"/>
                      <a:pt x="71418" y="22760"/>
                      <a:pt x="71367" y="22368"/>
                    </a:cubicBezTo>
                    <a:cubicBezTo>
                      <a:pt x="71316" y="21990"/>
                      <a:pt x="71239" y="21615"/>
                      <a:pt x="71162" y="21245"/>
                    </a:cubicBezTo>
                    <a:lnTo>
                      <a:pt x="71128" y="21097"/>
                    </a:lnTo>
                    <a:cubicBezTo>
                      <a:pt x="71044" y="20675"/>
                      <a:pt x="70945" y="20223"/>
                      <a:pt x="70801" y="19786"/>
                    </a:cubicBezTo>
                    <a:cubicBezTo>
                      <a:pt x="70682" y="19412"/>
                      <a:pt x="70535" y="19046"/>
                      <a:pt x="70364" y="18693"/>
                    </a:cubicBezTo>
                    <a:cubicBezTo>
                      <a:pt x="70195" y="18356"/>
                      <a:pt x="69997" y="18028"/>
                      <a:pt x="69794" y="17709"/>
                    </a:cubicBezTo>
                    <a:cubicBezTo>
                      <a:pt x="69530" y="17302"/>
                      <a:pt x="69288" y="16993"/>
                      <a:pt x="69036" y="16736"/>
                    </a:cubicBezTo>
                    <a:cubicBezTo>
                      <a:pt x="68742" y="16440"/>
                      <a:pt x="68371" y="16174"/>
                      <a:pt x="67901" y="15931"/>
                    </a:cubicBezTo>
                    <a:cubicBezTo>
                      <a:pt x="67412" y="15683"/>
                      <a:pt x="66903" y="15551"/>
                      <a:pt x="66436" y="15551"/>
                    </a:cubicBezTo>
                    <a:cubicBezTo>
                      <a:pt x="66428" y="15551"/>
                      <a:pt x="66420" y="15551"/>
                      <a:pt x="66412" y="15551"/>
                    </a:cubicBezTo>
                    <a:cubicBezTo>
                      <a:pt x="66296" y="15551"/>
                      <a:pt x="66181" y="15560"/>
                      <a:pt x="66066" y="15577"/>
                    </a:cubicBezTo>
                    <a:cubicBezTo>
                      <a:pt x="65974" y="15591"/>
                      <a:pt x="65885" y="15609"/>
                      <a:pt x="65798" y="15624"/>
                    </a:cubicBezTo>
                    <a:lnTo>
                      <a:pt x="65593" y="15660"/>
                    </a:lnTo>
                    <a:cubicBezTo>
                      <a:pt x="65387" y="15701"/>
                      <a:pt x="65189" y="15764"/>
                      <a:pt x="64998" y="15849"/>
                    </a:cubicBezTo>
                    <a:cubicBezTo>
                      <a:pt x="64783" y="15935"/>
                      <a:pt x="64576" y="16053"/>
                      <a:pt x="64355" y="16200"/>
                    </a:cubicBezTo>
                    <a:cubicBezTo>
                      <a:pt x="63900" y="16513"/>
                      <a:pt x="63587" y="16964"/>
                      <a:pt x="63323" y="17412"/>
                    </a:cubicBezTo>
                    <a:cubicBezTo>
                      <a:pt x="63260" y="17510"/>
                      <a:pt x="63210" y="17613"/>
                      <a:pt x="63155" y="17717"/>
                    </a:cubicBezTo>
                    <a:cubicBezTo>
                      <a:pt x="63053" y="17908"/>
                      <a:pt x="62952" y="18098"/>
                      <a:pt x="62821" y="18267"/>
                    </a:cubicBezTo>
                    <a:cubicBezTo>
                      <a:pt x="62740" y="18347"/>
                      <a:pt x="62654" y="18421"/>
                      <a:pt x="62564" y="18491"/>
                    </a:cubicBezTo>
                    <a:cubicBezTo>
                      <a:pt x="62498" y="18532"/>
                      <a:pt x="62429" y="18568"/>
                      <a:pt x="62357" y="18597"/>
                    </a:cubicBezTo>
                    <a:cubicBezTo>
                      <a:pt x="62280" y="18619"/>
                      <a:pt x="62200" y="18633"/>
                      <a:pt x="62123" y="18649"/>
                    </a:cubicBezTo>
                    <a:cubicBezTo>
                      <a:pt x="62090" y="18649"/>
                      <a:pt x="62054" y="18649"/>
                      <a:pt x="62017" y="18645"/>
                    </a:cubicBezTo>
                    <a:cubicBezTo>
                      <a:pt x="61957" y="18629"/>
                      <a:pt x="61900" y="18608"/>
                      <a:pt x="61845" y="18582"/>
                    </a:cubicBezTo>
                    <a:cubicBezTo>
                      <a:pt x="61558" y="18432"/>
                      <a:pt x="61304" y="18234"/>
                      <a:pt x="61051" y="18024"/>
                    </a:cubicBezTo>
                    <a:cubicBezTo>
                      <a:pt x="60915" y="17904"/>
                      <a:pt x="60787" y="17756"/>
                      <a:pt x="60647" y="17566"/>
                    </a:cubicBezTo>
                    <a:lnTo>
                      <a:pt x="60513" y="17370"/>
                    </a:lnTo>
                    <a:cubicBezTo>
                      <a:pt x="60153" y="16838"/>
                      <a:pt x="59866" y="16270"/>
                      <a:pt x="59594" y="15722"/>
                    </a:cubicBezTo>
                    <a:cubicBezTo>
                      <a:pt x="59415" y="15362"/>
                      <a:pt x="59275" y="15084"/>
                      <a:pt x="59109" y="14816"/>
                    </a:cubicBezTo>
                    <a:cubicBezTo>
                      <a:pt x="58914" y="14500"/>
                      <a:pt x="58720" y="14181"/>
                      <a:pt x="58533" y="13856"/>
                    </a:cubicBezTo>
                    <a:cubicBezTo>
                      <a:pt x="58169" y="13220"/>
                      <a:pt x="57675" y="12690"/>
                      <a:pt x="57156" y="12162"/>
                    </a:cubicBezTo>
                    <a:cubicBezTo>
                      <a:pt x="56911" y="11911"/>
                      <a:pt x="56613" y="11622"/>
                      <a:pt x="56272" y="11401"/>
                    </a:cubicBezTo>
                    <a:cubicBezTo>
                      <a:pt x="56040" y="11243"/>
                      <a:pt x="55797" y="11097"/>
                      <a:pt x="55556" y="10950"/>
                    </a:cubicBezTo>
                    <a:lnTo>
                      <a:pt x="55244" y="10765"/>
                    </a:lnTo>
                    <a:cubicBezTo>
                      <a:pt x="55094" y="10673"/>
                      <a:pt x="54940" y="10586"/>
                      <a:pt x="54782" y="10501"/>
                    </a:cubicBezTo>
                    <a:cubicBezTo>
                      <a:pt x="54758" y="10473"/>
                      <a:pt x="54728" y="10452"/>
                      <a:pt x="54694" y="10438"/>
                    </a:cubicBezTo>
                    <a:cubicBezTo>
                      <a:pt x="54386" y="10295"/>
                      <a:pt x="54114" y="10175"/>
                      <a:pt x="53819" y="10119"/>
                    </a:cubicBezTo>
                    <a:cubicBezTo>
                      <a:pt x="53545" y="10068"/>
                      <a:pt x="53269" y="10024"/>
                      <a:pt x="52991" y="10005"/>
                    </a:cubicBezTo>
                    <a:cubicBezTo>
                      <a:pt x="52514" y="9971"/>
                      <a:pt x="52039" y="9969"/>
                      <a:pt x="51558" y="9969"/>
                    </a:cubicBezTo>
                    <a:cubicBezTo>
                      <a:pt x="51140" y="9971"/>
                      <a:pt x="50692" y="10005"/>
                      <a:pt x="50189" y="10063"/>
                    </a:cubicBezTo>
                    <a:cubicBezTo>
                      <a:pt x="49750" y="10119"/>
                      <a:pt x="49315" y="10210"/>
                      <a:pt x="48890" y="10339"/>
                    </a:cubicBezTo>
                    <a:cubicBezTo>
                      <a:pt x="48677" y="10397"/>
                      <a:pt x="48464" y="10464"/>
                      <a:pt x="48252" y="10529"/>
                    </a:cubicBezTo>
                    <a:lnTo>
                      <a:pt x="47711" y="10699"/>
                    </a:lnTo>
                    <a:lnTo>
                      <a:pt x="47264" y="10827"/>
                    </a:lnTo>
                    <a:cubicBezTo>
                      <a:pt x="46999" y="10905"/>
                      <a:pt x="46735" y="10978"/>
                      <a:pt x="46474" y="11071"/>
                    </a:cubicBezTo>
                    <a:cubicBezTo>
                      <a:pt x="46100" y="11195"/>
                      <a:pt x="45733" y="11346"/>
                      <a:pt x="45369" y="11496"/>
                    </a:cubicBezTo>
                    <a:lnTo>
                      <a:pt x="45193" y="11569"/>
                    </a:lnTo>
                    <a:cubicBezTo>
                      <a:pt x="44764" y="11741"/>
                      <a:pt x="44335" y="11914"/>
                      <a:pt x="43913" y="12097"/>
                    </a:cubicBezTo>
                    <a:cubicBezTo>
                      <a:pt x="43442" y="12303"/>
                      <a:pt x="42980" y="12533"/>
                      <a:pt x="42525" y="12773"/>
                    </a:cubicBezTo>
                    <a:cubicBezTo>
                      <a:pt x="42305" y="12886"/>
                      <a:pt x="42088" y="13012"/>
                      <a:pt x="41871" y="13132"/>
                    </a:cubicBezTo>
                    <a:cubicBezTo>
                      <a:pt x="41640" y="13266"/>
                      <a:pt x="41407" y="13392"/>
                      <a:pt x="41177" y="13518"/>
                    </a:cubicBezTo>
                    <a:lnTo>
                      <a:pt x="41046" y="13583"/>
                    </a:lnTo>
                    <a:cubicBezTo>
                      <a:pt x="40645" y="13792"/>
                      <a:pt x="40241" y="14003"/>
                      <a:pt x="39830" y="14194"/>
                    </a:cubicBezTo>
                    <a:lnTo>
                      <a:pt x="39279" y="14443"/>
                    </a:lnTo>
                    <a:cubicBezTo>
                      <a:pt x="39000" y="14571"/>
                      <a:pt x="38722" y="14700"/>
                      <a:pt x="38442" y="14821"/>
                    </a:cubicBezTo>
                    <a:lnTo>
                      <a:pt x="38430" y="14824"/>
                    </a:lnTo>
                    <a:lnTo>
                      <a:pt x="38434" y="14824"/>
                    </a:lnTo>
                    <a:lnTo>
                      <a:pt x="38413" y="14836"/>
                    </a:lnTo>
                    <a:cubicBezTo>
                      <a:pt x="38038" y="14986"/>
                      <a:pt x="37642" y="15128"/>
                      <a:pt x="37242" y="15276"/>
                    </a:cubicBezTo>
                    <a:lnTo>
                      <a:pt x="37121" y="15319"/>
                    </a:lnTo>
                    <a:cubicBezTo>
                      <a:pt x="36655" y="15489"/>
                      <a:pt x="36181" y="15643"/>
                      <a:pt x="35703" y="15782"/>
                    </a:cubicBezTo>
                    <a:cubicBezTo>
                      <a:pt x="35230" y="15922"/>
                      <a:pt x="34739" y="16028"/>
                      <a:pt x="34235" y="16131"/>
                    </a:cubicBezTo>
                    <a:cubicBezTo>
                      <a:pt x="33736" y="16238"/>
                      <a:pt x="33252" y="16332"/>
                      <a:pt x="32749" y="16403"/>
                    </a:cubicBezTo>
                    <a:cubicBezTo>
                      <a:pt x="32131" y="16468"/>
                      <a:pt x="31580" y="16506"/>
                      <a:pt x="31068" y="16510"/>
                    </a:cubicBezTo>
                    <a:cubicBezTo>
                      <a:pt x="30961" y="16498"/>
                      <a:pt x="30855" y="16487"/>
                      <a:pt x="30749" y="16474"/>
                    </a:cubicBezTo>
                    <a:cubicBezTo>
                      <a:pt x="30352" y="16413"/>
                      <a:pt x="30010" y="16359"/>
                      <a:pt x="29672" y="16288"/>
                    </a:cubicBezTo>
                    <a:cubicBezTo>
                      <a:pt x="29511" y="16253"/>
                      <a:pt x="29353" y="16203"/>
                      <a:pt x="29199" y="16142"/>
                    </a:cubicBezTo>
                    <a:cubicBezTo>
                      <a:pt x="29044" y="16087"/>
                      <a:pt x="28890" y="16026"/>
                      <a:pt x="28740" y="15961"/>
                    </a:cubicBezTo>
                    <a:cubicBezTo>
                      <a:pt x="28340" y="15778"/>
                      <a:pt x="27991" y="15577"/>
                      <a:pt x="27680" y="15349"/>
                    </a:cubicBezTo>
                    <a:cubicBezTo>
                      <a:pt x="27477" y="15189"/>
                      <a:pt x="27276" y="15022"/>
                      <a:pt x="27074" y="14850"/>
                    </a:cubicBezTo>
                    <a:cubicBezTo>
                      <a:pt x="26890" y="14696"/>
                      <a:pt x="26725" y="14521"/>
                      <a:pt x="26560" y="14347"/>
                    </a:cubicBezTo>
                    <a:lnTo>
                      <a:pt x="26398" y="14174"/>
                    </a:lnTo>
                    <a:cubicBezTo>
                      <a:pt x="25962" y="13727"/>
                      <a:pt x="25536" y="13269"/>
                      <a:pt x="25121" y="12801"/>
                    </a:cubicBezTo>
                    <a:cubicBezTo>
                      <a:pt x="24967" y="12629"/>
                      <a:pt x="24809" y="12460"/>
                      <a:pt x="24651" y="12288"/>
                    </a:cubicBezTo>
                    <a:cubicBezTo>
                      <a:pt x="24413" y="12034"/>
                      <a:pt x="24175" y="11778"/>
                      <a:pt x="23950" y="11509"/>
                    </a:cubicBezTo>
                    <a:cubicBezTo>
                      <a:pt x="23796" y="11326"/>
                      <a:pt x="23637" y="11139"/>
                      <a:pt x="23479" y="10956"/>
                    </a:cubicBezTo>
                    <a:cubicBezTo>
                      <a:pt x="23275" y="10718"/>
                      <a:pt x="23073" y="10478"/>
                      <a:pt x="22875" y="10233"/>
                    </a:cubicBezTo>
                    <a:lnTo>
                      <a:pt x="22439" y="9642"/>
                    </a:lnTo>
                    <a:cubicBezTo>
                      <a:pt x="22027" y="9076"/>
                      <a:pt x="21597" y="8489"/>
                      <a:pt x="21113" y="7971"/>
                    </a:cubicBezTo>
                    <a:cubicBezTo>
                      <a:pt x="20926" y="7772"/>
                      <a:pt x="20742" y="7571"/>
                      <a:pt x="20559" y="7368"/>
                    </a:cubicBezTo>
                    <a:lnTo>
                      <a:pt x="20218" y="6995"/>
                    </a:lnTo>
                    <a:lnTo>
                      <a:pt x="19976" y="6732"/>
                    </a:lnTo>
                    <a:cubicBezTo>
                      <a:pt x="19752" y="6493"/>
                      <a:pt x="19531" y="6251"/>
                      <a:pt x="19318" y="5996"/>
                    </a:cubicBezTo>
                    <a:cubicBezTo>
                      <a:pt x="19139" y="5784"/>
                      <a:pt x="18967" y="5571"/>
                      <a:pt x="18790" y="5354"/>
                    </a:cubicBezTo>
                    <a:lnTo>
                      <a:pt x="18561" y="5068"/>
                    </a:lnTo>
                    <a:cubicBezTo>
                      <a:pt x="18293" y="4737"/>
                      <a:pt x="18008" y="4418"/>
                      <a:pt x="17718" y="4103"/>
                    </a:cubicBezTo>
                    <a:lnTo>
                      <a:pt x="17534" y="3908"/>
                    </a:lnTo>
                    <a:cubicBezTo>
                      <a:pt x="17292" y="3643"/>
                      <a:pt x="17046" y="3379"/>
                      <a:pt x="16789" y="3129"/>
                    </a:cubicBezTo>
                    <a:cubicBezTo>
                      <a:pt x="16525" y="2869"/>
                      <a:pt x="16242" y="2634"/>
                      <a:pt x="15948" y="2406"/>
                    </a:cubicBezTo>
                    <a:cubicBezTo>
                      <a:pt x="15952" y="2363"/>
                      <a:pt x="15947" y="2319"/>
                      <a:pt x="15934" y="2278"/>
                    </a:cubicBezTo>
                    <a:cubicBezTo>
                      <a:pt x="15904" y="2175"/>
                      <a:pt x="15827" y="2043"/>
                      <a:pt x="15714" y="1994"/>
                    </a:cubicBezTo>
                    <a:cubicBezTo>
                      <a:pt x="15535" y="1915"/>
                      <a:pt x="15361" y="1826"/>
                      <a:pt x="15193" y="1726"/>
                    </a:cubicBezTo>
                    <a:cubicBezTo>
                      <a:pt x="15027" y="1631"/>
                      <a:pt x="14855" y="1535"/>
                      <a:pt x="14681" y="1456"/>
                    </a:cubicBezTo>
                    <a:cubicBezTo>
                      <a:pt x="14476" y="1360"/>
                      <a:pt x="14271" y="1275"/>
                      <a:pt x="14066" y="1190"/>
                    </a:cubicBezTo>
                    <a:cubicBezTo>
                      <a:pt x="13845" y="1088"/>
                      <a:pt x="13621" y="989"/>
                      <a:pt x="13394" y="896"/>
                    </a:cubicBezTo>
                    <a:cubicBezTo>
                      <a:pt x="13002" y="733"/>
                      <a:pt x="12568" y="582"/>
                      <a:pt x="12064" y="431"/>
                    </a:cubicBezTo>
                    <a:cubicBezTo>
                      <a:pt x="11656" y="307"/>
                      <a:pt x="11226" y="203"/>
                      <a:pt x="10703" y="100"/>
                    </a:cubicBezTo>
                    <a:cubicBezTo>
                      <a:pt x="10462" y="56"/>
                      <a:pt x="10217" y="24"/>
                      <a:pt x="9971" y="9"/>
                    </a:cubicBezTo>
                    <a:cubicBezTo>
                      <a:pt x="9906" y="5"/>
                      <a:pt x="9837" y="1"/>
                      <a:pt x="9770"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1660;p43">
                <a:extLst>
                  <a:ext uri="{FF2B5EF4-FFF2-40B4-BE49-F238E27FC236}">
                    <a16:creationId xmlns:a16="http://schemas.microsoft.com/office/drawing/2014/main" xmlns="" id="{DDDBC111-F24D-441B-A7AF-46566DF5DFC1}"/>
                  </a:ext>
                </a:extLst>
              </p:cNvPr>
              <p:cNvSpPr/>
              <p:nvPr/>
            </p:nvSpPr>
            <p:spPr>
              <a:xfrm>
                <a:off x="3811925" y="2799125"/>
                <a:ext cx="398850" cy="144850"/>
              </a:xfrm>
              <a:custGeom>
                <a:avLst/>
                <a:gdLst/>
                <a:ahLst/>
                <a:cxnLst/>
                <a:rect l="l" t="t" r="r" b="b"/>
                <a:pathLst>
                  <a:path w="15954" h="5794" extrusionOk="0">
                    <a:moveTo>
                      <a:pt x="4" y="4664"/>
                    </a:moveTo>
                    <a:lnTo>
                      <a:pt x="4" y="4664"/>
                    </a:lnTo>
                    <a:cubicBezTo>
                      <a:pt x="4" y="4664"/>
                      <a:pt x="4" y="4664"/>
                      <a:pt x="4" y="4664"/>
                    </a:cubicBezTo>
                    <a:close/>
                    <a:moveTo>
                      <a:pt x="11938" y="1"/>
                    </a:moveTo>
                    <a:cubicBezTo>
                      <a:pt x="11324" y="5"/>
                      <a:pt x="10715" y="77"/>
                      <a:pt x="10110" y="143"/>
                    </a:cubicBezTo>
                    <a:cubicBezTo>
                      <a:pt x="10003" y="156"/>
                      <a:pt x="9905" y="211"/>
                      <a:pt x="9838" y="298"/>
                    </a:cubicBezTo>
                    <a:cubicBezTo>
                      <a:pt x="9412" y="393"/>
                      <a:pt x="8998" y="515"/>
                      <a:pt x="8583" y="636"/>
                    </a:cubicBezTo>
                    <a:cubicBezTo>
                      <a:pt x="8465" y="651"/>
                      <a:pt x="8348" y="661"/>
                      <a:pt x="8231" y="677"/>
                    </a:cubicBezTo>
                    <a:cubicBezTo>
                      <a:pt x="7588" y="754"/>
                      <a:pt x="6953" y="862"/>
                      <a:pt x="6314" y="984"/>
                    </a:cubicBezTo>
                    <a:cubicBezTo>
                      <a:pt x="5984" y="1047"/>
                      <a:pt x="5654" y="1108"/>
                      <a:pt x="5331" y="1197"/>
                    </a:cubicBezTo>
                    <a:cubicBezTo>
                      <a:pt x="5093" y="1264"/>
                      <a:pt x="4857" y="1325"/>
                      <a:pt x="4622" y="1398"/>
                    </a:cubicBezTo>
                    <a:cubicBezTo>
                      <a:pt x="4457" y="1451"/>
                      <a:pt x="4291" y="1513"/>
                      <a:pt x="4129" y="1576"/>
                    </a:cubicBezTo>
                    <a:cubicBezTo>
                      <a:pt x="4060" y="1598"/>
                      <a:pt x="3993" y="1634"/>
                      <a:pt x="3934" y="1678"/>
                    </a:cubicBezTo>
                    <a:lnTo>
                      <a:pt x="3836" y="1743"/>
                    </a:lnTo>
                    <a:cubicBezTo>
                      <a:pt x="3785" y="1792"/>
                      <a:pt x="3742" y="1845"/>
                      <a:pt x="3704" y="1906"/>
                    </a:cubicBezTo>
                    <a:cubicBezTo>
                      <a:pt x="3648" y="1989"/>
                      <a:pt x="3619" y="2090"/>
                      <a:pt x="3623" y="2192"/>
                    </a:cubicBezTo>
                    <a:cubicBezTo>
                      <a:pt x="3609" y="2196"/>
                      <a:pt x="3595" y="2202"/>
                      <a:pt x="3583" y="2206"/>
                    </a:cubicBezTo>
                    <a:cubicBezTo>
                      <a:pt x="3422" y="2277"/>
                      <a:pt x="3278" y="2379"/>
                      <a:pt x="3136" y="2474"/>
                    </a:cubicBezTo>
                    <a:cubicBezTo>
                      <a:pt x="3098" y="2502"/>
                      <a:pt x="3065" y="2537"/>
                      <a:pt x="3040" y="2578"/>
                    </a:cubicBezTo>
                    <a:cubicBezTo>
                      <a:pt x="2753" y="2669"/>
                      <a:pt x="2476" y="2771"/>
                      <a:pt x="2196" y="2882"/>
                    </a:cubicBezTo>
                    <a:cubicBezTo>
                      <a:pt x="1993" y="2962"/>
                      <a:pt x="1800" y="3055"/>
                      <a:pt x="1605" y="3144"/>
                    </a:cubicBezTo>
                    <a:cubicBezTo>
                      <a:pt x="1377" y="3246"/>
                      <a:pt x="1163" y="3374"/>
                      <a:pt x="954" y="3510"/>
                    </a:cubicBezTo>
                    <a:cubicBezTo>
                      <a:pt x="848" y="3579"/>
                      <a:pt x="746" y="3652"/>
                      <a:pt x="643" y="3731"/>
                    </a:cubicBezTo>
                    <a:cubicBezTo>
                      <a:pt x="538" y="3808"/>
                      <a:pt x="462" y="3906"/>
                      <a:pt x="394" y="4008"/>
                    </a:cubicBezTo>
                    <a:cubicBezTo>
                      <a:pt x="374" y="4036"/>
                      <a:pt x="355" y="4068"/>
                      <a:pt x="342" y="4100"/>
                    </a:cubicBezTo>
                    <a:cubicBezTo>
                      <a:pt x="338" y="4104"/>
                      <a:pt x="330" y="4108"/>
                      <a:pt x="326" y="4111"/>
                    </a:cubicBezTo>
                    <a:cubicBezTo>
                      <a:pt x="245" y="4176"/>
                      <a:pt x="180" y="4259"/>
                      <a:pt x="115" y="4338"/>
                    </a:cubicBezTo>
                    <a:cubicBezTo>
                      <a:pt x="41" y="4431"/>
                      <a:pt x="19" y="4553"/>
                      <a:pt x="5" y="4663"/>
                    </a:cubicBezTo>
                    <a:cubicBezTo>
                      <a:pt x="5" y="4663"/>
                      <a:pt x="5" y="4664"/>
                      <a:pt x="4" y="4664"/>
                    </a:cubicBezTo>
                    <a:lnTo>
                      <a:pt x="4" y="4664"/>
                    </a:lnTo>
                    <a:lnTo>
                      <a:pt x="27" y="4663"/>
                    </a:lnTo>
                    <a:lnTo>
                      <a:pt x="27" y="4663"/>
                    </a:lnTo>
                    <a:cubicBezTo>
                      <a:pt x="1" y="4809"/>
                      <a:pt x="89" y="4996"/>
                      <a:pt x="217" y="5069"/>
                    </a:cubicBezTo>
                    <a:cubicBezTo>
                      <a:pt x="302" y="5121"/>
                      <a:pt x="387" y="5172"/>
                      <a:pt x="576" y="5183"/>
                    </a:cubicBezTo>
                    <a:lnTo>
                      <a:pt x="642" y="5195"/>
                    </a:lnTo>
                    <a:lnTo>
                      <a:pt x="658" y="5191"/>
                    </a:lnTo>
                    <a:lnTo>
                      <a:pt x="658" y="5191"/>
                    </a:lnTo>
                    <a:cubicBezTo>
                      <a:pt x="657" y="5193"/>
                      <a:pt x="657" y="5195"/>
                      <a:pt x="656" y="5196"/>
                    </a:cubicBezTo>
                    <a:lnTo>
                      <a:pt x="673" y="5199"/>
                    </a:lnTo>
                    <a:cubicBezTo>
                      <a:pt x="656" y="5263"/>
                      <a:pt x="656" y="5329"/>
                      <a:pt x="673" y="5393"/>
                    </a:cubicBezTo>
                    <a:cubicBezTo>
                      <a:pt x="690" y="5495"/>
                      <a:pt x="759" y="5625"/>
                      <a:pt x="856" y="5680"/>
                    </a:cubicBezTo>
                    <a:cubicBezTo>
                      <a:pt x="904" y="5708"/>
                      <a:pt x="954" y="5735"/>
                      <a:pt x="1006" y="5761"/>
                    </a:cubicBezTo>
                    <a:cubicBezTo>
                      <a:pt x="1047" y="5771"/>
                      <a:pt x="1098" y="5779"/>
                      <a:pt x="1262" y="5791"/>
                    </a:cubicBezTo>
                    <a:cubicBezTo>
                      <a:pt x="1264" y="5791"/>
                      <a:pt x="1264" y="5793"/>
                      <a:pt x="1265" y="5793"/>
                    </a:cubicBezTo>
                    <a:cubicBezTo>
                      <a:pt x="1285" y="5792"/>
                      <a:pt x="1304" y="5789"/>
                      <a:pt x="1323" y="5787"/>
                    </a:cubicBezTo>
                    <a:cubicBezTo>
                      <a:pt x="1414" y="5771"/>
                      <a:pt x="1507" y="5750"/>
                      <a:pt x="1597" y="5724"/>
                    </a:cubicBezTo>
                    <a:cubicBezTo>
                      <a:pt x="1804" y="5669"/>
                      <a:pt x="2008" y="5608"/>
                      <a:pt x="2210" y="5540"/>
                    </a:cubicBezTo>
                    <a:cubicBezTo>
                      <a:pt x="2397" y="5482"/>
                      <a:pt x="2588" y="5419"/>
                      <a:pt x="2768" y="5345"/>
                    </a:cubicBezTo>
                    <a:cubicBezTo>
                      <a:pt x="2866" y="5310"/>
                      <a:pt x="2967" y="5269"/>
                      <a:pt x="3063" y="5229"/>
                    </a:cubicBezTo>
                    <a:cubicBezTo>
                      <a:pt x="3099" y="5210"/>
                      <a:pt x="3136" y="5196"/>
                      <a:pt x="3172" y="5182"/>
                    </a:cubicBezTo>
                    <a:cubicBezTo>
                      <a:pt x="3266" y="5137"/>
                      <a:pt x="3357" y="5085"/>
                      <a:pt x="3444" y="5026"/>
                    </a:cubicBezTo>
                    <a:cubicBezTo>
                      <a:pt x="3490" y="4993"/>
                      <a:pt x="3528" y="4950"/>
                      <a:pt x="3554" y="4899"/>
                    </a:cubicBezTo>
                    <a:cubicBezTo>
                      <a:pt x="3558" y="4899"/>
                      <a:pt x="3558" y="4894"/>
                      <a:pt x="3561" y="4894"/>
                    </a:cubicBezTo>
                    <a:cubicBezTo>
                      <a:pt x="3631" y="4880"/>
                      <a:pt x="3704" y="4861"/>
                      <a:pt x="3774" y="4847"/>
                    </a:cubicBezTo>
                    <a:cubicBezTo>
                      <a:pt x="3885" y="4825"/>
                      <a:pt x="3991" y="4799"/>
                      <a:pt x="4097" y="4778"/>
                    </a:cubicBezTo>
                    <a:cubicBezTo>
                      <a:pt x="4342" y="4721"/>
                      <a:pt x="4586" y="4670"/>
                      <a:pt x="4827" y="4612"/>
                    </a:cubicBezTo>
                    <a:cubicBezTo>
                      <a:pt x="5297" y="4498"/>
                      <a:pt x="5761" y="4374"/>
                      <a:pt x="6218" y="4230"/>
                    </a:cubicBezTo>
                    <a:cubicBezTo>
                      <a:pt x="6681" y="4086"/>
                      <a:pt x="7140" y="3940"/>
                      <a:pt x="7603" y="3797"/>
                    </a:cubicBezTo>
                    <a:cubicBezTo>
                      <a:pt x="7841" y="3724"/>
                      <a:pt x="8076" y="3649"/>
                      <a:pt x="8311" y="3576"/>
                    </a:cubicBezTo>
                    <a:cubicBezTo>
                      <a:pt x="8535" y="3511"/>
                      <a:pt x="8770" y="3444"/>
                      <a:pt x="9001" y="3396"/>
                    </a:cubicBezTo>
                    <a:cubicBezTo>
                      <a:pt x="9063" y="3385"/>
                      <a:pt x="9123" y="3379"/>
                      <a:pt x="9184" y="3367"/>
                    </a:cubicBezTo>
                    <a:cubicBezTo>
                      <a:pt x="9260" y="3355"/>
                      <a:pt x="9330" y="3321"/>
                      <a:pt x="9387" y="3272"/>
                    </a:cubicBezTo>
                    <a:cubicBezTo>
                      <a:pt x="9403" y="3266"/>
                      <a:pt x="9418" y="3264"/>
                      <a:pt x="9434" y="3261"/>
                    </a:cubicBezTo>
                    <a:cubicBezTo>
                      <a:pt x="9501" y="3246"/>
                      <a:pt x="9570" y="3231"/>
                      <a:pt x="9637" y="3213"/>
                    </a:cubicBezTo>
                    <a:cubicBezTo>
                      <a:pt x="9710" y="3231"/>
                      <a:pt x="9779" y="3249"/>
                      <a:pt x="9852" y="3261"/>
                    </a:cubicBezTo>
                    <a:cubicBezTo>
                      <a:pt x="10007" y="3261"/>
                      <a:pt x="10153" y="3253"/>
                      <a:pt x="10305" y="3243"/>
                    </a:cubicBezTo>
                    <a:cubicBezTo>
                      <a:pt x="10420" y="3231"/>
                      <a:pt x="10528" y="3223"/>
                      <a:pt x="10642" y="3213"/>
                    </a:cubicBezTo>
                    <a:cubicBezTo>
                      <a:pt x="10841" y="3198"/>
                      <a:pt x="11038" y="3176"/>
                      <a:pt x="11241" y="3158"/>
                    </a:cubicBezTo>
                    <a:cubicBezTo>
                      <a:pt x="11619" y="3117"/>
                      <a:pt x="11996" y="3073"/>
                      <a:pt x="12372" y="3022"/>
                    </a:cubicBezTo>
                    <a:cubicBezTo>
                      <a:pt x="12526" y="3004"/>
                      <a:pt x="12680" y="2983"/>
                      <a:pt x="12830" y="2963"/>
                    </a:cubicBezTo>
                    <a:cubicBezTo>
                      <a:pt x="12851" y="2959"/>
                      <a:pt x="12871" y="2959"/>
                      <a:pt x="12889" y="2955"/>
                    </a:cubicBezTo>
                    <a:cubicBezTo>
                      <a:pt x="13153" y="2930"/>
                      <a:pt x="13417" y="2898"/>
                      <a:pt x="13681" y="2865"/>
                    </a:cubicBezTo>
                    <a:cubicBezTo>
                      <a:pt x="13740" y="2857"/>
                      <a:pt x="13795" y="2849"/>
                      <a:pt x="13854" y="2838"/>
                    </a:cubicBezTo>
                    <a:cubicBezTo>
                      <a:pt x="13910" y="2838"/>
                      <a:pt x="13965" y="2834"/>
                      <a:pt x="14020" y="2831"/>
                    </a:cubicBezTo>
                    <a:cubicBezTo>
                      <a:pt x="14302" y="2821"/>
                      <a:pt x="14585" y="2817"/>
                      <a:pt x="14863" y="2805"/>
                    </a:cubicBezTo>
                    <a:cubicBezTo>
                      <a:pt x="15127" y="2795"/>
                      <a:pt x="15429" y="2797"/>
                      <a:pt x="15675" y="2689"/>
                    </a:cubicBezTo>
                    <a:cubicBezTo>
                      <a:pt x="15783" y="2632"/>
                      <a:pt x="15867" y="2538"/>
                      <a:pt x="15909" y="2423"/>
                    </a:cubicBezTo>
                    <a:cubicBezTo>
                      <a:pt x="15947" y="2317"/>
                      <a:pt x="15953" y="2160"/>
                      <a:pt x="15888" y="2056"/>
                    </a:cubicBezTo>
                    <a:cubicBezTo>
                      <a:pt x="15876" y="2043"/>
                      <a:pt x="15867" y="2027"/>
                      <a:pt x="15858" y="2011"/>
                    </a:cubicBezTo>
                    <a:cubicBezTo>
                      <a:pt x="15868" y="1987"/>
                      <a:pt x="15878" y="1960"/>
                      <a:pt x="15884" y="1936"/>
                    </a:cubicBezTo>
                    <a:cubicBezTo>
                      <a:pt x="15935" y="1788"/>
                      <a:pt x="15906" y="1627"/>
                      <a:pt x="15840" y="1491"/>
                    </a:cubicBezTo>
                    <a:cubicBezTo>
                      <a:pt x="15749" y="1307"/>
                      <a:pt x="15572" y="1184"/>
                      <a:pt x="15397" y="1081"/>
                    </a:cubicBezTo>
                    <a:cubicBezTo>
                      <a:pt x="15356" y="1062"/>
                      <a:pt x="15318" y="1039"/>
                      <a:pt x="15281" y="1022"/>
                    </a:cubicBezTo>
                    <a:cubicBezTo>
                      <a:pt x="15279" y="981"/>
                      <a:pt x="15276" y="940"/>
                      <a:pt x="15271" y="896"/>
                    </a:cubicBezTo>
                    <a:cubicBezTo>
                      <a:pt x="15265" y="787"/>
                      <a:pt x="15176" y="695"/>
                      <a:pt x="15110" y="614"/>
                    </a:cubicBezTo>
                    <a:cubicBezTo>
                      <a:pt x="15015" y="500"/>
                      <a:pt x="14849" y="441"/>
                      <a:pt x="14710" y="394"/>
                    </a:cubicBezTo>
                    <a:cubicBezTo>
                      <a:pt x="14552" y="338"/>
                      <a:pt x="14379" y="313"/>
                      <a:pt x="14215" y="285"/>
                    </a:cubicBezTo>
                    <a:cubicBezTo>
                      <a:pt x="14148" y="273"/>
                      <a:pt x="14085" y="265"/>
                      <a:pt x="14020" y="253"/>
                    </a:cubicBezTo>
                    <a:cubicBezTo>
                      <a:pt x="13996" y="232"/>
                      <a:pt x="13973" y="213"/>
                      <a:pt x="13947" y="196"/>
                    </a:cubicBezTo>
                    <a:cubicBezTo>
                      <a:pt x="13872" y="153"/>
                      <a:pt x="13791" y="119"/>
                      <a:pt x="13709" y="96"/>
                    </a:cubicBezTo>
                    <a:cubicBezTo>
                      <a:pt x="13586" y="68"/>
                      <a:pt x="13462" y="56"/>
                      <a:pt x="13338" y="41"/>
                    </a:cubicBezTo>
                    <a:cubicBezTo>
                      <a:pt x="13157" y="19"/>
                      <a:pt x="12973" y="15"/>
                      <a:pt x="12790" y="9"/>
                    </a:cubicBezTo>
                    <a:cubicBezTo>
                      <a:pt x="12647" y="1"/>
                      <a:pt x="12504" y="1"/>
                      <a:pt x="12364"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1661;p43">
                <a:extLst>
                  <a:ext uri="{FF2B5EF4-FFF2-40B4-BE49-F238E27FC236}">
                    <a16:creationId xmlns:a16="http://schemas.microsoft.com/office/drawing/2014/main" xmlns="" id="{00667A38-6F44-458A-8C98-5FC30DA144F1}"/>
                  </a:ext>
                </a:extLst>
              </p:cNvPr>
              <p:cNvSpPr/>
              <p:nvPr/>
            </p:nvSpPr>
            <p:spPr>
              <a:xfrm>
                <a:off x="5033700" y="3969450"/>
                <a:ext cx="14575" cy="94975"/>
              </a:xfrm>
              <a:custGeom>
                <a:avLst/>
                <a:gdLst/>
                <a:ahLst/>
                <a:cxnLst/>
                <a:rect l="l" t="t" r="r" b="b"/>
                <a:pathLst>
                  <a:path w="583" h="3799" extrusionOk="0">
                    <a:moveTo>
                      <a:pt x="533" y="1"/>
                    </a:moveTo>
                    <a:cubicBezTo>
                      <a:pt x="527" y="232"/>
                      <a:pt x="520" y="464"/>
                      <a:pt x="501" y="698"/>
                    </a:cubicBezTo>
                    <a:cubicBezTo>
                      <a:pt x="472" y="1031"/>
                      <a:pt x="428" y="1370"/>
                      <a:pt x="381" y="1699"/>
                    </a:cubicBezTo>
                    <a:cubicBezTo>
                      <a:pt x="329" y="2070"/>
                      <a:pt x="270" y="2439"/>
                      <a:pt x="201" y="2805"/>
                    </a:cubicBezTo>
                    <a:cubicBezTo>
                      <a:pt x="146" y="3099"/>
                      <a:pt x="87" y="3396"/>
                      <a:pt x="24" y="3686"/>
                    </a:cubicBezTo>
                    <a:lnTo>
                      <a:pt x="2" y="3791"/>
                    </a:lnTo>
                    <a:lnTo>
                      <a:pt x="2" y="3791"/>
                    </a:lnTo>
                    <a:cubicBezTo>
                      <a:pt x="46" y="3660"/>
                      <a:pt x="79" y="3521"/>
                      <a:pt x="112" y="3384"/>
                    </a:cubicBezTo>
                    <a:lnTo>
                      <a:pt x="134" y="3282"/>
                    </a:lnTo>
                    <a:cubicBezTo>
                      <a:pt x="178" y="3112"/>
                      <a:pt x="215" y="2941"/>
                      <a:pt x="254" y="2768"/>
                    </a:cubicBezTo>
                    <a:cubicBezTo>
                      <a:pt x="310" y="2578"/>
                      <a:pt x="347" y="2448"/>
                      <a:pt x="380" y="2317"/>
                    </a:cubicBezTo>
                    <a:cubicBezTo>
                      <a:pt x="442" y="2074"/>
                      <a:pt x="495" y="1832"/>
                      <a:pt x="538" y="1581"/>
                    </a:cubicBezTo>
                    <a:cubicBezTo>
                      <a:pt x="578" y="1325"/>
                      <a:pt x="582" y="1069"/>
                      <a:pt x="574" y="759"/>
                    </a:cubicBezTo>
                    <a:cubicBezTo>
                      <a:pt x="577" y="720"/>
                      <a:pt x="576" y="681"/>
                      <a:pt x="570" y="641"/>
                    </a:cubicBezTo>
                    <a:cubicBezTo>
                      <a:pt x="572" y="607"/>
                      <a:pt x="570" y="573"/>
                      <a:pt x="567" y="539"/>
                    </a:cubicBezTo>
                    <a:cubicBezTo>
                      <a:pt x="563" y="363"/>
                      <a:pt x="552" y="185"/>
                      <a:pt x="533" y="1"/>
                    </a:cubicBezTo>
                    <a:close/>
                    <a:moveTo>
                      <a:pt x="2" y="3791"/>
                    </a:moveTo>
                    <a:lnTo>
                      <a:pt x="2" y="3791"/>
                    </a:lnTo>
                    <a:cubicBezTo>
                      <a:pt x="2" y="3792"/>
                      <a:pt x="2" y="3792"/>
                      <a:pt x="2" y="3792"/>
                    </a:cubicBezTo>
                    <a:cubicBezTo>
                      <a:pt x="2" y="3792"/>
                      <a:pt x="2" y="3792"/>
                      <a:pt x="2" y="3792"/>
                    </a:cubicBezTo>
                    <a:lnTo>
                      <a:pt x="2" y="3792"/>
                    </a:lnTo>
                    <a:lnTo>
                      <a:pt x="2" y="3791"/>
                    </a:lnTo>
                    <a:close/>
                    <a:moveTo>
                      <a:pt x="2" y="3792"/>
                    </a:moveTo>
                    <a:lnTo>
                      <a:pt x="1" y="3795"/>
                    </a:lnTo>
                    <a:lnTo>
                      <a:pt x="1" y="3795"/>
                    </a:lnTo>
                    <a:cubicBezTo>
                      <a:pt x="2" y="3794"/>
                      <a:pt x="2" y="3793"/>
                      <a:pt x="2" y="3792"/>
                    </a:cubicBezTo>
                    <a:close/>
                    <a:moveTo>
                      <a:pt x="1" y="3795"/>
                    </a:moveTo>
                    <a:cubicBezTo>
                      <a:pt x="1" y="3796"/>
                      <a:pt x="1" y="3797"/>
                      <a:pt x="1" y="3798"/>
                    </a:cubicBezTo>
                    <a:lnTo>
                      <a:pt x="1" y="3795"/>
                    </a:lnTo>
                    <a:close/>
                  </a:path>
                </a:pathLst>
              </a:custGeom>
              <a:solidFill>
                <a:srgbClr val="4EB2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1662;p43">
                <a:extLst>
                  <a:ext uri="{FF2B5EF4-FFF2-40B4-BE49-F238E27FC236}">
                    <a16:creationId xmlns:a16="http://schemas.microsoft.com/office/drawing/2014/main" xmlns="" id="{F86E97AA-2ACD-4B2F-AD88-24CEC9E8C90B}"/>
                  </a:ext>
                </a:extLst>
              </p:cNvPr>
              <p:cNvSpPr/>
              <p:nvPr/>
            </p:nvSpPr>
            <p:spPr>
              <a:xfrm>
                <a:off x="3272475" y="3722250"/>
                <a:ext cx="335875" cy="383000"/>
              </a:xfrm>
              <a:custGeom>
                <a:avLst/>
                <a:gdLst/>
                <a:ahLst/>
                <a:cxnLst/>
                <a:rect l="l" t="t" r="r" b="b"/>
                <a:pathLst>
                  <a:path w="13435" h="15320" extrusionOk="0">
                    <a:moveTo>
                      <a:pt x="505" y="1"/>
                    </a:moveTo>
                    <a:cubicBezTo>
                      <a:pt x="328" y="1"/>
                      <a:pt x="165" y="95"/>
                      <a:pt x="76" y="248"/>
                    </a:cubicBezTo>
                    <a:lnTo>
                      <a:pt x="75" y="287"/>
                    </a:lnTo>
                    <a:cubicBezTo>
                      <a:pt x="55" y="329"/>
                      <a:pt x="44" y="375"/>
                      <a:pt x="41" y="420"/>
                    </a:cubicBezTo>
                    <a:lnTo>
                      <a:pt x="34" y="534"/>
                    </a:lnTo>
                    <a:lnTo>
                      <a:pt x="16" y="721"/>
                    </a:lnTo>
                    <a:cubicBezTo>
                      <a:pt x="8" y="817"/>
                      <a:pt x="0" y="920"/>
                      <a:pt x="0" y="1070"/>
                    </a:cubicBezTo>
                    <a:cubicBezTo>
                      <a:pt x="0" y="1155"/>
                      <a:pt x="0" y="1243"/>
                      <a:pt x="4" y="1326"/>
                    </a:cubicBezTo>
                    <a:lnTo>
                      <a:pt x="12" y="1456"/>
                    </a:lnTo>
                    <a:lnTo>
                      <a:pt x="20" y="1569"/>
                    </a:lnTo>
                    <a:lnTo>
                      <a:pt x="26" y="1728"/>
                    </a:lnTo>
                    <a:lnTo>
                      <a:pt x="48" y="2311"/>
                    </a:lnTo>
                    <a:cubicBezTo>
                      <a:pt x="46" y="2317"/>
                      <a:pt x="43" y="2322"/>
                      <a:pt x="41" y="2326"/>
                    </a:cubicBezTo>
                    <a:cubicBezTo>
                      <a:pt x="56" y="2559"/>
                      <a:pt x="73" y="2793"/>
                      <a:pt x="93" y="3027"/>
                    </a:cubicBezTo>
                    <a:cubicBezTo>
                      <a:pt x="111" y="3207"/>
                      <a:pt x="126" y="3384"/>
                      <a:pt x="144" y="3557"/>
                    </a:cubicBezTo>
                    <a:cubicBezTo>
                      <a:pt x="156" y="3581"/>
                      <a:pt x="165" y="3608"/>
                      <a:pt x="174" y="3634"/>
                    </a:cubicBezTo>
                    <a:lnTo>
                      <a:pt x="203" y="3865"/>
                    </a:lnTo>
                    <a:cubicBezTo>
                      <a:pt x="214" y="3949"/>
                      <a:pt x="225" y="4028"/>
                      <a:pt x="239" y="4110"/>
                    </a:cubicBezTo>
                    <a:cubicBezTo>
                      <a:pt x="261" y="4260"/>
                      <a:pt x="294" y="4409"/>
                      <a:pt x="335" y="4554"/>
                    </a:cubicBezTo>
                    <a:lnTo>
                      <a:pt x="379" y="4698"/>
                    </a:lnTo>
                    <a:lnTo>
                      <a:pt x="412" y="4870"/>
                    </a:lnTo>
                    <a:cubicBezTo>
                      <a:pt x="460" y="5009"/>
                      <a:pt x="518" y="5146"/>
                      <a:pt x="578" y="5281"/>
                    </a:cubicBezTo>
                    <a:lnTo>
                      <a:pt x="624" y="5384"/>
                    </a:lnTo>
                    <a:cubicBezTo>
                      <a:pt x="808" y="5795"/>
                      <a:pt x="1014" y="6232"/>
                      <a:pt x="1282" y="6636"/>
                    </a:cubicBezTo>
                    <a:cubicBezTo>
                      <a:pt x="1503" y="6971"/>
                      <a:pt x="1743" y="7294"/>
                      <a:pt x="1998" y="7605"/>
                    </a:cubicBezTo>
                    <a:cubicBezTo>
                      <a:pt x="2263" y="7918"/>
                      <a:pt x="2526" y="8225"/>
                      <a:pt x="2805" y="8527"/>
                    </a:cubicBezTo>
                    <a:cubicBezTo>
                      <a:pt x="3092" y="8839"/>
                      <a:pt x="3385" y="9148"/>
                      <a:pt x="3683" y="9448"/>
                    </a:cubicBezTo>
                    <a:cubicBezTo>
                      <a:pt x="4358" y="10119"/>
                      <a:pt x="4938" y="10671"/>
                      <a:pt x="5577" y="11166"/>
                    </a:cubicBezTo>
                    <a:lnTo>
                      <a:pt x="6208" y="11656"/>
                    </a:lnTo>
                    <a:cubicBezTo>
                      <a:pt x="6645" y="12001"/>
                      <a:pt x="7084" y="12347"/>
                      <a:pt x="7532" y="12677"/>
                    </a:cubicBezTo>
                    <a:cubicBezTo>
                      <a:pt x="7743" y="12832"/>
                      <a:pt x="7959" y="12971"/>
                      <a:pt x="8176" y="13113"/>
                    </a:cubicBezTo>
                    <a:lnTo>
                      <a:pt x="8455" y="13293"/>
                    </a:lnTo>
                    <a:lnTo>
                      <a:pt x="8572" y="13374"/>
                    </a:lnTo>
                    <a:lnTo>
                      <a:pt x="8866" y="13573"/>
                    </a:lnTo>
                    <a:cubicBezTo>
                      <a:pt x="9053" y="13697"/>
                      <a:pt x="9251" y="13808"/>
                      <a:pt x="9449" y="13920"/>
                    </a:cubicBezTo>
                    <a:lnTo>
                      <a:pt x="9538" y="13969"/>
                    </a:lnTo>
                    <a:cubicBezTo>
                      <a:pt x="9845" y="14145"/>
                      <a:pt x="10153" y="14314"/>
                      <a:pt x="10476" y="14456"/>
                    </a:cubicBezTo>
                    <a:cubicBezTo>
                      <a:pt x="10574" y="14501"/>
                      <a:pt x="10671" y="14549"/>
                      <a:pt x="10767" y="14592"/>
                    </a:cubicBezTo>
                    <a:cubicBezTo>
                      <a:pt x="10884" y="14651"/>
                      <a:pt x="11002" y="14707"/>
                      <a:pt x="11118" y="14755"/>
                    </a:cubicBezTo>
                    <a:lnTo>
                      <a:pt x="11420" y="14883"/>
                    </a:lnTo>
                    <a:lnTo>
                      <a:pt x="11938" y="15104"/>
                    </a:lnTo>
                    <a:cubicBezTo>
                      <a:pt x="12045" y="15151"/>
                      <a:pt x="12151" y="15202"/>
                      <a:pt x="12257" y="15258"/>
                    </a:cubicBezTo>
                    <a:cubicBezTo>
                      <a:pt x="12332" y="15297"/>
                      <a:pt x="12415" y="15319"/>
                      <a:pt x="12499" y="15319"/>
                    </a:cubicBezTo>
                    <a:cubicBezTo>
                      <a:pt x="12502" y="15319"/>
                      <a:pt x="12504" y="15319"/>
                      <a:pt x="12507" y="15319"/>
                    </a:cubicBezTo>
                    <a:cubicBezTo>
                      <a:pt x="12584" y="15319"/>
                      <a:pt x="12660" y="15305"/>
                      <a:pt x="12730" y="15275"/>
                    </a:cubicBezTo>
                    <a:cubicBezTo>
                      <a:pt x="12904" y="15206"/>
                      <a:pt x="13018" y="15055"/>
                      <a:pt x="13069" y="14816"/>
                    </a:cubicBezTo>
                    <a:cubicBezTo>
                      <a:pt x="13097" y="14710"/>
                      <a:pt x="13097" y="14592"/>
                      <a:pt x="13097" y="14485"/>
                    </a:cubicBezTo>
                    <a:cubicBezTo>
                      <a:pt x="13105" y="14241"/>
                      <a:pt x="13105" y="14030"/>
                      <a:pt x="13095" y="13821"/>
                    </a:cubicBezTo>
                    <a:cubicBezTo>
                      <a:pt x="13083" y="13594"/>
                      <a:pt x="13054" y="13366"/>
                      <a:pt x="13024" y="13139"/>
                    </a:cubicBezTo>
                    <a:lnTo>
                      <a:pt x="13014" y="13032"/>
                    </a:lnTo>
                    <a:cubicBezTo>
                      <a:pt x="12984" y="12779"/>
                      <a:pt x="12977" y="12523"/>
                      <a:pt x="12973" y="12269"/>
                    </a:cubicBezTo>
                    <a:cubicBezTo>
                      <a:pt x="12973" y="12063"/>
                      <a:pt x="12969" y="11860"/>
                      <a:pt x="12969" y="11660"/>
                    </a:cubicBezTo>
                    <a:cubicBezTo>
                      <a:pt x="12965" y="11458"/>
                      <a:pt x="12961" y="11256"/>
                      <a:pt x="12965" y="11054"/>
                    </a:cubicBezTo>
                    <a:lnTo>
                      <a:pt x="12965" y="11054"/>
                    </a:lnTo>
                    <a:lnTo>
                      <a:pt x="12943" y="11175"/>
                    </a:lnTo>
                    <a:cubicBezTo>
                      <a:pt x="12969" y="10958"/>
                      <a:pt x="12984" y="10745"/>
                      <a:pt x="13009" y="10528"/>
                    </a:cubicBezTo>
                    <a:lnTo>
                      <a:pt x="13028" y="10378"/>
                    </a:lnTo>
                    <a:cubicBezTo>
                      <a:pt x="13041" y="10250"/>
                      <a:pt x="13061" y="10129"/>
                      <a:pt x="13087" y="10004"/>
                    </a:cubicBezTo>
                    <a:cubicBezTo>
                      <a:pt x="13130" y="9860"/>
                      <a:pt x="13193" y="9728"/>
                      <a:pt x="13256" y="9592"/>
                    </a:cubicBezTo>
                    <a:cubicBezTo>
                      <a:pt x="13288" y="9519"/>
                      <a:pt x="13325" y="9446"/>
                      <a:pt x="13354" y="9369"/>
                    </a:cubicBezTo>
                    <a:cubicBezTo>
                      <a:pt x="13416" y="9218"/>
                      <a:pt x="13435" y="9090"/>
                      <a:pt x="13409" y="8965"/>
                    </a:cubicBezTo>
                    <a:cubicBezTo>
                      <a:pt x="13392" y="8864"/>
                      <a:pt x="13351" y="8769"/>
                      <a:pt x="13291" y="8686"/>
                    </a:cubicBezTo>
                    <a:cubicBezTo>
                      <a:pt x="13254" y="8631"/>
                      <a:pt x="13210" y="8582"/>
                      <a:pt x="13159" y="8539"/>
                    </a:cubicBezTo>
                    <a:cubicBezTo>
                      <a:pt x="13082" y="8465"/>
                      <a:pt x="12997" y="8425"/>
                      <a:pt x="12920" y="8384"/>
                    </a:cubicBezTo>
                    <a:lnTo>
                      <a:pt x="12726" y="8293"/>
                    </a:lnTo>
                    <a:lnTo>
                      <a:pt x="12554" y="8218"/>
                    </a:lnTo>
                    <a:cubicBezTo>
                      <a:pt x="12363" y="8132"/>
                      <a:pt x="12175" y="8033"/>
                      <a:pt x="11988" y="7933"/>
                    </a:cubicBezTo>
                    <a:lnTo>
                      <a:pt x="11739" y="7804"/>
                    </a:lnTo>
                    <a:cubicBezTo>
                      <a:pt x="11518" y="7690"/>
                      <a:pt x="11291" y="7587"/>
                      <a:pt x="11063" y="7481"/>
                    </a:cubicBezTo>
                    <a:lnTo>
                      <a:pt x="10957" y="7433"/>
                    </a:lnTo>
                    <a:cubicBezTo>
                      <a:pt x="10457" y="7195"/>
                      <a:pt x="9977" y="6929"/>
                      <a:pt x="9492" y="6663"/>
                    </a:cubicBezTo>
                    <a:lnTo>
                      <a:pt x="9496" y="6663"/>
                    </a:lnTo>
                    <a:cubicBezTo>
                      <a:pt x="9206" y="6493"/>
                      <a:pt x="8916" y="6332"/>
                      <a:pt x="8615" y="6171"/>
                    </a:cubicBezTo>
                    <a:lnTo>
                      <a:pt x="8457" y="6086"/>
                    </a:lnTo>
                    <a:cubicBezTo>
                      <a:pt x="8221" y="5965"/>
                      <a:pt x="7990" y="5843"/>
                      <a:pt x="7759" y="5715"/>
                    </a:cubicBezTo>
                    <a:cubicBezTo>
                      <a:pt x="7212" y="5398"/>
                      <a:pt x="6684" y="5040"/>
                      <a:pt x="6174" y="4690"/>
                    </a:cubicBezTo>
                    <a:lnTo>
                      <a:pt x="5987" y="4566"/>
                    </a:lnTo>
                    <a:cubicBezTo>
                      <a:pt x="5318" y="4107"/>
                      <a:pt x="4756" y="3689"/>
                      <a:pt x="4264" y="3278"/>
                    </a:cubicBezTo>
                    <a:lnTo>
                      <a:pt x="3740" y="2841"/>
                    </a:lnTo>
                    <a:cubicBezTo>
                      <a:pt x="3391" y="2550"/>
                      <a:pt x="3042" y="2261"/>
                      <a:pt x="2690" y="1979"/>
                    </a:cubicBezTo>
                    <a:cubicBezTo>
                      <a:pt x="2396" y="1743"/>
                      <a:pt x="2128" y="1530"/>
                      <a:pt x="1875" y="1291"/>
                    </a:cubicBezTo>
                    <a:lnTo>
                      <a:pt x="1754" y="1173"/>
                    </a:lnTo>
                    <a:lnTo>
                      <a:pt x="1518" y="945"/>
                    </a:lnTo>
                    <a:cubicBezTo>
                      <a:pt x="1367" y="798"/>
                      <a:pt x="1264" y="692"/>
                      <a:pt x="1146" y="656"/>
                    </a:cubicBezTo>
                    <a:cubicBezTo>
                      <a:pt x="1093" y="633"/>
                      <a:pt x="1035" y="622"/>
                      <a:pt x="978" y="622"/>
                    </a:cubicBezTo>
                    <a:cubicBezTo>
                      <a:pt x="1000" y="281"/>
                      <a:pt x="821" y="41"/>
                      <a:pt x="563" y="5"/>
                    </a:cubicBezTo>
                    <a:lnTo>
                      <a:pt x="505"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1663;p43">
                <a:extLst>
                  <a:ext uri="{FF2B5EF4-FFF2-40B4-BE49-F238E27FC236}">
                    <a16:creationId xmlns:a16="http://schemas.microsoft.com/office/drawing/2014/main" xmlns="" id="{A7EC4E90-D5DD-438D-92C3-596D4356E2DF}"/>
                  </a:ext>
                </a:extLst>
              </p:cNvPr>
              <p:cNvSpPr/>
              <p:nvPr/>
            </p:nvSpPr>
            <p:spPr>
              <a:xfrm>
                <a:off x="3298700" y="3868225"/>
                <a:ext cx="127025" cy="117650"/>
              </a:xfrm>
              <a:custGeom>
                <a:avLst/>
                <a:gdLst/>
                <a:ahLst/>
                <a:cxnLst/>
                <a:rect l="l" t="t" r="r" b="b"/>
                <a:pathLst>
                  <a:path w="5081" h="4706" extrusionOk="0">
                    <a:moveTo>
                      <a:pt x="3477" y="3226"/>
                    </a:moveTo>
                    <a:cubicBezTo>
                      <a:pt x="3499" y="3239"/>
                      <a:pt x="3521" y="3251"/>
                      <a:pt x="3542" y="3266"/>
                    </a:cubicBezTo>
                    <a:cubicBezTo>
                      <a:pt x="3520" y="3252"/>
                      <a:pt x="3499" y="3239"/>
                      <a:pt x="3477" y="3226"/>
                    </a:cubicBezTo>
                    <a:close/>
                    <a:moveTo>
                      <a:pt x="534" y="0"/>
                    </a:moveTo>
                    <a:cubicBezTo>
                      <a:pt x="474" y="0"/>
                      <a:pt x="415" y="12"/>
                      <a:pt x="360" y="35"/>
                    </a:cubicBezTo>
                    <a:cubicBezTo>
                      <a:pt x="125" y="127"/>
                      <a:pt x="1" y="409"/>
                      <a:pt x="100" y="644"/>
                    </a:cubicBezTo>
                    <a:cubicBezTo>
                      <a:pt x="133" y="729"/>
                      <a:pt x="165" y="811"/>
                      <a:pt x="202" y="894"/>
                    </a:cubicBezTo>
                    <a:cubicBezTo>
                      <a:pt x="273" y="1060"/>
                      <a:pt x="355" y="1221"/>
                      <a:pt x="448" y="1375"/>
                    </a:cubicBezTo>
                    <a:cubicBezTo>
                      <a:pt x="529" y="1515"/>
                      <a:pt x="624" y="1650"/>
                      <a:pt x="716" y="1787"/>
                    </a:cubicBezTo>
                    <a:cubicBezTo>
                      <a:pt x="918" y="2090"/>
                      <a:pt x="1150" y="2378"/>
                      <a:pt x="1381" y="2663"/>
                    </a:cubicBezTo>
                    <a:cubicBezTo>
                      <a:pt x="1718" y="3089"/>
                      <a:pt x="2133" y="3452"/>
                      <a:pt x="2577" y="3765"/>
                    </a:cubicBezTo>
                    <a:cubicBezTo>
                      <a:pt x="3128" y="4149"/>
                      <a:pt x="3759" y="4400"/>
                      <a:pt x="4370" y="4668"/>
                    </a:cubicBezTo>
                    <a:cubicBezTo>
                      <a:pt x="4426" y="4694"/>
                      <a:pt x="4486" y="4706"/>
                      <a:pt x="4545" y="4706"/>
                    </a:cubicBezTo>
                    <a:cubicBezTo>
                      <a:pt x="4730" y="4706"/>
                      <a:pt x="4910" y="4590"/>
                      <a:pt x="4981" y="4415"/>
                    </a:cubicBezTo>
                    <a:cubicBezTo>
                      <a:pt x="5081" y="4173"/>
                      <a:pt x="4960" y="3905"/>
                      <a:pt x="4729" y="3802"/>
                    </a:cubicBezTo>
                    <a:cubicBezTo>
                      <a:pt x="4296" y="3611"/>
                      <a:pt x="3855" y="3428"/>
                      <a:pt x="3440" y="3204"/>
                    </a:cubicBezTo>
                    <a:cubicBezTo>
                      <a:pt x="3099" y="2994"/>
                      <a:pt x="2779" y="2753"/>
                      <a:pt x="2481" y="2485"/>
                    </a:cubicBezTo>
                    <a:cubicBezTo>
                      <a:pt x="2251" y="2245"/>
                      <a:pt x="2035" y="1991"/>
                      <a:pt x="1835" y="1723"/>
                    </a:cubicBezTo>
                    <a:cubicBezTo>
                      <a:pt x="1603" y="1420"/>
                      <a:pt x="1383" y="1114"/>
                      <a:pt x="1186" y="786"/>
                    </a:cubicBezTo>
                    <a:cubicBezTo>
                      <a:pt x="1107" y="627"/>
                      <a:pt x="1037" y="460"/>
                      <a:pt x="969" y="295"/>
                    </a:cubicBezTo>
                    <a:cubicBezTo>
                      <a:pt x="898" y="118"/>
                      <a:pt x="726" y="1"/>
                      <a:pt x="534"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1664;p43">
                <a:extLst>
                  <a:ext uri="{FF2B5EF4-FFF2-40B4-BE49-F238E27FC236}">
                    <a16:creationId xmlns:a16="http://schemas.microsoft.com/office/drawing/2014/main" xmlns="" id="{59EA7FA9-D998-42C5-84A8-6486825FF53C}"/>
                  </a:ext>
                </a:extLst>
              </p:cNvPr>
              <p:cNvSpPr/>
              <p:nvPr/>
            </p:nvSpPr>
            <p:spPr>
              <a:xfrm>
                <a:off x="3604275" y="3604800"/>
                <a:ext cx="1429700" cy="848675"/>
              </a:xfrm>
              <a:custGeom>
                <a:avLst/>
                <a:gdLst/>
                <a:ahLst/>
                <a:cxnLst/>
                <a:rect l="l" t="t" r="r" b="b"/>
                <a:pathLst>
                  <a:path w="57188" h="33947" extrusionOk="0">
                    <a:moveTo>
                      <a:pt x="51562" y="0"/>
                    </a:moveTo>
                    <a:lnTo>
                      <a:pt x="51394" y="2"/>
                    </a:lnTo>
                    <a:cubicBezTo>
                      <a:pt x="51041" y="2"/>
                      <a:pt x="50690" y="38"/>
                      <a:pt x="50341" y="79"/>
                    </a:cubicBezTo>
                    <a:lnTo>
                      <a:pt x="50167" y="99"/>
                    </a:lnTo>
                    <a:cubicBezTo>
                      <a:pt x="49977" y="79"/>
                      <a:pt x="49782" y="72"/>
                      <a:pt x="49588" y="65"/>
                    </a:cubicBezTo>
                    <a:cubicBezTo>
                      <a:pt x="49265" y="58"/>
                      <a:pt x="48952" y="50"/>
                      <a:pt x="48636" y="38"/>
                    </a:cubicBezTo>
                    <a:cubicBezTo>
                      <a:pt x="48428" y="34"/>
                      <a:pt x="48215" y="32"/>
                      <a:pt x="48006" y="32"/>
                    </a:cubicBezTo>
                    <a:lnTo>
                      <a:pt x="47582" y="34"/>
                    </a:lnTo>
                    <a:lnTo>
                      <a:pt x="47165" y="34"/>
                    </a:lnTo>
                    <a:cubicBezTo>
                      <a:pt x="46857" y="34"/>
                      <a:pt x="46548" y="46"/>
                      <a:pt x="46240" y="58"/>
                    </a:cubicBezTo>
                    <a:lnTo>
                      <a:pt x="45712" y="71"/>
                    </a:lnTo>
                    <a:cubicBezTo>
                      <a:pt x="45264" y="87"/>
                      <a:pt x="44812" y="112"/>
                      <a:pt x="44364" y="152"/>
                    </a:cubicBezTo>
                    <a:cubicBezTo>
                      <a:pt x="43358" y="241"/>
                      <a:pt x="42356" y="363"/>
                      <a:pt x="41349" y="487"/>
                    </a:cubicBezTo>
                    <a:lnTo>
                      <a:pt x="40762" y="560"/>
                    </a:lnTo>
                    <a:lnTo>
                      <a:pt x="40088" y="645"/>
                    </a:lnTo>
                    <a:cubicBezTo>
                      <a:pt x="39842" y="674"/>
                      <a:pt x="39599" y="706"/>
                      <a:pt x="39353" y="739"/>
                    </a:cubicBezTo>
                    <a:cubicBezTo>
                      <a:pt x="39118" y="772"/>
                      <a:pt x="38971" y="795"/>
                      <a:pt x="38825" y="820"/>
                    </a:cubicBezTo>
                    <a:lnTo>
                      <a:pt x="38645" y="824"/>
                    </a:lnTo>
                    <a:cubicBezTo>
                      <a:pt x="38326" y="824"/>
                      <a:pt x="38001" y="836"/>
                      <a:pt x="37678" y="849"/>
                    </a:cubicBezTo>
                    <a:lnTo>
                      <a:pt x="37260" y="865"/>
                    </a:lnTo>
                    <a:cubicBezTo>
                      <a:pt x="36948" y="876"/>
                      <a:pt x="36629" y="897"/>
                      <a:pt x="36316" y="919"/>
                    </a:cubicBezTo>
                    <a:lnTo>
                      <a:pt x="35847" y="952"/>
                    </a:lnTo>
                    <a:cubicBezTo>
                      <a:pt x="35535" y="970"/>
                      <a:pt x="35219" y="1003"/>
                      <a:pt x="34907" y="1037"/>
                    </a:cubicBezTo>
                    <a:lnTo>
                      <a:pt x="34444" y="1084"/>
                    </a:lnTo>
                    <a:cubicBezTo>
                      <a:pt x="33934" y="1133"/>
                      <a:pt x="33431" y="1191"/>
                      <a:pt x="32925" y="1253"/>
                    </a:cubicBezTo>
                    <a:cubicBezTo>
                      <a:pt x="32708" y="1250"/>
                      <a:pt x="32536" y="1242"/>
                      <a:pt x="32363" y="1242"/>
                    </a:cubicBezTo>
                    <a:lnTo>
                      <a:pt x="32248" y="1242"/>
                    </a:lnTo>
                    <a:cubicBezTo>
                      <a:pt x="32057" y="1246"/>
                      <a:pt x="31868" y="1257"/>
                      <a:pt x="31679" y="1272"/>
                    </a:cubicBezTo>
                    <a:lnTo>
                      <a:pt x="31541" y="1279"/>
                    </a:lnTo>
                    <a:cubicBezTo>
                      <a:pt x="31330" y="1297"/>
                      <a:pt x="31115" y="1313"/>
                      <a:pt x="30906" y="1323"/>
                    </a:cubicBezTo>
                    <a:lnTo>
                      <a:pt x="30443" y="1359"/>
                    </a:lnTo>
                    <a:lnTo>
                      <a:pt x="30034" y="1359"/>
                    </a:lnTo>
                    <a:lnTo>
                      <a:pt x="29631" y="1356"/>
                    </a:lnTo>
                    <a:cubicBezTo>
                      <a:pt x="29491" y="1356"/>
                      <a:pt x="29349" y="1364"/>
                      <a:pt x="29205" y="1370"/>
                    </a:cubicBezTo>
                    <a:lnTo>
                      <a:pt x="28919" y="1386"/>
                    </a:lnTo>
                    <a:cubicBezTo>
                      <a:pt x="28636" y="1397"/>
                      <a:pt x="28375" y="1407"/>
                      <a:pt x="28118" y="1423"/>
                    </a:cubicBezTo>
                    <a:cubicBezTo>
                      <a:pt x="27979" y="1427"/>
                      <a:pt x="27836" y="1444"/>
                      <a:pt x="27688" y="1459"/>
                    </a:cubicBezTo>
                    <a:lnTo>
                      <a:pt x="27416" y="1484"/>
                    </a:lnTo>
                    <a:cubicBezTo>
                      <a:pt x="27101" y="1517"/>
                      <a:pt x="26785" y="1547"/>
                      <a:pt x="26467" y="1577"/>
                    </a:cubicBezTo>
                    <a:cubicBezTo>
                      <a:pt x="26129" y="1606"/>
                      <a:pt x="25788" y="1654"/>
                      <a:pt x="25446" y="1697"/>
                    </a:cubicBezTo>
                    <a:lnTo>
                      <a:pt x="24888" y="1767"/>
                    </a:lnTo>
                    <a:cubicBezTo>
                      <a:pt x="24503" y="1816"/>
                      <a:pt x="24117" y="1878"/>
                      <a:pt x="23731" y="1940"/>
                    </a:cubicBezTo>
                    <a:lnTo>
                      <a:pt x="23329" y="2002"/>
                    </a:lnTo>
                    <a:cubicBezTo>
                      <a:pt x="22906" y="2065"/>
                      <a:pt x="22487" y="2138"/>
                      <a:pt x="22065" y="2215"/>
                    </a:cubicBezTo>
                    <a:cubicBezTo>
                      <a:pt x="21078" y="2394"/>
                      <a:pt x="20024" y="2597"/>
                      <a:pt x="19003" y="2832"/>
                    </a:cubicBezTo>
                    <a:cubicBezTo>
                      <a:pt x="18809" y="2876"/>
                      <a:pt x="18615" y="2922"/>
                      <a:pt x="18420" y="2972"/>
                    </a:cubicBezTo>
                    <a:lnTo>
                      <a:pt x="18327" y="2994"/>
                    </a:lnTo>
                    <a:cubicBezTo>
                      <a:pt x="18083" y="3052"/>
                      <a:pt x="17833" y="3112"/>
                      <a:pt x="17598" y="3195"/>
                    </a:cubicBezTo>
                    <a:cubicBezTo>
                      <a:pt x="17548" y="3212"/>
                      <a:pt x="17501" y="3237"/>
                      <a:pt x="17458" y="3269"/>
                    </a:cubicBezTo>
                    <a:cubicBezTo>
                      <a:pt x="17378" y="3275"/>
                      <a:pt x="17289" y="3287"/>
                      <a:pt x="17204" y="3295"/>
                    </a:cubicBezTo>
                    <a:cubicBezTo>
                      <a:pt x="16875" y="3339"/>
                      <a:pt x="16540" y="3386"/>
                      <a:pt x="16213" y="3452"/>
                    </a:cubicBezTo>
                    <a:lnTo>
                      <a:pt x="15579" y="3585"/>
                    </a:lnTo>
                    <a:lnTo>
                      <a:pt x="14948" y="3713"/>
                    </a:lnTo>
                    <a:cubicBezTo>
                      <a:pt x="14826" y="3739"/>
                      <a:pt x="14705" y="3768"/>
                      <a:pt x="14583" y="3801"/>
                    </a:cubicBezTo>
                    <a:lnTo>
                      <a:pt x="14463" y="3831"/>
                    </a:lnTo>
                    <a:lnTo>
                      <a:pt x="14333" y="3860"/>
                    </a:lnTo>
                    <a:lnTo>
                      <a:pt x="13688" y="4020"/>
                    </a:lnTo>
                    <a:cubicBezTo>
                      <a:pt x="13427" y="4084"/>
                      <a:pt x="13166" y="4158"/>
                      <a:pt x="12906" y="4227"/>
                    </a:cubicBezTo>
                    <a:lnTo>
                      <a:pt x="12539" y="4329"/>
                    </a:lnTo>
                    <a:cubicBezTo>
                      <a:pt x="11856" y="4513"/>
                      <a:pt x="11174" y="4725"/>
                      <a:pt x="10498" y="4939"/>
                    </a:cubicBezTo>
                    <a:lnTo>
                      <a:pt x="9734" y="5189"/>
                    </a:lnTo>
                    <a:lnTo>
                      <a:pt x="9353" y="5313"/>
                    </a:lnTo>
                    <a:lnTo>
                      <a:pt x="9111" y="5398"/>
                    </a:lnTo>
                    <a:lnTo>
                      <a:pt x="8865" y="5478"/>
                    </a:lnTo>
                    <a:cubicBezTo>
                      <a:pt x="8575" y="5579"/>
                      <a:pt x="8347" y="5656"/>
                      <a:pt x="8142" y="5766"/>
                    </a:cubicBezTo>
                    <a:cubicBezTo>
                      <a:pt x="8025" y="5827"/>
                      <a:pt x="7937" y="5952"/>
                      <a:pt x="7907" y="6103"/>
                    </a:cubicBezTo>
                    <a:lnTo>
                      <a:pt x="7815" y="6135"/>
                    </a:lnTo>
                    <a:lnTo>
                      <a:pt x="7720" y="6172"/>
                    </a:lnTo>
                    <a:cubicBezTo>
                      <a:pt x="7306" y="6338"/>
                      <a:pt x="6891" y="6507"/>
                      <a:pt x="6483" y="6686"/>
                    </a:cubicBezTo>
                    <a:cubicBezTo>
                      <a:pt x="6266" y="6781"/>
                      <a:pt x="6057" y="6881"/>
                      <a:pt x="5844" y="6984"/>
                    </a:cubicBezTo>
                    <a:lnTo>
                      <a:pt x="5645" y="7086"/>
                    </a:lnTo>
                    <a:lnTo>
                      <a:pt x="5547" y="7138"/>
                    </a:lnTo>
                    <a:cubicBezTo>
                      <a:pt x="5478" y="7172"/>
                      <a:pt x="5411" y="7214"/>
                      <a:pt x="5349" y="7260"/>
                    </a:cubicBezTo>
                    <a:cubicBezTo>
                      <a:pt x="5239" y="7333"/>
                      <a:pt x="5184" y="7418"/>
                      <a:pt x="5111" y="7534"/>
                    </a:cubicBezTo>
                    <a:lnTo>
                      <a:pt x="5074" y="7622"/>
                    </a:lnTo>
                    <a:lnTo>
                      <a:pt x="4615" y="7934"/>
                    </a:lnTo>
                    <a:cubicBezTo>
                      <a:pt x="4413" y="8078"/>
                      <a:pt x="4218" y="8240"/>
                      <a:pt x="4032" y="8397"/>
                    </a:cubicBezTo>
                    <a:cubicBezTo>
                      <a:pt x="3767" y="8624"/>
                      <a:pt x="3503" y="8852"/>
                      <a:pt x="3243" y="9087"/>
                    </a:cubicBezTo>
                    <a:cubicBezTo>
                      <a:pt x="3003" y="9307"/>
                      <a:pt x="2773" y="9538"/>
                      <a:pt x="2551" y="9781"/>
                    </a:cubicBezTo>
                    <a:lnTo>
                      <a:pt x="2384" y="9975"/>
                    </a:lnTo>
                    <a:cubicBezTo>
                      <a:pt x="2239" y="10030"/>
                      <a:pt x="2159" y="10096"/>
                      <a:pt x="2067" y="10206"/>
                    </a:cubicBezTo>
                    <a:cubicBezTo>
                      <a:pt x="1473" y="10904"/>
                      <a:pt x="1097" y="11727"/>
                      <a:pt x="841" y="12365"/>
                    </a:cubicBezTo>
                    <a:cubicBezTo>
                      <a:pt x="712" y="12681"/>
                      <a:pt x="606" y="13048"/>
                      <a:pt x="522" y="13455"/>
                    </a:cubicBezTo>
                    <a:cubicBezTo>
                      <a:pt x="401" y="14017"/>
                      <a:pt x="327" y="14447"/>
                      <a:pt x="279" y="14847"/>
                    </a:cubicBezTo>
                    <a:cubicBezTo>
                      <a:pt x="228" y="15243"/>
                      <a:pt x="195" y="15641"/>
                      <a:pt x="177" y="16039"/>
                    </a:cubicBezTo>
                    <a:cubicBezTo>
                      <a:pt x="169" y="16201"/>
                      <a:pt x="177" y="16366"/>
                      <a:pt x="184" y="16532"/>
                    </a:cubicBezTo>
                    <a:lnTo>
                      <a:pt x="191" y="16690"/>
                    </a:lnTo>
                    <a:lnTo>
                      <a:pt x="198" y="16932"/>
                    </a:lnTo>
                    <a:lnTo>
                      <a:pt x="210" y="17178"/>
                    </a:lnTo>
                    <a:cubicBezTo>
                      <a:pt x="180" y="17196"/>
                      <a:pt x="155" y="17230"/>
                      <a:pt x="129" y="17263"/>
                    </a:cubicBezTo>
                    <a:cubicBezTo>
                      <a:pt x="1" y="17446"/>
                      <a:pt x="3" y="17667"/>
                      <a:pt x="7" y="17879"/>
                    </a:cubicBezTo>
                    <a:cubicBezTo>
                      <a:pt x="15" y="18103"/>
                      <a:pt x="19" y="18280"/>
                      <a:pt x="27" y="18460"/>
                    </a:cubicBezTo>
                    <a:cubicBezTo>
                      <a:pt x="40" y="18778"/>
                      <a:pt x="56" y="19097"/>
                      <a:pt x="80" y="19417"/>
                    </a:cubicBezTo>
                    <a:lnTo>
                      <a:pt x="92" y="19590"/>
                    </a:lnTo>
                    <a:cubicBezTo>
                      <a:pt x="140" y="20221"/>
                      <a:pt x="188" y="20871"/>
                      <a:pt x="305" y="21506"/>
                    </a:cubicBezTo>
                    <a:cubicBezTo>
                      <a:pt x="371" y="21872"/>
                      <a:pt x="441" y="22237"/>
                      <a:pt x="522" y="22600"/>
                    </a:cubicBezTo>
                    <a:cubicBezTo>
                      <a:pt x="594" y="22930"/>
                      <a:pt x="679" y="23257"/>
                      <a:pt x="764" y="23585"/>
                    </a:cubicBezTo>
                    <a:cubicBezTo>
                      <a:pt x="845" y="23900"/>
                      <a:pt x="947" y="24208"/>
                      <a:pt x="1050" y="24516"/>
                    </a:cubicBezTo>
                    <a:cubicBezTo>
                      <a:pt x="1116" y="24710"/>
                      <a:pt x="1181" y="24905"/>
                      <a:pt x="1253" y="25100"/>
                    </a:cubicBezTo>
                    <a:cubicBezTo>
                      <a:pt x="1282" y="25173"/>
                      <a:pt x="1308" y="25242"/>
                      <a:pt x="1333" y="25309"/>
                    </a:cubicBezTo>
                    <a:cubicBezTo>
                      <a:pt x="1351" y="25356"/>
                      <a:pt x="1372" y="25403"/>
                      <a:pt x="1395" y="25448"/>
                    </a:cubicBezTo>
                    <a:cubicBezTo>
                      <a:pt x="1424" y="25513"/>
                      <a:pt x="1473" y="25557"/>
                      <a:pt x="1521" y="25598"/>
                    </a:cubicBezTo>
                    <a:lnTo>
                      <a:pt x="1527" y="25723"/>
                    </a:lnTo>
                    <a:cubicBezTo>
                      <a:pt x="1589" y="25967"/>
                      <a:pt x="1663" y="26206"/>
                      <a:pt x="1751" y="26440"/>
                    </a:cubicBezTo>
                    <a:cubicBezTo>
                      <a:pt x="1900" y="26842"/>
                      <a:pt x="2079" y="27233"/>
                      <a:pt x="2284" y="27610"/>
                    </a:cubicBezTo>
                    <a:lnTo>
                      <a:pt x="2453" y="27914"/>
                    </a:lnTo>
                    <a:lnTo>
                      <a:pt x="2624" y="28223"/>
                    </a:lnTo>
                    <a:cubicBezTo>
                      <a:pt x="2701" y="28363"/>
                      <a:pt x="2790" y="28499"/>
                      <a:pt x="2878" y="28631"/>
                    </a:cubicBezTo>
                    <a:lnTo>
                      <a:pt x="2963" y="28760"/>
                    </a:lnTo>
                    <a:cubicBezTo>
                      <a:pt x="3150" y="29065"/>
                      <a:pt x="3363" y="29358"/>
                      <a:pt x="3572" y="29656"/>
                    </a:cubicBezTo>
                    <a:lnTo>
                      <a:pt x="3639" y="29750"/>
                    </a:lnTo>
                    <a:lnTo>
                      <a:pt x="3811" y="29993"/>
                    </a:lnTo>
                    <a:lnTo>
                      <a:pt x="3980" y="30239"/>
                    </a:lnTo>
                    <a:lnTo>
                      <a:pt x="4049" y="30330"/>
                    </a:lnTo>
                    <a:lnTo>
                      <a:pt x="4115" y="30422"/>
                    </a:lnTo>
                    <a:cubicBezTo>
                      <a:pt x="4147" y="30469"/>
                      <a:pt x="4183" y="30512"/>
                      <a:pt x="4222" y="30551"/>
                    </a:cubicBezTo>
                    <a:cubicBezTo>
                      <a:pt x="4291" y="30624"/>
                      <a:pt x="4372" y="30661"/>
                      <a:pt x="4461" y="30702"/>
                    </a:cubicBezTo>
                    <a:cubicBezTo>
                      <a:pt x="4552" y="30745"/>
                      <a:pt x="4600" y="30756"/>
                      <a:pt x="4656" y="30756"/>
                    </a:cubicBezTo>
                    <a:cubicBezTo>
                      <a:pt x="4699" y="30756"/>
                      <a:pt x="4741" y="30750"/>
                      <a:pt x="4783" y="30738"/>
                    </a:cubicBezTo>
                    <a:lnTo>
                      <a:pt x="4853" y="30834"/>
                    </a:lnTo>
                    <a:cubicBezTo>
                      <a:pt x="4968" y="30966"/>
                      <a:pt x="5085" y="31094"/>
                      <a:pt x="5202" y="31219"/>
                    </a:cubicBezTo>
                    <a:cubicBezTo>
                      <a:pt x="5187" y="31288"/>
                      <a:pt x="5188" y="31359"/>
                      <a:pt x="5206" y="31427"/>
                    </a:cubicBezTo>
                    <a:cubicBezTo>
                      <a:pt x="5231" y="31524"/>
                      <a:pt x="5290" y="31593"/>
                      <a:pt x="5349" y="31666"/>
                    </a:cubicBezTo>
                    <a:cubicBezTo>
                      <a:pt x="5404" y="31737"/>
                      <a:pt x="5458" y="31770"/>
                      <a:pt x="5511" y="31806"/>
                    </a:cubicBezTo>
                    <a:lnTo>
                      <a:pt x="5682" y="31932"/>
                    </a:lnTo>
                    <a:cubicBezTo>
                      <a:pt x="5848" y="32045"/>
                      <a:pt x="6017" y="32147"/>
                      <a:pt x="6187" y="32249"/>
                    </a:cubicBezTo>
                    <a:cubicBezTo>
                      <a:pt x="6662" y="32541"/>
                      <a:pt x="7099" y="32738"/>
                      <a:pt x="7431" y="32881"/>
                    </a:cubicBezTo>
                    <a:cubicBezTo>
                      <a:pt x="7842" y="33059"/>
                      <a:pt x="8300" y="33219"/>
                      <a:pt x="8869" y="33392"/>
                    </a:cubicBezTo>
                    <a:cubicBezTo>
                      <a:pt x="9306" y="33524"/>
                      <a:pt x="9771" y="33660"/>
                      <a:pt x="10230" y="33741"/>
                    </a:cubicBezTo>
                    <a:cubicBezTo>
                      <a:pt x="10520" y="33789"/>
                      <a:pt x="10810" y="33832"/>
                      <a:pt x="11101" y="33869"/>
                    </a:cubicBezTo>
                    <a:cubicBezTo>
                      <a:pt x="11320" y="33902"/>
                      <a:pt x="11540" y="33923"/>
                      <a:pt x="11761" y="33932"/>
                    </a:cubicBezTo>
                    <a:lnTo>
                      <a:pt x="11905" y="33934"/>
                    </a:lnTo>
                    <a:cubicBezTo>
                      <a:pt x="12059" y="33942"/>
                      <a:pt x="12213" y="33946"/>
                      <a:pt x="12371" y="33946"/>
                    </a:cubicBezTo>
                    <a:lnTo>
                      <a:pt x="12465" y="33946"/>
                    </a:lnTo>
                    <a:cubicBezTo>
                      <a:pt x="12749" y="33938"/>
                      <a:pt x="13031" y="33932"/>
                      <a:pt x="13318" y="33917"/>
                    </a:cubicBezTo>
                    <a:cubicBezTo>
                      <a:pt x="13846" y="33889"/>
                      <a:pt x="14378" y="33800"/>
                      <a:pt x="14830" y="33715"/>
                    </a:cubicBezTo>
                    <a:cubicBezTo>
                      <a:pt x="14926" y="33780"/>
                      <a:pt x="15025" y="33817"/>
                      <a:pt x="15119" y="33817"/>
                    </a:cubicBezTo>
                    <a:lnTo>
                      <a:pt x="15333" y="33808"/>
                    </a:lnTo>
                    <a:cubicBezTo>
                      <a:pt x="15505" y="33796"/>
                      <a:pt x="15679" y="33788"/>
                      <a:pt x="15847" y="33771"/>
                    </a:cubicBezTo>
                    <a:cubicBezTo>
                      <a:pt x="16132" y="33745"/>
                      <a:pt x="16424" y="33708"/>
                      <a:pt x="16710" y="33672"/>
                    </a:cubicBezTo>
                    <a:cubicBezTo>
                      <a:pt x="17173" y="33606"/>
                      <a:pt x="17630" y="33508"/>
                      <a:pt x="18079" y="33377"/>
                    </a:cubicBezTo>
                    <a:cubicBezTo>
                      <a:pt x="18259" y="33326"/>
                      <a:pt x="18438" y="33270"/>
                      <a:pt x="18619" y="33217"/>
                    </a:cubicBezTo>
                    <a:cubicBezTo>
                      <a:pt x="18747" y="33189"/>
                      <a:pt x="18875" y="33164"/>
                      <a:pt x="19003" y="33132"/>
                    </a:cubicBezTo>
                    <a:cubicBezTo>
                      <a:pt x="19242" y="33075"/>
                      <a:pt x="19477" y="33018"/>
                      <a:pt x="19709" y="32949"/>
                    </a:cubicBezTo>
                    <a:cubicBezTo>
                      <a:pt x="19987" y="32868"/>
                      <a:pt x="20263" y="32775"/>
                      <a:pt x="20538" y="32679"/>
                    </a:cubicBezTo>
                    <a:cubicBezTo>
                      <a:pt x="20729" y="32610"/>
                      <a:pt x="20915" y="32532"/>
                      <a:pt x="21104" y="32456"/>
                    </a:cubicBezTo>
                    <a:cubicBezTo>
                      <a:pt x="21449" y="32313"/>
                      <a:pt x="21727" y="32184"/>
                      <a:pt x="21991" y="32045"/>
                    </a:cubicBezTo>
                    <a:cubicBezTo>
                      <a:pt x="22048" y="32068"/>
                      <a:pt x="22108" y="32078"/>
                      <a:pt x="22168" y="32078"/>
                    </a:cubicBezTo>
                    <a:cubicBezTo>
                      <a:pt x="22300" y="32078"/>
                      <a:pt x="22414" y="32028"/>
                      <a:pt x="22495" y="31937"/>
                    </a:cubicBezTo>
                    <a:lnTo>
                      <a:pt x="22923" y="31471"/>
                    </a:lnTo>
                    <a:cubicBezTo>
                      <a:pt x="23232" y="31142"/>
                      <a:pt x="23540" y="30807"/>
                      <a:pt x="23835" y="30462"/>
                    </a:cubicBezTo>
                    <a:cubicBezTo>
                      <a:pt x="23933" y="30349"/>
                      <a:pt x="24033" y="30239"/>
                      <a:pt x="24135" y="30129"/>
                    </a:cubicBezTo>
                    <a:lnTo>
                      <a:pt x="24385" y="29849"/>
                    </a:lnTo>
                    <a:cubicBezTo>
                      <a:pt x="24578" y="29631"/>
                      <a:pt x="24752" y="29397"/>
                      <a:pt x="24905" y="29148"/>
                    </a:cubicBezTo>
                    <a:cubicBezTo>
                      <a:pt x="25012" y="28976"/>
                      <a:pt x="25100" y="28793"/>
                      <a:pt x="25189" y="28609"/>
                    </a:cubicBezTo>
                    <a:lnTo>
                      <a:pt x="25303" y="28377"/>
                    </a:lnTo>
                    <a:lnTo>
                      <a:pt x="25524" y="27947"/>
                    </a:lnTo>
                    <a:lnTo>
                      <a:pt x="25707" y="27595"/>
                    </a:lnTo>
                    <a:cubicBezTo>
                      <a:pt x="25846" y="27325"/>
                      <a:pt x="25972" y="27048"/>
                      <a:pt x="26084" y="26765"/>
                    </a:cubicBezTo>
                    <a:cubicBezTo>
                      <a:pt x="26169" y="26550"/>
                      <a:pt x="26257" y="26333"/>
                      <a:pt x="26346" y="26116"/>
                    </a:cubicBezTo>
                    <a:cubicBezTo>
                      <a:pt x="26505" y="25726"/>
                      <a:pt x="26690" y="25346"/>
                      <a:pt x="26896" y="24978"/>
                    </a:cubicBezTo>
                    <a:cubicBezTo>
                      <a:pt x="27128" y="24570"/>
                      <a:pt x="27413" y="24189"/>
                      <a:pt x="27707" y="23795"/>
                    </a:cubicBezTo>
                    <a:lnTo>
                      <a:pt x="27707" y="23795"/>
                    </a:lnTo>
                    <a:lnTo>
                      <a:pt x="27696" y="23807"/>
                    </a:lnTo>
                    <a:cubicBezTo>
                      <a:pt x="27861" y="23598"/>
                      <a:pt x="28019" y="23385"/>
                      <a:pt x="28176" y="23164"/>
                    </a:cubicBezTo>
                    <a:cubicBezTo>
                      <a:pt x="28478" y="22790"/>
                      <a:pt x="28742" y="22485"/>
                      <a:pt x="29014" y="22191"/>
                    </a:cubicBezTo>
                    <a:cubicBezTo>
                      <a:pt x="29168" y="22027"/>
                      <a:pt x="29322" y="21870"/>
                      <a:pt x="29481" y="21711"/>
                    </a:cubicBezTo>
                    <a:cubicBezTo>
                      <a:pt x="29623" y="21568"/>
                      <a:pt x="29781" y="21442"/>
                      <a:pt x="29938" y="21319"/>
                    </a:cubicBezTo>
                    <a:cubicBezTo>
                      <a:pt x="30200" y="21125"/>
                      <a:pt x="30478" y="20923"/>
                      <a:pt x="30776" y="20782"/>
                    </a:cubicBezTo>
                    <a:cubicBezTo>
                      <a:pt x="31077" y="20670"/>
                      <a:pt x="31418" y="20578"/>
                      <a:pt x="31814" y="20507"/>
                    </a:cubicBezTo>
                    <a:cubicBezTo>
                      <a:pt x="31924" y="20496"/>
                      <a:pt x="32034" y="20489"/>
                      <a:pt x="32144" y="20489"/>
                    </a:cubicBezTo>
                    <a:cubicBezTo>
                      <a:pt x="32154" y="20489"/>
                      <a:pt x="32164" y="20489"/>
                      <a:pt x="32174" y="20489"/>
                    </a:cubicBezTo>
                    <a:cubicBezTo>
                      <a:pt x="32421" y="20489"/>
                      <a:pt x="32669" y="20515"/>
                      <a:pt x="32916" y="20548"/>
                    </a:cubicBezTo>
                    <a:cubicBezTo>
                      <a:pt x="33497" y="20637"/>
                      <a:pt x="34065" y="20790"/>
                      <a:pt x="34612" y="21003"/>
                    </a:cubicBezTo>
                    <a:cubicBezTo>
                      <a:pt x="34899" y="21139"/>
                      <a:pt x="35175" y="21300"/>
                      <a:pt x="35434" y="21484"/>
                    </a:cubicBezTo>
                    <a:cubicBezTo>
                      <a:pt x="35731" y="21722"/>
                      <a:pt x="35955" y="21940"/>
                      <a:pt x="36138" y="22162"/>
                    </a:cubicBezTo>
                    <a:cubicBezTo>
                      <a:pt x="36250" y="22314"/>
                      <a:pt x="36348" y="22475"/>
                      <a:pt x="36451" y="22633"/>
                    </a:cubicBezTo>
                    <a:lnTo>
                      <a:pt x="36593" y="22861"/>
                    </a:lnTo>
                    <a:cubicBezTo>
                      <a:pt x="36656" y="22952"/>
                      <a:pt x="36723" y="23045"/>
                      <a:pt x="36788" y="23136"/>
                    </a:cubicBezTo>
                    <a:cubicBezTo>
                      <a:pt x="36950" y="23360"/>
                      <a:pt x="37048" y="23517"/>
                      <a:pt x="37144" y="23675"/>
                    </a:cubicBezTo>
                    <a:lnTo>
                      <a:pt x="37342" y="23998"/>
                    </a:lnTo>
                    <a:lnTo>
                      <a:pt x="37663" y="24519"/>
                    </a:lnTo>
                    <a:cubicBezTo>
                      <a:pt x="37773" y="24704"/>
                      <a:pt x="37871" y="24889"/>
                      <a:pt x="37974" y="25078"/>
                    </a:cubicBezTo>
                    <a:lnTo>
                      <a:pt x="38051" y="25218"/>
                    </a:lnTo>
                    <a:cubicBezTo>
                      <a:pt x="38179" y="25457"/>
                      <a:pt x="38333" y="25683"/>
                      <a:pt x="38510" y="25889"/>
                    </a:cubicBezTo>
                    <a:cubicBezTo>
                      <a:pt x="38680" y="26091"/>
                      <a:pt x="38869" y="26249"/>
                      <a:pt x="39109" y="26432"/>
                    </a:cubicBezTo>
                    <a:cubicBezTo>
                      <a:pt x="39365" y="26631"/>
                      <a:pt x="39633" y="26822"/>
                      <a:pt x="39902" y="27005"/>
                    </a:cubicBezTo>
                    <a:cubicBezTo>
                      <a:pt x="40150" y="27177"/>
                      <a:pt x="40411" y="27317"/>
                      <a:pt x="40680" y="27453"/>
                    </a:cubicBezTo>
                    <a:lnTo>
                      <a:pt x="40928" y="27578"/>
                    </a:lnTo>
                    <a:lnTo>
                      <a:pt x="41432" y="27835"/>
                    </a:lnTo>
                    <a:cubicBezTo>
                      <a:pt x="41549" y="27897"/>
                      <a:pt x="41667" y="27959"/>
                      <a:pt x="41787" y="28014"/>
                    </a:cubicBezTo>
                    <a:cubicBezTo>
                      <a:pt x="41872" y="28057"/>
                      <a:pt x="41960" y="28095"/>
                      <a:pt x="42049" y="28129"/>
                    </a:cubicBezTo>
                    <a:lnTo>
                      <a:pt x="42251" y="28206"/>
                    </a:lnTo>
                    <a:cubicBezTo>
                      <a:pt x="42560" y="28324"/>
                      <a:pt x="42893" y="28401"/>
                      <a:pt x="43275" y="28444"/>
                    </a:cubicBezTo>
                    <a:cubicBezTo>
                      <a:pt x="43837" y="28513"/>
                      <a:pt x="44403" y="28548"/>
                      <a:pt x="44970" y="28550"/>
                    </a:cubicBezTo>
                    <a:cubicBezTo>
                      <a:pt x="45275" y="28550"/>
                      <a:pt x="45581" y="28539"/>
                      <a:pt x="45885" y="28513"/>
                    </a:cubicBezTo>
                    <a:cubicBezTo>
                      <a:pt x="46347" y="28473"/>
                      <a:pt x="46803" y="28386"/>
                      <a:pt x="47248" y="28256"/>
                    </a:cubicBezTo>
                    <a:cubicBezTo>
                      <a:pt x="47449" y="28202"/>
                      <a:pt x="47648" y="28133"/>
                      <a:pt x="47846" y="28058"/>
                    </a:cubicBezTo>
                    <a:lnTo>
                      <a:pt x="48058" y="27978"/>
                    </a:lnTo>
                    <a:lnTo>
                      <a:pt x="48164" y="27938"/>
                    </a:lnTo>
                    <a:cubicBezTo>
                      <a:pt x="48308" y="27878"/>
                      <a:pt x="48474" y="27809"/>
                      <a:pt x="48612" y="27703"/>
                    </a:cubicBezTo>
                    <a:cubicBezTo>
                      <a:pt x="48742" y="27669"/>
                      <a:pt x="48873" y="27632"/>
                      <a:pt x="49002" y="27589"/>
                    </a:cubicBezTo>
                    <a:cubicBezTo>
                      <a:pt x="49225" y="27514"/>
                      <a:pt x="49450" y="27437"/>
                      <a:pt x="49662" y="27331"/>
                    </a:cubicBezTo>
                    <a:cubicBezTo>
                      <a:pt x="49853" y="27240"/>
                      <a:pt x="49975" y="27057"/>
                      <a:pt x="49975" y="26866"/>
                    </a:cubicBezTo>
                    <a:cubicBezTo>
                      <a:pt x="49972" y="26637"/>
                      <a:pt x="49820" y="26439"/>
                      <a:pt x="49601" y="26377"/>
                    </a:cubicBezTo>
                    <a:cubicBezTo>
                      <a:pt x="49535" y="26359"/>
                      <a:pt x="49457" y="26352"/>
                      <a:pt x="49354" y="26352"/>
                    </a:cubicBezTo>
                    <a:lnTo>
                      <a:pt x="49207" y="26355"/>
                    </a:lnTo>
                    <a:lnTo>
                      <a:pt x="49067" y="26359"/>
                    </a:lnTo>
                    <a:lnTo>
                      <a:pt x="48737" y="26359"/>
                    </a:lnTo>
                    <a:lnTo>
                      <a:pt x="48403" y="26355"/>
                    </a:lnTo>
                    <a:cubicBezTo>
                      <a:pt x="47969" y="26355"/>
                      <a:pt x="47536" y="26352"/>
                      <a:pt x="47104" y="26340"/>
                    </a:cubicBezTo>
                    <a:cubicBezTo>
                      <a:pt x="46663" y="26334"/>
                      <a:pt x="46219" y="26286"/>
                      <a:pt x="45800" y="26235"/>
                    </a:cubicBezTo>
                    <a:cubicBezTo>
                      <a:pt x="45342" y="26172"/>
                      <a:pt x="44897" y="26105"/>
                      <a:pt x="44464" y="25988"/>
                    </a:cubicBezTo>
                    <a:cubicBezTo>
                      <a:pt x="44098" y="25889"/>
                      <a:pt x="43739" y="25767"/>
                      <a:pt x="43389" y="25621"/>
                    </a:cubicBezTo>
                    <a:cubicBezTo>
                      <a:pt x="43187" y="25535"/>
                      <a:pt x="42994" y="25435"/>
                      <a:pt x="42808" y="25320"/>
                    </a:cubicBezTo>
                    <a:cubicBezTo>
                      <a:pt x="42641" y="25218"/>
                      <a:pt x="42471" y="25100"/>
                      <a:pt x="42306" y="24986"/>
                    </a:cubicBezTo>
                    <a:cubicBezTo>
                      <a:pt x="42087" y="24814"/>
                      <a:pt x="41932" y="24689"/>
                      <a:pt x="41785" y="24553"/>
                    </a:cubicBezTo>
                    <a:cubicBezTo>
                      <a:pt x="41630" y="24416"/>
                      <a:pt x="41494" y="24262"/>
                      <a:pt x="41362" y="24108"/>
                    </a:cubicBezTo>
                    <a:lnTo>
                      <a:pt x="41337" y="24080"/>
                    </a:lnTo>
                    <a:lnTo>
                      <a:pt x="41226" y="23977"/>
                    </a:lnTo>
                    <a:lnTo>
                      <a:pt x="41098" y="23827"/>
                    </a:lnTo>
                    <a:cubicBezTo>
                      <a:pt x="40903" y="23598"/>
                      <a:pt x="40709" y="23370"/>
                      <a:pt x="40496" y="23096"/>
                    </a:cubicBezTo>
                    <a:cubicBezTo>
                      <a:pt x="40320" y="22842"/>
                      <a:pt x="40150" y="22586"/>
                      <a:pt x="39994" y="22317"/>
                    </a:cubicBezTo>
                    <a:cubicBezTo>
                      <a:pt x="39791" y="21979"/>
                      <a:pt x="39535" y="21660"/>
                      <a:pt x="39284" y="21356"/>
                    </a:cubicBezTo>
                    <a:lnTo>
                      <a:pt x="39222" y="21283"/>
                    </a:lnTo>
                    <a:cubicBezTo>
                      <a:pt x="38954" y="20944"/>
                      <a:pt x="38680" y="20611"/>
                      <a:pt x="38404" y="20276"/>
                    </a:cubicBezTo>
                    <a:lnTo>
                      <a:pt x="38264" y="20107"/>
                    </a:lnTo>
                    <a:cubicBezTo>
                      <a:pt x="38051" y="19850"/>
                      <a:pt x="37834" y="19590"/>
                      <a:pt x="37599" y="19352"/>
                    </a:cubicBezTo>
                    <a:cubicBezTo>
                      <a:pt x="37310" y="19043"/>
                      <a:pt x="36962" y="18782"/>
                      <a:pt x="36535" y="18466"/>
                    </a:cubicBezTo>
                    <a:cubicBezTo>
                      <a:pt x="36499" y="18433"/>
                      <a:pt x="36463" y="18398"/>
                      <a:pt x="36429" y="18361"/>
                    </a:cubicBezTo>
                    <a:cubicBezTo>
                      <a:pt x="36170" y="18162"/>
                      <a:pt x="35906" y="17961"/>
                      <a:pt x="35610" y="17813"/>
                    </a:cubicBezTo>
                    <a:cubicBezTo>
                      <a:pt x="35440" y="17728"/>
                      <a:pt x="35257" y="17659"/>
                      <a:pt x="35078" y="17594"/>
                    </a:cubicBezTo>
                    <a:cubicBezTo>
                      <a:pt x="34799" y="17318"/>
                      <a:pt x="34541" y="17101"/>
                      <a:pt x="34226" y="16966"/>
                    </a:cubicBezTo>
                    <a:cubicBezTo>
                      <a:pt x="34025" y="16881"/>
                      <a:pt x="33812" y="16818"/>
                      <a:pt x="33515" y="16760"/>
                    </a:cubicBezTo>
                    <a:cubicBezTo>
                      <a:pt x="33283" y="16715"/>
                      <a:pt x="33048" y="16702"/>
                      <a:pt x="32813" y="16686"/>
                    </a:cubicBezTo>
                    <a:cubicBezTo>
                      <a:pt x="32668" y="16671"/>
                      <a:pt x="32523" y="16664"/>
                      <a:pt x="32376" y="16664"/>
                    </a:cubicBezTo>
                    <a:cubicBezTo>
                      <a:pt x="32287" y="16664"/>
                      <a:pt x="32204" y="16667"/>
                      <a:pt x="32115" y="16671"/>
                    </a:cubicBezTo>
                    <a:cubicBezTo>
                      <a:pt x="31874" y="16686"/>
                      <a:pt x="31642" y="16727"/>
                      <a:pt x="31414" y="16771"/>
                    </a:cubicBezTo>
                    <a:cubicBezTo>
                      <a:pt x="31206" y="16805"/>
                      <a:pt x="31000" y="16852"/>
                      <a:pt x="30797" y="16910"/>
                    </a:cubicBezTo>
                    <a:cubicBezTo>
                      <a:pt x="30283" y="17060"/>
                      <a:pt x="29886" y="17218"/>
                      <a:pt x="29549" y="17409"/>
                    </a:cubicBezTo>
                    <a:cubicBezTo>
                      <a:pt x="29185" y="17615"/>
                      <a:pt x="28822" y="17876"/>
                      <a:pt x="28440" y="18203"/>
                    </a:cubicBezTo>
                    <a:cubicBezTo>
                      <a:pt x="28155" y="18441"/>
                      <a:pt x="27824" y="18741"/>
                      <a:pt x="27548" y="19117"/>
                    </a:cubicBezTo>
                    <a:cubicBezTo>
                      <a:pt x="27419" y="19292"/>
                      <a:pt x="27307" y="19480"/>
                      <a:pt x="27193" y="19667"/>
                    </a:cubicBezTo>
                    <a:cubicBezTo>
                      <a:pt x="27112" y="19803"/>
                      <a:pt x="27027" y="19943"/>
                      <a:pt x="26935" y="20073"/>
                    </a:cubicBezTo>
                    <a:lnTo>
                      <a:pt x="26594" y="20578"/>
                    </a:lnTo>
                    <a:cubicBezTo>
                      <a:pt x="26479" y="20741"/>
                      <a:pt x="26389" y="20926"/>
                      <a:pt x="26300" y="21102"/>
                    </a:cubicBezTo>
                    <a:cubicBezTo>
                      <a:pt x="26128" y="21433"/>
                      <a:pt x="25981" y="21697"/>
                      <a:pt x="25827" y="21961"/>
                    </a:cubicBezTo>
                    <a:lnTo>
                      <a:pt x="25701" y="22174"/>
                    </a:lnTo>
                    <a:cubicBezTo>
                      <a:pt x="25592" y="22361"/>
                      <a:pt x="25478" y="22544"/>
                      <a:pt x="25378" y="22735"/>
                    </a:cubicBezTo>
                    <a:cubicBezTo>
                      <a:pt x="25223" y="23034"/>
                      <a:pt x="25050" y="23323"/>
                      <a:pt x="24862" y="23602"/>
                    </a:cubicBezTo>
                    <a:cubicBezTo>
                      <a:pt x="24684" y="23859"/>
                      <a:pt x="24516" y="24119"/>
                      <a:pt x="24355" y="24387"/>
                    </a:cubicBezTo>
                    <a:cubicBezTo>
                      <a:pt x="23995" y="24978"/>
                      <a:pt x="23616" y="25557"/>
                      <a:pt x="23235" y="26135"/>
                    </a:cubicBezTo>
                    <a:cubicBezTo>
                      <a:pt x="23052" y="26407"/>
                      <a:pt x="22853" y="26667"/>
                      <a:pt x="22655" y="26927"/>
                    </a:cubicBezTo>
                    <a:lnTo>
                      <a:pt x="22512" y="27116"/>
                    </a:lnTo>
                    <a:lnTo>
                      <a:pt x="22398" y="27169"/>
                    </a:lnTo>
                    <a:cubicBezTo>
                      <a:pt x="22325" y="27207"/>
                      <a:pt x="22255" y="27249"/>
                      <a:pt x="22187" y="27295"/>
                    </a:cubicBezTo>
                    <a:lnTo>
                      <a:pt x="22002" y="27416"/>
                    </a:lnTo>
                    <a:lnTo>
                      <a:pt x="21836" y="27522"/>
                    </a:lnTo>
                    <a:cubicBezTo>
                      <a:pt x="21623" y="27658"/>
                      <a:pt x="21414" y="27798"/>
                      <a:pt x="21204" y="27941"/>
                    </a:cubicBezTo>
                    <a:lnTo>
                      <a:pt x="21050" y="28048"/>
                    </a:lnTo>
                    <a:cubicBezTo>
                      <a:pt x="20691" y="28292"/>
                      <a:pt x="20330" y="28535"/>
                      <a:pt x="19960" y="28767"/>
                    </a:cubicBezTo>
                    <a:cubicBezTo>
                      <a:pt x="19540" y="29032"/>
                      <a:pt x="19115" y="29284"/>
                      <a:pt x="18681" y="29530"/>
                    </a:cubicBezTo>
                    <a:cubicBezTo>
                      <a:pt x="18539" y="29613"/>
                      <a:pt x="18392" y="29687"/>
                      <a:pt x="18242" y="29755"/>
                    </a:cubicBezTo>
                    <a:lnTo>
                      <a:pt x="18003" y="29869"/>
                    </a:lnTo>
                    <a:cubicBezTo>
                      <a:pt x="17859" y="29942"/>
                      <a:pt x="17709" y="30001"/>
                      <a:pt x="17562" y="30064"/>
                    </a:cubicBezTo>
                    <a:lnTo>
                      <a:pt x="17361" y="30149"/>
                    </a:lnTo>
                    <a:lnTo>
                      <a:pt x="17361" y="30149"/>
                    </a:lnTo>
                    <a:lnTo>
                      <a:pt x="17386" y="30141"/>
                    </a:lnTo>
                    <a:lnTo>
                      <a:pt x="17386" y="30141"/>
                    </a:lnTo>
                    <a:cubicBezTo>
                      <a:pt x="16679" y="30431"/>
                      <a:pt x="15885" y="30751"/>
                      <a:pt x="15084" y="30981"/>
                    </a:cubicBezTo>
                    <a:cubicBezTo>
                      <a:pt x="14974" y="31003"/>
                      <a:pt x="14860" y="31031"/>
                      <a:pt x="14750" y="31054"/>
                    </a:cubicBezTo>
                    <a:cubicBezTo>
                      <a:pt x="14633" y="31058"/>
                      <a:pt x="14515" y="31058"/>
                      <a:pt x="14397" y="31058"/>
                    </a:cubicBezTo>
                    <a:cubicBezTo>
                      <a:pt x="13859" y="31058"/>
                      <a:pt x="13322" y="31051"/>
                      <a:pt x="12783" y="31040"/>
                    </a:cubicBezTo>
                    <a:cubicBezTo>
                      <a:pt x="12298" y="31030"/>
                      <a:pt x="11788" y="30985"/>
                      <a:pt x="11123" y="30900"/>
                    </a:cubicBezTo>
                    <a:cubicBezTo>
                      <a:pt x="10081" y="30743"/>
                      <a:pt x="9153" y="30585"/>
                      <a:pt x="8276" y="30244"/>
                    </a:cubicBezTo>
                    <a:cubicBezTo>
                      <a:pt x="8051" y="30137"/>
                      <a:pt x="7831" y="30015"/>
                      <a:pt x="7610" y="29895"/>
                    </a:cubicBezTo>
                    <a:cubicBezTo>
                      <a:pt x="7415" y="29781"/>
                      <a:pt x="7232" y="29649"/>
                      <a:pt x="7052" y="29517"/>
                    </a:cubicBezTo>
                    <a:lnTo>
                      <a:pt x="6983" y="29440"/>
                    </a:lnTo>
                    <a:cubicBezTo>
                      <a:pt x="6873" y="29223"/>
                      <a:pt x="6796" y="29091"/>
                      <a:pt x="6711" y="28965"/>
                    </a:cubicBezTo>
                    <a:cubicBezTo>
                      <a:pt x="6576" y="28762"/>
                      <a:pt x="6436" y="28559"/>
                      <a:pt x="6289" y="28356"/>
                    </a:cubicBezTo>
                    <a:lnTo>
                      <a:pt x="6215" y="28257"/>
                    </a:lnTo>
                    <a:cubicBezTo>
                      <a:pt x="6134" y="28147"/>
                      <a:pt x="6051" y="28033"/>
                      <a:pt x="5966" y="27928"/>
                    </a:cubicBezTo>
                    <a:lnTo>
                      <a:pt x="5908" y="27843"/>
                    </a:lnTo>
                    <a:cubicBezTo>
                      <a:pt x="5756" y="27641"/>
                      <a:pt x="5588" y="27410"/>
                      <a:pt x="5312" y="27392"/>
                    </a:cubicBezTo>
                    <a:cubicBezTo>
                      <a:pt x="5030" y="26977"/>
                      <a:pt x="4743" y="26551"/>
                      <a:pt x="4479" y="26114"/>
                    </a:cubicBezTo>
                    <a:lnTo>
                      <a:pt x="4278" y="25784"/>
                    </a:lnTo>
                    <a:lnTo>
                      <a:pt x="4197" y="25646"/>
                    </a:lnTo>
                    <a:lnTo>
                      <a:pt x="4075" y="25350"/>
                    </a:lnTo>
                    <a:lnTo>
                      <a:pt x="3955" y="25048"/>
                    </a:lnTo>
                    <a:lnTo>
                      <a:pt x="3904" y="24921"/>
                    </a:lnTo>
                    <a:cubicBezTo>
                      <a:pt x="3864" y="24820"/>
                      <a:pt x="3823" y="24718"/>
                      <a:pt x="3790" y="24615"/>
                    </a:cubicBezTo>
                    <a:cubicBezTo>
                      <a:pt x="3728" y="24391"/>
                      <a:pt x="3665" y="24168"/>
                      <a:pt x="3600" y="23944"/>
                    </a:cubicBezTo>
                    <a:cubicBezTo>
                      <a:pt x="3474" y="23514"/>
                      <a:pt x="3342" y="23081"/>
                      <a:pt x="3207" y="22654"/>
                    </a:cubicBezTo>
                    <a:cubicBezTo>
                      <a:pt x="3134" y="22423"/>
                      <a:pt x="3060" y="22196"/>
                      <a:pt x="2982" y="21968"/>
                    </a:cubicBezTo>
                    <a:lnTo>
                      <a:pt x="2931" y="21813"/>
                    </a:lnTo>
                    <a:lnTo>
                      <a:pt x="2883" y="21664"/>
                    </a:lnTo>
                    <a:lnTo>
                      <a:pt x="2850" y="21568"/>
                    </a:lnTo>
                    <a:cubicBezTo>
                      <a:pt x="2836" y="21517"/>
                      <a:pt x="2818" y="21470"/>
                      <a:pt x="2799" y="21421"/>
                    </a:cubicBezTo>
                    <a:lnTo>
                      <a:pt x="2759" y="21306"/>
                    </a:lnTo>
                    <a:lnTo>
                      <a:pt x="2729" y="21130"/>
                    </a:lnTo>
                    <a:lnTo>
                      <a:pt x="2711" y="20999"/>
                    </a:lnTo>
                    <a:cubicBezTo>
                      <a:pt x="2630" y="20392"/>
                      <a:pt x="2550" y="19787"/>
                      <a:pt x="2487" y="19178"/>
                    </a:cubicBezTo>
                    <a:cubicBezTo>
                      <a:pt x="2487" y="18700"/>
                      <a:pt x="2495" y="18305"/>
                      <a:pt x="2516" y="17915"/>
                    </a:cubicBezTo>
                    <a:cubicBezTo>
                      <a:pt x="2543" y="17489"/>
                      <a:pt x="2572" y="17067"/>
                      <a:pt x="2626" y="16645"/>
                    </a:cubicBezTo>
                    <a:cubicBezTo>
                      <a:pt x="2682" y="16237"/>
                      <a:pt x="2741" y="15838"/>
                      <a:pt x="2810" y="15438"/>
                    </a:cubicBezTo>
                    <a:cubicBezTo>
                      <a:pt x="2928" y="14824"/>
                      <a:pt x="3049" y="14210"/>
                      <a:pt x="3196" y="13606"/>
                    </a:cubicBezTo>
                    <a:cubicBezTo>
                      <a:pt x="3265" y="13542"/>
                      <a:pt x="3334" y="13469"/>
                      <a:pt x="3405" y="13396"/>
                    </a:cubicBezTo>
                    <a:lnTo>
                      <a:pt x="3470" y="13323"/>
                    </a:lnTo>
                    <a:cubicBezTo>
                      <a:pt x="3563" y="13231"/>
                      <a:pt x="3647" y="13132"/>
                      <a:pt x="3735" y="13033"/>
                    </a:cubicBezTo>
                    <a:lnTo>
                      <a:pt x="3908" y="12834"/>
                    </a:lnTo>
                    <a:cubicBezTo>
                      <a:pt x="4091" y="12630"/>
                      <a:pt x="4264" y="12413"/>
                      <a:pt x="4436" y="12196"/>
                    </a:cubicBezTo>
                    <a:lnTo>
                      <a:pt x="4664" y="11906"/>
                    </a:lnTo>
                    <a:cubicBezTo>
                      <a:pt x="4852" y="11668"/>
                      <a:pt x="5045" y="11429"/>
                      <a:pt x="5240" y="11193"/>
                    </a:cubicBezTo>
                    <a:lnTo>
                      <a:pt x="5405" y="10985"/>
                    </a:lnTo>
                    <a:cubicBezTo>
                      <a:pt x="5516" y="10925"/>
                      <a:pt x="5577" y="10885"/>
                      <a:pt x="5626" y="10827"/>
                    </a:cubicBezTo>
                    <a:cubicBezTo>
                      <a:pt x="5658" y="10793"/>
                      <a:pt x="5681" y="10764"/>
                      <a:pt x="5713" y="10738"/>
                    </a:cubicBezTo>
                    <a:cubicBezTo>
                      <a:pt x="5930" y="10592"/>
                      <a:pt x="6172" y="10470"/>
                      <a:pt x="6411" y="10350"/>
                    </a:cubicBezTo>
                    <a:cubicBezTo>
                      <a:pt x="6587" y="10261"/>
                      <a:pt x="6741" y="10184"/>
                      <a:pt x="6895" y="10111"/>
                    </a:cubicBezTo>
                    <a:lnTo>
                      <a:pt x="7083" y="10034"/>
                    </a:lnTo>
                    <a:cubicBezTo>
                      <a:pt x="7287" y="9946"/>
                      <a:pt x="7502" y="9853"/>
                      <a:pt x="7707" y="9762"/>
                    </a:cubicBezTo>
                    <a:cubicBezTo>
                      <a:pt x="8040" y="9615"/>
                      <a:pt x="8375" y="9468"/>
                      <a:pt x="8710" y="9317"/>
                    </a:cubicBezTo>
                    <a:lnTo>
                      <a:pt x="8863" y="9248"/>
                    </a:lnTo>
                    <a:lnTo>
                      <a:pt x="9187" y="9102"/>
                    </a:lnTo>
                    <a:lnTo>
                      <a:pt x="9307" y="9045"/>
                    </a:lnTo>
                    <a:cubicBezTo>
                      <a:pt x="9449" y="8988"/>
                      <a:pt x="9587" y="8919"/>
                      <a:pt x="9717" y="8840"/>
                    </a:cubicBezTo>
                    <a:cubicBezTo>
                      <a:pt x="9778" y="8801"/>
                      <a:pt x="9827" y="8750"/>
                      <a:pt x="9865" y="8690"/>
                    </a:cubicBezTo>
                    <a:cubicBezTo>
                      <a:pt x="11159" y="8300"/>
                      <a:pt x="12576" y="7930"/>
                      <a:pt x="14190" y="7562"/>
                    </a:cubicBezTo>
                    <a:cubicBezTo>
                      <a:pt x="14239" y="7583"/>
                      <a:pt x="14293" y="7592"/>
                      <a:pt x="14346" y="7592"/>
                    </a:cubicBezTo>
                    <a:cubicBezTo>
                      <a:pt x="14637" y="7592"/>
                      <a:pt x="14901" y="7529"/>
                      <a:pt x="15157" y="7466"/>
                    </a:cubicBezTo>
                    <a:lnTo>
                      <a:pt x="15501" y="7385"/>
                    </a:lnTo>
                    <a:lnTo>
                      <a:pt x="15816" y="7308"/>
                    </a:lnTo>
                    <a:cubicBezTo>
                      <a:pt x="16135" y="7227"/>
                      <a:pt x="16454" y="7145"/>
                      <a:pt x="16774" y="7060"/>
                    </a:cubicBezTo>
                    <a:cubicBezTo>
                      <a:pt x="17089" y="6979"/>
                      <a:pt x="17402" y="6902"/>
                      <a:pt x="17722" y="6828"/>
                    </a:cubicBezTo>
                    <a:cubicBezTo>
                      <a:pt x="18820" y="6630"/>
                      <a:pt x="19928" y="6445"/>
                      <a:pt x="21033" y="6266"/>
                    </a:cubicBezTo>
                    <a:lnTo>
                      <a:pt x="21551" y="6181"/>
                    </a:lnTo>
                    <a:lnTo>
                      <a:pt x="22255" y="6071"/>
                    </a:lnTo>
                    <a:cubicBezTo>
                      <a:pt x="22640" y="6013"/>
                      <a:pt x="23027" y="5950"/>
                      <a:pt x="23415" y="5881"/>
                    </a:cubicBezTo>
                    <a:cubicBezTo>
                      <a:pt x="23595" y="5848"/>
                      <a:pt x="23713" y="5682"/>
                      <a:pt x="23752" y="5529"/>
                    </a:cubicBezTo>
                    <a:cubicBezTo>
                      <a:pt x="23874" y="5513"/>
                      <a:pt x="23994" y="5491"/>
                      <a:pt x="24112" y="5462"/>
                    </a:cubicBezTo>
                    <a:cubicBezTo>
                      <a:pt x="24176" y="5448"/>
                      <a:pt x="24235" y="5419"/>
                      <a:pt x="24284" y="5379"/>
                    </a:cubicBezTo>
                    <a:lnTo>
                      <a:pt x="24831" y="5301"/>
                    </a:lnTo>
                    <a:lnTo>
                      <a:pt x="25646" y="5194"/>
                    </a:lnTo>
                    <a:lnTo>
                      <a:pt x="26462" y="5088"/>
                    </a:lnTo>
                    <a:lnTo>
                      <a:pt x="26688" y="5062"/>
                    </a:lnTo>
                    <a:lnTo>
                      <a:pt x="26899" y="5036"/>
                    </a:lnTo>
                    <a:cubicBezTo>
                      <a:pt x="27419" y="4981"/>
                      <a:pt x="27945" y="4930"/>
                      <a:pt x="28469" y="4878"/>
                    </a:cubicBezTo>
                    <a:lnTo>
                      <a:pt x="28895" y="4841"/>
                    </a:lnTo>
                    <a:lnTo>
                      <a:pt x="29332" y="4801"/>
                    </a:lnTo>
                    <a:cubicBezTo>
                      <a:pt x="30966" y="4658"/>
                      <a:pt x="32600" y="4516"/>
                      <a:pt x="34236" y="4412"/>
                    </a:cubicBezTo>
                    <a:cubicBezTo>
                      <a:pt x="34661" y="4394"/>
                      <a:pt x="35087" y="4371"/>
                      <a:pt x="35514" y="4343"/>
                    </a:cubicBezTo>
                    <a:cubicBezTo>
                      <a:pt x="35667" y="4337"/>
                      <a:pt x="35809" y="4263"/>
                      <a:pt x="35903" y="4145"/>
                    </a:cubicBezTo>
                    <a:lnTo>
                      <a:pt x="36252" y="4108"/>
                    </a:lnTo>
                    <a:lnTo>
                      <a:pt x="36545" y="4075"/>
                    </a:lnTo>
                    <a:lnTo>
                      <a:pt x="37008" y="4027"/>
                    </a:lnTo>
                    <a:lnTo>
                      <a:pt x="37485" y="3976"/>
                    </a:lnTo>
                    <a:lnTo>
                      <a:pt x="38425" y="3878"/>
                    </a:lnTo>
                    <a:lnTo>
                      <a:pt x="39254" y="3785"/>
                    </a:lnTo>
                    <a:cubicBezTo>
                      <a:pt x="39937" y="3716"/>
                      <a:pt x="40624" y="3643"/>
                      <a:pt x="41306" y="3561"/>
                    </a:cubicBezTo>
                    <a:cubicBezTo>
                      <a:pt x="41604" y="3529"/>
                      <a:pt x="41901" y="3496"/>
                      <a:pt x="42199" y="3460"/>
                    </a:cubicBezTo>
                    <a:lnTo>
                      <a:pt x="42390" y="3437"/>
                    </a:lnTo>
                    <a:lnTo>
                      <a:pt x="42613" y="3411"/>
                    </a:lnTo>
                    <a:cubicBezTo>
                      <a:pt x="43094" y="3382"/>
                      <a:pt x="43575" y="3355"/>
                      <a:pt x="44059" y="3330"/>
                    </a:cubicBezTo>
                    <a:lnTo>
                      <a:pt x="44067" y="3330"/>
                    </a:lnTo>
                    <a:cubicBezTo>
                      <a:pt x="44104" y="3330"/>
                      <a:pt x="44144" y="3330"/>
                      <a:pt x="44181" y="3326"/>
                    </a:cubicBezTo>
                    <a:lnTo>
                      <a:pt x="44420" y="3320"/>
                    </a:lnTo>
                    <a:lnTo>
                      <a:pt x="44655" y="3312"/>
                    </a:lnTo>
                    <a:cubicBezTo>
                      <a:pt x="44945" y="3309"/>
                      <a:pt x="45143" y="3309"/>
                      <a:pt x="45338" y="3269"/>
                    </a:cubicBezTo>
                    <a:cubicBezTo>
                      <a:pt x="45423" y="3249"/>
                      <a:pt x="45506" y="3194"/>
                      <a:pt x="45573" y="3114"/>
                    </a:cubicBezTo>
                    <a:cubicBezTo>
                      <a:pt x="45841" y="3110"/>
                      <a:pt x="46112" y="3096"/>
                      <a:pt x="46387" y="3076"/>
                    </a:cubicBezTo>
                    <a:cubicBezTo>
                      <a:pt x="46934" y="3048"/>
                      <a:pt x="47482" y="3007"/>
                      <a:pt x="48028" y="2967"/>
                    </a:cubicBezTo>
                    <a:cubicBezTo>
                      <a:pt x="48312" y="2950"/>
                      <a:pt x="48594" y="2926"/>
                      <a:pt x="48876" y="2905"/>
                    </a:cubicBezTo>
                    <a:cubicBezTo>
                      <a:pt x="49292" y="2912"/>
                      <a:pt x="49707" y="2930"/>
                      <a:pt x="50121" y="2950"/>
                    </a:cubicBezTo>
                    <a:cubicBezTo>
                      <a:pt x="50726" y="2986"/>
                      <a:pt x="51329" y="3033"/>
                      <a:pt x="51930" y="3084"/>
                    </a:cubicBezTo>
                    <a:lnTo>
                      <a:pt x="52070" y="3096"/>
                    </a:lnTo>
                    <a:lnTo>
                      <a:pt x="52070" y="3103"/>
                    </a:lnTo>
                    <a:cubicBezTo>
                      <a:pt x="52111" y="3114"/>
                      <a:pt x="52154" y="3120"/>
                      <a:pt x="52196" y="3120"/>
                    </a:cubicBezTo>
                    <a:cubicBezTo>
                      <a:pt x="52239" y="3120"/>
                      <a:pt x="52281" y="3114"/>
                      <a:pt x="52322" y="3103"/>
                    </a:cubicBezTo>
                    <a:cubicBezTo>
                      <a:pt x="52433" y="3088"/>
                      <a:pt x="52558" y="3056"/>
                      <a:pt x="52643" y="2952"/>
                    </a:cubicBezTo>
                    <a:cubicBezTo>
                      <a:pt x="52684" y="2901"/>
                      <a:pt x="52720" y="2844"/>
                      <a:pt x="52749" y="2784"/>
                    </a:cubicBezTo>
                    <a:cubicBezTo>
                      <a:pt x="52951" y="2820"/>
                      <a:pt x="53141" y="2853"/>
                      <a:pt x="53329" y="2886"/>
                    </a:cubicBezTo>
                    <a:lnTo>
                      <a:pt x="53530" y="2926"/>
                    </a:lnTo>
                    <a:cubicBezTo>
                      <a:pt x="53769" y="2975"/>
                      <a:pt x="54019" y="3027"/>
                      <a:pt x="54257" y="3027"/>
                    </a:cubicBezTo>
                    <a:cubicBezTo>
                      <a:pt x="54496" y="3019"/>
                      <a:pt x="54683" y="2879"/>
                      <a:pt x="54743" y="2674"/>
                    </a:cubicBezTo>
                    <a:cubicBezTo>
                      <a:pt x="54934" y="2714"/>
                      <a:pt x="55089" y="2739"/>
                      <a:pt x="55241" y="2747"/>
                    </a:cubicBezTo>
                    <a:lnTo>
                      <a:pt x="55249" y="2747"/>
                    </a:lnTo>
                    <a:cubicBezTo>
                      <a:pt x="55337" y="2747"/>
                      <a:pt x="55423" y="2722"/>
                      <a:pt x="55499" y="2678"/>
                    </a:cubicBezTo>
                    <a:cubicBezTo>
                      <a:pt x="55725" y="2950"/>
                      <a:pt x="55960" y="3232"/>
                      <a:pt x="56189" y="3517"/>
                    </a:cubicBezTo>
                    <a:cubicBezTo>
                      <a:pt x="56269" y="3624"/>
                      <a:pt x="56316" y="3683"/>
                      <a:pt x="56368" y="3744"/>
                    </a:cubicBezTo>
                    <a:cubicBezTo>
                      <a:pt x="56443" y="3841"/>
                      <a:pt x="56597" y="3886"/>
                      <a:pt x="56706" y="3886"/>
                    </a:cubicBezTo>
                    <a:cubicBezTo>
                      <a:pt x="56834" y="3884"/>
                      <a:pt x="56957" y="3833"/>
                      <a:pt x="57049" y="3744"/>
                    </a:cubicBezTo>
                    <a:cubicBezTo>
                      <a:pt x="57138" y="3656"/>
                      <a:pt x="57188" y="3534"/>
                      <a:pt x="57188" y="3407"/>
                    </a:cubicBezTo>
                    <a:cubicBezTo>
                      <a:pt x="57188" y="3271"/>
                      <a:pt x="57133" y="3180"/>
                      <a:pt x="57070" y="3099"/>
                    </a:cubicBezTo>
                    <a:cubicBezTo>
                      <a:pt x="57068" y="3096"/>
                      <a:pt x="57034" y="3056"/>
                      <a:pt x="57027" y="3056"/>
                    </a:cubicBezTo>
                    <a:lnTo>
                      <a:pt x="57022" y="3056"/>
                    </a:lnTo>
                    <a:cubicBezTo>
                      <a:pt x="57012" y="3046"/>
                      <a:pt x="57000" y="3037"/>
                      <a:pt x="56989" y="3027"/>
                    </a:cubicBezTo>
                    <a:cubicBezTo>
                      <a:pt x="56605" y="2496"/>
                      <a:pt x="56183" y="1994"/>
                      <a:pt x="55726" y="1525"/>
                    </a:cubicBezTo>
                    <a:cubicBezTo>
                      <a:pt x="55606" y="1399"/>
                      <a:pt x="55470" y="1289"/>
                      <a:pt x="55334" y="1180"/>
                    </a:cubicBezTo>
                    <a:cubicBezTo>
                      <a:pt x="55187" y="1057"/>
                      <a:pt x="55031" y="944"/>
                      <a:pt x="54869" y="842"/>
                    </a:cubicBezTo>
                    <a:cubicBezTo>
                      <a:pt x="54502" y="628"/>
                      <a:pt x="54128" y="471"/>
                      <a:pt x="53775" y="334"/>
                    </a:cubicBezTo>
                    <a:cubicBezTo>
                      <a:pt x="53430" y="199"/>
                      <a:pt x="53066" y="134"/>
                      <a:pt x="52692" y="75"/>
                    </a:cubicBezTo>
                    <a:cubicBezTo>
                      <a:pt x="52366" y="23"/>
                      <a:pt x="52020" y="0"/>
                      <a:pt x="51562"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1665;p43">
                <a:extLst>
                  <a:ext uri="{FF2B5EF4-FFF2-40B4-BE49-F238E27FC236}">
                    <a16:creationId xmlns:a16="http://schemas.microsoft.com/office/drawing/2014/main" xmlns="" id="{8112931E-B17C-438A-9922-A85595372D2E}"/>
                  </a:ext>
                </a:extLst>
              </p:cNvPr>
              <p:cNvSpPr/>
              <p:nvPr/>
            </p:nvSpPr>
            <p:spPr>
              <a:xfrm>
                <a:off x="4590050" y="4251200"/>
                <a:ext cx="115650" cy="52950"/>
              </a:xfrm>
              <a:custGeom>
                <a:avLst/>
                <a:gdLst/>
                <a:ahLst/>
                <a:cxnLst/>
                <a:rect l="l" t="t" r="r" b="b"/>
                <a:pathLst>
                  <a:path w="4626" h="2118" extrusionOk="0">
                    <a:moveTo>
                      <a:pt x="495" y="1"/>
                    </a:moveTo>
                    <a:cubicBezTo>
                      <a:pt x="408" y="2"/>
                      <a:pt x="323" y="27"/>
                      <a:pt x="250" y="70"/>
                    </a:cubicBezTo>
                    <a:cubicBezTo>
                      <a:pt x="144" y="132"/>
                      <a:pt x="66" y="232"/>
                      <a:pt x="33" y="350"/>
                    </a:cubicBezTo>
                    <a:cubicBezTo>
                      <a:pt x="0" y="473"/>
                      <a:pt x="17" y="603"/>
                      <a:pt x="80" y="713"/>
                    </a:cubicBezTo>
                    <a:cubicBezTo>
                      <a:pt x="147" y="828"/>
                      <a:pt x="242" y="878"/>
                      <a:pt x="360" y="929"/>
                    </a:cubicBezTo>
                    <a:cubicBezTo>
                      <a:pt x="980" y="1186"/>
                      <a:pt x="1601" y="1444"/>
                      <a:pt x="2225" y="1690"/>
                    </a:cubicBezTo>
                    <a:cubicBezTo>
                      <a:pt x="2352" y="1741"/>
                      <a:pt x="2482" y="1784"/>
                      <a:pt x="2614" y="1821"/>
                    </a:cubicBezTo>
                    <a:cubicBezTo>
                      <a:pt x="2772" y="1865"/>
                      <a:pt x="2926" y="1917"/>
                      <a:pt x="3084" y="1954"/>
                    </a:cubicBezTo>
                    <a:cubicBezTo>
                      <a:pt x="3437" y="2031"/>
                      <a:pt x="3794" y="2086"/>
                      <a:pt x="4155" y="2116"/>
                    </a:cubicBezTo>
                    <a:cubicBezTo>
                      <a:pt x="4167" y="2117"/>
                      <a:pt x="4178" y="2118"/>
                      <a:pt x="4190" y="2118"/>
                    </a:cubicBezTo>
                    <a:cubicBezTo>
                      <a:pt x="4431" y="2118"/>
                      <a:pt x="4624" y="1874"/>
                      <a:pt x="4624" y="1645"/>
                    </a:cubicBezTo>
                    <a:cubicBezTo>
                      <a:pt x="4626" y="1522"/>
                      <a:pt x="4577" y="1403"/>
                      <a:pt x="4490" y="1315"/>
                    </a:cubicBezTo>
                    <a:cubicBezTo>
                      <a:pt x="4394" y="1220"/>
                      <a:pt x="4284" y="1186"/>
                      <a:pt x="4155" y="1176"/>
                    </a:cubicBezTo>
                    <a:cubicBezTo>
                      <a:pt x="4037" y="1167"/>
                      <a:pt x="3920" y="1154"/>
                      <a:pt x="3806" y="1141"/>
                    </a:cubicBezTo>
                    <a:cubicBezTo>
                      <a:pt x="3308" y="1052"/>
                      <a:pt x="2819" y="921"/>
                      <a:pt x="2352" y="735"/>
                    </a:cubicBezTo>
                    <a:cubicBezTo>
                      <a:pt x="1769" y="504"/>
                      <a:pt x="1189" y="261"/>
                      <a:pt x="610" y="23"/>
                    </a:cubicBezTo>
                    <a:cubicBezTo>
                      <a:pt x="573" y="7"/>
                      <a:pt x="534" y="1"/>
                      <a:pt x="495"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1666;p43">
                <a:extLst>
                  <a:ext uri="{FF2B5EF4-FFF2-40B4-BE49-F238E27FC236}">
                    <a16:creationId xmlns:a16="http://schemas.microsoft.com/office/drawing/2014/main" xmlns="" id="{666F64BD-2FBA-439E-851D-DCF5E9F0C03F}"/>
                  </a:ext>
                </a:extLst>
              </p:cNvPr>
              <p:cNvSpPr/>
              <p:nvPr/>
            </p:nvSpPr>
            <p:spPr>
              <a:xfrm>
                <a:off x="4785200" y="4153850"/>
                <a:ext cx="266500" cy="152000"/>
              </a:xfrm>
              <a:custGeom>
                <a:avLst/>
                <a:gdLst/>
                <a:ahLst/>
                <a:cxnLst/>
                <a:rect l="l" t="t" r="r" b="b"/>
                <a:pathLst>
                  <a:path w="10660" h="6080" extrusionOk="0">
                    <a:moveTo>
                      <a:pt x="9494" y="0"/>
                    </a:moveTo>
                    <a:cubicBezTo>
                      <a:pt x="9415" y="0"/>
                      <a:pt x="9339" y="24"/>
                      <a:pt x="9273" y="66"/>
                    </a:cubicBezTo>
                    <a:lnTo>
                      <a:pt x="9273" y="67"/>
                    </a:lnTo>
                    <a:cubicBezTo>
                      <a:pt x="8942" y="288"/>
                      <a:pt x="8615" y="519"/>
                      <a:pt x="8299" y="765"/>
                    </a:cubicBezTo>
                    <a:cubicBezTo>
                      <a:pt x="8041" y="965"/>
                      <a:pt x="7787" y="1174"/>
                      <a:pt x="7527" y="1376"/>
                    </a:cubicBezTo>
                    <a:cubicBezTo>
                      <a:pt x="7432" y="1445"/>
                      <a:pt x="7336" y="1514"/>
                      <a:pt x="7240" y="1585"/>
                    </a:cubicBezTo>
                    <a:cubicBezTo>
                      <a:pt x="7202" y="1607"/>
                      <a:pt x="7164" y="1628"/>
                      <a:pt x="7125" y="1650"/>
                    </a:cubicBezTo>
                    <a:cubicBezTo>
                      <a:pt x="6853" y="1803"/>
                      <a:pt x="6581" y="1955"/>
                      <a:pt x="6299" y="2087"/>
                    </a:cubicBezTo>
                    <a:cubicBezTo>
                      <a:pt x="5986" y="2232"/>
                      <a:pt x="5675" y="2374"/>
                      <a:pt x="5359" y="2510"/>
                    </a:cubicBezTo>
                    <a:cubicBezTo>
                      <a:pt x="5000" y="2661"/>
                      <a:pt x="4641" y="2803"/>
                      <a:pt x="4280" y="2950"/>
                    </a:cubicBezTo>
                    <a:cubicBezTo>
                      <a:pt x="4093" y="3023"/>
                      <a:pt x="3909" y="3107"/>
                      <a:pt x="3726" y="3184"/>
                    </a:cubicBezTo>
                    <a:cubicBezTo>
                      <a:pt x="3553" y="3258"/>
                      <a:pt x="3365" y="3334"/>
                      <a:pt x="3220" y="3452"/>
                    </a:cubicBezTo>
                    <a:cubicBezTo>
                      <a:pt x="3141" y="3512"/>
                      <a:pt x="3081" y="3592"/>
                      <a:pt x="3045" y="3683"/>
                    </a:cubicBezTo>
                    <a:cubicBezTo>
                      <a:pt x="2888" y="3735"/>
                      <a:pt x="2730" y="3784"/>
                      <a:pt x="2570" y="3831"/>
                    </a:cubicBezTo>
                    <a:cubicBezTo>
                      <a:pt x="2232" y="3930"/>
                      <a:pt x="1894" y="4029"/>
                      <a:pt x="1553" y="4113"/>
                    </a:cubicBezTo>
                    <a:cubicBezTo>
                      <a:pt x="1405" y="4150"/>
                      <a:pt x="1263" y="4186"/>
                      <a:pt x="1117" y="4224"/>
                    </a:cubicBezTo>
                    <a:cubicBezTo>
                      <a:pt x="947" y="4263"/>
                      <a:pt x="771" y="4290"/>
                      <a:pt x="601" y="4341"/>
                    </a:cubicBezTo>
                    <a:cubicBezTo>
                      <a:pt x="404" y="4399"/>
                      <a:pt x="256" y="4580"/>
                      <a:pt x="256" y="4793"/>
                    </a:cubicBezTo>
                    <a:cubicBezTo>
                      <a:pt x="258" y="4912"/>
                      <a:pt x="303" y="5027"/>
                      <a:pt x="384" y="5114"/>
                    </a:cubicBezTo>
                    <a:cubicBezTo>
                      <a:pt x="365" y="5124"/>
                      <a:pt x="345" y="5134"/>
                      <a:pt x="327" y="5146"/>
                    </a:cubicBezTo>
                    <a:cubicBezTo>
                      <a:pt x="84" y="5296"/>
                      <a:pt x="0" y="5678"/>
                      <a:pt x="234" y="5883"/>
                    </a:cubicBezTo>
                    <a:cubicBezTo>
                      <a:pt x="301" y="5945"/>
                      <a:pt x="374" y="6011"/>
                      <a:pt x="469" y="6030"/>
                    </a:cubicBezTo>
                    <a:cubicBezTo>
                      <a:pt x="605" y="6057"/>
                      <a:pt x="743" y="6073"/>
                      <a:pt x="881" y="6078"/>
                    </a:cubicBezTo>
                    <a:cubicBezTo>
                      <a:pt x="902" y="6079"/>
                      <a:pt x="923" y="6080"/>
                      <a:pt x="944" y="6080"/>
                    </a:cubicBezTo>
                    <a:cubicBezTo>
                      <a:pt x="1055" y="6080"/>
                      <a:pt x="1171" y="6064"/>
                      <a:pt x="1285" y="6053"/>
                    </a:cubicBezTo>
                    <a:cubicBezTo>
                      <a:pt x="1464" y="6033"/>
                      <a:pt x="1645" y="6001"/>
                      <a:pt x="1824" y="5968"/>
                    </a:cubicBezTo>
                    <a:cubicBezTo>
                      <a:pt x="2113" y="5915"/>
                      <a:pt x="2399" y="5844"/>
                      <a:pt x="2679" y="5759"/>
                    </a:cubicBezTo>
                    <a:cubicBezTo>
                      <a:pt x="2758" y="5735"/>
                      <a:pt x="2838" y="5709"/>
                      <a:pt x="2917" y="5684"/>
                    </a:cubicBezTo>
                    <a:cubicBezTo>
                      <a:pt x="3077" y="5652"/>
                      <a:pt x="3238" y="5615"/>
                      <a:pt x="3395" y="5571"/>
                    </a:cubicBezTo>
                    <a:cubicBezTo>
                      <a:pt x="3845" y="5450"/>
                      <a:pt x="4284" y="5300"/>
                      <a:pt x="4713" y="5122"/>
                    </a:cubicBezTo>
                    <a:cubicBezTo>
                      <a:pt x="5164" y="4935"/>
                      <a:pt x="5616" y="4741"/>
                      <a:pt x="6049" y="4513"/>
                    </a:cubicBezTo>
                    <a:cubicBezTo>
                      <a:pt x="6483" y="4286"/>
                      <a:pt x="6912" y="4050"/>
                      <a:pt x="7318" y="3782"/>
                    </a:cubicBezTo>
                    <a:cubicBezTo>
                      <a:pt x="7747" y="3503"/>
                      <a:pt x="8160" y="3197"/>
                      <a:pt x="8552" y="2867"/>
                    </a:cubicBezTo>
                    <a:cubicBezTo>
                      <a:pt x="8909" y="2567"/>
                      <a:pt x="9250" y="2255"/>
                      <a:pt x="9588" y="1931"/>
                    </a:cubicBezTo>
                    <a:cubicBezTo>
                      <a:pt x="9615" y="1905"/>
                      <a:pt x="9642" y="1880"/>
                      <a:pt x="9669" y="1855"/>
                    </a:cubicBezTo>
                    <a:cubicBezTo>
                      <a:pt x="9720" y="1808"/>
                      <a:pt x="9768" y="1763"/>
                      <a:pt x="9820" y="1714"/>
                    </a:cubicBezTo>
                    <a:cubicBezTo>
                      <a:pt x="9959" y="1584"/>
                      <a:pt x="10097" y="1448"/>
                      <a:pt x="10223" y="1304"/>
                    </a:cubicBezTo>
                    <a:cubicBezTo>
                      <a:pt x="10240" y="1284"/>
                      <a:pt x="10258" y="1265"/>
                      <a:pt x="10275" y="1244"/>
                    </a:cubicBezTo>
                    <a:cubicBezTo>
                      <a:pt x="10316" y="1203"/>
                      <a:pt x="10354" y="1163"/>
                      <a:pt x="10395" y="1121"/>
                    </a:cubicBezTo>
                    <a:cubicBezTo>
                      <a:pt x="10445" y="1066"/>
                      <a:pt x="10491" y="1010"/>
                      <a:pt x="10534" y="952"/>
                    </a:cubicBezTo>
                    <a:cubicBezTo>
                      <a:pt x="10554" y="912"/>
                      <a:pt x="10567" y="867"/>
                      <a:pt x="10586" y="827"/>
                    </a:cubicBezTo>
                    <a:cubicBezTo>
                      <a:pt x="10660" y="632"/>
                      <a:pt x="10539" y="394"/>
                      <a:pt x="10369" y="299"/>
                    </a:cubicBezTo>
                    <a:cubicBezTo>
                      <a:pt x="10298" y="256"/>
                      <a:pt x="10217" y="234"/>
                      <a:pt x="10136" y="234"/>
                    </a:cubicBezTo>
                    <a:cubicBezTo>
                      <a:pt x="10068" y="234"/>
                      <a:pt x="10000" y="249"/>
                      <a:pt x="9938" y="280"/>
                    </a:cubicBezTo>
                    <a:cubicBezTo>
                      <a:pt x="9931" y="265"/>
                      <a:pt x="9924" y="251"/>
                      <a:pt x="9914" y="236"/>
                    </a:cubicBezTo>
                    <a:cubicBezTo>
                      <a:pt x="9833" y="92"/>
                      <a:pt x="9665" y="0"/>
                      <a:pt x="9500" y="0"/>
                    </a:cubicBezTo>
                    <a:cubicBezTo>
                      <a:pt x="9498" y="0"/>
                      <a:pt x="9496" y="0"/>
                      <a:pt x="9494"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1667;p43">
                <a:extLst>
                  <a:ext uri="{FF2B5EF4-FFF2-40B4-BE49-F238E27FC236}">
                    <a16:creationId xmlns:a16="http://schemas.microsoft.com/office/drawing/2014/main" xmlns="" id="{2ECA2E13-AAAC-42CA-BA43-2D088621DE64}"/>
                  </a:ext>
                </a:extLst>
              </p:cNvPr>
              <p:cNvSpPr/>
              <p:nvPr/>
            </p:nvSpPr>
            <p:spPr>
              <a:xfrm>
                <a:off x="4896525" y="3654875"/>
                <a:ext cx="224500" cy="543375"/>
              </a:xfrm>
              <a:custGeom>
                <a:avLst/>
                <a:gdLst/>
                <a:ahLst/>
                <a:cxnLst/>
                <a:rect l="l" t="t" r="r" b="b"/>
                <a:pathLst>
                  <a:path w="8980" h="21735" extrusionOk="0">
                    <a:moveTo>
                      <a:pt x="4839" y="6035"/>
                    </a:moveTo>
                    <a:cubicBezTo>
                      <a:pt x="4841" y="6040"/>
                      <a:pt x="4843" y="6045"/>
                      <a:pt x="4845" y="6050"/>
                    </a:cubicBezTo>
                    <a:lnTo>
                      <a:pt x="4845" y="6050"/>
                    </a:lnTo>
                    <a:cubicBezTo>
                      <a:pt x="4843" y="6045"/>
                      <a:pt x="4841" y="6040"/>
                      <a:pt x="4839" y="6035"/>
                    </a:cubicBezTo>
                    <a:close/>
                    <a:moveTo>
                      <a:pt x="811" y="0"/>
                    </a:moveTo>
                    <a:cubicBezTo>
                      <a:pt x="707" y="0"/>
                      <a:pt x="605" y="26"/>
                      <a:pt x="515" y="77"/>
                    </a:cubicBezTo>
                    <a:cubicBezTo>
                      <a:pt x="502" y="76"/>
                      <a:pt x="489" y="75"/>
                      <a:pt x="476" y="75"/>
                    </a:cubicBezTo>
                    <a:cubicBezTo>
                      <a:pt x="437" y="75"/>
                      <a:pt x="398" y="81"/>
                      <a:pt x="360" y="92"/>
                    </a:cubicBezTo>
                    <a:cubicBezTo>
                      <a:pt x="244" y="123"/>
                      <a:pt x="143" y="199"/>
                      <a:pt x="82" y="305"/>
                    </a:cubicBezTo>
                    <a:cubicBezTo>
                      <a:pt x="19" y="415"/>
                      <a:pt x="1" y="545"/>
                      <a:pt x="34" y="668"/>
                    </a:cubicBezTo>
                    <a:cubicBezTo>
                      <a:pt x="64" y="774"/>
                      <a:pt x="143" y="902"/>
                      <a:pt x="249" y="951"/>
                    </a:cubicBezTo>
                    <a:cubicBezTo>
                      <a:pt x="515" y="1072"/>
                      <a:pt x="783" y="1186"/>
                      <a:pt x="1047" y="1300"/>
                    </a:cubicBezTo>
                    <a:cubicBezTo>
                      <a:pt x="1102" y="1340"/>
                      <a:pt x="1160" y="1377"/>
                      <a:pt x="1215" y="1413"/>
                    </a:cubicBezTo>
                    <a:cubicBezTo>
                      <a:pt x="1601" y="1677"/>
                      <a:pt x="1989" y="1938"/>
                      <a:pt x="2379" y="2203"/>
                    </a:cubicBezTo>
                    <a:cubicBezTo>
                      <a:pt x="2490" y="2280"/>
                      <a:pt x="2604" y="2353"/>
                      <a:pt x="2714" y="2430"/>
                    </a:cubicBezTo>
                    <a:cubicBezTo>
                      <a:pt x="2800" y="2485"/>
                      <a:pt x="2891" y="2536"/>
                      <a:pt x="2985" y="2581"/>
                    </a:cubicBezTo>
                    <a:cubicBezTo>
                      <a:pt x="3017" y="2598"/>
                      <a:pt x="3051" y="2611"/>
                      <a:pt x="3087" y="2620"/>
                    </a:cubicBezTo>
                    <a:cubicBezTo>
                      <a:pt x="3154" y="2697"/>
                      <a:pt x="3216" y="2776"/>
                      <a:pt x="3276" y="2851"/>
                    </a:cubicBezTo>
                    <a:cubicBezTo>
                      <a:pt x="3426" y="3050"/>
                      <a:pt x="3570" y="3251"/>
                      <a:pt x="3711" y="3450"/>
                    </a:cubicBezTo>
                    <a:cubicBezTo>
                      <a:pt x="3869" y="3671"/>
                      <a:pt x="3987" y="3917"/>
                      <a:pt x="4098" y="4163"/>
                    </a:cubicBezTo>
                    <a:cubicBezTo>
                      <a:pt x="4212" y="4448"/>
                      <a:pt x="4310" y="4747"/>
                      <a:pt x="4419" y="5032"/>
                    </a:cubicBezTo>
                    <a:cubicBezTo>
                      <a:pt x="4561" y="5395"/>
                      <a:pt x="4718" y="5748"/>
                      <a:pt x="4872" y="6108"/>
                    </a:cubicBezTo>
                    <a:cubicBezTo>
                      <a:pt x="4862" y="6088"/>
                      <a:pt x="4854" y="6070"/>
                      <a:pt x="4845" y="6050"/>
                    </a:cubicBezTo>
                    <a:lnTo>
                      <a:pt x="4845" y="6050"/>
                    </a:lnTo>
                    <a:cubicBezTo>
                      <a:pt x="5106" y="6684"/>
                      <a:pt x="5255" y="7358"/>
                      <a:pt x="5426" y="8024"/>
                    </a:cubicBezTo>
                    <a:cubicBezTo>
                      <a:pt x="5522" y="8406"/>
                      <a:pt x="5609" y="8792"/>
                      <a:pt x="5690" y="9177"/>
                    </a:cubicBezTo>
                    <a:cubicBezTo>
                      <a:pt x="5756" y="9496"/>
                      <a:pt x="5840" y="9811"/>
                      <a:pt x="5897" y="10135"/>
                    </a:cubicBezTo>
                    <a:cubicBezTo>
                      <a:pt x="5937" y="10454"/>
                      <a:pt x="5966" y="10773"/>
                      <a:pt x="5983" y="11094"/>
                    </a:cubicBezTo>
                    <a:cubicBezTo>
                      <a:pt x="6003" y="11456"/>
                      <a:pt x="6003" y="11820"/>
                      <a:pt x="6003" y="12184"/>
                    </a:cubicBezTo>
                    <a:lnTo>
                      <a:pt x="6003" y="12294"/>
                    </a:lnTo>
                    <a:cubicBezTo>
                      <a:pt x="6009" y="12341"/>
                      <a:pt x="6016" y="12389"/>
                      <a:pt x="6020" y="12436"/>
                    </a:cubicBezTo>
                    <a:cubicBezTo>
                      <a:pt x="6017" y="12720"/>
                      <a:pt x="6010" y="12998"/>
                      <a:pt x="5987" y="13282"/>
                    </a:cubicBezTo>
                    <a:cubicBezTo>
                      <a:pt x="5958" y="13614"/>
                      <a:pt x="5915" y="13953"/>
                      <a:pt x="5867" y="14283"/>
                    </a:cubicBezTo>
                    <a:cubicBezTo>
                      <a:pt x="5816" y="14655"/>
                      <a:pt x="5757" y="15021"/>
                      <a:pt x="5686" y="15388"/>
                    </a:cubicBezTo>
                    <a:cubicBezTo>
                      <a:pt x="5631" y="15681"/>
                      <a:pt x="5572" y="15979"/>
                      <a:pt x="5510" y="16269"/>
                    </a:cubicBezTo>
                    <a:lnTo>
                      <a:pt x="5452" y="16544"/>
                    </a:lnTo>
                    <a:lnTo>
                      <a:pt x="5410" y="16655"/>
                    </a:lnTo>
                    <a:cubicBezTo>
                      <a:pt x="5323" y="17094"/>
                      <a:pt x="5195" y="17519"/>
                      <a:pt x="5044" y="17940"/>
                    </a:cubicBezTo>
                    <a:cubicBezTo>
                      <a:pt x="4901" y="18336"/>
                      <a:pt x="4769" y="18732"/>
                      <a:pt x="4622" y="19122"/>
                    </a:cubicBezTo>
                    <a:cubicBezTo>
                      <a:pt x="4370" y="19715"/>
                      <a:pt x="4072" y="20293"/>
                      <a:pt x="3682" y="20809"/>
                    </a:cubicBezTo>
                    <a:cubicBezTo>
                      <a:pt x="3646" y="20854"/>
                      <a:pt x="3609" y="20894"/>
                      <a:pt x="3572" y="20935"/>
                    </a:cubicBezTo>
                    <a:cubicBezTo>
                      <a:pt x="3433" y="21092"/>
                      <a:pt x="3389" y="21310"/>
                      <a:pt x="3499" y="21505"/>
                    </a:cubicBezTo>
                    <a:cubicBezTo>
                      <a:pt x="3588" y="21652"/>
                      <a:pt x="3746" y="21735"/>
                      <a:pt x="3908" y="21735"/>
                    </a:cubicBezTo>
                    <a:cubicBezTo>
                      <a:pt x="3988" y="21735"/>
                      <a:pt x="4070" y="21714"/>
                      <a:pt x="4145" y="21672"/>
                    </a:cubicBezTo>
                    <a:cubicBezTo>
                      <a:pt x="4261" y="21603"/>
                      <a:pt x="4372" y="21497"/>
                      <a:pt x="4472" y="21400"/>
                    </a:cubicBezTo>
                    <a:cubicBezTo>
                      <a:pt x="4600" y="21282"/>
                      <a:pt x="4721" y="21166"/>
                      <a:pt x="4842" y="21044"/>
                    </a:cubicBezTo>
                    <a:cubicBezTo>
                      <a:pt x="4925" y="20961"/>
                      <a:pt x="5010" y="20872"/>
                      <a:pt x="5095" y="20784"/>
                    </a:cubicBezTo>
                    <a:cubicBezTo>
                      <a:pt x="5119" y="20831"/>
                      <a:pt x="5153" y="20872"/>
                      <a:pt x="5193" y="20906"/>
                    </a:cubicBezTo>
                    <a:cubicBezTo>
                      <a:pt x="5250" y="20962"/>
                      <a:pt x="5322" y="21004"/>
                      <a:pt x="5399" y="21026"/>
                    </a:cubicBezTo>
                    <a:cubicBezTo>
                      <a:pt x="5439" y="21037"/>
                      <a:pt x="5477" y="21042"/>
                      <a:pt x="5513" y="21042"/>
                    </a:cubicBezTo>
                    <a:cubicBezTo>
                      <a:pt x="5599" y="21042"/>
                      <a:pt x="5677" y="21015"/>
                      <a:pt x="5762" y="20979"/>
                    </a:cubicBezTo>
                    <a:cubicBezTo>
                      <a:pt x="6031" y="20864"/>
                      <a:pt x="6210" y="20587"/>
                      <a:pt x="6393" y="20374"/>
                    </a:cubicBezTo>
                    <a:cubicBezTo>
                      <a:pt x="6588" y="20142"/>
                      <a:pt x="6773" y="19908"/>
                      <a:pt x="6922" y="19647"/>
                    </a:cubicBezTo>
                    <a:cubicBezTo>
                      <a:pt x="7161" y="19229"/>
                      <a:pt x="7278" y="18752"/>
                      <a:pt x="7374" y="18285"/>
                    </a:cubicBezTo>
                    <a:cubicBezTo>
                      <a:pt x="7425" y="18043"/>
                      <a:pt x="7455" y="17793"/>
                      <a:pt x="7489" y="17551"/>
                    </a:cubicBezTo>
                    <a:cubicBezTo>
                      <a:pt x="7554" y="17085"/>
                      <a:pt x="7607" y="16615"/>
                      <a:pt x="7658" y="16146"/>
                    </a:cubicBezTo>
                    <a:cubicBezTo>
                      <a:pt x="7712" y="15636"/>
                      <a:pt x="7756" y="15129"/>
                      <a:pt x="7775" y="14615"/>
                    </a:cubicBezTo>
                    <a:cubicBezTo>
                      <a:pt x="7791" y="14126"/>
                      <a:pt x="7780" y="13638"/>
                      <a:pt x="7745" y="13150"/>
                    </a:cubicBezTo>
                    <a:cubicBezTo>
                      <a:pt x="7790" y="13128"/>
                      <a:pt x="7829" y="13098"/>
                      <a:pt x="7863" y="13061"/>
                    </a:cubicBezTo>
                    <a:cubicBezTo>
                      <a:pt x="7936" y="12992"/>
                      <a:pt x="7970" y="12904"/>
                      <a:pt x="7999" y="12809"/>
                    </a:cubicBezTo>
                    <a:cubicBezTo>
                      <a:pt x="8021" y="12728"/>
                      <a:pt x="8017" y="12614"/>
                      <a:pt x="8021" y="12530"/>
                    </a:cubicBezTo>
                    <a:cubicBezTo>
                      <a:pt x="8021" y="12465"/>
                      <a:pt x="8017" y="12393"/>
                      <a:pt x="8017" y="12328"/>
                    </a:cubicBezTo>
                    <a:cubicBezTo>
                      <a:pt x="8017" y="12096"/>
                      <a:pt x="8013" y="11869"/>
                      <a:pt x="8013" y="11641"/>
                    </a:cubicBezTo>
                    <a:lnTo>
                      <a:pt x="8013" y="11286"/>
                    </a:lnTo>
                    <a:cubicBezTo>
                      <a:pt x="8004" y="11220"/>
                      <a:pt x="8005" y="11155"/>
                      <a:pt x="8017" y="11091"/>
                    </a:cubicBezTo>
                    <a:cubicBezTo>
                      <a:pt x="8021" y="10811"/>
                      <a:pt x="8025" y="10535"/>
                      <a:pt x="8031" y="10261"/>
                    </a:cubicBezTo>
                    <a:cubicBezTo>
                      <a:pt x="8031" y="10241"/>
                      <a:pt x="8033" y="10220"/>
                      <a:pt x="8035" y="10202"/>
                    </a:cubicBezTo>
                    <a:cubicBezTo>
                      <a:pt x="8121" y="10319"/>
                      <a:pt x="8256" y="10389"/>
                      <a:pt x="8401" y="10389"/>
                    </a:cubicBezTo>
                    <a:cubicBezTo>
                      <a:pt x="8403" y="10389"/>
                      <a:pt x="8404" y="10389"/>
                      <a:pt x="8405" y="10389"/>
                    </a:cubicBezTo>
                    <a:cubicBezTo>
                      <a:pt x="8484" y="10388"/>
                      <a:pt x="8561" y="10368"/>
                      <a:pt x="8630" y="10330"/>
                    </a:cubicBezTo>
                    <a:lnTo>
                      <a:pt x="8645" y="10301"/>
                    </a:lnTo>
                    <a:cubicBezTo>
                      <a:pt x="8673" y="10283"/>
                      <a:pt x="8699" y="10261"/>
                      <a:pt x="8722" y="10236"/>
                    </a:cubicBezTo>
                    <a:cubicBezTo>
                      <a:pt x="8814" y="10151"/>
                      <a:pt x="8839" y="10048"/>
                      <a:pt x="8862" y="9894"/>
                    </a:cubicBezTo>
                    <a:lnTo>
                      <a:pt x="8884" y="9849"/>
                    </a:lnTo>
                    <a:cubicBezTo>
                      <a:pt x="8920" y="9487"/>
                      <a:pt x="8939" y="9122"/>
                      <a:pt x="8953" y="8763"/>
                    </a:cubicBezTo>
                    <a:cubicBezTo>
                      <a:pt x="8979" y="8261"/>
                      <a:pt x="8979" y="7757"/>
                      <a:pt x="8957" y="7254"/>
                    </a:cubicBezTo>
                    <a:cubicBezTo>
                      <a:pt x="8943" y="6923"/>
                      <a:pt x="8906" y="6594"/>
                      <a:pt x="8862" y="6267"/>
                    </a:cubicBezTo>
                    <a:cubicBezTo>
                      <a:pt x="8829" y="5900"/>
                      <a:pt x="8781" y="5539"/>
                      <a:pt x="8722" y="5177"/>
                    </a:cubicBezTo>
                    <a:cubicBezTo>
                      <a:pt x="8685" y="4946"/>
                      <a:pt x="8645" y="4717"/>
                      <a:pt x="8597" y="4489"/>
                    </a:cubicBezTo>
                    <a:cubicBezTo>
                      <a:pt x="8554" y="4285"/>
                      <a:pt x="8506" y="4064"/>
                      <a:pt x="8392" y="3881"/>
                    </a:cubicBezTo>
                    <a:cubicBezTo>
                      <a:pt x="8320" y="3764"/>
                      <a:pt x="8203" y="3684"/>
                      <a:pt x="8069" y="3661"/>
                    </a:cubicBezTo>
                    <a:cubicBezTo>
                      <a:pt x="8031" y="3573"/>
                      <a:pt x="7987" y="3492"/>
                      <a:pt x="7944" y="3407"/>
                    </a:cubicBezTo>
                    <a:cubicBezTo>
                      <a:pt x="7888" y="3305"/>
                      <a:pt x="7822" y="3207"/>
                      <a:pt x="7749" y="3117"/>
                    </a:cubicBezTo>
                    <a:cubicBezTo>
                      <a:pt x="7709" y="3050"/>
                      <a:pt x="7655" y="2991"/>
                      <a:pt x="7591" y="2945"/>
                    </a:cubicBezTo>
                    <a:cubicBezTo>
                      <a:pt x="7469" y="2730"/>
                      <a:pt x="7327" y="2526"/>
                      <a:pt x="7166" y="2339"/>
                    </a:cubicBezTo>
                    <a:cubicBezTo>
                      <a:pt x="7093" y="2254"/>
                      <a:pt x="6993" y="2189"/>
                      <a:pt x="6902" y="2123"/>
                    </a:cubicBezTo>
                    <a:cubicBezTo>
                      <a:pt x="6861" y="2104"/>
                      <a:pt x="6825" y="2091"/>
                      <a:pt x="6787" y="2075"/>
                    </a:cubicBezTo>
                    <a:cubicBezTo>
                      <a:pt x="6702" y="2036"/>
                      <a:pt x="6610" y="2012"/>
                      <a:pt x="6516" y="2006"/>
                    </a:cubicBezTo>
                    <a:cubicBezTo>
                      <a:pt x="6413" y="2006"/>
                      <a:pt x="6281" y="2049"/>
                      <a:pt x="6193" y="2100"/>
                    </a:cubicBezTo>
                    <a:cubicBezTo>
                      <a:pt x="6090" y="2169"/>
                      <a:pt x="6009" y="2263"/>
                      <a:pt x="5958" y="2376"/>
                    </a:cubicBezTo>
                    <a:cubicBezTo>
                      <a:pt x="5918" y="2277"/>
                      <a:pt x="5873" y="2173"/>
                      <a:pt x="5829" y="2075"/>
                    </a:cubicBezTo>
                    <a:cubicBezTo>
                      <a:pt x="5705" y="1799"/>
                      <a:pt x="5591" y="1490"/>
                      <a:pt x="5352" y="1297"/>
                    </a:cubicBezTo>
                    <a:cubicBezTo>
                      <a:pt x="5250" y="1212"/>
                      <a:pt x="5154" y="1156"/>
                      <a:pt x="5018" y="1156"/>
                    </a:cubicBezTo>
                    <a:cubicBezTo>
                      <a:pt x="4955" y="1157"/>
                      <a:pt x="4895" y="1172"/>
                      <a:pt x="4838" y="1196"/>
                    </a:cubicBezTo>
                    <a:cubicBezTo>
                      <a:pt x="4838" y="1194"/>
                      <a:pt x="4838" y="1194"/>
                      <a:pt x="4835" y="1190"/>
                    </a:cubicBezTo>
                    <a:cubicBezTo>
                      <a:pt x="4765" y="1131"/>
                      <a:pt x="4694" y="1073"/>
                      <a:pt x="4621" y="1021"/>
                    </a:cubicBezTo>
                    <a:cubicBezTo>
                      <a:pt x="4561" y="987"/>
                      <a:pt x="4499" y="958"/>
                      <a:pt x="4434" y="932"/>
                    </a:cubicBezTo>
                    <a:cubicBezTo>
                      <a:pt x="4369" y="924"/>
                      <a:pt x="4302" y="919"/>
                      <a:pt x="4236" y="907"/>
                    </a:cubicBezTo>
                    <a:lnTo>
                      <a:pt x="4210" y="907"/>
                    </a:lnTo>
                    <a:cubicBezTo>
                      <a:pt x="4155" y="853"/>
                      <a:pt x="4097" y="800"/>
                      <a:pt x="4034" y="753"/>
                    </a:cubicBezTo>
                    <a:cubicBezTo>
                      <a:pt x="3932" y="668"/>
                      <a:pt x="3818" y="591"/>
                      <a:pt x="3707" y="514"/>
                    </a:cubicBezTo>
                    <a:cubicBezTo>
                      <a:pt x="3686" y="492"/>
                      <a:pt x="3664" y="475"/>
                      <a:pt x="3642" y="451"/>
                    </a:cubicBezTo>
                    <a:cubicBezTo>
                      <a:pt x="3617" y="430"/>
                      <a:pt x="3593" y="408"/>
                      <a:pt x="3568" y="386"/>
                    </a:cubicBezTo>
                    <a:cubicBezTo>
                      <a:pt x="3487" y="320"/>
                      <a:pt x="3439" y="297"/>
                      <a:pt x="3345" y="258"/>
                    </a:cubicBezTo>
                    <a:cubicBezTo>
                      <a:pt x="3306" y="243"/>
                      <a:pt x="3265" y="236"/>
                      <a:pt x="3223" y="236"/>
                    </a:cubicBezTo>
                    <a:cubicBezTo>
                      <a:pt x="3098" y="236"/>
                      <a:pt x="2968" y="296"/>
                      <a:pt x="2885" y="378"/>
                    </a:cubicBezTo>
                    <a:cubicBezTo>
                      <a:pt x="2842" y="425"/>
                      <a:pt x="2806" y="480"/>
                      <a:pt x="2783" y="540"/>
                    </a:cubicBezTo>
                    <a:cubicBezTo>
                      <a:pt x="2770" y="539"/>
                      <a:pt x="2757" y="539"/>
                      <a:pt x="2745" y="539"/>
                    </a:cubicBezTo>
                    <a:cubicBezTo>
                      <a:pt x="2664" y="539"/>
                      <a:pt x="2585" y="560"/>
                      <a:pt x="2515" y="600"/>
                    </a:cubicBezTo>
                    <a:cubicBezTo>
                      <a:pt x="2470" y="625"/>
                      <a:pt x="2431" y="659"/>
                      <a:pt x="2397" y="698"/>
                    </a:cubicBezTo>
                    <a:cubicBezTo>
                      <a:pt x="2265" y="603"/>
                      <a:pt x="2133" y="510"/>
                      <a:pt x="1993" y="426"/>
                    </a:cubicBezTo>
                    <a:cubicBezTo>
                      <a:pt x="1810" y="317"/>
                      <a:pt x="1615" y="232"/>
                      <a:pt x="1417" y="147"/>
                    </a:cubicBezTo>
                    <a:cubicBezTo>
                      <a:pt x="1244" y="73"/>
                      <a:pt x="1028" y="0"/>
                      <a:pt x="826" y="0"/>
                    </a:cubicBezTo>
                    <a:cubicBezTo>
                      <a:pt x="821" y="0"/>
                      <a:pt x="816" y="0"/>
                      <a:pt x="811"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1668;p43">
                <a:extLst>
                  <a:ext uri="{FF2B5EF4-FFF2-40B4-BE49-F238E27FC236}">
                    <a16:creationId xmlns:a16="http://schemas.microsoft.com/office/drawing/2014/main" xmlns="" id="{5F4DCD4F-9F1B-4A30-8A13-D3DACA823FA6}"/>
                  </a:ext>
                </a:extLst>
              </p:cNvPr>
              <p:cNvSpPr/>
              <p:nvPr/>
            </p:nvSpPr>
            <p:spPr>
              <a:xfrm>
                <a:off x="5047225" y="3856175"/>
                <a:ext cx="882600" cy="1129550"/>
              </a:xfrm>
              <a:custGeom>
                <a:avLst/>
                <a:gdLst/>
                <a:ahLst/>
                <a:cxnLst/>
                <a:rect l="l" t="t" r="r" b="b"/>
                <a:pathLst>
                  <a:path w="35304" h="45182" extrusionOk="0">
                    <a:moveTo>
                      <a:pt x="3702" y="1"/>
                    </a:moveTo>
                    <a:lnTo>
                      <a:pt x="3702" y="2"/>
                    </a:lnTo>
                    <a:cubicBezTo>
                      <a:pt x="3494" y="2"/>
                      <a:pt x="3328" y="100"/>
                      <a:pt x="3247" y="272"/>
                    </a:cubicBezTo>
                    <a:cubicBezTo>
                      <a:pt x="3187" y="381"/>
                      <a:pt x="3172" y="503"/>
                      <a:pt x="3156" y="619"/>
                    </a:cubicBezTo>
                    <a:lnTo>
                      <a:pt x="3134" y="741"/>
                    </a:lnTo>
                    <a:cubicBezTo>
                      <a:pt x="3078" y="1119"/>
                      <a:pt x="3005" y="1427"/>
                      <a:pt x="2912" y="1682"/>
                    </a:cubicBezTo>
                    <a:lnTo>
                      <a:pt x="2836" y="1839"/>
                    </a:lnTo>
                    <a:cubicBezTo>
                      <a:pt x="2815" y="1995"/>
                      <a:pt x="2786" y="2094"/>
                      <a:pt x="2699" y="2180"/>
                    </a:cubicBezTo>
                    <a:cubicBezTo>
                      <a:pt x="2675" y="2206"/>
                      <a:pt x="2648" y="2229"/>
                      <a:pt x="2618" y="2246"/>
                    </a:cubicBezTo>
                    <a:lnTo>
                      <a:pt x="2568" y="2337"/>
                    </a:lnTo>
                    <a:cubicBezTo>
                      <a:pt x="2491" y="2485"/>
                      <a:pt x="2447" y="2570"/>
                      <a:pt x="2413" y="2659"/>
                    </a:cubicBezTo>
                    <a:cubicBezTo>
                      <a:pt x="2236" y="2689"/>
                      <a:pt x="2117" y="2764"/>
                      <a:pt x="2045" y="2887"/>
                    </a:cubicBezTo>
                    <a:cubicBezTo>
                      <a:pt x="1968" y="3018"/>
                      <a:pt x="1976" y="3151"/>
                      <a:pt x="1994" y="3265"/>
                    </a:cubicBezTo>
                    <a:lnTo>
                      <a:pt x="2039" y="3529"/>
                    </a:lnTo>
                    <a:lnTo>
                      <a:pt x="2082" y="3791"/>
                    </a:lnTo>
                    <a:cubicBezTo>
                      <a:pt x="2141" y="4222"/>
                      <a:pt x="2172" y="4659"/>
                      <a:pt x="2177" y="5095"/>
                    </a:cubicBezTo>
                    <a:cubicBezTo>
                      <a:pt x="2185" y="5467"/>
                      <a:pt x="2185" y="5837"/>
                      <a:pt x="2181" y="6210"/>
                    </a:cubicBezTo>
                    <a:lnTo>
                      <a:pt x="2181" y="6792"/>
                    </a:lnTo>
                    <a:cubicBezTo>
                      <a:pt x="2185" y="7213"/>
                      <a:pt x="2185" y="7635"/>
                      <a:pt x="2152" y="8058"/>
                    </a:cubicBezTo>
                    <a:cubicBezTo>
                      <a:pt x="2122" y="8486"/>
                      <a:pt x="2086" y="8916"/>
                      <a:pt x="2037" y="9345"/>
                    </a:cubicBezTo>
                    <a:cubicBezTo>
                      <a:pt x="1994" y="9642"/>
                      <a:pt x="1924" y="9924"/>
                      <a:pt x="1840" y="10211"/>
                    </a:cubicBezTo>
                    <a:cubicBezTo>
                      <a:pt x="1806" y="10340"/>
                      <a:pt x="1763" y="10463"/>
                      <a:pt x="1718" y="10588"/>
                    </a:cubicBezTo>
                    <a:lnTo>
                      <a:pt x="1666" y="10739"/>
                    </a:lnTo>
                    <a:cubicBezTo>
                      <a:pt x="1609" y="10902"/>
                      <a:pt x="1550" y="11068"/>
                      <a:pt x="1483" y="11230"/>
                    </a:cubicBezTo>
                    <a:cubicBezTo>
                      <a:pt x="1322" y="11599"/>
                      <a:pt x="1164" y="11881"/>
                      <a:pt x="985" y="12121"/>
                    </a:cubicBezTo>
                    <a:cubicBezTo>
                      <a:pt x="933" y="12191"/>
                      <a:pt x="882" y="12249"/>
                      <a:pt x="835" y="12302"/>
                    </a:cubicBezTo>
                    <a:lnTo>
                      <a:pt x="571" y="12600"/>
                    </a:lnTo>
                    <a:cubicBezTo>
                      <a:pt x="494" y="12697"/>
                      <a:pt x="416" y="12791"/>
                      <a:pt x="343" y="12891"/>
                    </a:cubicBezTo>
                    <a:lnTo>
                      <a:pt x="284" y="12979"/>
                    </a:lnTo>
                    <a:cubicBezTo>
                      <a:pt x="218" y="13049"/>
                      <a:pt x="185" y="13089"/>
                      <a:pt x="155" y="13138"/>
                    </a:cubicBezTo>
                    <a:cubicBezTo>
                      <a:pt x="57" y="13260"/>
                      <a:pt x="41" y="13433"/>
                      <a:pt x="27" y="13586"/>
                    </a:cubicBezTo>
                    <a:cubicBezTo>
                      <a:pt x="1" y="13854"/>
                      <a:pt x="15" y="14075"/>
                      <a:pt x="29" y="14289"/>
                    </a:cubicBezTo>
                    <a:cubicBezTo>
                      <a:pt x="44" y="14506"/>
                      <a:pt x="62" y="14722"/>
                      <a:pt x="80" y="14935"/>
                    </a:cubicBezTo>
                    <a:cubicBezTo>
                      <a:pt x="118" y="15317"/>
                      <a:pt x="147" y="15684"/>
                      <a:pt x="151" y="16051"/>
                    </a:cubicBezTo>
                    <a:cubicBezTo>
                      <a:pt x="155" y="16216"/>
                      <a:pt x="159" y="16331"/>
                      <a:pt x="184" y="16457"/>
                    </a:cubicBezTo>
                    <a:cubicBezTo>
                      <a:pt x="230" y="16650"/>
                      <a:pt x="373" y="16832"/>
                      <a:pt x="603" y="16980"/>
                    </a:cubicBezTo>
                    <a:cubicBezTo>
                      <a:pt x="850" y="17151"/>
                      <a:pt x="1179" y="17214"/>
                      <a:pt x="1416" y="17261"/>
                    </a:cubicBezTo>
                    <a:cubicBezTo>
                      <a:pt x="1922" y="17357"/>
                      <a:pt x="2328" y="17466"/>
                      <a:pt x="2690" y="17603"/>
                    </a:cubicBezTo>
                    <a:cubicBezTo>
                      <a:pt x="2886" y="17696"/>
                      <a:pt x="3070" y="17808"/>
                      <a:pt x="3249" y="17926"/>
                    </a:cubicBezTo>
                    <a:lnTo>
                      <a:pt x="3364" y="17995"/>
                    </a:lnTo>
                    <a:lnTo>
                      <a:pt x="3605" y="18151"/>
                    </a:lnTo>
                    <a:cubicBezTo>
                      <a:pt x="3738" y="18235"/>
                      <a:pt x="3866" y="18314"/>
                      <a:pt x="3997" y="18391"/>
                    </a:cubicBezTo>
                    <a:cubicBezTo>
                      <a:pt x="4039" y="18420"/>
                      <a:pt x="4083" y="18445"/>
                      <a:pt x="4128" y="18467"/>
                    </a:cubicBezTo>
                    <a:cubicBezTo>
                      <a:pt x="4325" y="18573"/>
                      <a:pt x="4435" y="18635"/>
                      <a:pt x="4541" y="18704"/>
                    </a:cubicBezTo>
                    <a:cubicBezTo>
                      <a:pt x="4689" y="18803"/>
                      <a:pt x="4835" y="18913"/>
                      <a:pt x="4975" y="19020"/>
                    </a:cubicBezTo>
                    <a:cubicBezTo>
                      <a:pt x="5078" y="19101"/>
                      <a:pt x="5142" y="19144"/>
                      <a:pt x="5198" y="19185"/>
                    </a:cubicBezTo>
                    <a:lnTo>
                      <a:pt x="5283" y="19244"/>
                    </a:lnTo>
                    <a:lnTo>
                      <a:pt x="5440" y="19361"/>
                    </a:lnTo>
                    <a:lnTo>
                      <a:pt x="5672" y="19512"/>
                    </a:lnTo>
                    <a:cubicBezTo>
                      <a:pt x="5785" y="19585"/>
                      <a:pt x="5899" y="19660"/>
                      <a:pt x="6005" y="19739"/>
                    </a:cubicBezTo>
                    <a:lnTo>
                      <a:pt x="6273" y="19948"/>
                    </a:lnTo>
                    <a:lnTo>
                      <a:pt x="6541" y="20162"/>
                    </a:lnTo>
                    <a:lnTo>
                      <a:pt x="6851" y="20385"/>
                    </a:lnTo>
                    <a:lnTo>
                      <a:pt x="7034" y="20521"/>
                    </a:lnTo>
                    <a:lnTo>
                      <a:pt x="7148" y="20609"/>
                    </a:lnTo>
                    <a:lnTo>
                      <a:pt x="7246" y="20648"/>
                    </a:lnTo>
                    <a:cubicBezTo>
                      <a:pt x="7464" y="20849"/>
                      <a:pt x="7665" y="20982"/>
                      <a:pt x="7861" y="21112"/>
                    </a:cubicBezTo>
                    <a:lnTo>
                      <a:pt x="8012" y="21211"/>
                    </a:lnTo>
                    <a:lnTo>
                      <a:pt x="8268" y="21384"/>
                    </a:lnTo>
                    <a:lnTo>
                      <a:pt x="8536" y="21581"/>
                    </a:lnTo>
                    <a:lnTo>
                      <a:pt x="8642" y="21658"/>
                    </a:lnTo>
                    <a:lnTo>
                      <a:pt x="8812" y="21780"/>
                    </a:lnTo>
                    <a:lnTo>
                      <a:pt x="9461" y="22217"/>
                    </a:lnTo>
                    <a:lnTo>
                      <a:pt x="9912" y="22573"/>
                    </a:lnTo>
                    <a:cubicBezTo>
                      <a:pt x="10132" y="22750"/>
                      <a:pt x="10357" y="22925"/>
                      <a:pt x="10580" y="23095"/>
                    </a:cubicBezTo>
                    <a:lnTo>
                      <a:pt x="10682" y="23179"/>
                    </a:lnTo>
                    <a:lnTo>
                      <a:pt x="10790" y="23260"/>
                    </a:lnTo>
                    <a:lnTo>
                      <a:pt x="10790" y="23260"/>
                    </a:lnTo>
                    <a:lnTo>
                      <a:pt x="10733" y="23143"/>
                    </a:lnTo>
                    <a:lnTo>
                      <a:pt x="10733" y="23143"/>
                    </a:lnTo>
                    <a:cubicBezTo>
                      <a:pt x="10861" y="23305"/>
                      <a:pt x="11021" y="23438"/>
                      <a:pt x="11182" y="23568"/>
                    </a:cubicBezTo>
                    <a:lnTo>
                      <a:pt x="11634" y="23949"/>
                    </a:lnTo>
                    <a:cubicBezTo>
                      <a:pt x="11952" y="24224"/>
                      <a:pt x="12255" y="24513"/>
                      <a:pt x="12544" y="24815"/>
                    </a:cubicBezTo>
                    <a:lnTo>
                      <a:pt x="12838" y="25116"/>
                    </a:lnTo>
                    <a:lnTo>
                      <a:pt x="13433" y="25725"/>
                    </a:lnTo>
                    <a:lnTo>
                      <a:pt x="13516" y="25813"/>
                    </a:lnTo>
                    <a:cubicBezTo>
                      <a:pt x="13762" y="26070"/>
                      <a:pt x="14008" y="26324"/>
                      <a:pt x="14269" y="26570"/>
                    </a:cubicBezTo>
                    <a:lnTo>
                      <a:pt x="14662" y="26929"/>
                    </a:lnTo>
                    <a:lnTo>
                      <a:pt x="14771" y="27029"/>
                    </a:lnTo>
                    <a:lnTo>
                      <a:pt x="14859" y="27108"/>
                    </a:lnTo>
                    <a:cubicBezTo>
                      <a:pt x="14969" y="27209"/>
                      <a:pt x="15077" y="27310"/>
                      <a:pt x="15183" y="27413"/>
                    </a:cubicBezTo>
                    <a:cubicBezTo>
                      <a:pt x="15494" y="27707"/>
                      <a:pt x="15807" y="28001"/>
                      <a:pt x="16126" y="28289"/>
                    </a:cubicBezTo>
                    <a:cubicBezTo>
                      <a:pt x="16332" y="28464"/>
                      <a:pt x="16527" y="28648"/>
                      <a:pt x="16721" y="28834"/>
                    </a:cubicBezTo>
                    <a:lnTo>
                      <a:pt x="16836" y="28940"/>
                    </a:lnTo>
                    <a:lnTo>
                      <a:pt x="17034" y="29128"/>
                    </a:lnTo>
                    <a:cubicBezTo>
                      <a:pt x="17202" y="29286"/>
                      <a:pt x="17374" y="29444"/>
                      <a:pt x="17551" y="29603"/>
                    </a:cubicBezTo>
                    <a:lnTo>
                      <a:pt x="17970" y="29988"/>
                    </a:lnTo>
                    <a:cubicBezTo>
                      <a:pt x="18113" y="30115"/>
                      <a:pt x="18245" y="30255"/>
                      <a:pt x="18377" y="30395"/>
                    </a:cubicBezTo>
                    <a:lnTo>
                      <a:pt x="18681" y="30714"/>
                    </a:lnTo>
                    <a:lnTo>
                      <a:pt x="18943" y="30974"/>
                    </a:lnTo>
                    <a:lnTo>
                      <a:pt x="19335" y="31371"/>
                    </a:lnTo>
                    <a:cubicBezTo>
                      <a:pt x="19794" y="31820"/>
                      <a:pt x="20241" y="32273"/>
                      <a:pt x="20670" y="32752"/>
                    </a:cubicBezTo>
                    <a:cubicBezTo>
                      <a:pt x="20799" y="32890"/>
                      <a:pt x="20923" y="33037"/>
                      <a:pt x="21048" y="33183"/>
                    </a:cubicBezTo>
                    <a:lnTo>
                      <a:pt x="21276" y="33452"/>
                    </a:lnTo>
                    <a:cubicBezTo>
                      <a:pt x="21365" y="33553"/>
                      <a:pt x="21445" y="33656"/>
                      <a:pt x="21529" y="33764"/>
                    </a:cubicBezTo>
                    <a:lnTo>
                      <a:pt x="21837" y="34153"/>
                    </a:lnTo>
                    <a:lnTo>
                      <a:pt x="22091" y="34464"/>
                    </a:lnTo>
                    <a:lnTo>
                      <a:pt x="22185" y="34581"/>
                    </a:lnTo>
                    <a:cubicBezTo>
                      <a:pt x="22480" y="34945"/>
                      <a:pt x="22746" y="35271"/>
                      <a:pt x="23005" y="35603"/>
                    </a:cubicBezTo>
                    <a:cubicBezTo>
                      <a:pt x="23195" y="35853"/>
                      <a:pt x="23342" y="36051"/>
                      <a:pt x="23490" y="36254"/>
                    </a:cubicBezTo>
                    <a:lnTo>
                      <a:pt x="23713" y="36551"/>
                    </a:lnTo>
                    <a:lnTo>
                      <a:pt x="23937" y="36849"/>
                    </a:lnTo>
                    <a:lnTo>
                      <a:pt x="24001" y="36918"/>
                    </a:lnTo>
                    <a:lnTo>
                      <a:pt x="24241" y="37251"/>
                    </a:lnTo>
                    <a:lnTo>
                      <a:pt x="24367" y="37420"/>
                    </a:lnTo>
                    <a:cubicBezTo>
                      <a:pt x="24531" y="37647"/>
                      <a:pt x="24701" y="37875"/>
                      <a:pt x="24877" y="38100"/>
                    </a:cubicBezTo>
                    <a:cubicBezTo>
                      <a:pt x="25231" y="38565"/>
                      <a:pt x="25530" y="38995"/>
                      <a:pt x="25826" y="39415"/>
                    </a:cubicBezTo>
                    <a:lnTo>
                      <a:pt x="25967" y="39615"/>
                    </a:lnTo>
                    <a:lnTo>
                      <a:pt x="26176" y="39917"/>
                    </a:lnTo>
                    <a:lnTo>
                      <a:pt x="26274" y="40063"/>
                    </a:lnTo>
                    <a:cubicBezTo>
                      <a:pt x="26457" y="40327"/>
                      <a:pt x="26641" y="40591"/>
                      <a:pt x="26818" y="40861"/>
                    </a:cubicBezTo>
                    <a:lnTo>
                      <a:pt x="27096" y="41308"/>
                    </a:lnTo>
                    <a:lnTo>
                      <a:pt x="27376" y="41755"/>
                    </a:lnTo>
                    <a:cubicBezTo>
                      <a:pt x="27660" y="42207"/>
                      <a:pt x="27939" y="42662"/>
                      <a:pt x="28215" y="43121"/>
                    </a:cubicBezTo>
                    <a:cubicBezTo>
                      <a:pt x="28481" y="43563"/>
                      <a:pt x="28673" y="43931"/>
                      <a:pt x="28821" y="44277"/>
                    </a:cubicBezTo>
                    <a:lnTo>
                      <a:pt x="28902" y="44467"/>
                    </a:lnTo>
                    <a:lnTo>
                      <a:pt x="28942" y="44563"/>
                    </a:lnTo>
                    <a:cubicBezTo>
                      <a:pt x="29000" y="44695"/>
                      <a:pt x="29028" y="44750"/>
                      <a:pt x="29064" y="44799"/>
                    </a:cubicBezTo>
                    <a:cubicBezTo>
                      <a:pt x="29133" y="44921"/>
                      <a:pt x="29219" y="45014"/>
                      <a:pt x="29316" y="45074"/>
                    </a:cubicBezTo>
                    <a:cubicBezTo>
                      <a:pt x="29415" y="45134"/>
                      <a:pt x="29526" y="45165"/>
                      <a:pt x="29690" y="45181"/>
                    </a:cubicBezTo>
                    <a:cubicBezTo>
                      <a:pt x="29889" y="45181"/>
                      <a:pt x="30055" y="45091"/>
                      <a:pt x="30192" y="45003"/>
                    </a:cubicBezTo>
                    <a:lnTo>
                      <a:pt x="30524" y="44810"/>
                    </a:lnTo>
                    <a:lnTo>
                      <a:pt x="30851" y="44615"/>
                    </a:lnTo>
                    <a:lnTo>
                      <a:pt x="31036" y="44497"/>
                    </a:lnTo>
                    <a:cubicBezTo>
                      <a:pt x="31198" y="44394"/>
                      <a:pt x="31357" y="44295"/>
                      <a:pt x="31528" y="44211"/>
                    </a:cubicBezTo>
                    <a:lnTo>
                      <a:pt x="31663" y="44160"/>
                    </a:lnTo>
                    <a:cubicBezTo>
                      <a:pt x="31839" y="44094"/>
                      <a:pt x="31976" y="44039"/>
                      <a:pt x="32106" y="43969"/>
                    </a:cubicBezTo>
                    <a:lnTo>
                      <a:pt x="32297" y="43858"/>
                    </a:lnTo>
                    <a:cubicBezTo>
                      <a:pt x="32459" y="43764"/>
                      <a:pt x="32520" y="43729"/>
                      <a:pt x="32585" y="43697"/>
                    </a:cubicBezTo>
                    <a:cubicBezTo>
                      <a:pt x="32669" y="43665"/>
                      <a:pt x="32750" y="43636"/>
                      <a:pt x="32835" y="43606"/>
                    </a:cubicBezTo>
                    <a:lnTo>
                      <a:pt x="32982" y="43555"/>
                    </a:lnTo>
                    <a:cubicBezTo>
                      <a:pt x="33158" y="43490"/>
                      <a:pt x="33263" y="43452"/>
                      <a:pt x="33365" y="43403"/>
                    </a:cubicBezTo>
                    <a:cubicBezTo>
                      <a:pt x="33548" y="43326"/>
                      <a:pt x="33724" y="43235"/>
                      <a:pt x="33901" y="43143"/>
                    </a:cubicBezTo>
                    <a:cubicBezTo>
                      <a:pt x="34154" y="43016"/>
                      <a:pt x="34386" y="42849"/>
                      <a:pt x="34586" y="42649"/>
                    </a:cubicBezTo>
                    <a:lnTo>
                      <a:pt x="34697" y="42539"/>
                    </a:lnTo>
                    <a:cubicBezTo>
                      <a:pt x="34821" y="42418"/>
                      <a:pt x="34946" y="42295"/>
                      <a:pt x="35050" y="42148"/>
                    </a:cubicBezTo>
                    <a:cubicBezTo>
                      <a:pt x="35205" y="41939"/>
                      <a:pt x="35285" y="41658"/>
                      <a:pt x="35294" y="41317"/>
                    </a:cubicBezTo>
                    <a:cubicBezTo>
                      <a:pt x="35303" y="40976"/>
                      <a:pt x="35144" y="40632"/>
                      <a:pt x="34988" y="40339"/>
                    </a:cubicBezTo>
                    <a:cubicBezTo>
                      <a:pt x="34830" y="40038"/>
                      <a:pt x="34665" y="39739"/>
                      <a:pt x="34501" y="39441"/>
                    </a:cubicBezTo>
                    <a:cubicBezTo>
                      <a:pt x="34294" y="39067"/>
                      <a:pt x="34089" y="38689"/>
                      <a:pt x="33890" y="38308"/>
                    </a:cubicBezTo>
                    <a:cubicBezTo>
                      <a:pt x="33681" y="37896"/>
                      <a:pt x="33461" y="37488"/>
                      <a:pt x="33236" y="37088"/>
                    </a:cubicBezTo>
                    <a:lnTo>
                      <a:pt x="33149" y="36927"/>
                    </a:lnTo>
                    <a:cubicBezTo>
                      <a:pt x="32984" y="36625"/>
                      <a:pt x="32822" y="36324"/>
                      <a:pt x="32660" y="36020"/>
                    </a:cubicBezTo>
                    <a:cubicBezTo>
                      <a:pt x="32602" y="35906"/>
                      <a:pt x="32542" y="35796"/>
                      <a:pt x="32481" y="35681"/>
                    </a:cubicBezTo>
                    <a:lnTo>
                      <a:pt x="32408" y="35553"/>
                    </a:lnTo>
                    <a:cubicBezTo>
                      <a:pt x="32253" y="35276"/>
                      <a:pt x="32150" y="35092"/>
                      <a:pt x="32055" y="34900"/>
                    </a:cubicBezTo>
                    <a:cubicBezTo>
                      <a:pt x="31872" y="34530"/>
                      <a:pt x="31669" y="34166"/>
                      <a:pt x="31464" y="33809"/>
                    </a:cubicBezTo>
                    <a:lnTo>
                      <a:pt x="31302" y="33535"/>
                    </a:lnTo>
                    <a:lnTo>
                      <a:pt x="31137" y="33259"/>
                    </a:lnTo>
                    <a:cubicBezTo>
                      <a:pt x="31086" y="33166"/>
                      <a:pt x="31034" y="33076"/>
                      <a:pt x="30987" y="32979"/>
                    </a:cubicBezTo>
                    <a:lnTo>
                      <a:pt x="30810" y="32658"/>
                    </a:lnTo>
                    <a:cubicBezTo>
                      <a:pt x="30609" y="32282"/>
                      <a:pt x="30418" y="31901"/>
                      <a:pt x="30239" y="31519"/>
                    </a:cubicBezTo>
                    <a:cubicBezTo>
                      <a:pt x="30091" y="31210"/>
                      <a:pt x="29938" y="30910"/>
                      <a:pt x="29783" y="30609"/>
                    </a:cubicBezTo>
                    <a:lnTo>
                      <a:pt x="29602" y="30260"/>
                    </a:lnTo>
                    <a:cubicBezTo>
                      <a:pt x="29500" y="30055"/>
                      <a:pt x="29401" y="29846"/>
                      <a:pt x="29306" y="29639"/>
                    </a:cubicBezTo>
                    <a:cubicBezTo>
                      <a:pt x="29206" y="29430"/>
                      <a:pt x="29108" y="29223"/>
                      <a:pt x="29004" y="29018"/>
                    </a:cubicBezTo>
                    <a:cubicBezTo>
                      <a:pt x="28843" y="28685"/>
                      <a:pt x="28656" y="28365"/>
                      <a:pt x="28469" y="28046"/>
                    </a:cubicBezTo>
                    <a:lnTo>
                      <a:pt x="28388" y="27906"/>
                    </a:lnTo>
                    <a:cubicBezTo>
                      <a:pt x="28198" y="27575"/>
                      <a:pt x="28041" y="27229"/>
                      <a:pt x="27888" y="26889"/>
                    </a:cubicBezTo>
                    <a:lnTo>
                      <a:pt x="27789" y="26670"/>
                    </a:lnTo>
                    <a:cubicBezTo>
                      <a:pt x="27623" y="26286"/>
                      <a:pt x="27419" y="25919"/>
                      <a:pt x="27183" y="25574"/>
                    </a:cubicBezTo>
                    <a:cubicBezTo>
                      <a:pt x="26949" y="25230"/>
                      <a:pt x="26713" y="24882"/>
                      <a:pt x="26500" y="24521"/>
                    </a:cubicBezTo>
                    <a:cubicBezTo>
                      <a:pt x="26388" y="24328"/>
                      <a:pt x="26269" y="24136"/>
                      <a:pt x="26139" y="23949"/>
                    </a:cubicBezTo>
                    <a:lnTo>
                      <a:pt x="26070" y="23849"/>
                    </a:lnTo>
                    <a:cubicBezTo>
                      <a:pt x="25949" y="23678"/>
                      <a:pt x="25827" y="23505"/>
                      <a:pt x="25704" y="23338"/>
                    </a:cubicBezTo>
                    <a:cubicBezTo>
                      <a:pt x="25498" y="23066"/>
                      <a:pt x="25312" y="22773"/>
                      <a:pt x="25128" y="22485"/>
                    </a:cubicBezTo>
                    <a:lnTo>
                      <a:pt x="25003" y="22292"/>
                    </a:lnTo>
                    <a:cubicBezTo>
                      <a:pt x="24882" y="22101"/>
                      <a:pt x="24752" y="21915"/>
                      <a:pt x="24624" y="21732"/>
                    </a:cubicBezTo>
                    <a:cubicBezTo>
                      <a:pt x="24514" y="21577"/>
                      <a:pt x="24405" y="21419"/>
                      <a:pt x="24301" y="21262"/>
                    </a:cubicBezTo>
                    <a:lnTo>
                      <a:pt x="23986" y="20780"/>
                    </a:lnTo>
                    <a:cubicBezTo>
                      <a:pt x="23843" y="20560"/>
                      <a:pt x="23699" y="20339"/>
                      <a:pt x="23550" y="20124"/>
                    </a:cubicBezTo>
                    <a:cubicBezTo>
                      <a:pt x="23399" y="19903"/>
                      <a:pt x="23244" y="19687"/>
                      <a:pt x="23090" y="19470"/>
                    </a:cubicBezTo>
                    <a:lnTo>
                      <a:pt x="22785" y="19052"/>
                    </a:lnTo>
                    <a:lnTo>
                      <a:pt x="22616" y="18807"/>
                    </a:lnTo>
                    <a:lnTo>
                      <a:pt x="22062" y="18015"/>
                    </a:lnTo>
                    <a:cubicBezTo>
                      <a:pt x="21540" y="17270"/>
                      <a:pt x="20953" y="16578"/>
                      <a:pt x="20386" y="15908"/>
                    </a:cubicBezTo>
                    <a:lnTo>
                      <a:pt x="20276" y="15772"/>
                    </a:lnTo>
                    <a:cubicBezTo>
                      <a:pt x="20155" y="15628"/>
                      <a:pt x="20037" y="15483"/>
                      <a:pt x="19919" y="15335"/>
                    </a:cubicBezTo>
                    <a:cubicBezTo>
                      <a:pt x="19780" y="15159"/>
                      <a:pt x="19637" y="14982"/>
                      <a:pt x="19489" y="14806"/>
                    </a:cubicBezTo>
                    <a:cubicBezTo>
                      <a:pt x="19339" y="14638"/>
                      <a:pt x="19185" y="14468"/>
                      <a:pt x="19027" y="14304"/>
                    </a:cubicBezTo>
                    <a:cubicBezTo>
                      <a:pt x="18884" y="14153"/>
                      <a:pt x="18742" y="13999"/>
                      <a:pt x="18604" y="13841"/>
                    </a:cubicBezTo>
                    <a:cubicBezTo>
                      <a:pt x="18536" y="13766"/>
                      <a:pt x="18471" y="13685"/>
                      <a:pt x="18406" y="13607"/>
                    </a:cubicBezTo>
                    <a:lnTo>
                      <a:pt x="18308" y="13489"/>
                    </a:lnTo>
                    <a:lnTo>
                      <a:pt x="18186" y="13338"/>
                    </a:lnTo>
                    <a:cubicBezTo>
                      <a:pt x="18061" y="13181"/>
                      <a:pt x="17934" y="13023"/>
                      <a:pt x="17800" y="12868"/>
                    </a:cubicBezTo>
                    <a:cubicBezTo>
                      <a:pt x="17489" y="12513"/>
                      <a:pt x="17179" y="12152"/>
                      <a:pt x="16883" y="11782"/>
                    </a:cubicBezTo>
                    <a:lnTo>
                      <a:pt x="16765" y="11646"/>
                    </a:lnTo>
                    <a:lnTo>
                      <a:pt x="16608" y="11422"/>
                    </a:lnTo>
                    <a:cubicBezTo>
                      <a:pt x="16383" y="11126"/>
                      <a:pt x="16160" y="10830"/>
                      <a:pt x="15918" y="10548"/>
                    </a:cubicBezTo>
                    <a:cubicBezTo>
                      <a:pt x="15738" y="10343"/>
                      <a:pt x="15543" y="10148"/>
                      <a:pt x="15344" y="9953"/>
                    </a:cubicBezTo>
                    <a:lnTo>
                      <a:pt x="15072" y="9677"/>
                    </a:lnTo>
                    <a:cubicBezTo>
                      <a:pt x="14903" y="9509"/>
                      <a:pt x="14743" y="9333"/>
                      <a:pt x="14582" y="9153"/>
                    </a:cubicBezTo>
                    <a:cubicBezTo>
                      <a:pt x="14136" y="8675"/>
                      <a:pt x="13690" y="8199"/>
                      <a:pt x="13230" y="7797"/>
                    </a:cubicBezTo>
                    <a:lnTo>
                      <a:pt x="12722" y="7349"/>
                    </a:lnTo>
                    <a:lnTo>
                      <a:pt x="12216" y="6898"/>
                    </a:lnTo>
                    <a:cubicBezTo>
                      <a:pt x="11892" y="6620"/>
                      <a:pt x="11575" y="6329"/>
                      <a:pt x="11278" y="6029"/>
                    </a:cubicBezTo>
                    <a:lnTo>
                      <a:pt x="11063" y="5812"/>
                    </a:lnTo>
                    <a:cubicBezTo>
                      <a:pt x="10779" y="5524"/>
                      <a:pt x="10497" y="5239"/>
                      <a:pt x="10210" y="4955"/>
                    </a:cubicBezTo>
                    <a:cubicBezTo>
                      <a:pt x="10016" y="4765"/>
                      <a:pt x="9818" y="4579"/>
                      <a:pt x="9616" y="4391"/>
                    </a:cubicBezTo>
                    <a:cubicBezTo>
                      <a:pt x="9461" y="4248"/>
                      <a:pt x="9307" y="4101"/>
                      <a:pt x="9157" y="3954"/>
                    </a:cubicBezTo>
                    <a:cubicBezTo>
                      <a:pt x="8830" y="3644"/>
                      <a:pt x="8444" y="3321"/>
                      <a:pt x="8010" y="2992"/>
                    </a:cubicBezTo>
                    <a:lnTo>
                      <a:pt x="7919" y="2937"/>
                    </a:lnTo>
                    <a:lnTo>
                      <a:pt x="7299" y="2354"/>
                    </a:lnTo>
                    <a:lnTo>
                      <a:pt x="7047" y="2121"/>
                    </a:lnTo>
                    <a:lnTo>
                      <a:pt x="6870" y="1961"/>
                    </a:lnTo>
                    <a:cubicBezTo>
                      <a:pt x="6793" y="1895"/>
                      <a:pt x="6723" y="1825"/>
                      <a:pt x="6649" y="1753"/>
                    </a:cubicBezTo>
                    <a:lnTo>
                      <a:pt x="6392" y="1510"/>
                    </a:lnTo>
                    <a:cubicBezTo>
                      <a:pt x="6134" y="1289"/>
                      <a:pt x="5860" y="1057"/>
                      <a:pt x="5551" y="847"/>
                    </a:cubicBezTo>
                    <a:cubicBezTo>
                      <a:pt x="5341" y="700"/>
                      <a:pt x="5100" y="608"/>
                      <a:pt x="4874" y="524"/>
                    </a:cubicBezTo>
                    <a:lnTo>
                      <a:pt x="4649" y="435"/>
                    </a:lnTo>
                    <a:lnTo>
                      <a:pt x="4323" y="278"/>
                    </a:lnTo>
                    <a:cubicBezTo>
                      <a:pt x="4232" y="238"/>
                      <a:pt x="4143" y="193"/>
                      <a:pt x="4058" y="142"/>
                    </a:cubicBezTo>
                    <a:cubicBezTo>
                      <a:pt x="4000" y="92"/>
                      <a:pt x="3925" y="35"/>
                      <a:pt x="3824" y="13"/>
                    </a:cubicBezTo>
                    <a:cubicBezTo>
                      <a:pt x="3784" y="5"/>
                      <a:pt x="3742" y="1"/>
                      <a:pt x="3702"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1669;p43">
                <a:extLst>
                  <a:ext uri="{FF2B5EF4-FFF2-40B4-BE49-F238E27FC236}">
                    <a16:creationId xmlns:a16="http://schemas.microsoft.com/office/drawing/2014/main" xmlns="" id="{556AB05E-CD2C-4455-88CE-CC121099ED24}"/>
                  </a:ext>
                </a:extLst>
              </p:cNvPr>
              <p:cNvSpPr/>
              <p:nvPr/>
            </p:nvSpPr>
            <p:spPr>
              <a:xfrm>
                <a:off x="2300350" y="3207550"/>
                <a:ext cx="1252275" cy="1137975"/>
              </a:xfrm>
              <a:custGeom>
                <a:avLst/>
                <a:gdLst/>
                <a:ahLst/>
                <a:cxnLst/>
                <a:rect l="l" t="t" r="r" b="b"/>
                <a:pathLst>
                  <a:path w="50091" h="45519" extrusionOk="0">
                    <a:moveTo>
                      <a:pt x="4904" y="1"/>
                    </a:moveTo>
                    <a:cubicBezTo>
                      <a:pt x="4789" y="5"/>
                      <a:pt x="4675" y="37"/>
                      <a:pt x="4567" y="71"/>
                    </a:cubicBezTo>
                    <a:cubicBezTo>
                      <a:pt x="4372" y="118"/>
                      <a:pt x="4185" y="190"/>
                      <a:pt x="4007" y="284"/>
                    </a:cubicBezTo>
                    <a:cubicBezTo>
                      <a:pt x="3853" y="364"/>
                      <a:pt x="3703" y="452"/>
                      <a:pt x="3559" y="548"/>
                    </a:cubicBezTo>
                    <a:lnTo>
                      <a:pt x="3449" y="619"/>
                    </a:lnTo>
                    <a:lnTo>
                      <a:pt x="3277" y="725"/>
                    </a:lnTo>
                    <a:cubicBezTo>
                      <a:pt x="3141" y="802"/>
                      <a:pt x="3009" y="879"/>
                      <a:pt x="2880" y="964"/>
                    </a:cubicBezTo>
                    <a:cubicBezTo>
                      <a:pt x="2711" y="1071"/>
                      <a:pt x="2551" y="1196"/>
                      <a:pt x="2405" y="1333"/>
                    </a:cubicBezTo>
                    <a:cubicBezTo>
                      <a:pt x="2092" y="1623"/>
                      <a:pt x="1836" y="1895"/>
                      <a:pt x="1578" y="2169"/>
                    </a:cubicBezTo>
                    <a:lnTo>
                      <a:pt x="1505" y="2247"/>
                    </a:lnTo>
                    <a:lnTo>
                      <a:pt x="1343" y="2415"/>
                    </a:lnTo>
                    <a:cubicBezTo>
                      <a:pt x="1101" y="2665"/>
                      <a:pt x="929" y="2849"/>
                      <a:pt x="764" y="3040"/>
                    </a:cubicBezTo>
                    <a:cubicBezTo>
                      <a:pt x="701" y="3109"/>
                      <a:pt x="642" y="3183"/>
                      <a:pt x="584" y="3256"/>
                    </a:cubicBezTo>
                    <a:lnTo>
                      <a:pt x="529" y="3256"/>
                    </a:lnTo>
                    <a:cubicBezTo>
                      <a:pt x="439" y="3256"/>
                      <a:pt x="411" y="3264"/>
                      <a:pt x="381" y="3275"/>
                    </a:cubicBezTo>
                    <a:cubicBezTo>
                      <a:pt x="127" y="3366"/>
                      <a:pt x="1" y="3640"/>
                      <a:pt x="86" y="3912"/>
                    </a:cubicBezTo>
                    <a:cubicBezTo>
                      <a:pt x="151" y="4123"/>
                      <a:pt x="227" y="4330"/>
                      <a:pt x="314" y="4533"/>
                    </a:cubicBezTo>
                    <a:cubicBezTo>
                      <a:pt x="395" y="4706"/>
                      <a:pt x="486" y="4872"/>
                      <a:pt x="582" y="5032"/>
                    </a:cubicBezTo>
                    <a:lnTo>
                      <a:pt x="659" y="5170"/>
                    </a:lnTo>
                    <a:lnTo>
                      <a:pt x="897" y="5595"/>
                    </a:lnTo>
                    <a:cubicBezTo>
                      <a:pt x="1033" y="5840"/>
                      <a:pt x="1169" y="6086"/>
                      <a:pt x="1317" y="6325"/>
                    </a:cubicBezTo>
                    <a:cubicBezTo>
                      <a:pt x="1490" y="6615"/>
                      <a:pt x="1666" y="6904"/>
                      <a:pt x="1845" y="7191"/>
                    </a:cubicBezTo>
                    <a:lnTo>
                      <a:pt x="1995" y="7430"/>
                    </a:lnTo>
                    <a:cubicBezTo>
                      <a:pt x="2146" y="7674"/>
                      <a:pt x="2312" y="7914"/>
                      <a:pt x="2477" y="8154"/>
                    </a:cubicBezTo>
                    <a:lnTo>
                      <a:pt x="2752" y="8546"/>
                    </a:lnTo>
                    <a:lnTo>
                      <a:pt x="2931" y="8810"/>
                    </a:lnTo>
                    <a:lnTo>
                      <a:pt x="3116" y="9071"/>
                    </a:lnTo>
                    <a:lnTo>
                      <a:pt x="3270" y="9305"/>
                    </a:lnTo>
                    <a:lnTo>
                      <a:pt x="3347" y="9422"/>
                    </a:lnTo>
                    <a:lnTo>
                      <a:pt x="3505" y="9665"/>
                    </a:lnTo>
                    <a:cubicBezTo>
                      <a:pt x="3682" y="9933"/>
                      <a:pt x="3867" y="10195"/>
                      <a:pt x="4060" y="10455"/>
                    </a:cubicBezTo>
                    <a:lnTo>
                      <a:pt x="4273" y="10745"/>
                    </a:lnTo>
                    <a:cubicBezTo>
                      <a:pt x="4750" y="11411"/>
                      <a:pt x="5183" y="12123"/>
                      <a:pt x="5602" y="12812"/>
                    </a:cubicBezTo>
                    <a:lnTo>
                      <a:pt x="5692" y="12961"/>
                    </a:lnTo>
                    <a:cubicBezTo>
                      <a:pt x="6045" y="13541"/>
                      <a:pt x="6383" y="14045"/>
                      <a:pt x="6724" y="14551"/>
                    </a:cubicBezTo>
                    <a:lnTo>
                      <a:pt x="7194" y="15253"/>
                    </a:lnTo>
                    <a:cubicBezTo>
                      <a:pt x="7347" y="15488"/>
                      <a:pt x="7511" y="15711"/>
                      <a:pt x="7678" y="15938"/>
                    </a:cubicBezTo>
                    <a:lnTo>
                      <a:pt x="7966" y="16326"/>
                    </a:lnTo>
                    <a:cubicBezTo>
                      <a:pt x="8227" y="16674"/>
                      <a:pt x="8494" y="17019"/>
                      <a:pt x="8766" y="17360"/>
                    </a:cubicBezTo>
                    <a:lnTo>
                      <a:pt x="9089" y="17749"/>
                    </a:lnTo>
                    <a:lnTo>
                      <a:pt x="9236" y="17930"/>
                    </a:lnTo>
                    <a:lnTo>
                      <a:pt x="9622" y="18391"/>
                    </a:lnTo>
                    <a:lnTo>
                      <a:pt x="9831" y="18645"/>
                    </a:lnTo>
                    <a:lnTo>
                      <a:pt x="10414" y="19364"/>
                    </a:lnTo>
                    <a:cubicBezTo>
                      <a:pt x="10540" y="19512"/>
                      <a:pt x="10657" y="19666"/>
                      <a:pt x="10774" y="19819"/>
                    </a:cubicBezTo>
                    <a:lnTo>
                      <a:pt x="10877" y="19952"/>
                    </a:lnTo>
                    <a:lnTo>
                      <a:pt x="11222" y="20397"/>
                    </a:lnTo>
                    <a:cubicBezTo>
                      <a:pt x="11501" y="20756"/>
                      <a:pt x="11791" y="21109"/>
                      <a:pt x="12085" y="21454"/>
                    </a:cubicBezTo>
                    <a:lnTo>
                      <a:pt x="12694" y="22177"/>
                    </a:lnTo>
                    <a:lnTo>
                      <a:pt x="13809" y="23511"/>
                    </a:lnTo>
                    <a:lnTo>
                      <a:pt x="14092" y="23836"/>
                    </a:lnTo>
                    <a:lnTo>
                      <a:pt x="14617" y="24450"/>
                    </a:lnTo>
                    <a:cubicBezTo>
                      <a:pt x="14885" y="24768"/>
                      <a:pt x="15161" y="25083"/>
                      <a:pt x="15443" y="25396"/>
                    </a:cubicBezTo>
                    <a:cubicBezTo>
                      <a:pt x="15686" y="25661"/>
                      <a:pt x="15943" y="25911"/>
                      <a:pt x="16203" y="26160"/>
                    </a:cubicBezTo>
                    <a:lnTo>
                      <a:pt x="16424" y="26377"/>
                    </a:lnTo>
                    <a:lnTo>
                      <a:pt x="16654" y="26607"/>
                    </a:lnTo>
                    <a:lnTo>
                      <a:pt x="16769" y="26721"/>
                    </a:lnTo>
                    <a:lnTo>
                      <a:pt x="16879" y="26839"/>
                    </a:lnTo>
                    <a:cubicBezTo>
                      <a:pt x="17029" y="26997"/>
                      <a:pt x="17181" y="27151"/>
                      <a:pt x="17335" y="27305"/>
                    </a:cubicBezTo>
                    <a:lnTo>
                      <a:pt x="17681" y="27635"/>
                    </a:lnTo>
                    <a:lnTo>
                      <a:pt x="17833" y="27776"/>
                    </a:lnTo>
                    <a:cubicBezTo>
                      <a:pt x="17991" y="27915"/>
                      <a:pt x="18149" y="28058"/>
                      <a:pt x="18300" y="28209"/>
                    </a:cubicBezTo>
                    <a:cubicBezTo>
                      <a:pt x="18649" y="28550"/>
                      <a:pt x="18998" y="28891"/>
                      <a:pt x="19357" y="29222"/>
                    </a:cubicBezTo>
                    <a:cubicBezTo>
                      <a:pt x="20058" y="29868"/>
                      <a:pt x="20766" y="30515"/>
                      <a:pt x="21475" y="31157"/>
                    </a:cubicBezTo>
                    <a:lnTo>
                      <a:pt x="21759" y="31410"/>
                    </a:lnTo>
                    <a:lnTo>
                      <a:pt x="21901" y="31538"/>
                    </a:lnTo>
                    <a:lnTo>
                      <a:pt x="22033" y="31659"/>
                    </a:lnTo>
                    <a:cubicBezTo>
                      <a:pt x="22176" y="31787"/>
                      <a:pt x="22315" y="31914"/>
                      <a:pt x="22459" y="32038"/>
                    </a:cubicBezTo>
                    <a:lnTo>
                      <a:pt x="22816" y="32335"/>
                    </a:lnTo>
                    <a:lnTo>
                      <a:pt x="22999" y="32493"/>
                    </a:lnTo>
                    <a:lnTo>
                      <a:pt x="23096" y="32575"/>
                    </a:lnTo>
                    <a:cubicBezTo>
                      <a:pt x="23237" y="32694"/>
                      <a:pt x="23380" y="32814"/>
                      <a:pt x="23516" y="32940"/>
                    </a:cubicBezTo>
                    <a:cubicBezTo>
                      <a:pt x="24181" y="33528"/>
                      <a:pt x="24846" y="34056"/>
                      <a:pt x="25712" y="34737"/>
                    </a:cubicBezTo>
                    <a:cubicBezTo>
                      <a:pt x="26167" y="35094"/>
                      <a:pt x="26637" y="35435"/>
                      <a:pt x="27104" y="35774"/>
                    </a:cubicBezTo>
                    <a:cubicBezTo>
                      <a:pt x="27376" y="35967"/>
                      <a:pt x="27644" y="36162"/>
                      <a:pt x="27908" y="36361"/>
                    </a:cubicBezTo>
                    <a:cubicBezTo>
                      <a:pt x="28475" y="36784"/>
                      <a:pt x="29084" y="37178"/>
                      <a:pt x="29673" y="37560"/>
                    </a:cubicBezTo>
                    <a:cubicBezTo>
                      <a:pt x="30105" y="37837"/>
                      <a:pt x="30418" y="38038"/>
                      <a:pt x="30726" y="38245"/>
                    </a:cubicBezTo>
                    <a:cubicBezTo>
                      <a:pt x="31579" y="38815"/>
                      <a:pt x="32591" y="39483"/>
                      <a:pt x="33649" y="40113"/>
                    </a:cubicBezTo>
                    <a:lnTo>
                      <a:pt x="34086" y="40395"/>
                    </a:lnTo>
                    <a:cubicBezTo>
                      <a:pt x="34317" y="40545"/>
                      <a:pt x="34545" y="40693"/>
                      <a:pt x="34776" y="40836"/>
                    </a:cubicBezTo>
                    <a:cubicBezTo>
                      <a:pt x="35144" y="41064"/>
                      <a:pt x="35515" y="41277"/>
                      <a:pt x="35897" y="41475"/>
                    </a:cubicBezTo>
                    <a:cubicBezTo>
                      <a:pt x="36193" y="41633"/>
                      <a:pt x="36498" y="41777"/>
                      <a:pt x="36803" y="41919"/>
                    </a:cubicBezTo>
                    <a:lnTo>
                      <a:pt x="37052" y="42034"/>
                    </a:lnTo>
                    <a:lnTo>
                      <a:pt x="37365" y="42181"/>
                    </a:lnTo>
                    <a:cubicBezTo>
                      <a:pt x="37659" y="42321"/>
                      <a:pt x="37952" y="42457"/>
                      <a:pt x="38254" y="42581"/>
                    </a:cubicBezTo>
                    <a:cubicBezTo>
                      <a:pt x="38407" y="42646"/>
                      <a:pt x="38563" y="42710"/>
                      <a:pt x="38723" y="42772"/>
                    </a:cubicBezTo>
                    <a:cubicBezTo>
                      <a:pt x="38952" y="42863"/>
                      <a:pt x="39179" y="42955"/>
                      <a:pt x="39405" y="43054"/>
                    </a:cubicBezTo>
                    <a:cubicBezTo>
                      <a:pt x="39814" y="43238"/>
                      <a:pt x="40229" y="43411"/>
                      <a:pt x="40645" y="43577"/>
                    </a:cubicBezTo>
                    <a:lnTo>
                      <a:pt x="40964" y="43704"/>
                    </a:lnTo>
                    <a:cubicBezTo>
                      <a:pt x="41250" y="43819"/>
                      <a:pt x="41535" y="43933"/>
                      <a:pt x="41822" y="44053"/>
                    </a:cubicBezTo>
                    <a:cubicBezTo>
                      <a:pt x="42207" y="44211"/>
                      <a:pt x="42600" y="44369"/>
                      <a:pt x="42998" y="44505"/>
                    </a:cubicBezTo>
                    <a:cubicBezTo>
                      <a:pt x="43566" y="44706"/>
                      <a:pt x="44092" y="44861"/>
                      <a:pt x="44559" y="44968"/>
                    </a:cubicBezTo>
                    <a:cubicBezTo>
                      <a:pt x="44790" y="45027"/>
                      <a:pt x="45024" y="45067"/>
                      <a:pt x="45255" y="45104"/>
                    </a:cubicBezTo>
                    <a:lnTo>
                      <a:pt x="45568" y="45151"/>
                    </a:lnTo>
                    <a:lnTo>
                      <a:pt x="45774" y="45188"/>
                    </a:lnTo>
                    <a:lnTo>
                      <a:pt x="46020" y="45232"/>
                    </a:lnTo>
                    <a:lnTo>
                      <a:pt x="46325" y="45284"/>
                    </a:lnTo>
                    <a:cubicBezTo>
                      <a:pt x="46603" y="45335"/>
                      <a:pt x="46883" y="45382"/>
                      <a:pt x="47167" y="45405"/>
                    </a:cubicBezTo>
                    <a:cubicBezTo>
                      <a:pt x="47372" y="45416"/>
                      <a:pt x="47574" y="45416"/>
                      <a:pt x="47780" y="45416"/>
                    </a:cubicBezTo>
                    <a:lnTo>
                      <a:pt x="48129" y="45423"/>
                    </a:lnTo>
                    <a:lnTo>
                      <a:pt x="48287" y="45420"/>
                    </a:lnTo>
                    <a:lnTo>
                      <a:pt x="48395" y="45427"/>
                    </a:lnTo>
                    <a:cubicBezTo>
                      <a:pt x="48565" y="45449"/>
                      <a:pt x="48725" y="45459"/>
                      <a:pt x="48887" y="45475"/>
                    </a:cubicBezTo>
                    <a:lnTo>
                      <a:pt x="49016" y="45486"/>
                    </a:lnTo>
                    <a:lnTo>
                      <a:pt x="49114" y="45495"/>
                    </a:lnTo>
                    <a:cubicBezTo>
                      <a:pt x="49279" y="45509"/>
                      <a:pt x="49398" y="45518"/>
                      <a:pt x="49512" y="45518"/>
                    </a:cubicBezTo>
                    <a:cubicBezTo>
                      <a:pt x="49648" y="45518"/>
                      <a:pt x="49799" y="45445"/>
                      <a:pt x="49914" y="45321"/>
                    </a:cubicBezTo>
                    <a:cubicBezTo>
                      <a:pt x="49984" y="45241"/>
                      <a:pt x="50031" y="45134"/>
                      <a:pt x="50061" y="44994"/>
                    </a:cubicBezTo>
                    <a:cubicBezTo>
                      <a:pt x="50091" y="44872"/>
                      <a:pt x="50087" y="44722"/>
                      <a:pt x="50083" y="44624"/>
                    </a:cubicBezTo>
                    <a:cubicBezTo>
                      <a:pt x="50073" y="44338"/>
                      <a:pt x="50036" y="44053"/>
                      <a:pt x="49972" y="43774"/>
                    </a:cubicBezTo>
                    <a:lnTo>
                      <a:pt x="49947" y="43620"/>
                    </a:lnTo>
                    <a:cubicBezTo>
                      <a:pt x="49929" y="43533"/>
                      <a:pt x="49910" y="43445"/>
                      <a:pt x="49895" y="43356"/>
                    </a:cubicBezTo>
                    <a:cubicBezTo>
                      <a:pt x="49884" y="43268"/>
                      <a:pt x="49876" y="43185"/>
                      <a:pt x="49870" y="43101"/>
                    </a:cubicBezTo>
                    <a:cubicBezTo>
                      <a:pt x="49859" y="43006"/>
                      <a:pt x="49842" y="42912"/>
                      <a:pt x="49822" y="42820"/>
                    </a:cubicBezTo>
                    <a:cubicBezTo>
                      <a:pt x="49816" y="42776"/>
                      <a:pt x="49807" y="42732"/>
                      <a:pt x="49793" y="42691"/>
                    </a:cubicBezTo>
                    <a:cubicBezTo>
                      <a:pt x="49768" y="42555"/>
                      <a:pt x="49688" y="42462"/>
                      <a:pt x="49603" y="42368"/>
                    </a:cubicBezTo>
                    <a:cubicBezTo>
                      <a:pt x="49510" y="42268"/>
                      <a:pt x="49382" y="42230"/>
                      <a:pt x="49259" y="42194"/>
                    </a:cubicBezTo>
                    <a:cubicBezTo>
                      <a:pt x="49178" y="42170"/>
                      <a:pt x="49095" y="42156"/>
                      <a:pt x="49010" y="42148"/>
                    </a:cubicBezTo>
                    <a:cubicBezTo>
                      <a:pt x="48840" y="42126"/>
                      <a:pt x="48726" y="42114"/>
                      <a:pt x="48608" y="42105"/>
                    </a:cubicBezTo>
                    <a:cubicBezTo>
                      <a:pt x="48249" y="42068"/>
                      <a:pt x="47919" y="42030"/>
                      <a:pt x="47594" y="41983"/>
                    </a:cubicBezTo>
                    <a:cubicBezTo>
                      <a:pt x="47300" y="41943"/>
                      <a:pt x="47011" y="41898"/>
                      <a:pt x="46735" y="41821"/>
                    </a:cubicBezTo>
                    <a:cubicBezTo>
                      <a:pt x="46412" y="41715"/>
                      <a:pt x="46097" y="41577"/>
                      <a:pt x="45786" y="41433"/>
                    </a:cubicBezTo>
                    <a:cubicBezTo>
                      <a:pt x="45429" y="41261"/>
                      <a:pt x="45075" y="41085"/>
                      <a:pt x="44738" y="40876"/>
                    </a:cubicBezTo>
                    <a:cubicBezTo>
                      <a:pt x="44076" y="40429"/>
                      <a:pt x="43541" y="39985"/>
                      <a:pt x="43105" y="39519"/>
                    </a:cubicBezTo>
                    <a:cubicBezTo>
                      <a:pt x="42889" y="39281"/>
                      <a:pt x="42684" y="39028"/>
                      <a:pt x="42477" y="38775"/>
                    </a:cubicBezTo>
                    <a:lnTo>
                      <a:pt x="42341" y="38603"/>
                    </a:lnTo>
                    <a:cubicBezTo>
                      <a:pt x="42058" y="38254"/>
                      <a:pt x="41846" y="37952"/>
                      <a:pt x="41679" y="37650"/>
                    </a:cubicBezTo>
                    <a:cubicBezTo>
                      <a:pt x="41553" y="37388"/>
                      <a:pt x="41449" y="37109"/>
                      <a:pt x="41345" y="36770"/>
                    </a:cubicBezTo>
                    <a:cubicBezTo>
                      <a:pt x="41238" y="36414"/>
                      <a:pt x="41148" y="36059"/>
                      <a:pt x="41067" y="35698"/>
                    </a:cubicBezTo>
                    <a:lnTo>
                      <a:pt x="41030" y="35505"/>
                    </a:lnTo>
                    <a:cubicBezTo>
                      <a:pt x="40922" y="35005"/>
                      <a:pt x="40800" y="34438"/>
                      <a:pt x="40766" y="33894"/>
                    </a:cubicBezTo>
                    <a:cubicBezTo>
                      <a:pt x="40722" y="33226"/>
                      <a:pt x="40710" y="32557"/>
                      <a:pt x="40733" y="31887"/>
                    </a:cubicBezTo>
                    <a:cubicBezTo>
                      <a:pt x="40750" y="31585"/>
                      <a:pt x="40777" y="31289"/>
                      <a:pt x="40813" y="30992"/>
                    </a:cubicBezTo>
                    <a:lnTo>
                      <a:pt x="40828" y="30878"/>
                    </a:lnTo>
                    <a:cubicBezTo>
                      <a:pt x="40854" y="30663"/>
                      <a:pt x="40872" y="30523"/>
                      <a:pt x="40905" y="30396"/>
                    </a:cubicBezTo>
                    <a:lnTo>
                      <a:pt x="40945" y="30298"/>
                    </a:lnTo>
                    <a:cubicBezTo>
                      <a:pt x="41045" y="30159"/>
                      <a:pt x="41136" y="30015"/>
                      <a:pt x="41216" y="29865"/>
                    </a:cubicBezTo>
                    <a:cubicBezTo>
                      <a:pt x="41330" y="29674"/>
                      <a:pt x="41349" y="29472"/>
                      <a:pt x="41276" y="29268"/>
                    </a:cubicBezTo>
                    <a:cubicBezTo>
                      <a:pt x="41241" y="29162"/>
                      <a:pt x="41165" y="29060"/>
                      <a:pt x="41100" y="28970"/>
                    </a:cubicBezTo>
                    <a:lnTo>
                      <a:pt x="40849" y="28628"/>
                    </a:lnTo>
                    <a:cubicBezTo>
                      <a:pt x="40706" y="28435"/>
                      <a:pt x="40591" y="28285"/>
                      <a:pt x="40471" y="28130"/>
                    </a:cubicBezTo>
                    <a:cubicBezTo>
                      <a:pt x="40349" y="27976"/>
                      <a:pt x="40273" y="27877"/>
                      <a:pt x="40203" y="27771"/>
                    </a:cubicBezTo>
                    <a:cubicBezTo>
                      <a:pt x="40115" y="27631"/>
                      <a:pt x="40030" y="27485"/>
                      <a:pt x="39949" y="27338"/>
                    </a:cubicBezTo>
                    <a:lnTo>
                      <a:pt x="39888" y="27239"/>
                    </a:lnTo>
                    <a:cubicBezTo>
                      <a:pt x="39756" y="26954"/>
                      <a:pt x="39635" y="26666"/>
                      <a:pt x="39544" y="26385"/>
                    </a:cubicBezTo>
                    <a:cubicBezTo>
                      <a:pt x="39459" y="26111"/>
                      <a:pt x="39382" y="25831"/>
                      <a:pt x="39316" y="25552"/>
                    </a:cubicBezTo>
                    <a:lnTo>
                      <a:pt x="39262" y="25281"/>
                    </a:lnTo>
                    <a:lnTo>
                      <a:pt x="39221" y="25141"/>
                    </a:lnTo>
                    <a:cubicBezTo>
                      <a:pt x="39178" y="24994"/>
                      <a:pt x="39145" y="24844"/>
                      <a:pt x="39123" y="24694"/>
                    </a:cubicBezTo>
                    <a:cubicBezTo>
                      <a:pt x="39107" y="24613"/>
                      <a:pt x="39095" y="24533"/>
                      <a:pt x="39086" y="24449"/>
                    </a:cubicBezTo>
                    <a:lnTo>
                      <a:pt x="39056" y="24218"/>
                    </a:lnTo>
                    <a:cubicBezTo>
                      <a:pt x="39024" y="24116"/>
                      <a:pt x="38978" y="24019"/>
                      <a:pt x="38918" y="23930"/>
                    </a:cubicBezTo>
                    <a:cubicBezTo>
                      <a:pt x="38736" y="23644"/>
                      <a:pt x="38395" y="23494"/>
                      <a:pt x="38089" y="23376"/>
                    </a:cubicBezTo>
                    <a:cubicBezTo>
                      <a:pt x="37742" y="23236"/>
                      <a:pt x="37395" y="23118"/>
                      <a:pt x="37038" y="23009"/>
                    </a:cubicBezTo>
                    <a:cubicBezTo>
                      <a:pt x="37033" y="23003"/>
                      <a:pt x="36978" y="22988"/>
                      <a:pt x="36946" y="22980"/>
                    </a:cubicBezTo>
                    <a:lnTo>
                      <a:pt x="36762" y="22921"/>
                    </a:lnTo>
                    <a:cubicBezTo>
                      <a:pt x="36634" y="22880"/>
                      <a:pt x="36508" y="22844"/>
                      <a:pt x="36382" y="22806"/>
                    </a:cubicBezTo>
                    <a:cubicBezTo>
                      <a:pt x="36234" y="22763"/>
                      <a:pt x="36090" y="22729"/>
                      <a:pt x="35942" y="22696"/>
                    </a:cubicBezTo>
                    <a:lnTo>
                      <a:pt x="35642" y="22627"/>
                    </a:lnTo>
                    <a:cubicBezTo>
                      <a:pt x="35213" y="22513"/>
                      <a:pt x="34780" y="22381"/>
                      <a:pt x="34350" y="22244"/>
                    </a:cubicBezTo>
                    <a:cubicBezTo>
                      <a:pt x="34193" y="22194"/>
                      <a:pt x="34031" y="22138"/>
                      <a:pt x="33874" y="22083"/>
                    </a:cubicBezTo>
                    <a:cubicBezTo>
                      <a:pt x="33738" y="22032"/>
                      <a:pt x="33610" y="21973"/>
                      <a:pt x="33482" y="21914"/>
                    </a:cubicBezTo>
                    <a:cubicBezTo>
                      <a:pt x="33059" y="21727"/>
                      <a:pt x="32758" y="21595"/>
                      <a:pt x="32449" y="21478"/>
                    </a:cubicBezTo>
                    <a:cubicBezTo>
                      <a:pt x="32313" y="21419"/>
                      <a:pt x="32177" y="21368"/>
                      <a:pt x="32038" y="21320"/>
                    </a:cubicBezTo>
                    <a:lnTo>
                      <a:pt x="31887" y="21265"/>
                    </a:lnTo>
                    <a:lnTo>
                      <a:pt x="31475" y="21110"/>
                    </a:lnTo>
                    <a:cubicBezTo>
                      <a:pt x="31116" y="20974"/>
                      <a:pt x="30750" y="20853"/>
                      <a:pt x="30383" y="20739"/>
                    </a:cubicBezTo>
                    <a:lnTo>
                      <a:pt x="30251" y="20699"/>
                    </a:lnTo>
                    <a:lnTo>
                      <a:pt x="30143" y="20666"/>
                    </a:lnTo>
                    <a:lnTo>
                      <a:pt x="30044" y="20644"/>
                    </a:lnTo>
                    <a:lnTo>
                      <a:pt x="29554" y="20442"/>
                    </a:lnTo>
                    <a:lnTo>
                      <a:pt x="29145" y="20270"/>
                    </a:lnTo>
                    <a:lnTo>
                      <a:pt x="28694" y="20079"/>
                    </a:lnTo>
                    <a:cubicBezTo>
                      <a:pt x="28399" y="19957"/>
                      <a:pt x="28169" y="19863"/>
                      <a:pt x="27948" y="19759"/>
                    </a:cubicBezTo>
                    <a:lnTo>
                      <a:pt x="27300" y="19440"/>
                    </a:lnTo>
                    <a:lnTo>
                      <a:pt x="27083" y="19334"/>
                    </a:lnTo>
                    <a:cubicBezTo>
                      <a:pt x="26746" y="19165"/>
                      <a:pt x="26419" y="18982"/>
                      <a:pt x="26093" y="18798"/>
                    </a:cubicBezTo>
                    <a:cubicBezTo>
                      <a:pt x="25897" y="18688"/>
                      <a:pt x="25703" y="18578"/>
                      <a:pt x="25509" y="18475"/>
                    </a:cubicBezTo>
                    <a:cubicBezTo>
                      <a:pt x="25252" y="18336"/>
                      <a:pt x="24990" y="18203"/>
                      <a:pt x="24730" y="18075"/>
                    </a:cubicBezTo>
                    <a:cubicBezTo>
                      <a:pt x="24484" y="17953"/>
                      <a:pt x="24245" y="17811"/>
                      <a:pt x="24007" y="17668"/>
                    </a:cubicBezTo>
                    <a:lnTo>
                      <a:pt x="23472" y="17319"/>
                    </a:lnTo>
                    <a:lnTo>
                      <a:pt x="23384" y="17260"/>
                    </a:lnTo>
                    <a:cubicBezTo>
                      <a:pt x="23002" y="17007"/>
                      <a:pt x="22620" y="16755"/>
                      <a:pt x="22215" y="16530"/>
                    </a:cubicBezTo>
                    <a:cubicBezTo>
                      <a:pt x="21974" y="16390"/>
                      <a:pt x="21727" y="16254"/>
                      <a:pt x="21481" y="16119"/>
                    </a:cubicBezTo>
                    <a:cubicBezTo>
                      <a:pt x="21148" y="15935"/>
                      <a:pt x="20813" y="15752"/>
                      <a:pt x="20487" y="15561"/>
                    </a:cubicBezTo>
                    <a:cubicBezTo>
                      <a:pt x="20029" y="15260"/>
                      <a:pt x="19595" y="14948"/>
                      <a:pt x="19168" y="14622"/>
                    </a:cubicBezTo>
                    <a:cubicBezTo>
                      <a:pt x="18837" y="14369"/>
                      <a:pt x="18524" y="14089"/>
                      <a:pt x="18217" y="13812"/>
                    </a:cubicBezTo>
                    <a:lnTo>
                      <a:pt x="18147" y="13748"/>
                    </a:lnTo>
                    <a:lnTo>
                      <a:pt x="18019" y="13630"/>
                    </a:lnTo>
                    <a:cubicBezTo>
                      <a:pt x="17868" y="13496"/>
                      <a:pt x="17765" y="13395"/>
                      <a:pt x="17669" y="13302"/>
                    </a:cubicBezTo>
                    <a:lnTo>
                      <a:pt x="17395" y="13039"/>
                    </a:lnTo>
                    <a:cubicBezTo>
                      <a:pt x="17188" y="12855"/>
                      <a:pt x="16983" y="12671"/>
                      <a:pt x="16771" y="12492"/>
                    </a:cubicBezTo>
                    <a:cubicBezTo>
                      <a:pt x="16438" y="12211"/>
                      <a:pt x="16055" y="11882"/>
                      <a:pt x="15718" y="11533"/>
                    </a:cubicBezTo>
                    <a:lnTo>
                      <a:pt x="15612" y="11421"/>
                    </a:lnTo>
                    <a:cubicBezTo>
                      <a:pt x="15133" y="10906"/>
                      <a:pt x="14639" y="10376"/>
                      <a:pt x="14126" y="9907"/>
                    </a:cubicBezTo>
                    <a:cubicBezTo>
                      <a:pt x="13677" y="9502"/>
                      <a:pt x="13193" y="9023"/>
                      <a:pt x="12642" y="8439"/>
                    </a:cubicBezTo>
                    <a:lnTo>
                      <a:pt x="12493" y="8282"/>
                    </a:lnTo>
                    <a:cubicBezTo>
                      <a:pt x="12331" y="8112"/>
                      <a:pt x="12199" y="7974"/>
                      <a:pt x="12063" y="7838"/>
                    </a:cubicBezTo>
                    <a:lnTo>
                      <a:pt x="11801" y="7588"/>
                    </a:lnTo>
                    <a:lnTo>
                      <a:pt x="11706" y="7497"/>
                    </a:lnTo>
                    <a:cubicBezTo>
                      <a:pt x="11608" y="7400"/>
                      <a:pt x="11508" y="7304"/>
                      <a:pt x="11413" y="7206"/>
                    </a:cubicBezTo>
                    <a:lnTo>
                      <a:pt x="11200" y="6971"/>
                    </a:lnTo>
                    <a:lnTo>
                      <a:pt x="11053" y="6810"/>
                    </a:lnTo>
                    <a:lnTo>
                      <a:pt x="10782" y="6500"/>
                    </a:lnTo>
                    <a:cubicBezTo>
                      <a:pt x="10694" y="6402"/>
                      <a:pt x="10602" y="6307"/>
                      <a:pt x="10512" y="6210"/>
                    </a:cubicBezTo>
                    <a:lnTo>
                      <a:pt x="10422" y="6116"/>
                    </a:lnTo>
                    <a:lnTo>
                      <a:pt x="10329" y="6019"/>
                    </a:lnTo>
                    <a:cubicBezTo>
                      <a:pt x="10216" y="5907"/>
                      <a:pt x="10106" y="5789"/>
                      <a:pt x="10000" y="5672"/>
                    </a:cubicBezTo>
                    <a:cubicBezTo>
                      <a:pt x="9831" y="5481"/>
                      <a:pt x="9678" y="5272"/>
                      <a:pt x="9524" y="5064"/>
                    </a:cubicBezTo>
                    <a:lnTo>
                      <a:pt x="9285" y="4747"/>
                    </a:lnTo>
                    <a:cubicBezTo>
                      <a:pt x="9068" y="4465"/>
                      <a:pt x="8840" y="4196"/>
                      <a:pt x="8609" y="3928"/>
                    </a:cubicBezTo>
                    <a:lnTo>
                      <a:pt x="8538" y="3844"/>
                    </a:lnTo>
                    <a:cubicBezTo>
                      <a:pt x="8289" y="3554"/>
                      <a:pt x="8049" y="3251"/>
                      <a:pt x="7814" y="2946"/>
                    </a:cubicBezTo>
                    <a:lnTo>
                      <a:pt x="7734" y="2840"/>
                    </a:lnTo>
                    <a:lnTo>
                      <a:pt x="7286" y="2262"/>
                    </a:lnTo>
                    <a:cubicBezTo>
                      <a:pt x="7113" y="2049"/>
                      <a:pt x="6951" y="1830"/>
                      <a:pt x="6790" y="1609"/>
                    </a:cubicBezTo>
                    <a:lnTo>
                      <a:pt x="6724" y="1513"/>
                    </a:lnTo>
                    <a:lnTo>
                      <a:pt x="6562" y="1290"/>
                    </a:lnTo>
                    <a:lnTo>
                      <a:pt x="6400" y="1065"/>
                    </a:lnTo>
                    <a:cubicBezTo>
                      <a:pt x="6133" y="713"/>
                      <a:pt x="5843" y="431"/>
                      <a:pt x="5512" y="205"/>
                    </a:cubicBezTo>
                    <a:cubicBezTo>
                      <a:pt x="5313" y="65"/>
                      <a:pt x="5126" y="1"/>
                      <a:pt x="4922"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1670;p43">
                <a:extLst>
                  <a:ext uri="{FF2B5EF4-FFF2-40B4-BE49-F238E27FC236}">
                    <a16:creationId xmlns:a16="http://schemas.microsoft.com/office/drawing/2014/main" xmlns="" id="{C9EE46F2-C773-46A1-8410-01C298D63000}"/>
                  </a:ext>
                </a:extLst>
              </p:cNvPr>
              <p:cNvSpPr/>
              <p:nvPr/>
            </p:nvSpPr>
            <p:spPr>
              <a:xfrm>
                <a:off x="2410850" y="1947300"/>
                <a:ext cx="1436400" cy="1838975"/>
              </a:xfrm>
              <a:custGeom>
                <a:avLst/>
                <a:gdLst/>
                <a:ahLst/>
                <a:cxnLst/>
                <a:rect l="l" t="t" r="r" b="b"/>
                <a:pathLst>
                  <a:path w="57456" h="73559" extrusionOk="0">
                    <a:moveTo>
                      <a:pt x="5920" y="0"/>
                    </a:moveTo>
                    <a:cubicBezTo>
                      <a:pt x="5917" y="0"/>
                      <a:pt x="5915" y="0"/>
                      <a:pt x="5913" y="0"/>
                    </a:cubicBezTo>
                    <a:cubicBezTo>
                      <a:pt x="5809" y="1"/>
                      <a:pt x="5705" y="32"/>
                      <a:pt x="5616" y="85"/>
                    </a:cubicBezTo>
                    <a:cubicBezTo>
                      <a:pt x="5568" y="109"/>
                      <a:pt x="5524" y="140"/>
                      <a:pt x="5484" y="177"/>
                    </a:cubicBezTo>
                    <a:lnTo>
                      <a:pt x="5415" y="294"/>
                    </a:lnTo>
                    <a:cubicBezTo>
                      <a:pt x="5317" y="451"/>
                      <a:pt x="5216" y="616"/>
                      <a:pt x="5080" y="745"/>
                    </a:cubicBezTo>
                    <a:cubicBezTo>
                      <a:pt x="5037" y="786"/>
                      <a:pt x="4994" y="824"/>
                      <a:pt x="4951" y="863"/>
                    </a:cubicBezTo>
                    <a:lnTo>
                      <a:pt x="4918" y="903"/>
                    </a:lnTo>
                    <a:cubicBezTo>
                      <a:pt x="4688" y="1200"/>
                      <a:pt x="4478" y="1442"/>
                      <a:pt x="4214" y="1663"/>
                    </a:cubicBezTo>
                    <a:cubicBezTo>
                      <a:pt x="4078" y="1761"/>
                      <a:pt x="3920" y="1836"/>
                      <a:pt x="3757" y="1909"/>
                    </a:cubicBezTo>
                    <a:cubicBezTo>
                      <a:pt x="3525" y="2003"/>
                      <a:pt x="3283" y="2079"/>
                      <a:pt x="3037" y="2134"/>
                    </a:cubicBezTo>
                    <a:cubicBezTo>
                      <a:pt x="2971" y="2160"/>
                      <a:pt x="2900" y="2183"/>
                      <a:pt x="2824" y="2207"/>
                    </a:cubicBezTo>
                    <a:cubicBezTo>
                      <a:pt x="2631" y="2258"/>
                      <a:pt x="2428" y="2313"/>
                      <a:pt x="2227" y="2324"/>
                    </a:cubicBezTo>
                    <a:lnTo>
                      <a:pt x="2113" y="2324"/>
                    </a:lnTo>
                    <a:cubicBezTo>
                      <a:pt x="2003" y="2323"/>
                      <a:pt x="1895" y="2318"/>
                      <a:pt x="1786" y="2305"/>
                    </a:cubicBezTo>
                    <a:cubicBezTo>
                      <a:pt x="1505" y="2271"/>
                      <a:pt x="1231" y="2178"/>
                      <a:pt x="936" y="2072"/>
                    </a:cubicBezTo>
                    <a:cubicBezTo>
                      <a:pt x="782" y="2097"/>
                      <a:pt x="651" y="2196"/>
                      <a:pt x="585" y="2338"/>
                    </a:cubicBezTo>
                    <a:cubicBezTo>
                      <a:pt x="544" y="2322"/>
                      <a:pt x="501" y="2314"/>
                      <a:pt x="458" y="2313"/>
                    </a:cubicBezTo>
                    <a:cubicBezTo>
                      <a:pt x="428" y="2314"/>
                      <a:pt x="399" y="2319"/>
                      <a:pt x="373" y="2331"/>
                    </a:cubicBezTo>
                    <a:cubicBezTo>
                      <a:pt x="249" y="2365"/>
                      <a:pt x="144" y="2447"/>
                      <a:pt x="81" y="2560"/>
                    </a:cubicBezTo>
                    <a:cubicBezTo>
                      <a:pt x="0" y="2684"/>
                      <a:pt x="10" y="2820"/>
                      <a:pt x="24" y="2934"/>
                    </a:cubicBezTo>
                    <a:cubicBezTo>
                      <a:pt x="97" y="3356"/>
                      <a:pt x="166" y="3764"/>
                      <a:pt x="292" y="4176"/>
                    </a:cubicBezTo>
                    <a:lnTo>
                      <a:pt x="450" y="4710"/>
                    </a:lnTo>
                    <a:lnTo>
                      <a:pt x="607" y="5250"/>
                    </a:lnTo>
                    <a:cubicBezTo>
                      <a:pt x="761" y="5798"/>
                      <a:pt x="901" y="6352"/>
                      <a:pt x="1037" y="6906"/>
                    </a:cubicBezTo>
                    <a:lnTo>
                      <a:pt x="1246" y="7700"/>
                    </a:lnTo>
                    <a:lnTo>
                      <a:pt x="1330" y="7999"/>
                    </a:lnTo>
                    <a:lnTo>
                      <a:pt x="1419" y="8301"/>
                    </a:lnTo>
                    <a:lnTo>
                      <a:pt x="1478" y="8529"/>
                    </a:lnTo>
                    <a:lnTo>
                      <a:pt x="1533" y="8734"/>
                    </a:lnTo>
                    <a:lnTo>
                      <a:pt x="1595" y="8944"/>
                    </a:lnTo>
                    <a:lnTo>
                      <a:pt x="1778" y="9560"/>
                    </a:lnTo>
                    <a:lnTo>
                      <a:pt x="1965" y="10181"/>
                    </a:lnTo>
                    <a:lnTo>
                      <a:pt x="2057" y="10497"/>
                    </a:lnTo>
                    <a:lnTo>
                      <a:pt x="2148" y="10812"/>
                    </a:lnTo>
                    <a:cubicBezTo>
                      <a:pt x="2091" y="10869"/>
                      <a:pt x="2057" y="10967"/>
                      <a:pt x="2065" y="11060"/>
                    </a:cubicBezTo>
                    <a:cubicBezTo>
                      <a:pt x="2152" y="11833"/>
                      <a:pt x="2421" y="12575"/>
                      <a:pt x="2682" y="13295"/>
                    </a:cubicBezTo>
                    <a:lnTo>
                      <a:pt x="2887" y="13845"/>
                    </a:lnTo>
                    <a:cubicBezTo>
                      <a:pt x="3018" y="14292"/>
                      <a:pt x="3159" y="14733"/>
                      <a:pt x="3309" y="15177"/>
                    </a:cubicBezTo>
                    <a:cubicBezTo>
                      <a:pt x="3398" y="15438"/>
                      <a:pt x="3479" y="15702"/>
                      <a:pt x="3559" y="15966"/>
                    </a:cubicBezTo>
                    <a:lnTo>
                      <a:pt x="3701" y="16418"/>
                    </a:lnTo>
                    <a:lnTo>
                      <a:pt x="4010" y="17449"/>
                    </a:lnTo>
                    <a:lnTo>
                      <a:pt x="4080" y="17687"/>
                    </a:lnTo>
                    <a:lnTo>
                      <a:pt x="4154" y="17949"/>
                    </a:lnTo>
                    <a:cubicBezTo>
                      <a:pt x="4270" y="18353"/>
                      <a:pt x="4367" y="18680"/>
                      <a:pt x="4473" y="18999"/>
                    </a:cubicBezTo>
                    <a:lnTo>
                      <a:pt x="4517" y="19120"/>
                    </a:lnTo>
                    <a:cubicBezTo>
                      <a:pt x="4598" y="19498"/>
                      <a:pt x="4690" y="19873"/>
                      <a:pt x="4795" y="20239"/>
                    </a:cubicBezTo>
                    <a:cubicBezTo>
                      <a:pt x="4994" y="20967"/>
                      <a:pt x="5218" y="21685"/>
                      <a:pt x="5445" y="22405"/>
                    </a:cubicBezTo>
                    <a:lnTo>
                      <a:pt x="5615" y="22949"/>
                    </a:lnTo>
                    <a:cubicBezTo>
                      <a:pt x="5703" y="23239"/>
                      <a:pt x="5798" y="23524"/>
                      <a:pt x="5897" y="23811"/>
                    </a:cubicBezTo>
                    <a:cubicBezTo>
                      <a:pt x="5951" y="23965"/>
                      <a:pt x="6007" y="24116"/>
                      <a:pt x="6066" y="24266"/>
                    </a:cubicBezTo>
                    <a:cubicBezTo>
                      <a:pt x="6137" y="24460"/>
                      <a:pt x="6209" y="24667"/>
                      <a:pt x="6403" y="24779"/>
                    </a:cubicBezTo>
                    <a:lnTo>
                      <a:pt x="6737" y="25585"/>
                    </a:lnTo>
                    <a:lnTo>
                      <a:pt x="6903" y="26039"/>
                    </a:lnTo>
                    <a:lnTo>
                      <a:pt x="7244" y="26949"/>
                    </a:lnTo>
                    <a:cubicBezTo>
                      <a:pt x="7362" y="27276"/>
                      <a:pt x="7490" y="27599"/>
                      <a:pt x="7619" y="27923"/>
                    </a:cubicBezTo>
                    <a:lnTo>
                      <a:pt x="7699" y="28125"/>
                    </a:lnTo>
                    <a:lnTo>
                      <a:pt x="7750" y="28250"/>
                    </a:lnTo>
                    <a:lnTo>
                      <a:pt x="7827" y="28445"/>
                    </a:lnTo>
                    <a:cubicBezTo>
                      <a:pt x="7960" y="28774"/>
                      <a:pt x="8092" y="29105"/>
                      <a:pt x="8219" y="29434"/>
                    </a:cubicBezTo>
                    <a:lnTo>
                      <a:pt x="8422" y="29974"/>
                    </a:lnTo>
                    <a:lnTo>
                      <a:pt x="8481" y="30139"/>
                    </a:lnTo>
                    <a:lnTo>
                      <a:pt x="8712" y="30738"/>
                    </a:lnTo>
                    <a:cubicBezTo>
                      <a:pt x="8874" y="31157"/>
                      <a:pt x="9041" y="31572"/>
                      <a:pt x="9211" y="31982"/>
                    </a:cubicBezTo>
                    <a:cubicBezTo>
                      <a:pt x="9373" y="32386"/>
                      <a:pt x="9538" y="32786"/>
                      <a:pt x="9709" y="33188"/>
                    </a:cubicBezTo>
                    <a:lnTo>
                      <a:pt x="9762" y="33290"/>
                    </a:lnTo>
                    <a:cubicBezTo>
                      <a:pt x="10166" y="34280"/>
                      <a:pt x="10600" y="35257"/>
                      <a:pt x="11036" y="36237"/>
                    </a:cubicBezTo>
                    <a:cubicBezTo>
                      <a:pt x="11351" y="36950"/>
                      <a:pt x="11665" y="37664"/>
                      <a:pt x="11979" y="38381"/>
                    </a:cubicBezTo>
                    <a:cubicBezTo>
                      <a:pt x="12178" y="38847"/>
                      <a:pt x="12368" y="39285"/>
                      <a:pt x="12570" y="39713"/>
                    </a:cubicBezTo>
                    <a:lnTo>
                      <a:pt x="12614" y="39811"/>
                    </a:lnTo>
                    <a:lnTo>
                      <a:pt x="12655" y="39904"/>
                    </a:lnTo>
                    <a:cubicBezTo>
                      <a:pt x="12817" y="40260"/>
                      <a:pt x="12982" y="40615"/>
                      <a:pt x="13157" y="40964"/>
                    </a:cubicBezTo>
                    <a:cubicBezTo>
                      <a:pt x="13392" y="41435"/>
                      <a:pt x="13613" y="41908"/>
                      <a:pt x="13833" y="42387"/>
                    </a:cubicBezTo>
                    <a:cubicBezTo>
                      <a:pt x="13987" y="42716"/>
                      <a:pt x="14141" y="43047"/>
                      <a:pt x="14299" y="43374"/>
                    </a:cubicBezTo>
                    <a:cubicBezTo>
                      <a:pt x="14358" y="43498"/>
                      <a:pt x="14421" y="43623"/>
                      <a:pt x="14486" y="43748"/>
                    </a:cubicBezTo>
                    <a:lnTo>
                      <a:pt x="14586" y="43935"/>
                    </a:lnTo>
                    <a:lnTo>
                      <a:pt x="14695" y="44162"/>
                    </a:lnTo>
                    <a:lnTo>
                      <a:pt x="14805" y="44387"/>
                    </a:lnTo>
                    <a:cubicBezTo>
                      <a:pt x="14784" y="44545"/>
                      <a:pt x="14842" y="44728"/>
                      <a:pt x="14906" y="44903"/>
                    </a:cubicBezTo>
                    <a:cubicBezTo>
                      <a:pt x="14949" y="45037"/>
                      <a:pt x="14979" y="45114"/>
                      <a:pt x="15008" y="45191"/>
                    </a:cubicBezTo>
                    <a:lnTo>
                      <a:pt x="15044" y="45290"/>
                    </a:lnTo>
                    <a:cubicBezTo>
                      <a:pt x="15132" y="45528"/>
                      <a:pt x="15235" y="45762"/>
                      <a:pt x="15338" y="45995"/>
                    </a:cubicBezTo>
                    <a:cubicBezTo>
                      <a:pt x="15546" y="46465"/>
                      <a:pt x="15769" y="46923"/>
                      <a:pt x="15992" y="47386"/>
                    </a:cubicBezTo>
                    <a:cubicBezTo>
                      <a:pt x="16167" y="47753"/>
                      <a:pt x="16348" y="48115"/>
                      <a:pt x="16532" y="48480"/>
                    </a:cubicBezTo>
                    <a:lnTo>
                      <a:pt x="16624" y="48663"/>
                    </a:lnTo>
                    <a:cubicBezTo>
                      <a:pt x="16839" y="49100"/>
                      <a:pt x="17075" y="49528"/>
                      <a:pt x="17310" y="49954"/>
                    </a:cubicBezTo>
                    <a:lnTo>
                      <a:pt x="17563" y="50411"/>
                    </a:lnTo>
                    <a:lnTo>
                      <a:pt x="18069" y="51322"/>
                    </a:lnTo>
                    <a:cubicBezTo>
                      <a:pt x="18298" y="51736"/>
                      <a:pt x="18518" y="52151"/>
                      <a:pt x="18739" y="52569"/>
                    </a:cubicBezTo>
                    <a:cubicBezTo>
                      <a:pt x="18867" y="52815"/>
                      <a:pt x="19007" y="53057"/>
                      <a:pt x="19145" y="53300"/>
                    </a:cubicBezTo>
                    <a:lnTo>
                      <a:pt x="19256" y="53483"/>
                    </a:lnTo>
                    <a:lnTo>
                      <a:pt x="19492" y="53875"/>
                    </a:lnTo>
                    <a:lnTo>
                      <a:pt x="19790" y="54399"/>
                    </a:lnTo>
                    <a:lnTo>
                      <a:pt x="19849" y="54506"/>
                    </a:lnTo>
                    <a:cubicBezTo>
                      <a:pt x="19954" y="54704"/>
                      <a:pt x="20064" y="54902"/>
                      <a:pt x="20182" y="55093"/>
                    </a:cubicBezTo>
                    <a:cubicBezTo>
                      <a:pt x="20633" y="55875"/>
                      <a:pt x="21100" y="56640"/>
                      <a:pt x="21573" y="57406"/>
                    </a:cubicBezTo>
                    <a:lnTo>
                      <a:pt x="21668" y="57560"/>
                    </a:lnTo>
                    <a:cubicBezTo>
                      <a:pt x="21851" y="57865"/>
                      <a:pt x="22040" y="58167"/>
                      <a:pt x="22226" y="58467"/>
                    </a:cubicBezTo>
                    <a:lnTo>
                      <a:pt x="22381" y="58717"/>
                    </a:lnTo>
                    <a:lnTo>
                      <a:pt x="22660" y="59184"/>
                    </a:lnTo>
                    <a:cubicBezTo>
                      <a:pt x="22819" y="59450"/>
                      <a:pt x="22979" y="59715"/>
                      <a:pt x="23148" y="59975"/>
                    </a:cubicBezTo>
                    <a:cubicBezTo>
                      <a:pt x="23406" y="60368"/>
                      <a:pt x="23670" y="60758"/>
                      <a:pt x="23942" y="61143"/>
                    </a:cubicBezTo>
                    <a:cubicBezTo>
                      <a:pt x="24114" y="61385"/>
                      <a:pt x="24279" y="61631"/>
                      <a:pt x="24444" y="61877"/>
                    </a:cubicBezTo>
                    <a:lnTo>
                      <a:pt x="24543" y="62024"/>
                    </a:lnTo>
                    <a:lnTo>
                      <a:pt x="24683" y="62226"/>
                    </a:lnTo>
                    <a:lnTo>
                      <a:pt x="24738" y="62307"/>
                    </a:lnTo>
                    <a:cubicBezTo>
                      <a:pt x="25258" y="63085"/>
                      <a:pt x="25791" y="63827"/>
                      <a:pt x="26312" y="64506"/>
                    </a:cubicBezTo>
                    <a:cubicBezTo>
                      <a:pt x="26753" y="65082"/>
                      <a:pt x="27174" y="65663"/>
                      <a:pt x="27594" y="66257"/>
                    </a:cubicBezTo>
                    <a:cubicBezTo>
                      <a:pt x="27986" y="66816"/>
                      <a:pt x="28401" y="67350"/>
                      <a:pt x="28815" y="67886"/>
                    </a:cubicBezTo>
                    <a:lnTo>
                      <a:pt x="28900" y="68001"/>
                    </a:lnTo>
                    <a:lnTo>
                      <a:pt x="29172" y="68363"/>
                    </a:lnTo>
                    <a:lnTo>
                      <a:pt x="29267" y="68489"/>
                    </a:lnTo>
                    <a:cubicBezTo>
                      <a:pt x="29487" y="68786"/>
                      <a:pt x="29712" y="69082"/>
                      <a:pt x="29943" y="69373"/>
                    </a:cubicBezTo>
                    <a:cubicBezTo>
                      <a:pt x="30134" y="69616"/>
                      <a:pt x="30329" y="69854"/>
                      <a:pt x="30538" y="70077"/>
                    </a:cubicBezTo>
                    <a:cubicBezTo>
                      <a:pt x="30729" y="70280"/>
                      <a:pt x="30916" y="70486"/>
                      <a:pt x="31095" y="70698"/>
                    </a:cubicBezTo>
                    <a:cubicBezTo>
                      <a:pt x="31471" y="71145"/>
                      <a:pt x="31860" y="71579"/>
                      <a:pt x="32256" y="72004"/>
                    </a:cubicBezTo>
                    <a:cubicBezTo>
                      <a:pt x="32471" y="72235"/>
                      <a:pt x="32685" y="72464"/>
                      <a:pt x="32892" y="72696"/>
                    </a:cubicBezTo>
                    <a:lnTo>
                      <a:pt x="32992" y="72798"/>
                    </a:lnTo>
                    <a:lnTo>
                      <a:pt x="33190" y="73007"/>
                    </a:lnTo>
                    <a:cubicBezTo>
                      <a:pt x="33377" y="73202"/>
                      <a:pt x="33596" y="73364"/>
                      <a:pt x="33836" y="73488"/>
                    </a:cubicBezTo>
                    <a:cubicBezTo>
                      <a:pt x="33911" y="73534"/>
                      <a:pt x="33998" y="73558"/>
                      <a:pt x="34086" y="73558"/>
                    </a:cubicBezTo>
                    <a:cubicBezTo>
                      <a:pt x="34264" y="73558"/>
                      <a:pt x="34427" y="73463"/>
                      <a:pt x="34512" y="73307"/>
                    </a:cubicBezTo>
                    <a:lnTo>
                      <a:pt x="34490" y="72724"/>
                    </a:lnTo>
                    <a:lnTo>
                      <a:pt x="34482" y="72566"/>
                    </a:lnTo>
                    <a:lnTo>
                      <a:pt x="34475" y="72452"/>
                    </a:lnTo>
                    <a:lnTo>
                      <a:pt x="34468" y="72324"/>
                    </a:lnTo>
                    <a:cubicBezTo>
                      <a:pt x="34464" y="72239"/>
                      <a:pt x="34464" y="72152"/>
                      <a:pt x="34464" y="72068"/>
                    </a:cubicBezTo>
                    <a:cubicBezTo>
                      <a:pt x="34464" y="71916"/>
                      <a:pt x="34472" y="71815"/>
                      <a:pt x="34479" y="71719"/>
                    </a:cubicBezTo>
                    <a:lnTo>
                      <a:pt x="34496" y="71531"/>
                    </a:lnTo>
                    <a:lnTo>
                      <a:pt x="34504" y="71417"/>
                    </a:lnTo>
                    <a:cubicBezTo>
                      <a:pt x="34508" y="71371"/>
                      <a:pt x="34519" y="71327"/>
                      <a:pt x="34537" y="71286"/>
                    </a:cubicBezTo>
                    <a:lnTo>
                      <a:pt x="34545" y="71058"/>
                    </a:lnTo>
                    <a:cubicBezTo>
                      <a:pt x="34549" y="70852"/>
                      <a:pt x="34549" y="70662"/>
                      <a:pt x="34571" y="70469"/>
                    </a:cubicBezTo>
                    <a:cubicBezTo>
                      <a:pt x="34577" y="70390"/>
                      <a:pt x="34589" y="70343"/>
                      <a:pt x="34597" y="70294"/>
                    </a:cubicBezTo>
                    <a:cubicBezTo>
                      <a:pt x="34608" y="70306"/>
                      <a:pt x="34658" y="70323"/>
                      <a:pt x="34717" y="70323"/>
                    </a:cubicBezTo>
                    <a:cubicBezTo>
                      <a:pt x="34849" y="70322"/>
                      <a:pt x="34976" y="70269"/>
                      <a:pt x="35070" y="70177"/>
                    </a:cubicBezTo>
                    <a:cubicBezTo>
                      <a:pt x="35238" y="70009"/>
                      <a:pt x="35261" y="69746"/>
                      <a:pt x="35128" y="69552"/>
                    </a:cubicBezTo>
                    <a:cubicBezTo>
                      <a:pt x="35008" y="69222"/>
                      <a:pt x="34960" y="68918"/>
                      <a:pt x="34923" y="68638"/>
                    </a:cubicBezTo>
                    <a:cubicBezTo>
                      <a:pt x="34849" y="67988"/>
                      <a:pt x="34843" y="67361"/>
                      <a:pt x="34839" y="66550"/>
                    </a:cubicBezTo>
                    <a:lnTo>
                      <a:pt x="34835" y="66240"/>
                    </a:lnTo>
                    <a:lnTo>
                      <a:pt x="34831" y="66086"/>
                    </a:lnTo>
                    <a:cubicBezTo>
                      <a:pt x="34831" y="65933"/>
                      <a:pt x="34831" y="65774"/>
                      <a:pt x="34839" y="65621"/>
                    </a:cubicBezTo>
                    <a:lnTo>
                      <a:pt x="34979" y="65026"/>
                    </a:lnTo>
                    <a:cubicBezTo>
                      <a:pt x="35092" y="64534"/>
                      <a:pt x="35202" y="64043"/>
                      <a:pt x="35306" y="63546"/>
                    </a:cubicBezTo>
                    <a:cubicBezTo>
                      <a:pt x="35400" y="63073"/>
                      <a:pt x="35485" y="62655"/>
                      <a:pt x="35585" y="62247"/>
                    </a:cubicBezTo>
                    <a:lnTo>
                      <a:pt x="35625" y="62096"/>
                    </a:lnTo>
                    <a:cubicBezTo>
                      <a:pt x="35676" y="61898"/>
                      <a:pt x="35720" y="61708"/>
                      <a:pt x="35776" y="61516"/>
                    </a:cubicBezTo>
                    <a:cubicBezTo>
                      <a:pt x="35856" y="61241"/>
                      <a:pt x="35941" y="60966"/>
                      <a:pt x="36028" y="60694"/>
                    </a:cubicBezTo>
                    <a:cubicBezTo>
                      <a:pt x="36256" y="59997"/>
                      <a:pt x="36498" y="59313"/>
                      <a:pt x="36741" y="58627"/>
                    </a:cubicBezTo>
                    <a:lnTo>
                      <a:pt x="36784" y="58495"/>
                    </a:lnTo>
                    <a:lnTo>
                      <a:pt x="36825" y="58373"/>
                    </a:lnTo>
                    <a:lnTo>
                      <a:pt x="36942" y="58044"/>
                    </a:lnTo>
                    <a:cubicBezTo>
                      <a:pt x="37005" y="57879"/>
                      <a:pt x="37060" y="57713"/>
                      <a:pt x="37115" y="57548"/>
                    </a:cubicBezTo>
                    <a:cubicBezTo>
                      <a:pt x="37446" y="56773"/>
                      <a:pt x="37750" y="56113"/>
                      <a:pt x="38073" y="55471"/>
                    </a:cubicBezTo>
                    <a:cubicBezTo>
                      <a:pt x="38304" y="55004"/>
                      <a:pt x="38535" y="54538"/>
                      <a:pt x="38763" y="54072"/>
                    </a:cubicBezTo>
                    <a:lnTo>
                      <a:pt x="38928" y="53739"/>
                    </a:lnTo>
                    <a:lnTo>
                      <a:pt x="39090" y="53404"/>
                    </a:lnTo>
                    <a:lnTo>
                      <a:pt x="39135" y="53313"/>
                    </a:lnTo>
                    <a:lnTo>
                      <a:pt x="39263" y="53023"/>
                    </a:lnTo>
                    <a:cubicBezTo>
                      <a:pt x="39372" y="52787"/>
                      <a:pt x="39431" y="52651"/>
                      <a:pt x="39461" y="52515"/>
                    </a:cubicBezTo>
                    <a:cubicBezTo>
                      <a:pt x="39493" y="52421"/>
                      <a:pt x="39491" y="52319"/>
                      <a:pt x="39457" y="52225"/>
                    </a:cubicBezTo>
                    <a:lnTo>
                      <a:pt x="39535" y="52108"/>
                    </a:lnTo>
                    <a:lnTo>
                      <a:pt x="39622" y="51957"/>
                    </a:lnTo>
                    <a:cubicBezTo>
                      <a:pt x="39835" y="51606"/>
                      <a:pt x="40004" y="51349"/>
                      <a:pt x="40176" y="51091"/>
                    </a:cubicBezTo>
                    <a:lnTo>
                      <a:pt x="40467" y="50662"/>
                    </a:lnTo>
                    <a:lnTo>
                      <a:pt x="40702" y="50357"/>
                    </a:lnTo>
                    <a:lnTo>
                      <a:pt x="41248" y="49697"/>
                    </a:lnTo>
                    <a:cubicBezTo>
                      <a:pt x="41520" y="49360"/>
                      <a:pt x="41795" y="49017"/>
                      <a:pt x="42078" y="48684"/>
                    </a:cubicBezTo>
                    <a:cubicBezTo>
                      <a:pt x="42412" y="48283"/>
                      <a:pt x="42761" y="47906"/>
                      <a:pt x="43113" y="47523"/>
                    </a:cubicBezTo>
                    <a:lnTo>
                      <a:pt x="43439" y="47167"/>
                    </a:lnTo>
                    <a:cubicBezTo>
                      <a:pt x="43902" y="46662"/>
                      <a:pt x="44368" y="46154"/>
                      <a:pt x="44842" y="45663"/>
                    </a:cubicBezTo>
                    <a:cubicBezTo>
                      <a:pt x="44992" y="45505"/>
                      <a:pt x="45154" y="45354"/>
                      <a:pt x="45315" y="45208"/>
                    </a:cubicBezTo>
                    <a:lnTo>
                      <a:pt x="45477" y="45060"/>
                    </a:lnTo>
                    <a:cubicBezTo>
                      <a:pt x="45687" y="44865"/>
                      <a:pt x="45906" y="44686"/>
                      <a:pt x="46126" y="44512"/>
                    </a:cubicBezTo>
                    <a:cubicBezTo>
                      <a:pt x="46553" y="44191"/>
                      <a:pt x="46992" y="43885"/>
                      <a:pt x="47437" y="43588"/>
                    </a:cubicBezTo>
                    <a:cubicBezTo>
                      <a:pt x="47932" y="43261"/>
                      <a:pt x="48348" y="42985"/>
                      <a:pt x="48799" y="42796"/>
                    </a:cubicBezTo>
                    <a:lnTo>
                      <a:pt x="48667" y="42792"/>
                    </a:lnTo>
                    <a:cubicBezTo>
                      <a:pt x="49138" y="42656"/>
                      <a:pt x="49487" y="42546"/>
                      <a:pt x="49808" y="42465"/>
                    </a:cubicBezTo>
                    <a:cubicBezTo>
                      <a:pt x="49989" y="42433"/>
                      <a:pt x="50176" y="42399"/>
                      <a:pt x="50363" y="42368"/>
                    </a:cubicBezTo>
                    <a:cubicBezTo>
                      <a:pt x="50572" y="42329"/>
                      <a:pt x="50712" y="42307"/>
                      <a:pt x="50855" y="42285"/>
                    </a:cubicBezTo>
                    <a:lnTo>
                      <a:pt x="50991" y="42248"/>
                    </a:lnTo>
                    <a:lnTo>
                      <a:pt x="51295" y="42230"/>
                    </a:lnTo>
                    <a:cubicBezTo>
                      <a:pt x="51487" y="42218"/>
                      <a:pt x="51696" y="42208"/>
                      <a:pt x="51909" y="42208"/>
                    </a:cubicBezTo>
                    <a:cubicBezTo>
                      <a:pt x="52058" y="42208"/>
                      <a:pt x="52207" y="42216"/>
                      <a:pt x="52356" y="42230"/>
                    </a:cubicBezTo>
                    <a:cubicBezTo>
                      <a:pt x="52603" y="42273"/>
                      <a:pt x="52846" y="42336"/>
                      <a:pt x="53084" y="42417"/>
                    </a:cubicBezTo>
                    <a:lnTo>
                      <a:pt x="53282" y="42480"/>
                    </a:lnTo>
                    <a:cubicBezTo>
                      <a:pt x="53388" y="42515"/>
                      <a:pt x="53497" y="42551"/>
                      <a:pt x="53607" y="42579"/>
                    </a:cubicBezTo>
                    <a:lnTo>
                      <a:pt x="53722" y="42520"/>
                    </a:lnTo>
                    <a:cubicBezTo>
                      <a:pt x="54284" y="42171"/>
                      <a:pt x="55050" y="41698"/>
                      <a:pt x="55873" y="41330"/>
                    </a:cubicBezTo>
                    <a:lnTo>
                      <a:pt x="56186" y="41195"/>
                    </a:lnTo>
                    <a:lnTo>
                      <a:pt x="56410" y="41099"/>
                    </a:lnTo>
                    <a:lnTo>
                      <a:pt x="57026" y="40827"/>
                    </a:lnTo>
                    <a:lnTo>
                      <a:pt x="57249" y="40724"/>
                    </a:lnTo>
                    <a:cubicBezTo>
                      <a:pt x="57346" y="40644"/>
                      <a:pt x="57407" y="40545"/>
                      <a:pt x="57431" y="40453"/>
                    </a:cubicBezTo>
                    <a:cubicBezTo>
                      <a:pt x="57452" y="40310"/>
                      <a:pt x="57456" y="40202"/>
                      <a:pt x="57400" y="40076"/>
                    </a:cubicBezTo>
                    <a:cubicBezTo>
                      <a:pt x="57373" y="40002"/>
                      <a:pt x="57342" y="39930"/>
                      <a:pt x="57305" y="39862"/>
                    </a:cubicBezTo>
                    <a:cubicBezTo>
                      <a:pt x="57139" y="39851"/>
                      <a:pt x="57088" y="39844"/>
                      <a:pt x="57048" y="39834"/>
                    </a:cubicBezTo>
                    <a:cubicBezTo>
                      <a:pt x="56997" y="39808"/>
                      <a:pt x="56946" y="39781"/>
                      <a:pt x="56898" y="39753"/>
                    </a:cubicBezTo>
                    <a:cubicBezTo>
                      <a:pt x="56802" y="39696"/>
                      <a:pt x="56733" y="39570"/>
                      <a:pt x="56715" y="39466"/>
                    </a:cubicBezTo>
                    <a:cubicBezTo>
                      <a:pt x="56698" y="39402"/>
                      <a:pt x="56698" y="39336"/>
                      <a:pt x="56715" y="39272"/>
                    </a:cubicBezTo>
                    <a:lnTo>
                      <a:pt x="56618" y="39257"/>
                    </a:lnTo>
                    <a:cubicBezTo>
                      <a:pt x="56427" y="39245"/>
                      <a:pt x="56343" y="39194"/>
                      <a:pt x="56258" y="39143"/>
                    </a:cubicBezTo>
                    <a:cubicBezTo>
                      <a:pt x="56130" y="39069"/>
                      <a:pt x="56041" y="38882"/>
                      <a:pt x="56067" y="38734"/>
                    </a:cubicBezTo>
                    <a:lnTo>
                      <a:pt x="56067" y="38734"/>
                    </a:lnTo>
                    <a:lnTo>
                      <a:pt x="55939" y="38746"/>
                    </a:lnTo>
                    <a:lnTo>
                      <a:pt x="55848" y="38827"/>
                    </a:lnTo>
                    <a:cubicBezTo>
                      <a:pt x="55745" y="38882"/>
                      <a:pt x="55640" y="38932"/>
                      <a:pt x="55531" y="38974"/>
                    </a:cubicBezTo>
                    <a:cubicBezTo>
                      <a:pt x="55316" y="39051"/>
                      <a:pt x="55117" y="39113"/>
                      <a:pt x="54911" y="39168"/>
                    </a:cubicBezTo>
                    <a:cubicBezTo>
                      <a:pt x="54514" y="39274"/>
                      <a:pt x="54073" y="39367"/>
                      <a:pt x="53486" y="39461"/>
                    </a:cubicBezTo>
                    <a:lnTo>
                      <a:pt x="53144" y="39520"/>
                    </a:lnTo>
                    <a:lnTo>
                      <a:pt x="52980" y="39550"/>
                    </a:lnTo>
                    <a:lnTo>
                      <a:pt x="52708" y="39593"/>
                    </a:lnTo>
                    <a:lnTo>
                      <a:pt x="52113" y="39700"/>
                    </a:lnTo>
                    <a:cubicBezTo>
                      <a:pt x="51625" y="39777"/>
                      <a:pt x="51136" y="39832"/>
                      <a:pt x="50649" y="39887"/>
                    </a:cubicBezTo>
                    <a:lnTo>
                      <a:pt x="50267" y="39928"/>
                    </a:lnTo>
                    <a:lnTo>
                      <a:pt x="49900" y="39967"/>
                    </a:lnTo>
                    <a:cubicBezTo>
                      <a:pt x="49628" y="39998"/>
                      <a:pt x="49352" y="40027"/>
                      <a:pt x="49081" y="40048"/>
                    </a:cubicBezTo>
                    <a:cubicBezTo>
                      <a:pt x="48821" y="40072"/>
                      <a:pt x="48560" y="40104"/>
                      <a:pt x="48300" y="40137"/>
                    </a:cubicBezTo>
                    <a:lnTo>
                      <a:pt x="47825" y="40196"/>
                    </a:lnTo>
                    <a:lnTo>
                      <a:pt x="47708" y="40210"/>
                    </a:lnTo>
                    <a:cubicBezTo>
                      <a:pt x="47517" y="40239"/>
                      <a:pt x="47330" y="40266"/>
                      <a:pt x="47142" y="40279"/>
                    </a:cubicBezTo>
                    <a:cubicBezTo>
                      <a:pt x="46908" y="40299"/>
                      <a:pt x="46672" y="40313"/>
                      <a:pt x="46437" y="40328"/>
                    </a:cubicBezTo>
                    <a:lnTo>
                      <a:pt x="45894" y="40361"/>
                    </a:lnTo>
                    <a:cubicBezTo>
                      <a:pt x="45590" y="40379"/>
                      <a:pt x="45289" y="40397"/>
                      <a:pt x="44985" y="40423"/>
                    </a:cubicBezTo>
                    <a:lnTo>
                      <a:pt x="44668" y="40449"/>
                    </a:lnTo>
                    <a:cubicBezTo>
                      <a:pt x="44298" y="40482"/>
                      <a:pt x="43953" y="40512"/>
                      <a:pt x="43600" y="40523"/>
                    </a:cubicBezTo>
                    <a:cubicBezTo>
                      <a:pt x="43523" y="40527"/>
                      <a:pt x="43450" y="40527"/>
                      <a:pt x="43373" y="40527"/>
                    </a:cubicBezTo>
                    <a:lnTo>
                      <a:pt x="43058" y="40523"/>
                    </a:lnTo>
                    <a:lnTo>
                      <a:pt x="42880" y="40519"/>
                    </a:lnTo>
                    <a:lnTo>
                      <a:pt x="42723" y="40515"/>
                    </a:lnTo>
                    <a:cubicBezTo>
                      <a:pt x="42712" y="40515"/>
                      <a:pt x="42701" y="40515"/>
                      <a:pt x="42690" y="40515"/>
                    </a:cubicBezTo>
                    <a:cubicBezTo>
                      <a:pt x="42478" y="40515"/>
                      <a:pt x="42267" y="40526"/>
                      <a:pt x="42058" y="40549"/>
                    </a:cubicBezTo>
                    <a:cubicBezTo>
                      <a:pt x="41984" y="40547"/>
                      <a:pt x="41912" y="40525"/>
                      <a:pt x="41854" y="40482"/>
                    </a:cubicBezTo>
                    <a:lnTo>
                      <a:pt x="41639" y="40438"/>
                    </a:lnTo>
                    <a:lnTo>
                      <a:pt x="41467" y="40438"/>
                    </a:lnTo>
                    <a:cubicBezTo>
                      <a:pt x="41141" y="40456"/>
                      <a:pt x="40817" y="40482"/>
                      <a:pt x="40490" y="40527"/>
                    </a:cubicBezTo>
                    <a:cubicBezTo>
                      <a:pt x="40252" y="40563"/>
                      <a:pt x="40013" y="40596"/>
                      <a:pt x="39771" y="40618"/>
                    </a:cubicBezTo>
                    <a:cubicBezTo>
                      <a:pt x="39621" y="40633"/>
                      <a:pt x="39469" y="40640"/>
                      <a:pt x="39317" y="40640"/>
                    </a:cubicBezTo>
                    <a:cubicBezTo>
                      <a:pt x="39306" y="40640"/>
                      <a:pt x="39294" y="40640"/>
                      <a:pt x="39282" y="40640"/>
                    </a:cubicBezTo>
                    <a:cubicBezTo>
                      <a:pt x="39180" y="40640"/>
                      <a:pt x="39081" y="40640"/>
                      <a:pt x="38982" y="40636"/>
                    </a:cubicBezTo>
                    <a:cubicBezTo>
                      <a:pt x="38740" y="40630"/>
                      <a:pt x="38501" y="40604"/>
                      <a:pt x="38267" y="40578"/>
                    </a:cubicBezTo>
                    <a:lnTo>
                      <a:pt x="38155" y="40567"/>
                    </a:lnTo>
                    <a:lnTo>
                      <a:pt x="37682" y="40523"/>
                    </a:lnTo>
                    <a:lnTo>
                      <a:pt x="37349" y="40490"/>
                    </a:lnTo>
                    <a:lnTo>
                      <a:pt x="37231" y="40478"/>
                    </a:lnTo>
                    <a:cubicBezTo>
                      <a:pt x="36653" y="40421"/>
                      <a:pt x="36151" y="40351"/>
                      <a:pt x="35693" y="40266"/>
                    </a:cubicBezTo>
                    <a:cubicBezTo>
                      <a:pt x="35253" y="40183"/>
                      <a:pt x="34819" y="40076"/>
                      <a:pt x="34393" y="39946"/>
                    </a:cubicBezTo>
                    <a:lnTo>
                      <a:pt x="34176" y="39881"/>
                    </a:lnTo>
                    <a:cubicBezTo>
                      <a:pt x="33500" y="39670"/>
                      <a:pt x="32623" y="39371"/>
                      <a:pt x="31813" y="38908"/>
                    </a:cubicBezTo>
                    <a:cubicBezTo>
                      <a:pt x="31435" y="38691"/>
                      <a:pt x="31056" y="38472"/>
                      <a:pt x="30686" y="38240"/>
                    </a:cubicBezTo>
                    <a:cubicBezTo>
                      <a:pt x="30351" y="38030"/>
                      <a:pt x="29999" y="37776"/>
                      <a:pt x="29547" y="37418"/>
                    </a:cubicBezTo>
                    <a:cubicBezTo>
                      <a:pt x="29293" y="37215"/>
                      <a:pt x="28920" y="36911"/>
                      <a:pt x="28585" y="36559"/>
                    </a:cubicBezTo>
                    <a:cubicBezTo>
                      <a:pt x="28259" y="36213"/>
                      <a:pt x="27947" y="35856"/>
                      <a:pt x="27653" y="35486"/>
                    </a:cubicBezTo>
                    <a:cubicBezTo>
                      <a:pt x="27347" y="35103"/>
                      <a:pt x="27074" y="34694"/>
                      <a:pt x="26838" y="34263"/>
                    </a:cubicBezTo>
                    <a:cubicBezTo>
                      <a:pt x="26729" y="34052"/>
                      <a:pt x="26629" y="33841"/>
                      <a:pt x="26570" y="33618"/>
                    </a:cubicBezTo>
                    <a:cubicBezTo>
                      <a:pt x="26548" y="33493"/>
                      <a:pt x="26530" y="33364"/>
                      <a:pt x="26508" y="33195"/>
                    </a:cubicBezTo>
                    <a:lnTo>
                      <a:pt x="26493" y="33086"/>
                    </a:lnTo>
                    <a:cubicBezTo>
                      <a:pt x="26325" y="32828"/>
                      <a:pt x="26174" y="32559"/>
                      <a:pt x="26041" y="32282"/>
                    </a:cubicBezTo>
                    <a:cubicBezTo>
                      <a:pt x="25970" y="32106"/>
                      <a:pt x="25910" y="31927"/>
                      <a:pt x="25862" y="31746"/>
                    </a:cubicBezTo>
                    <a:cubicBezTo>
                      <a:pt x="25825" y="31559"/>
                      <a:pt x="25793" y="31374"/>
                      <a:pt x="25763" y="31185"/>
                    </a:cubicBezTo>
                    <a:cubicBezTo>
                      <a:pt x="25744" y="31023"/>
                      <a:pt x="25734" y="30879"/>
                      <a:pt x="25726" y="30739"/>
                    </a:cubicBezTo>
                    <a:cubicBezTo>
                      <a:pt x="25616" y="30193"/>
                      <a:pt x="25564" y="29748"/>
                      <a:pt x="25557" y="29342"/>
                    </a:cubicBezTo>
                    <a:cubicBezTo>
                      <a:pt x="25553" y="28897"/>
                      <a:pt x="25583" y="28500"/>
                      <a:pt x="25663" y="27972"/>
                    </a:cubicBezTo>
                    <a:cubicBezTo>
                      <a:pt x="25729" y="27547"/>
                      <a:pt x="25797" y="27123"/>
                      <a:pt x="25883" y="26709"/>
                    </a:cubicBezTo>
                    <a:cubicBezTo>
                      <a:pt x="25977" y="26280"/>
                      <a:pt x="26095" y="25858"/>
                      <a:pt x="26236" y="25442"/>
                    </a:cubicBezTo>
                    <a:lnTo>
                      <a:pt x="26295" y="25280"/>
                    </a:lnTo>
                    <a:cubicBezTo>
                      <a:pt x="26402" y="24962"/>
                      <a:pt x="26512" y="24646"/>
                      <a:pt x="26655" y="24341"/>
                    </a:cubicBezTo>
                    <a:cubicBezTo>
                      <a:pt x="26850" y="23923"/>
                      <a:pt x="27066" y="23515"/>
                      <a:pt x="27249" y="23188"/>
                    </a:cubicBezTo>
                    <a:cubicBezTo>
                      <a:pt x="27364" y="22971"/>
                      <a:pt x="27478" y="22763"/>
                      <a:pt x="27595" y="22549"/>
                    </a:cubicBezTo>
                    <a:lnTo>
                      <a:pt x="27759" y="22244"/>
                    </a:lnTo>
                    <a:cubicBezTo>
                      <a:pt x="27693" y="22171"/>
                      <a:pt x="27612" y="22135"/>
                      <a:pt x="27506" y="22116"/>
                    </a:cubicBezTo>
                    <a:lnTo>
                      <a:pt x="27382" y="21995"/>
                    </a:lnTo>
                    <a:lnTo>
                      <a:pt x="27235" y="21860"/>
                    </a:lnTo>
                    <a:cubicBezTo>
                      <a:pt x="27099" y="21735"/>
                      <a:pt x="26952" y="21617"/>
                      <a:pt x="26806" y="21501"/>
                    </a:cubicBezTo>
                    <a:cubicBezTo>
                      <a:pt x="26611" y="21353"/>
                      <a:pt x="26424" y="21200"/>
                      <a:pt x="26236" y="21046"/>
                    </a:cubicBezTo>
                    <a:lnTo>
                      <a:pt x="25994" y="20847"/>
                    </a:lnTo>
                    <a:cubicBezTo>
                      <a:pt x="25722" y="20630"/>
                      <a:pt x="25462" y="20403"/>
                      <a:pt x="25200" y="20175"/>
                    </a:cubicBezTo>
                    <a:lnTo>
                      <a:pt x="25007" y="20006"/>
                    </a:lnTo>
                    <a:lnTo>
                      <a:pt x="24772" y="19808"/>
                    </a:lnTo>
                    <a:lnTo>
                      <a:pt x="24544" y="19610"/>
                    </a:lnTo>
                    <a:cubicBezTo>
                      <a:pt x="24360" y="19460"/>
                      <a:pt x="24217" y="19338"/>
                      <a:pt x="24078" y="19214"/>
                    </a:cubicBezTo>
                    <a:cubicBezTo>
                      <a:pt x="23395" y="18616"/>
                      <a:pt x="22723" y="18032"/>
                      <a:pt x="21996" y="17466"/>
                    </a:cubicBezTo>
                    <a:lnTo>
                      <a:pt x="21422" y="17004"/>
                    </a:lnTo>
                    <a:lnTo>
                      <a:pt x="21276" y="16891"/>
                    </a:lnTo>
                    <a:cubicBezTo>
                      <a:pt x="21026" y="16693"/>
                      <a:pt x="20809" y="16520"/>
                      <a:pt x="20594" y="16354"/>
                    </a:cubicBezTo>
                    <a:lnTo>
                      <a:pt x="20458" y="16259"/>
                    </a:lnTo>
                    <a:cubicBezTo>
                      <a:pt x="20267" y="16112"/>
                      <a:pt x="20066" y="15968"/>
                      <a:pt x="19863" y="15830"/>
                    </a:cubicBezTo>
                    <a:cubicBezTo>
                      <a:pt x="19543" y="15617"/>
                      <a:pt x="19221" y="15411"/>
                      <a:pt x="18894" y="15210"/>
                    </a:cubicBezTo>
                    <a:cubicBezTo>
                      <a:pt x="18740" y="15113"/>
                      <a:pt x="18578" y="15022"/>
                      <a:pt x="18420" y="14934"/>
                    </a:cubicBezTo>
                    <a:lnTo>
                      <a:pt x="18269" y="14845"/>
                    </a:lnTo>
                    <a:cubicBezTo>
                      <a:pt x="18089" y="14732"/>
                      <a:pt x="17906" y="14618"/>
                      <a:pt x="17723" y="14512"/>
                    </a:cubicBezTo>
                    <a:cubicBezTo>
                      <a:pt x="17437" y="14342"/>
                      <a:pt x="17146" y="14181"/>
                      <a:pt x="16852" y="14019"/>
                    </a:cubicBezTo>
                    <a:lnTo>
                      <a:pt x="16639" y="13903"/>
                    </a:lnTo>
                    <a:cubicBezTo>
                      <a:pt x="16452" y="13796"/>
                      <a:pt x="16261" y="13692"/>
                      <a:pt x="16067" y="13597"/>
                    </a:cubicBezTo>
                    <a:cubicBezTo>
                      <a:pt x="15983" y="13553"/>
                      <a:pt x="15898" y="13512"/>
                      <a:pt x="15810" y="13477"/>
                    </a:cubicBezTo>
                    <a:cubicBezTo>
                      <a:pt x="15561" y="13379"/>
                      <a:pt x="15502" y="13351"/>
                      <a:pt x="15447" y="13319"/>
                    </a:cubicBezTo>
                    <a:cubicBezTo>
                      <a:pt x="15421" y="13128"/>
                      <a:pt x="15403" y="13010"/>
                      <a:pt x="15370" y="12888"/>
                    </a:cubicBezTo>
                    <a:cubicBezTo>
                      <a:pt x="15322" y="12643"/>
                      <a:pt x="15273" y="12415"/>
                      <a:pt x="15204" y="12196"/>
                    </a:cubicBezTo>
                    <a:cubicBezTo>
                      <a:pt x="15086" y="11780"/>
                      <a:pt x="14911" y="11373"/>
                      <a:pt x="14738" y="10984"/>
                    </a:cubicBezTo>
                    <a:lnTo>
                      <a:pt x="14686" y="10867"/>
                    </a:lnTo>
                    <a:lnTo>
                      <a:pt x="14631" y="10750"/>
                    </a:lnTo>
                    <a:cubicBezTo>
                      <a:pt x="14430" y="10283"/>
                      <a:pt x="14202" y="9828"/>
                      <a:pt x="13963" y="9380"/>
                    </a:cubicBezTo>
                    <a:cubicBezTo>
                      <a:pt x="13872" y="9203"/>
                      <a:pt x="13780" y="9035"/>
                      <a:pt x="13685" y="8866"/>
                    </a:cubicBezTo>
                    <a:cubicBezTo>
                      <a:pt x="13566" y="8612"/>
                      <a:pt x="13431" y="8368"/>
                      <a:pt x="13281" y="8133"/>
                    </a:cubicBezTo>
                    <a:cubicBezTo>
                      <a:pt x="13196" y="8003"/>
                      <a:pt x="13086" y="7922"/>
                      <a:pt x="12968" y="7893"/>
                    </a:cubicBezTo>
                    <a:cubicBezTo>
                      <a:pt x="12847" y="7717"/>
                      <a:pt x="12708" y="7526"/>
                      <a:pt x="12566" y="7347"/>
                    </a:cubicBezTo>
                    <a:cubicBezTo>
                      <a:pt x="12374" y="7104"/>
                      <a:pt x="12187" y="6883"/>
                      <a:pt x="12000" y="6663"/>
                    </a:cubicBezTo>
                    <a:lnTo>
                      <a:pt x="11533" y="6105"/>
                    </a:lnTo>
                    <a:cubicBezTo>
                      <a:pt x="11155" y="5617"/>
                      <a:pt x="10825" y="5234"/>
                      <a:pt x="10494" y="4909"/>
                    </a:cubicBezTo>
                    <a:cubicBezTo>
                      <a:pt x="10124" y="4534"/>
                      <a:pt x="9760" y="4148"/>
                      <a:pt x="9411" y="3752"/>
                    </a:cubicBezTo>
                    <a:lnTo>
                      <a:pt x="8997" y="3277"/>
                    </a:lnTo>
                    <a:cubicBezTo>
                      <a:pt x="8806" y="3054"/>
                      <a:pt x="8614" y="2834"/>
                      <a:pt x="8417" y="2613"/>
                    </a:cubicBezTo>
                    <a:cubicBezTo>
                      <a:pt x="8064" y="2229"/>
                      <a:pt x="7715" y="1843"/>
                      <a:pt x="7389" y="1439"/>
                    </a:cubicBezTo>
                    <a:cubicBezTo>
                      <a:pt x="7186" y="1175"/>
                      <a:pt x="7010" y="956"/>
                      <a:pt x="6835" y="734"/>
                    </a:cubicBezTo>
                    <a:lnTo>
                      <a:pt x="6739" y="613"/>
                    </a:lnTo>
                    <a:cubicBezTo>
                      <a:pt x="6592" y="422"/>
                      <a:pt x="6431" y="213"/>
                      <a:pt x="6211" y="88"/>
                    </a:cubicBezTo>
                    <a:cubicBezTo>
                      <a:pt x="6124" y="31"/>
                      <a:pt x="6023" y="0"/>
                      <a:pt x="5920"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1671;p43">
                <a:extLst>
                  <a:ext uri="{FF2B5EF4-FFF2-40B4-BE49-F238E27FC236}">
                    <a16:creationId xmlns:a16="http://schemas.microsoft.com/office/drawing/2014/main" xmlns="" id="{EDCE8FE6-4592-4CDD-8844-6F80B81BF1B1}"/>
                  </a:ext>
                </a:extLst>
              </p:cNvPr>
              <p:cNvSpPr/>
              <p:nvPr/>
            </p:nvSpPr>
            <p:spPr>
              <a:xfrm>
                <a:off x="2931500" y="2201100"/>
                <a:ext cx="221875" cy="269850"/>
              </a:xfrm>
              <a:custGeom>
                <a:avLst/>
                <a:gdLst/>
                <a:ahLst/>
                <a:cxnLst/>
                <a:rect l="l" t="t" r="r" b="b"/>
                <a:pathLst>
                  <a:path w="8875" h="10794" extrusionOk="0">
                    <a:moveTo>
                      <a:pt x="314" y="0"/>
                    </a:moveTo>
                    <a:cubicBezTo>
                      <a:pt x="145" y="94"/>
                      <a:pt x="57" y="213"/>
                      <a:pt x="27" y="352"/>
                    </a:cubicBezTo>
                    <a:cubicBezTo>
                      <a:pt x="0" y="484"/>
                      <a:pt x="20" y="602"/>
                      <a:pt x="87" y="693"/>
                    </a:cubicBezTo>
                    <a:lnTo>
                      <a:pt x="546" y="1373"/>
                    </a:lnTo>
                    <a:cubicBezTo>
                      <a:pt x="939" y="1949"/>
                      <a:pt x="1335" y="2525"/>
                      <a:pt x="1734" y="3099"/>
                    </a:cubicBezTo>
                    <a:cubicBezTo>
                      <a:pt x="1831" y="3238"/>
                      <a:pt x="1931" y="3376"/>
                      <a:pt x="2032" y="3513"/>
                    </a:cubicBezTo>
                    <a:lnTo>
                      <a:pt x="2142" y="3665"/>
                    </a:lnTo>
                    <a:cubicBezTo>
                      <a:pt x="2282" y="3848"/>
                      <a:pt x="2417" y="4035"/>
                      <a:pt x="2552" y="4223"/>
                    </a:cubicBezTo>
                    <a:cubicBezTo>
                      <a:pt x="2814" y="4593"/>
                      <a:pt x="3067" y="4967"/>
                      <a:pt x="3320" y="5340"/>
                    </a:cubicBezTo>
                    <a:cubicBezTo>
                      <a:pt x="3569" y="5716"/>
                      <a:pt x="3835" y="6087"/>
                      <a:pt x="4099" y="6454"/>
                    </a:cubicBezTo>
                    <a:lnTo>
                      <a:pt x="4381" y="6844"/>
                    </a:lnTo>
                    <a:cubicBezTo>
                      <a:pt x="4539" y="7056"/>
                      <a:pt x="4697" y="7271"/>
                      <a:pt x="4848" y="7490"/>
                    </a:cubicBezTo>
                    <a:cubicBezTo>
                      <a:pt x="5006" y="7716"/>
                      <a:pt x="5171" y="7937"/>
                      <a:pt x="5335" y="8158"/>
                    </a:cubicBezTo>
                    <a:lnTo>
                      <a:pt x="5682" y="8619"/>
                    </a:lnTo>
                    <a:lnTo>
                      <a:pt x="5879" y="8888"/>
                    </a:lnTo>
                    <a:lnTo>
                      <a:pt x="5968" y="9009"/>
                    </a:lnTo>
                    <a:cubicBezTo>
                      <a:pt x="6108" y="9201"/>
                      <a:pt x="6248" y="9392"/>
                      <a:pt x="6378" y="9585"/>
                    </a:cubicBezTo>
                    <a:lnTo>
                      <a:pt x="6470" y="9721"/>
                    </a:lnTo>
                    <a:cubicBezTo>
                      <a:pt x="6636" y="9969"/>
                      <a:pt x="6805" y="10219"/>
                      <a:pt x="6996" y="10452"/>
                    </a:cubicBezTo>
                    <a:cubicBezTo>
                      <a:pt x="7129" y="10607"/>
                      <a:pt x="7345" y="10793"/>
                      <a:pt x="7616" y="10793"/>
                    </a:cubicBezTo>
                    <a:cubicBezTo>
                      <a:pt x="7722" y="10639"/>
                      <a:pt x="7810" y="10473"/>
                      <a:pt x="7878" y="10299"/>
                    </a:cubicBezTo>
                    <a:lnTo>
                      <a:pt x="7941" y="10115"/>
                    </a:lnTo>
                    <a:lnTo>
                      <a:pt x="8039" y="9854"/>
                    </a:lnTo>
                    <a:cubicBezTo>
                      <a:pt x="8164" y="9532"/>
                      <a:pt x="8328" y="9186"/>
                      <a:pt x="8575" y="8735"/>
                    </a:cubicBezTo>
                    <a:cubicBezTo>
                      <a:pt x="8666" y="8563"/>
                      <a:pt x="8739" y="8382"/>
                      <a:pt x="8814" y="8203"/>
                    </a:cubicBezTo>
                    <a:lnTo>
                      <a:pt x="8781" y="8083"/>
                    </a:lnTo>
                    <a:cubicBezTo>
                      <a:pt x="8801" y="7984"/>
                      <a:pt x="8814" y="7874"/>
                      <a:pt x="8828" y="7765"/>
                    </a:cubicBezTo>
                    <a:lnTo>
                      <a:pt x="8840" y="7665"/>
                    </a:lnTo>
                    <a:lnTo>
                      <a:pt x="8854" y="7535"/>
                    </a:lnTo>
                    <a:cubicBezTo>
                      <a:pt x="8874" y="7363"/>
                      <a:pt x="8870" y="7171"/>
                      <a:pt x="8851" y="6935"/>
                    </a:cubicBezTo>
                    <a:cubicBezTo>
                      <a:pt x="8835" y="6746"/>
                      <a:pt x="8802" y="6558"/>
                      <a:pt x="8752" y="6373"/>
                    </a:cubicBezTo>
                    <a:cubicBezTo>
                      <a:pt x="8711" y="6231"/>
                      <a:pt x="8658" y="6091"/>
                      <a:pt x="8598" y="5956"/>
                    </a:cubicBezTo>
                    <a:cubicBezTo>
                      <a:pt x="8407" y="5484"/>
                      <a:pt x="8164" y="5036"/>
                      <a:pt x="7874" y="4619"/>
                    </a:cubicBezTo>
                    <a:cubicBezTo>
                      <a:pt x="7745" y="4435"/>
                      <a:pt x="7609" y="4258"/>
                      <a:pt x="7469" y="4083"/>
                    </a:cubicBezTo>
                    <a:lnTo>
                      <a:pt x="7411" y="4006"/>
                    </a:lnTo>
                    <a:lnTo>
                      <a:pt x="7326" y="3901"/>
                    </a:lnTo>
                    <a:lnTo>
                      <a:pt x="7175" y="3772"/>
                    </a:lnTo>
                    <a:lnTo>
                      <a:pt x="7079" y="3692"/>
                    </a:lnTo>
                    <a:lnTo>
                      <a:pt x="6878" y="3530"/>
                    </a:lnTo>
                    <a:lnTo>
                      <a:pt x="6797" y="3465"/>
                    </a:lnTo>
                    <a:cubicBezTo>
                      <a:pt x="6612" y="3306"/>
                      <a:pt x="6432" y="3155"/>
                      <a:pt x="6231" y="3019"/>
                    </a:cubicBezTo>
                    <a:lnTo>
                      <a:pt x="6043" y="2891"/>
                    </a:lnTo>
                    <a:cubicBezTo>
                      <a:pt x="5661" y="2629"/>
                      <a:pt x="5283" y="2373"/>
                      <a:pt x="4886" y="2146"/>
                    </a:cubicBezTo>
                    <a:cubicBezTo>
                      <a:pt x="4727" y="2061"/>
                      <a:pt x="4567" y="1982"/>
                      <a:pt x="4401" y="1910"/>
                    </a:cubicBezTo>
                    <a:lnTo>
                      <a:pt x="4262" y="1845"/>
                    </a:lnTo>
                    <a:cubicBezTo>
                      <a:pt x="4112" y="1776"/>
                      <a:pt x="3957" y="1702"/>
                      <a:pt x="3810" y="1628"/>
                    </a:cubicBezTo>
                    <a:cubicBezTo>
                      <a:pt x="3418" y="1437"/>
                      <a:pt x="3020" y="1262"/>
                      <a:pt x="2616" y="1089"/>
                    </a:cubicBezTo>
                    <a:cubicBezTo>
                      <a:pt x="1848" y="772"/>
                      <a:pt x="1096" y="415"/>
                      <a:pt x="364" y="21"/>
                    </a:cubicBezTo>
                    <a:lnTo>
                      <a:pt x="318" y="0"/>
                    </a:lnTo>
                    <a:close/>
                  </a:path>
                </a:pathLst>
              </a:custGeom>
              <a:solidFill>
                <a:srgbClr val="4F4F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1672;p43">
                <a:extLst>
                  <a:ext uri="{FF2B5EF4-FFF2-40B4-BE49-F238E27FC236}">
                    <a16:creationId xmlns:a16="http://schemas.microsoft.com/office/drawing/2014/main" xmlns="" id="{0AE565F5-614B-488F-9F86-D4645A109655}"/>
                  </a:ext>
                </a:extLst>
              </p:cNvPr>
              <p:cNvSpPr/>
              <p:nvPr/>
            </p:nvSpPr>
            <p:spPr>
              <a:xfrm>
                <a:off x="2261275" y="1344450"/>
                <a:ext cx="314225" cy="660975"/>
              </a:xfrm>
              <a:custGeom>
                <a:avLst/>
                <a:gdLst/>
                <a:ahLst/>
                <a:cxnLst/>
                <a:rect l="l" t="t" r="r" b="b"/>
                <a:pathLst>
                  <a:path w="12569" h="26439" extrusionOk="0">
                    <a:moveTo>
                      <a:pt x="3922" y="0"/>
                    </a:moveTo>
                    <a:cubicBezTo>
                      <a:pt x="3739" y="3"/>
                      <a:pt x="3557" y="8"/>
                      <a:pt x="3374" y="20"/>
                    </a:cubicBezTo>
                    <a:cubicBezTo>
                      <a:pt x="3331" y="29"/>
                      <a:pt x="3287" y="40"/>
                      <a:pt x="3238" y="53"/>
                    </a:cubicBezTo>
                    <a:cubicBezTo>
                      <a:pt x="3085" y="85"/>
                      <a:pt x="2939" y="143"/>
                      <a:pt x="2805" y="224"/>
                    </a:cubicBezTo>
                    <a:lnTo>
                      <a:pt x="2799" y="224"/>
                    </a:lnTo>
                    <a:cubicBezTo>
                      <a:pt x="2586" y="224"/>
                      <a:pt x="2420" y="327"/>
                      <a:pt x="2332" y="496"/>
                    </a:cubicBezTo>
                    <a:cubicBezTo>
                      <a:pt x="2251" y="654"/>
                      <a:pt x="2170" y="811"/>
                      <a:pt x="2079" y="965"/>
                    </a:cubicBezTo>
                    <a:cubicBezTo>
                      <a:pt x="1981" y="1113"/>
                      <a:pt x="1866" y="1249"/>
                      <a:pt x="1754" y="1389"/>
                    </a:cubicBezTo>
                    <a:cubicBezTo>
                      <a:pt x="1701" y="1454"/>
                      <a:pt x="1647" y="1521"/>
                      <a:pt x="1595" y="1587"/>
                    </a:cubicBezTo>
                    <a:cubicBezTo>
                      <a:pt x="1539" y="1713"/>
                      <a:pt x="1484" y="1840"/>
                      <a:pt x="1429" y="1964"/>
                    </a:cubicBezTo>
                    <a:lnTo>
                      <a:pt x="1341" y="2170"/>
                    </a:lnTo>
                    <a:lnTo>
                      <a:pt x="1334" y="2167"/>
                    </a:lnTo>
                    <a:lnTo>
                      <a:pt x="1281" y="2314"/>
                    </a:lnTo>
                    <a:cubicBezTo>
                      <a:pt x="915" y="3235"/>
                      <a:pt x="592" y="4069"/>
                      <a:pt x="327" y="4946"/>
                    </a:cubicBezTo>
                    <a:cubicBezTo>
                      <a:pt x="294" y="5059"/>
                      <a:pt x="264" y="5173"/>
                      <a:pt x="237" y="5290"/>
                    </a:cubicBezTo>
                    <a:cubicBezTo>
                      <a:pt x="228" y="5361"/>
                      <a:pt x="222" y="5431"/>
                      <a:pt x="218" y="5503"/>
                    </a:cubicBezTo>
                    <a:cubicBezTo>
                      <a:pt x="199" y="5841"/>
                      <a:pt x="154" y="6182"/>
                      <a:pt x="103" y="6531"/>
                    </a:cubicBezTo>
                    <a:cubicBezTo>
                      <a:pt x="48" y="6903"/>
                      <a:pt x="29" y="7277"/>
                      <a:pt x="22" y="7724"/>
                    </a:cubicBezTo>
                    <a:cubicBezTo>
                      <a:pt x="4" y="8564"/>
                      <a:pt x="0" y="9409"/>
                      <a:pt x="18" y="10249"/>
                    </a:cubicBezTo>
                    <a:cubicBezTo>
                      <a:pt x="22" y="10434"/>
                      <a:pt x="33" y="10617"/>
                      <a:pt x="45" y="10800"/>
                    </a:cubicBezTo>
                    <a:cubicBezTo>
                      <a:pt x="59" y="11005"/>
                      <a:pt x="69" y="11215"/>
                      <a:pt x="73" y="11425"/>
                    </a:cubicBezTo>
                    <a:lnTo>
                      <a:pt x="85" y="11945"/>
                    </a:lnTo>
                    <a:cubicBezTo>
                      <a:pt x="88" y="12205"/>
                      <a:pt x="96" y="12464"/>
                      <a:pt x="103" y="12724"/>
                    </a:cubicBezTo>
                    <a:lnTo>
                      <a:pt x="110" y="12958"/>
                    </a:lnTo>
                    <a:cubicBezTo>
                      <a:pt x="122" y="13274"/>
                      <a:pt x="128" y="13589"/>
                      <a:pt x="128" y="13902"/>
                    </a:cubicBezTo>
                    <a:cubicBezTo>
                      <a:pt x="126" y="14320"/>
                      <a:pt x="136" y="14742"/>
                      <a:pt x="150" y="15165"/>
                    </a:cubicBezTo>
                    <a:cubicBezTo>
                      <a:pt x="166" y="15536"/>
                      <a:pt x="191" y="15903"/>
                      <a:pt x="217" y="16269"/>
                    </a:cubicBezTo>
                    <a:cubicBezTo>
                      <a:pt x="246" y="16695"/>
                      <a:pt x="309" y="17099"/>
                      <a:pt x="371" y="17499"/>
                    </a:cubicBezTo>
                    <a:cubicBezTo>
                      <a:pt x="433" y="17885"/>
                      <a:pt x="519" y="18267"/>
                      <a:pt x="611" y="18645"/>
                    </a:cubicBezTo>
                    <a:cubicBezTo>
                      <a:pt x="716" y="19086"/>
                      <a:pt x="834" y="19522"/>
                      <a:pt x="981" y="19951"/>
                    </a:cubicBezTo>
                    <a:cubicBezTo>
                      <a:pt x="1127" y="20381"/>
                      <a:pt x="1322" y="20796"/>
                      <a:pt x="1476" y="21107"/>
                    </a:cubicBezTo>
                    <a:cubicBezTo>
                      <a:pt x="1668" y="21494"/>
                      <a:pt x="1883" y="21871"/>
                      <a:pt x="2114" y="22236"/>
                    </a:cubicBezTo>
                    <a:cubicBezTo>
                      <a:pt x="2322" y="22553"/>
                      <a:pt x="2544" y="22859"/>
                      <a:pt x="2783" y="23153"/>
                    </a:cubicBezTo>
                    <a:cubicBezTo>
                      <a:pt x="3090" y="23527"/>
                      <a:pt x="3440" y="23851"/>
                      <a:pt x="3741" y="24115"/>
                    </a:cubicBezTo>
                    <a:cubicBezTo>
                      <a:pt x="3863" y="24221"/>
                      <a:pt x="3979" y="24332"/>
                      <a:pt x="4097" y="24442"/>
                    </a:cubicBezTo>
                    <a:cubicBezTo>
                      <a:pt x="4285" y="24614"/>
                      <a:pt x="4468" y="24790"/>
                      <a:pt x="4670" y="24952"/>
                    </a:cubicBezTo>
                    <a:cubicBezTo>
                      <a:pt x="5015" y="25232"/>
                      <a:pt x="5382" y="25485"/>
                      <a:pt x="5768" y="25708"/>
                    </a:cubicBezTo>
                    <a:cubicBezTo>
                      <a:pt x="6054" y="25876"/>
                      <a:pt x="6372" y="25990"/>
                      <a:pt x="6683" y="26104"/>
                    </a:cubicBezTo>
                    <a:lnTo>
                      <a:pt x="6846" y="26163"/>
                    </a:lnTo>
                    <a:cubicBezTo>
                      <a:pt x="7169" y="26278"/>
                      <a:pt x="7467" y="26384"/>
                      <a:pt x="7768" y="26419"/>
                    </a:cubicBezTo>
                    <a:cubicBezTo>
                      <a:pt x="7878" y="26432"/>
                      <a:pt x="7987" y="26438"/>
                      <a:pt x="8097" y="26438"/>
                    </a:cubicBezTo>
                    <a:lnTo>
                      <a:pt x="8212" y="26438"/>
                    </a:lnTo>
                    <a:cubicBezTo>
                      <a:pt x="8414" y="26427"/>
                      <a:pt x="8616" y="26372"/>
                      <a:pt x="8811" y="26321"/>
                    </a:cubicBezTo>
                    <a:cubicBezTo>
                      <a:pt x="9006" y="26266"/>
                      <a:pt x="9174" y="26189"/>
                      <a:pt x="9333" y="26116"/>
                    </a:cubicBezTo>
                    <a:cubicBezTo>
                      <a:pt x="9546" y="26020"/>
                      <a:pt x="9747" y="25899"/>
                      <a:pt x="9931" y="25756"/>
                    </a:cubicBezTo>
                    <a:lnTo>
                      <a:pt x="10312" y="25470"/>
                    </a:lnTo>
                    <a:lnTo>
                      <a:pt x="10691" y="25180"/>
                    </a:lnTo>
                    <a:cubicBezTo>
                      <a:pt x="10819" y="25078"/>
                      <a:pt x="10941" y="24974"/>
                      <a:pt x="11062" y="24861"/>
                    </a:cubicBezTo>
                    <a:cubicBezTo>
                      <a:pt x="11201" y="24731"/>
                      <a:pt x="11300" y="24566"/>
                      <a:pt x="11395" y="24408"/>
                    </a:cubicBezTo>
                    <a:lnTo>
                      <a:pt x="11513" y="24217"/>
                    </a:lnTo>
                    <a:cubicBezTo>
                      <a:pt x="11585" y="24104"/>
                      <a:pt x="11623" y="24053"/>
                      <a:pt x="11660" y="24000"/>
                    </a:cubicBezTo>
                    <a:cubicBezTo>
                      <a:pt x="11782" y="23833"/>
                      <a:pt x="11884" y="23650"/>
                      <a:pt x="11962" y="23458"/>
                    </a:cubicBezTo>
                    <a:cubicBezTo>
                      <a:pt x="12013" y="23325"/>
                      <a:pt x="12067" y="23194"/>
                      <a:pt x="12130" y="23066"/>
                    </a:cubicBezTo>
                    <a:lnTo>
                      <a:pt x="12197" y="22938"/>
                    </a:lnTo>
                    <a:cubicBezTo>
                      <a:pt x="12226" y="22887"/>
                      <a:pt x="12254" y="22830"/>
                      <a:pt x="12282" y="22775"/>
                    </a:cubicBezTo>
                    <a:cubicBezTo>
                      <a:pt x="12358" y="22607"/>
                      <a:pt x="12401" y="22416"/>
                      <a:pt x="12441" y="22236"/>
                    </a:cubicBezTo>
                    <a:cubicBezTo>
                      <a:pt x="12478" y="22067"/>
                      <a:pt x="12504" y="21897"/>
                      <a:pt x="12518" y="21726"/>
                    </a:cubicBezTo>
                    <a:cubicBezTo>
                      <a:pt x="12552" y="21436"/>
                      <a:pt x="12568" y="21144"/>
                      <a:pt x="12568" y="20851"/>
                    </a:cubicBezTo>
                    <a:cubicBezTo>
                      <a:pt x="12568" y="20595"/>
                      <a:pt x="12524" y="20335"/>
                      <a:pt x="12479" y="20081"/>
                    </a:cubicBezTo>
                    <a:lnTo>
                      <a:pt x="12432" y="19788"/>
                    </a:lnTo>
                    <a:cubicBezTo>
                      <a:pt x="12373" y="19396"/>
                      <a:pt x="12300" y="19005"/>
                      <a:pt x="12205" y="18617"/>
                    </a:cubicBezTo>
                    <a:lnTo>
                      <a:pt x="12138" y="18356"/>
                    </a:lnTo>
                    <a:cubicBezTo>
                      <a:pt x="12053" y="18022"/>
                      <a:pt x="11973" y="17692"/>
                      <a:pt x="11870" y="17361"/>
                    </a:cubicBezTo>
                    <a:cubicBezTo>
                      <a:pt x="11841" y="17261"/>
                      <a:pt x="11809" y="17166"/>
                      <a:pt x="11775" y="17067"/>
                    </a:cubicBezTo>
                    <a:cubicBezTo>
                      <a:pt x="11738" y="16957"/>
                      <a:pt x="11701" y="16851"/>
                      <a:pt x="11669" y="16740"/>
                    </a:cubicBezTo>
                    <a:cubicBezTo>
                      <a:pt x="11606" y="16528"/>
                      <a:pt x="11547" y="16314"/>
                      <a:pt x="11488" y="16106"/>
                    </a:cubicBezTo>
                    <a:cubicBezTo>
                      <a:pt x="11389" y="15727"/>
                      <a:pt x="11287" y="15361"/>
                      <a:pt x="11161" y="14997"/>
                    </a:cubicBezTo>
                    <a:lnTo>
                      <a:pt x="11029" y="14630"/>
                    </a:lnTo>
                    <a:cubicBezTo>
                      <a:pt x="10938" y="14366"/>
                      <a:pt x="10843" y="14106"/>
                      <a:pt x="10758" y="13834"/>
                    </a:cubicBezTo>
                    <a:cubicBezTo>
                      <a:pt x="10631" y="13412"/>
                      <a:pt x="10490" y="12993"/>
                      <a:pt x="10325" y="12581"/>
                    </a:cubicBezTo>
                    <a:cubicBezTo>
                      <a:pt x="10171" y="12202"/>
                      <a:pt x="10028" y="11822"/>
                      <a:pt x="9888" y="11440"/>
                    </a:cubicBezTo>
                    <a:cubicBezTo>
                      <a:pt x="9496" y="10368"/>
                      <a:pt x="9109" y="9295"/>
                      <a:pt x="8727" y="8220"/>
                    </a:cubicBezTo>
                    <a:lnTo>
                      <a:pt x="8148" y="6605"/>
                    </a:lnTo>
                    <a:lnTo>
                      <a:pt x="7986" y="6165"/>
                    </a:lnTo>
                    <a:cubicBezTo>
                      <a:pt x="7767" y="5567"/>
                      <a:pt x="7546" y="4964"/>
                      <a:pt x="7355" y="4348"/>
                    </a:cubicBezTo>
                    <a:lnTo>
                      <a:pt x="7216" y="3891"/>
                    </a:lnTo>
                    <a:cubicBezTo>
                      <a:pt x="7142" y="3640"/>
                      <a:pt x="7066" y="3390"/>
                      <a:pt x="6985" y="3146"/>
                    </a:cubicBezTo>
                    <a:cubicBezTo>
                      <a:pt x="6940" y="3012"/>
                      <a:pt x="6885" y="2884"/>
                      <a:pt x="6831" y="2753"/>
                    </a:cubicBezTo>
                    <a:lnTo>
                      <a:pt x="6742" y="2543"/>
                    </a:lnTo>
                    <a:cubicBezTo>
                      <a:pt x="6676" y="2382"/>
                      <a:pt x="6603" y="2224"/>
                      <a:pt x="6529" y="2070"/>
                    </a:cubicBezTo>
                    <a:cubicBezTo>
                      <a:pt x="6368" y="1746"/>
                      <a:pt x="6195" y="1475"/>
                      <a:pt x="6000" y="1236"/>
                    </a:cubicBezTo>
                    <a:cubicBezTo>
                      <a:pt x="5872" y="1082"/>
                      <a:pt x="5725" y="943"/>
                      <a:pt x="5579" y="800"/>
                    </a:cubicBezTo>
                    <a:cubicBezTo>
                      <a:pt x="5379" y="616"/>
                      <a:pt x="5186" y="492"/>
                      <a:pt x="4999" y="374"/>
                    </a:cubicBezTo>
                    <a:cubicBezTo>
                      <a:pt x="4709" y="193"/>
                      <a:pt x="4387" y="67"/>
                      <a:pt x="4051" y="3"/>
                    </a:cubicBezTo>
                    <a:cubicBezTo>
                      <a:pt x="4046" y="2"/>
                      <a:pt x="4042" y="2"/>
                      <a:pt x="4038" y="0"/>
                    </a:cubicBezTo>
                    <a:lnTo>
                      <a:pt x="3922" y="3"/>
                    </a:lnTo>
                    <a:lnTo>
                      <a:pt x="3922" y="0"/>
                    </a:ln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1673;p43">
                <a:extLst>
                  <a:ext uri="{FF2B5EF4-FFF2-40B4-BE49-F238E27FC236}">
                    <a16:creationId xmlns:a16="http://schemas.microsoft.com/office/drawing/2014/main" xmlns="" id="{86E69702-3C31-4A71-BA78-F52C38EF8A84}"/>
                  </a:ext>
                </a:extLst>
              </p:cNvPr>
              <p:cNvSpPr/>
              <p:nvPr/>
            </p:nvSpPr>
            <p:spPr>
              <a:xfrm>
                <a:off x="2725700" y="1174100"/>
                <a:ext cx="292775" cy="487700"/>
              </a:xfrm>
              <a:custGeom>
                <a:avLst/>
                <a:gdLst/>
                <a:ahLst/>
                <a:cxnLst/>
                <a:rect l="l" t="t" r="r" b="b"/>
                <a:pathLst>
                  <a:path w="11711" h="19508" extrusionOk="0">
                    <a:moveTo>
                      <a:pt x="4167" y="1"/>
                    </a:moveTo>
                    <a:cubicBezTo>
                      <a:pt x="3996" y="2"/>
                      <a:pt x="3824" y="23"/>
                      <a:pt x="3657" y="64"/>
                    </a:cubicBezTo>
                    <a:lnTo>
                      <a:pt x="3389" y="133"/>
                    </a:lnTo>
                    <a:cubicBezTo>
                      <a:pt x="3286" y="162"/>
                      <a:pt x="3190" y="221"/>
                      <a:pt x="3103" y="279"/>
                    </a:cubicBezTo>
                    <a:cubicBezTo>
                      <a:pt x="3027" y="329"/>
                      <a:pt x="2963" y="396"/>
                      <a:pt x="2916" y="474"/>
                    </a:cubicBezTo>
                    <a:cubicBezTo>
                      <a:pt x="2844" y="481"/>
                      <a:pt x="2772" y="494"/>
                      <a:pt x="2703" y="511"/>
                    </a:cubicBezTo>
                    <a:cubicBezTo>
                      <a:pt x="2626" y="529"/>
                      <a:pt x="2548" y="584"/>
                      <a:pt x="2482" y="631"/>
                    </a:cubicBezTo>
                    <a:cubicBezTo>
                      <a:pt x="2405" y="689"/>
                      <a:pt x="2333" y="754"/>
                      <a:pt x="2266" y="823"/>
                    </a:cubicBezTo>
                    <a:cubicBezTo>
                      <a:pt x="2105" y="996"/>
                      <a:pt x="1958" y="1180"/>
                      <a:pt x="1825" y="1374"/>
                    </a:cubicBezTo>
                    <a:cubicBezTo>
                      <a:pt x="1722" y="1521"/>
                      <a:pt x="1627" y="1670"/>
                      <a:pt x="1535" y="1818"/>
                    </a:cubicBezTo>
                    <a:lnTo>
                      <a:pt x="1465" y="1928"/>
                    </a:lnTo>
                    <a:lnTo>
                      <a:pt x="1456" y="1942"/>
                    </a:lnTo>
                    <a:cubicBezTo>
                      <a:pt x="1335" y="2238"/>
                      <a:pt x="1211" y="2533"/>
                      <a:pt x="1084" y="2830"/>
                    </a:cubicBezTo>
                    <a:cubicBezTo>
                      <a:pt x="991" y="3059"/>
                      <a:pt x="889" y="3286"/>
                      <a:pt x="790" y="3514"/>
                    </a:cubicBezTo>
                    <a:lnTo>
                      <a:pt x="581" y="3983"/>
                    </a:lnTo>
                    <a:cubicBezTo>
                      <a:pt x="486" y="4230"/>
                      <a:pt x="397" y="4472"/>
                      <a:pt x="346" y="4728"/>
                    </a:cubicBezTo>
                    <a:cubicBezTo>
                      <a:pt x="287" y="5000"/>
                      <a:pt x="242" y="5276"/>
                      <a:pt x="202" y="5550"/>
                    </a:cubicBezTo>
                    <a:lnTo>
                      <a:pt x="112" y="6098"/>
                    </a:lnTo>
                    <a:cubicBezTo>
                      <a:pt x="75" y="6310"/>
                      <a:pt x="41" y="6523"/>
                      <a:pt x="11" y="6732"/>
                    </a:cubicBezTo>
                    <a:cubicBezTo>
                      <a:pt x="1" y="7068"/>
                      <a:pt x="3" y="7418"/>
                      <a:pt x="19" y="7787"/>
                    </a:cubicBezTo>
                    <a:cubicBezTo>
                      <a:pt x="41" y="8205"/>
                      <a:pt x="71" y="8620"/>
                      <a:pt x="108" y="9034"/>
                    </a:cubicBezTo>
                    <a:cubicBezTo>
                      <a:pt x="137" y="9354"/>
                      <a:pt x="152" y="9673"/>
                      <a:pt x="165" y="9992"/>
                    </a:cubicBezTo>
                    <a:lnTo>
                      <a:pt x="181" y="10307"/>
                    </a:lnTo>
                    <a:cubicBezTo>
                      <a:pt x="206" y="10782"/>
                      <a:pt x="242" y="11255"/>
                      <a:pt x="287" y="11730"/>
                    </a:cubicBezTo>
                    <a:lnTo>
                      <a:pt x="335" y="12187"/>
                    </a:lnTo>
                    <a:cubicBezTo>
                      <a:pt x="368" y="12496"/>
                      <a:pt x="401" y="12802"/>
                      <a:pt x="419" y="13105"/>
                    </a:cubicBezTo>
                    <a:cubicBezTo>
                      <a:pt x="441" y="13402"/>
                      <a:pt x="452" y="13697"/>
                      <a:pt x="466" y="13994"/>
                    </a:cubicBezTo>
                    <a:lnTo>
                      <a:pt x="478" y="14342"/>
                    </a:lnTo>
                    <a:cubicBezTo>
                      <a:pt x="489" y="14552"/>
                      <a:pt x="510" y="14761"/>
                      <a:pt x="529" y="14970"/>
                    </a:cubicBezTo>
                    <a:cubicBezTo>
                      <a:pt x="543" y="15117"/>
                      <a:pt x="561" y="15265"/>
                      <a:pt x="569" y="15411"/>
                    </a:cubicBezTo>
                    <a:lnTo>
                      <a:pt x="640" y="16347"/>
                    </a:lnTo>
                    <a:lnTo>
                      <a:pt x="709" y="17283"/>
                    </a:lnTo>
                    <a:lnTo>
                      <a:pt x="739" y="17725"/>
                    </a:lnTo>
                    <a:lnTo>
                      <a:pt x="768" y="18165"/>
                    </a:lnTo>
                    <a:cubicBezTo>
                      <a:pt x="782" y="18405"/>
                      <a:pt x="794" y="18640"/>
                      <a:pt x="778" y="18878"/>
                    </a:cubicBezTo>
                    <a:cubicBezTo>
                      <a:pt x="778" y="19006"/>
                      <a:pt x="786" y="19167"/>
                      <a:pt x="882" y="19300"/>
                    </a:cubicBezTo>
                    <a:cubicBezTo>
                      <a:pt x="971" y="19427"/>
                      <a:pt x="1131" y="19508"/>
                      <a:pt x="1296" y="19508"/>
                    </a:cubicBezTo>
                    <a:cubicBezTo>
                      <a:pt x="1437" y="19499"/>
                      <a:pt x="1572" y="19445"/>
                      <a:pt x="1682" y="19354"/>
                    </a:cubicBezTo>
                    <a:cubicBezTo>
                      <a:pt x="1822" y="19244"/>
                      <a:pt x="1931" y="19105"/>
                      <a:pt x="2041" y="18973"/>
                    </a:cubicBezTo>
                    <a:cubicBezTo>
                      <a:pt x="2169" y="18819"/>
                      <a:pt x="2299" y="18667"/>
                      <a:pt x="2431" y="18518"/>
                    </a:cubicBezTo>
                    <a:cubicBezTo>
                      <a:pt x="2673" y="18242"/>
                      <a:pt x="2912" y="17967"/>
                      <a:pt x="3131" y="17676"/>
                    </a:cubicBezTo>
                    <a:lnTo>
                      <a:pt x="3235" y="17542"/>
                    </a:lnTo>
                    <a:cubicBezTo>
                      <a:pt x="3403" y="17317"/>
                      <a:pt x="3576" y="17093"/>
                      <a:pt x="3773" y="16891"/>
                    </a:cubicBezTo>
                    <a:cubicBezTo>
                      <a:pt x="3950" y="16748"/>
                      <a:pt x="4126" y="16623"/>
                      <a:pt x="4313" y="16495"/>
                    </a:cubicBezTo>
                    <a:cubicBezTo>
                      <a:pt x="4541" y="16340"/>
                      <a:pt x="4783" y="16198"/>
                      <a:pt x="5022" y="16061"/>
                    </a:cubicBezTo>
                    <a:cubicBezTo>
                      <a:pt x="5389" y="15882"/>
                      <a:pt x="5781" y="15739"/>
                      <a:pt x="6155" y="15599"/>
                    </a:cubicBezTo>
                    <a:cubicBezTo>
                      <a:pt x="6325" y="15540"/>
                      <a:pt x="6494" y="15478"/>
                      <a:pt x="6658" y="15412"/>
                    </a:cubicBezTo>
                    <a:cubicBezTo>
                      <a:pt x="6758" y="15376"/>
                      <a:pt x="6856" y="15335"/>
                      <a:pt x="6956" y="15291"/>
                    </a:cubicBezTo>
                    <a:cubicBezTo>
                      <a:pt x="7158" y="15206"/>
                      <a:pt x="7359" y="15122"/>
                      <a:pt x="7572" y="15067"/>
                    </a:cubicBezTo>
                    <a:lnTo>
                      <a:pt x="7753" y="15041"/>
                    </a:lnTo>
                    <a:cubicBezTo>
                      <a:pt x="7840" y="15027"/>
                      <a:pt x="7925" y="15012"/>
                      <a:pt x="8014" y="14998"/>
                    </a:cubicBezTo>
                    <a:cubicBezTo>
                      <a:pt x="8175" y="14963"/>
                      <a:pt x="8340" y="14943"/>
                      <a:pt x="8506" y="14942"/>
                    </a:cubicBezTo>
                    <a:lnTo>
                      <a:pt x="8660" y="14957"/>
                    </a:lnTo>
                    <a:lnTo>
                      <a:pt x="8890" y="14978"/>
                    </a:lnTo>
                    <a:cubicBezTo>
                      <a:pt x="9000" y="14986"/>
                      <a:pt x="9115" y="14986"/>
                      <a:pt x="9225" y="14986"/>
                    </a:cubicBezTo>
                    <a:lnTo>
                      <a:pt x="9483" y="14986"/>
                    </a:lnTo>
                    <a:cubicBezTo>
                      <a:pt x="9746" y="15004"/>
                      <a:pt x="10006" y="15048"/>
                      <a:pt x="10260" y="15116"/>
                    </a:cubicBezTo>
                    <a:lnTo>
                      <a:pt x="10474" y="15198"/>
                    </a:lnTo>
                    <a:cubicBezTo>
                      <a:pt x="10579" y="15245"/>
                      <a:pt x="10687" y="15285"/>
                      <a:pt x="10797" y="15319"/>
                    </a:cubicBezTo>
                    <a:cubicBezTo>
                      <a:pt x="10868" y="15344"/>
                      <a:pt x="10942" y="15361"/>
                      <a:pt x="11017" y="15369"/>
                    </a:cubicBezTo>
                    <a:cubicBezTo>
                      <a:pt x="11065" y="15372"/>
                      <a:pt x="11115" y="15376"/>
                      <a:pt x="11167" y="15376"/>
                    </a:cubicBezTo>
                    <a:cubicBezTo>
                      <a:pt x="11173" y="15376"/>
                      <a:pt x="11178" y="15376"/>
                      <a:pt x="11184" y="15376"/>
                    </a:cubicBezTo>
                    <a:cubicBezTo>
                      <a:pt x="11245" y="15376"/>
                      <a:pt x="11306" y="15363"/>
                      <a:pt x="11362" y="15339"/>
                    </a:cubicBezTo>
                    <a:cubicBezTo>
                      <a:pt x="11583" y="15240"/>
                      <a:pt x="11711" y="15042"/>
                      <a:pt x="11707" y="14800"/>
                    </a:cubicBezTo>
                    <a:cubicBezTo>
                      <a:pt x="11701" y="14580"/>
                      <a:pt x="11626" y="14352"/>
                      <a:pt x="11557" y="14135"/>
                    </a:cubicBezTo>
                    <a:cubicBezTo>
                      <a:pt x="11484" y="13906"/>
                      <a:pt x="11400" y="13680"/>
                      <a:pt x="11304" y="13459"/>
                    </a:cubicBezTo>
                    <a:cubicBezTo>
                      <a:pt x="11161" y="13136"/>
                      <a:pt x="11002" y="12821"/>
                      <a:pt x="10844" y="12509"/>
                    </a:cubicBezTo>
                    <a:lnTo>
                      <a:pt x="10816" y="12451"/>
                    </a:lnTo>
                    <a:cubicBezTo>
                      <a:pt x="10751" y="12415"/>
                      <a:pt x="10700" y="12361"/>
                      <a:pt x="10665" y="12297"/>
                    </a:cubicBezTo>
                    <a:cubicBezTo>
                      <a:pt x="10613" y="12229"/>
                      <a:pt x="10580" y="12149"/>
                      <a:pt x="10548" y="12072"/>
                    </a:cubicBezTo>
                    <a:lnTo>
                      <a:pt x="10511" y="11985"/>
                    </a:lnTo>
                    <a:cubicBezTo>
                      <a:pt x="10459" y="11873"/>
                      <a:pt x="10405" y="11764"/>
                      <a:pt x="10341" y="11658"/>
                    </a:cubicBezTo>
                    <a:cubicBezTo>
                      <a:pt x="10174" y="11364"/>
                      <a:pt x="10056" y="11051"/>
                      <a:pt x="9949" y="10762"/>
                    </a:cubicBezTo>
                    <a:lnTo>
                      <a:pt x="9766" y="10281"/>
                    </a:lnTo>
                    <a:lnTo>
                      <a:pt x="9583" y="9803"/>
                    </a:lnTo>
                    <a:cubicBezTo>
                      <a:pt x="9504" y="9595"/>
                      <a:pt x="9436" y="9384"/>
                      <a:pt x="9381" y="9171"/>
                    </a:cubicBezTo>
                    <a:cubicBezTo>
                      <a:pt x="9303" y="8987"/>
                      <a:pt x="9227" y="8801"/>
                      <a:pt x="9157" y="8613"/>
                    </a:cubicBezTo>
                    <a:cubicBezTo>
                      <a:pt x="8991" y="8177"/>
                      <a:pt x="8832" y="7736"/>
                      <a:pt x="8676" y="7295"/>
                    </a:cubicBezTo>
                    <a:lnTo>
                      <a:pt x="8558" y="6969"/>
                    </a:lnTo>
                    <a:cubicBezTo>
                      <a:pt x="8459" y="6698"/>
                      <a:pt x="8359" y="6429"/>
                      <a:pt x="8272" y="6157"/>
                    </a:cubicBezTo>
                    <a:cubicBezTo>
                      <a:pt x="8223" y="6003"/>
                      <a:pt x="8179" y="5844"/>
                      <a:pt x="8136" y="5688"/>
                    </a:cubicBezTo>
                    <a:cubicBezTo>
                      <a:pt x="8065" y="5452"/>
                      <a:pt x="8000" y="5217"/>
                      <a:pt x="7919" y="4986"/>
                    </a:cubicBezTo>
                    <a:cubicBezTo>
                      <a:pt x="7797" y="4626"/>
                      <a:pt x="7673" y="4268"/>
                      <a:pt x="7545" y="3911"/>
                    </a:cubicBezTo>
                    <a:lnTo>
                      <a:pt x="7460" y="3680"/>
                    </a:lnTo>
                    <a:cubicBezTo>
                      <a:pt x="7379" y="3448"/>
                      <a:pt x="7317" y="3276"/>
                      <a:pt x="7240" y="3111"/>
                    </a:cubicBezTo>
                    <a:cubicBezTo>
                      <a:pt x="7151" y="2912"/>
                      <a:pt x="7044" y="2721"/>
                      <a:pt x="6934" y="2531"/>
                    </a:cubicBezTo>
                    <a:lnTo>
                      <a:pt x="6674" y="2057"/>
                    </a:lnTo>
                    <a:cubicBezTo>
                      <a:pt x="6542" y="1814"/>
                      <a:pt x="6410" y="1568"/>
                      <a:pt x="6262" y="1334"/>
                    </a:cubicBezTo>
                    <a:cubicBezTo>
                      <a:pt x="6116" y="1095"/>
                      <a:pt x="5962" y="894"/>
                      <a:pt x="5793" y="724"/>
                    </a:cubicBezTo>
                    <a:cubicBezTo>
                      <a:pt x="5598" y="526"/>
                      <a:pt x="5363" y="401"/>
                      <a:pt x="5082" y="258"/>
                    </a:cubicBezTo>
                    <a:cubicBezTo>
                      <a:pt x="4861" y="141"/>
                      <a:pt x="4601" y="23"/>
                      <a:pt x="4333" y="5"/>
                    </a:cubicBezTo>
                    <a:cubicBezTo>
                      <a:pt x="4273" y="1"/>
                      <a:pt x="4219" y="1"/>
                      <a:pt x="4167"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1674;p43">
                <a:extLst>
                  <a:ext uri="{FF2B5EF4-FFF2-40B4-BE49-F238E27FC236}">
                    <a16:creationId xmlns:a16="http://schemas.microsoft.com/office/drawing/2014/main" xmlns="" id="{6BA48DFB-7C02-4264-92AF-B797BC7AA52B}"/>
                  </a:ext>
                </a:extLst>
              </p:cNvPr>
              <p:cNvSpPr/>
              <p:nvPr/>
            </p:nvSpPr>
            <p:spPr>
              <a:xfrm>
                <a:off x="2027325" y="498475"/>
                <a:ext cx="622800" cy="1225450"/>
              </a:xfrm>
              <a:custGeom>
                <a:avLst/>
                <a:gdLst/>
                <a:ahLst/>
                <a:cxnLst/>
                <a:rect l="l" t="t" r="r" b="b"/>
                <a:pathLst>
                  <a:path w="24912" h="49018" extrusionOk="0">
                    <a:moveTo>
                      <a:pt x="13659" y="1"/>
                    </a:moveTo>
                    <a:cubicBezTo>
                      <a:pt x="13515" y="1"/>
                      <a:pt x="13373" y="14"/>
                      <a:pt x="13232" y="40"/>
                    </a:cubicBezTo>
                    <a:lnTo>
                      <a:pt x="13230" y="40"/>
                    </a:lnTo>
                    <a:cubicBezTo>
                      <a:pt x="12974" y="78"/>
                      <a:pt x="12735" y="177"/>
                      <a:pt x="12530" y="264"/>
                    </a:cubicBezTo>
                    <a:cubicBezTo>
                      <a:pt x="12335" y="346"/>
                      <a:pt x="12158" y="458"/>
                      <a:pt x="11982" y="572"/>
                    </a:cubicBezTo>
                    <a:cubicBezTo>
                      <a:pt x="11775" y="707"/>
                      <a:pt x="11583" y="862"/>
                      <a:pt x="11410" y="1039"/>
                    </a:cubicBezTo>
                    <a:cubicBezTo>
                      <a:pt x="11191" y="1248"/>
                      <a:pt x="10993" y="1479"/>
                      <a:pt x="10822" y="1729"/>
                    </a:cubicBezTo>
                    <a:cubicBezTo>
                      <a:pt x="10745" y="1844"/>
                      <a:pt x="10672" y="1961"/>
                      <a:pt x="10603" y="2078"/>
                    </a:cubicBezTo>
                    <a:cubicBezTo>
                      <a:pt x="10532" y="2188"/>
                      <a:pt x="10455" y="2291"/>
                      <a:pt x="10378" y="2391"/>
                    </a:cubicBezTo>
                    <a:cubicBezTo>
                      <a:pt x="10199" y="2621"/>
                      <a:pt x="9982" y="2835"/>
                      <a:pt x="9722" y="3051"/>
                    </a:cubicBezTo>
                    <a:cubicBezTo>
                      <a:pt x="9572" y="3162"/>
                      <a:pt x="9413" y="3256"/>
                      <a:pt x="9244" y="3333"/>
                    </a:cubicBezTo>
                    <a:cubicBezTo>
                      <a:pt x="9035" y="3416"/>
                      <a:pt x="8818" y="3477"/>
                      <a:pt x="8597" y="3517"/>
                    </a:cubicBezTo>
                    <a:lnTo>
                      <a:pt x="8587" y="3517"/>
                    </a:lnTo>
                    <a:lnTo>
                      <a:pt x="8591" y="3524"/>
                    </a:lnTo>
                    <a:lnTo>
                      <a:pt x="8580" y="3517"/>
                    </a:lnTo>
                    <a:cubicBezTo>
                      <a:pt x="8370" y="3546"/>
                      <a:pt x="8199" y="3568"/>
                      <a:pt x="8021" y="3599"/>
                    </a:cubicBezTo>
                    <a:cubicBezTo>
                      <a:pt x="7844" y="3622"/>
                      <a:pt x="7665" y="3634"/>
                      <a:pt x="7486" y="3635"/>
                    </a:cubicBezTo>
                    <a:cubicBezTo>
                      <a:pt x="7477" y="3635"/>
                      <a:pt x="7469" y="3635"/>
                      <a:pt x="7460" y="3635"/>
                    </a:cubicBezTo>
                    <a:cubicBezTo>
                      <a:pt x="7366" y="3635"/>
                      <a:pt x="7271" y="3629"/>
                      <a:pt x="7178" y="3617"/>
                    </a:cubicBezTo>
                    <a:cubicBezTo>
                      <a:pt x="6843" y="3558"/>
                      <a:pt x="6532" y="3448"/>
                      <a:pt x="6226" y="3346"/>
                    </a:cubicBezTo>
                    <a:lnTo>
                      <a:pt x="6006" y="3265"/>
                    </a:lnTo>
                    <a:cubicBezTo>
                      <a:pt x="5768" y="3180"/>
                      <a:pt x="5525" y="3089"/>
                      <a:pt x="5272" y="3052"/>
                    </a:cubicBezTo>
                    <a:cubicBezTo>
                      <a:pt x="5157" y="3038"/>
                      <a:pt x="5040" y="3026"/>
                      <a:pt x="4926" y="3015"/>
                    </a:cubicBezTo>
                    <a:lnTo>
                      <a:pt x="4762" y="2997"/>
                    </a:lnTo>
                    <a:cubicBezTo>
                      <a:pt x="4608" y="2976"/>
                      <a:pt x="4453" y="2965"/>
                      <a:pt x="4299" y="2963"/>
                    </a:cubicBezTo>
                    <a:cubicBezTo>
                      <a:pt x="4086" y="2967"/>
                      <a:pt x="3954" y="2978"/>
                      <a:pt x="3824" y="3004"/>
                    </a:cubicBezTo>
                    <a:cubicBezTo>
                      <a:pt x="3768" y="2976"/>
                      <a:pt x="3707" y="2963"/>
                      <a:pt x="3645" y="2963"/>
                    </a:cubicBezTo>
                    <a:cubicBezTo>
                      <a:pt x="3558" y="2966"/>
                      <a:pt x="3473" y="2988"/>
                      <a:pt x="3394" y="3026"/>
                    </a:cubicBezTo>
                    <a:cubicBezTo>
                      <a:pt x="3243" y="3102"/>
                      <a:pt x="3096" y="3187"/>
                      <a:pt x="2954" y="3278"/>
                    </a:cubicBezTo>
                    <a:cubicBezTo>
                      <a:pt x="2823" y="3371"/>
                      <a:pt x="2694" y="3469"/>
                      <a:pt x="2568" y="3566"/>
                    </a:cubicBezTo>
                    <a:lnTo>
                      <a:pt x="2584" y="3558"/>
                    </a:lnTo>
                    <a:lnTo>
                      <a:pt x="2584" y="3558"/>
                    </a:lnTo>
                    <a:cubicBezTo>
                      <a:pt x="2572" y="3566"/>
                      <a:pt x="2558" y="3572"/>
                      <a:pt x="2558" y="3576"/>
                    </a:cubicBezTo>
                    <a:cubicBezTo>
                      <a:pt x="2403" y="3698"/>
                      <a:pt x="2245" y="3816"/>
                      <a:pt x="2099" y="3946"/>
                    </a:cubicBezTo>
                    <a:cubicBezTo>
                      <a:pt x="1954" y="4076"/>
                      <a:pt x="1820" y="4216"/>
                      <a:pt x="1698" y="4366"/>
                    </a:cubicBezTo>
                    <a:cubicBezTo>
                      <a:pt x="1414" y="4703"/>
                      <a:pt x="1209" y="4989"/>
                      <a:pt x="1054" y="5264"/>
                    </a:cubicBezTo>
                    <a:cubicBezTo>
                      <a:pt x="799" y="5723"/>
                      <a:pt x="615" y="6216"/>
                      <a:pt x="507" y="6728"/>
                    </a:cubicBezTo>
                    <a:cubicBezTo>
                      <a:pt x="427" y="7103"/>
                      <a:pt x="367" y="7489"/>
                      <a:pt x="320" y="7871"/>
                    </a:cubicBezTo>
                    <a:cubicBezTo>
                      <a:pt x="261" y="8292"/>
                      <a:pt x="216" y="8718"/>
                      <a:pt x="188" y="9145"/>
                    </a:cubicBezTo>
                    <a:lnTo>
                      <a:pt x="147" y="9629"/>
                    </a:lnTo>
                    <a:cubicBezTo>
                      <a:pt x="122" y="9897"/>
                      <a:pt x="99" y="10162"/>
                      <a:pt x="86" y="10430"/>
                    </a:cubicBezTo>
                    <a:lnTo>
                      <a:pt x="70" y="10634"/>
                    </a:lnTo>
                    <a:cubicBezTo>
                      <a:pt x="49" y="10985"/>
                      <a:pt x="26" y="11330"/>
                      <a:pt x="18" y="11673"/>
                    </a:cubicBezTo>
                    <a:cubicBezTo>
                      <a:pt x="9" y="12066"/>
                      <a:pt x="9" y="12455"/>
                      <a:pt x="9" y="12849"/>
                    </a:cubicBezTo>
                    <a:lnTo>
                      <a:pt x="5" y="13679"/>
                    </a:lnTo>
                    <a:cubicBezTo>
                      <a:pt x="5" y="14233"/>
                      <a:pt x="1" y="14790"/>
                      <a:pt x="9" y="15346"/>
                    </a:cubicBezTo>
                    <a:cubicBezTo>
                      <a:pt x="9" y="15482"/>
                      <a:pt x="15" y="15616"/>
                      <a:pt x="26" y="15752"/>
                    </a:cubicBezTo>
                    <a:lnTo>
                      <a:pt x="33" y="15851"/>
                    </a:lnTo>
                    <a:lnTo>
                      <a:pt x="41" y="16042"/>
                    </a:lnTo>
                    <a:cubicBezTo>
                      <a:pt x="45" y="16172"/>
                      <a:pt x="49" y="16300"/>
                      <a:pt x="56" y="16425"/>
                    </a:cubicBezTo>
                    <a:lnTo>
                      <a:pt x="78" y="16769"/>
                    </a:lnTo>
                    <a:cubicBezTo>
                      <a:pt x="99" y="17059"/>
                      <a:pt x="118" y="17354"/>
                      <a:pt x="147" y="17642"/>
                    </a:cubicBezTo>
                    <a:cubicBezTo>
                      <a:pt x="165" y="17845"/>
                      <a:pt x="188" y="18048"/>
                      <a:pt x="213" y="18245"/>
                    </a:cubicBezTo>
                    <a:lnTo>
                      <a:pt x="247" y="18546"/>
                    </a:lnTo>
                    <a:cubicBezTo>
                      <a:pt x="290" y="18901"/>
                      <a:pt x="324" y="19262"/>
                      <a:pt x="356" y="19622"/>
                    </a:cubicBezTo>
                    <a:cubicBezTo>
                      <a:pt x="411" y="20249"/>
                      <a:pt x="496" y="20874"/>
                      <a:pt x="580" y="21498"/>
                    </a:cubicBezTo>
                    <a:cubicBezTo>
                      <a:pt x="628" y="21898"/>
                      <a:pt x="679" y="22291"/>
                      <a:pt x="734" y="22687"/>
                    </a:cubicBezTo>
                    <a:lnTo>
                      <a:pt x="756" y="22811"/>
                    </a:lnTo>
                    <a:lnTo>
                      <a:pt x="750" y="22811"/>
                    </a:lnTo>
                    <a:cubicBezTo>
                      <a:pt x="763" y="22951"/>
                      <a:pt x="771" y="23013"/>
                      <a:pt x="785" y="23077"/>
                    </a:cubicBezTo>
                    <a:lnTo>
                      <a:pt x="797" y="23175"/>
                    </a:lnTo>
                    <a:lnTo>
                      <a:pt x="807" y="23278"/>
                    </a:lnTo>
                    <a:cubicBezTo>
                      <a:pt x="870" y="23875"/>
                      <a:pt x="939" y="24470"/>
                      <a:pt x="1020" y="25061"/>
                    </a:cubicBezTo>
                    <a:cubicBezTo>
                      <a:pt x="1122" y="25912"/>
                      <a:pt x="1228" y="26742"/>
                      <a:pt x="1390" y="27562"/>
                    </a:cubicBezTo>
                    <a:lnTo>
                      <a:pt x="1508" y="28197"/>
                    </a:lnTo>
                    <a:lnTo>
                      <a:pt x="1626" y="28837"/>
                    </a:lnTo>
                    <a:cubicBezTo>
                      <a:pt x="1677" y="29111"/>
                      <a:pt x="1739" y="29387"/>
                      <a:pt x="1802" y="29661"/>
                    </a:cubicBezTo>
                    <a:lnTo>
                      <a:pt x="1891" y="30061"/>
                    </a:lnTo>
                    <a:cubicBezTo>
                      <a:pt x="1949" y="30356"/>
                      <a:pt x="2022" y="30648"/>
                      <a:pt x="2095" y="30939"/>
                    </a:cubicBezTo>
                    <a:lnTo>
                      <a:pt x="2184" y="31292"/>
                    </a:lnTo>
                    <a:cubicBezTo>
                      <a:pt x="2257" y="31603"/>
                      <a:pt x="2334" y="31915"/>
                      <a:pt x="2415" y="32231"/>
                    </a:cubicBezTo>
                    <a:lnTo>
                      <a:pt x="2488" y="32518"/>
                    </a:lnTo>
                    <a:cubicBezTo>
                      <a:pt x="2547" y="32753"/>
                      <a:pt x="2613" y="32984"/>
                      <a:pt x="2679" y="33218"/>
                    </a:cubicBezTo>
                    <a:cubicBezTo>
                      <a:pt x="2726" y="33381"/>
                      <a:pt x="2775" y="33541"/>
                      <a:pt x="2819" y="33706"/>
                    </a:cubicBezTo>
                    <a:lnTo>
                      <a:pt x="2958" y="34246"/>
                    </a:lnTo>
                    <a:lnTo>
                      <a:pt x="3102" y="34790"/>
                    </a:lnTo>
                    <a:cubicBezTo>
                      <a:pt x="3278" y="35455"/>
                      <a:pt x="3455" y="36117"/>
                      <a:pt x="3634" y="36776"/>
                    </a:cubicBezTo>
                    <a:cubicBezTo>
                      <a:pt x="3736" y="37165"/>
                      <a:pt x="3843" y="37551"/>
                      <a:pt x="3957" y="37939"/>
                    </a:cubicBezTo>
                    <a:cubicBezTo>
                      <a:pt x="4026" y="38182"/>
                      <a:pt x="4107" y="38420"/>
                      <a:pt x="4188" y="38658"/>
                    </a:cubicBezTo>
                    <a:lnTo>
                      <a:pt x="4320" y="39055"/>
                    </a:lnTo>
                    <a:cubicBezTo>
                      <a:pt x="4448" y="39448"/>
                      <a:pt x="4585" y="39837"/>
                      <a:pt x="4734" y="40221"/>
                    </a:cubicBezTo>
                    <a:lnTo>
                      <a:pt x="4793" y="40373"/>
                    </a:lnTo>
                    <a:cubicBezTo>
                      <a:pt x="4915" y="40672"/>
                      <a:pt x="5032" y="40974"/>
                      <a:pt x="5146" y="41275"/>
                    </a:cubicBezTo>
                    <a:cubicBezTo>
                      <a:pt x="5428" y="42042"/>
                      <a:pt x="5719" y="42810"/>
                      <a:pt x="6027" y="43565"/>
                    </a:cubicBezTo>
                    <a:cubicBezTo>
                      <a:pt x="6170" y="43922"/>
                      <a:pt x="6324" y="44270"/>
                      <a:pt x="6478" y="44620"/>
                    </a:cubicBezTo>
                    <a:lnTo>
                      <a:pt x="6711" y="45141"/>
                    </a:lnTo>
                    <a:cubicBezTo>
                      <a:pt x="6916" y="45622"/>
                      <a:pt x="7176" y="46107"/>
                      <a:pt x="7385" y="46496"/>
                    </a:cubicBezTo>
                    <a:cubicBezTo>
                      <a:pt x="7466" y="46647"/>
                      <a:pt x="7554" y="46789"/>
                      <a:pt x="7643" y="46932"/>
                    </a:cubicBezTo>
                    <a:cubicBezTo>
                      <a:pt x="7732" y="47075"/>
                      <a:pt x="7818" y="47219"/>
                      <a:pt x="7895" y="47366"/>
                    </a:cubicBezTo>
                    <a:cubicBezTo>
                      <a:pt x="8050" y="47648"/>
                      <a:pt x="8193" y="47942"/>
                      <a:pt x="8320" y="48236"/>
                    </a:cubicBezTo>
                    <a:cubicBezTo>
                      <a:pt x="8324" y="48239"/>
                      <a:pt x="8357" y="48308"/>
                      <a:pt x="8361" y="48308"/>
                    </a:cubicBezTo>
                    <a:cubicBezTo>
                      <a:pt x="8369" y="48308"/>
                      <a:pt x="8393" y="48360"/>
                      <a:pt x="8397" y="48364"/>
                    </a:cubicBezTo>
                    <a:cubicBezTo>
                      <a:pt x="8427" y="48570"/>
                      <a:pt x="8461" y="48683"/>
                      <a:pt x="8515" y="48779"/>
                    </a:cubicBezTo>
                    <a:cubicBezTo>
                      <a:pt x="8603" y="48924"/>
                      <a:pt x="8761" y="49014"/>
                      <a:pt x="8931" y="49018"/>
                    </a:cubicBezTo>
                    <a:cubicBezTo>
                      <a:pt x="8974" y="49017"/>
                      <a:pt x="9018" y="49010"/>
                      <a:pt x="9059" y="48996"/>
                    </a:cubicBezTo>
                    <a:cubicBezTo>
                      <a:pt x="9242" y="48941"/>
                      <a:pt x="9359" y="48815"/>
                      <a:pt x="9404" y="48643"/>
                    </a:cubicBezTo>
                    <a:cubicBezTo>
                      <a:pt x="9433" y="48530"/>
                      <a:pt x="9429" y="48415"/>
                      <a:pt x="9422" y="48332"/>
                    </a:cubicBezTo>
                    <a:cubicBezTo>
                      <a:pt x="9412" y="48119"/>
                      <a:pt x="9392" y="47909"/>
                      <a:pt x="9367" y="47700"/>
                    </a:cubicBezTo>
                    <a:cubicBezTo>
                      <a:pt x="9323" y="47392"/>
                      <a:pt x="9276" y="47083"/>
                      <a:pt x="9227" y="46775"/>
                    </a:cubicBezTo>
                    <a:lnTo>
                      <a:pt x="9172" y="46419"/>
                    </a:lnTo>
                    <a:cubicBezTo>
                      <a:pt x="9118" y="45945"/>
                      <a:pt x="9106" y="45471"/>
                      <a:pt x="9102" y="45112"/>
                    </a:cubicBezTo>
                    <a:cubicBezTo>
                      <a:pt x="9095" y="44660"/>
                      <a:pt x="9095" y="44205"/>
                      <a:pt x="9095" y="43754"/>
                    </a:cubicBezTo>
                    <a:lnTo>
                      <a:pt x="9095" y="43368"/>
                    </a:lnTo>
                    <a:cubicBezTo>
                      <a:pt x="9091" y="43114"/>
                      <a:pt x="9091" y="42858"/>
                      <a:pt x="9095" y="42605"/>
                    </a:cubicBezTo>
                    <a:cubicBezTo>
                      <a:pt x="9098" y="42215"/>
                      <a:pt x="9120" y="41825"/>
                      <a:pt x="9161" y="41437"/>
                    </a:cubicBezTo>
                    <a:cubicBezTo>
                      <a:pt x="9197" y="41198"/>
                      <a:pt x="9242" y="40960"/>
                      <a:pt x="9286" y="40721"/>
                    </a:cubicBezTo>
                    <a:cubicBezTo>
                      <a:pt x="9323" y="40546"/>
                      <a:pt x="9355" y="40369"/>
                      <a:pt x="9384" y="40193"/>
                    </a:cubicBezTo>
                    <a:cubicBezTo>
                      <a:pt x="9476" y="39679"/>
                      <a:pt x="9557" y="39219"/>
                      <a:pt x="9685" y="38783"/>
                    </a:cubicBezTo>
                    <a:cubicBezTo>
                      <a:pt x="9946" y="37906"/>
                      <a:pt x="10273" y="37072"/>
                      <a:pt x="10639" y="36151"/>
                    </a:cubicBezTo>
                    <a:lnTo>
                      <a:pt x="10688" y="36004"/>
                    </a:lnTo>
                    <a:lnTo>
                      <a:pt x="10699" y="36007"/>
                    </a:lnTo>
                    <a:lnTo>
                      <a:pt x="10786" y="35806"/>
                    </a:lnTo>
                    <a:cubicBezTo>
                      <a:pt x="10907" y="35527"/>
                      <a:pt x="11029" y="35247"/>
                      <a:pt x="11162" y="34973"/>
                    </a:cubicBezTo>
                    <a:cubicBezTo>
                      <a:pt x="11306" y="34681"/>
                      <a:pt x="11475" y="34403"/>
                      <a:pt x="11664" y="34139"/>
                    </a:cubicBezTo>
                    <a:cubicBezTo>
                      <a:pt x="11767" y="34007"/>
                      <a:pt x="11875" y="33883"/>
                      <a:pt x="11980" y="33757"/>
                    </a:cubicBezTo>
                    <a:cubicBezTo>
                      <a:pt x="12055" y="33792"/>
                      <a:pt x="12132" y="33821"/>
                      <a:pt x="12212" y="33842"/>
                    </a:cubicBezTo>
                    <a:cubicBezTo>
                      <a:pt x="12298" y="33859"/>
                      <a:pt x="12385" y="33867"/>
                      <a:pt x="12474" y="33867"/>
                    </a:cubicBezTo>
                    <a:cubicBezTo>
                      <a:pt x="12481" y="33867"/>
                      <a:pt x="12487" y="33867"/>
                      <a:pt x="12494" y="33867"/>
                    </a:cubicBezTo>
                    <a:lnTo>
                      <a:pt x="12608" y="33867"/>
                    </a:lnTo>
                    <a:cubicBezTo>
                      <a:pt x="12831" y="33850"/>
                      <a:pt x="13052" y="33842"/>
                      <a:pt x="13276" y="33838"/>
                    </a:cubicBezTo>
                    <a:cubicBezTo>
                      <a:pt x="13418" y="33834"/>
                      <a:pt x="13560" y="33830"/>
                      <a:pt x="13701" y="33830"/>
                    </a:cubicBezTo>
                    <a:cubicBezTo>
                      <a:pt x="13713" y="33830"/>
                      <a:pt x="13726" y="33830"/>
                      <a:pt x="13738" y="33830"/>
                    </a:cubicBezTo>
                    <a:cubicBezTo>
                      <a:pt x="13899" y="33830"/>
                      <a:pt x="14060" y="33838"/>
                      <a:pt x="14220" y="33852"/>
                    </a:cubicBezTo>
                    <a:cubicBezTo>
                      <a:pt x="14375" y="33873"/>
                      <a:pt x="14531" y="33906"/>
                      <a:pt x="14681" y="33952"/>
                    </a:cubicBezTo>
                    <a:cubicBezTo>
                      <a:pt x="14829" y="34025"/>
                      <a:pt x="14970" y="34111"/>
                      <a:pt x="15104" y="34208"/>
                    </a:cubicBezTo>
                    <a:cubicBezTo>
                      <a:pt x="15301" y="34374"/>
                      <a:pt x="15480" y="34562"/>
                      <a:pt x="15636" y="34769"/>
                    </a:cubicBezTo>
                    <a:lnTo>
                      <a:pt x="15697" y="34849"/>
                    </a:lnTo>
                    <a:lnTo>
                      <a:pt x="15762" y="34934"/>
                    </a:lnTo>
                    <a:cubicBezTo>
                      <a:pt x="16012" y="35263"/>
                      <a:pt x="16221" y="35620"/>
                      <a:pt x="16387" y="35999"/>
                    </a:cubicBezTo>
                    <a:lnTo>
                      <a:pt x="16596" y="36457"/>
                    </a:lnTo>
                    <a:cubicBezTo>
                      <a:pt x="16736" y="36761"/>
                      <a:pt x="16876" y="37066"/>
                      <a:pt x="17006" y="37376"/>
                    </a:cubicBezTo>
                    <a:lnTo>
                      <a:pt x="16979" y="37254"/>
                    </a:lnTo>
                    <a:lnTo>
                      <a:pt x="16979" y="37254"/>
                    </a:lnTo>
                    <a:cubicBezTo>
                      <a:pt x="17026" y="37419"/>
                      <a:pt x="17085" y="37576"/>
                      <a:pt x="17144" y="37738"/>
                    </a:cubicBezTo>
                    <a:cubicBezTo>
                      <a:pt x="17199" y="37888"/>
                      <a:pt x="17259" y="38036"/>
                      <a:pt x="17317" y="38186"/>
                    </a:cubicBezTo>
                    <a:cubicBezTo>
                      <a:pt x="17453" y="38515"/>
                      <a:pt x="17570" y="38850"/>
                      <a:pt x="17688" y="39191"/>
                    </a:cubicBezTo>
                    <a:lnTo>
                      <a:pt x="17834" y="39648"/>
                    </a:lnTo>
                    <a:cubicBezTo>
                      <a:pt x="17897" y="39842"/>
                      <a:pt x="17960" y="40033"/>
                      <a:pt x="18027" y="40227"/>
                    </a:cubicBezTo>
                    <a:cubicBezTo>
                      <a:pt x="18136" y="40547"/>
                      <a:pt x="18264" y="40862"/>
                      <a:pt x="18393" y="41177"/>
                    </a:cubicBezTo>
                    <a:cubicBezTo>
                      <a:pt x="18610" y="41706"/>
                      <a:pt x="18782" y="42265"/>
                      <a:pt x="18947" y="42803"/>
                    </a:cubicBezTo>
                    <a:lnTo>
                      <a:pt x="19097" y="43282"/>
                    </a:lnTo>
                    <a:cubicBezTo>
                      <a:pt x="19195" y="43578"/>
                      <a:pt x="19276" y="43882"/>
                      <a:pt x="19340" y="44188"/>
                    </a:cubicBezTo>
                    <a:lnTo>
                      <a:pt x="19389" y="44445"/>
                    </a:lnTo>
                    <a:cubicBezTo>
                      <a:pt x="19428" y="44658"/>
                      <a:pt x="19468" y="44874"/>
                      <a:pt x="19519" y="45091"/>
                    </a:cubicBezTo>
                    <a:cubicBezTo>
                      <a:pt x="19549" y="45219"/>
                      <a:pt x="19586" y="45347"/>
                      <a:pt x="19619" y="45481"/>
                    </a:cubicBezTo>
                    <a:cubicBezTo>
                      <a:pt x="19636" y="45534"/>
                      <a:pt x="19651" y="45589"/>
                      <a:pt x="19663" y="45645"/>
                    </a:cubicBezTo>
                    <a:cubicBezTo>
                      <a:pt x="19729" y="45913"/>
                      <a:pt x="19868" y="46068"/>
                      <a:pt x="20055" y="46122"/>
                    </a:cubicBezTo>
                    <a:cubicBezTo>
                      <a:pt x="20095" y="46132"/>
                      <a:pt x="20135" y="46135"/>
                      <a:pt x="20176" y="46137"/>
                    </a:cubicBezTo>
                    <a:cubicBezTo>
                      <a:pt x="20316" y="46137"/>
                      <a:pt x="20444" y="46086"/>
                      <a:pt x="20521" y="45997"/>
                    </a:cubicBezTo>
                    <a:cubicBezTo>
                      <a:pt x="20650" y="45847"/>
                      <a:pt x="20671" y="45725"/>
                      <a:pt x="20693" y="45538"/>
                    </a:cubicBezTo>
                    <a:cubicBezTo>
                      <a:pt x="20712" y="45392"/>
                      <a:pt x="20734" y="45231"/>
                      <a:pt x="20752" y="45073"/>
                    </a:cubicBezTo>
                    <a:cubicBezTo>
                      <a:pt x="20793" y="44772"/>
                      <a:pt x="20829" y="44401"/>
                      <a:pt x="20862" y="44031"/>
                    </a:cubicBezTo>
                    <a:lnTo>
                      <a:pt x="20910" y="43524"/>
                    </a:lnTo>
                    <a:cubicBezTo>
                      <a:pt x="20968" y="42933"/>
                      <a:pt x="21038" y="42342"/>
                      <a:pt x="21116" y="41751"/>
                    </a:cubicBezTo>
                    <a:lnTo>
                      <a:pt x="21116" y="41751"/>
                    </a:lnTo>
                    <a:lnTo>
                      <a:pt x="21113" y="41761"/>
                    </a:lnTo>
                    <a:cubicBezTo>
                      <a:pt x="21152" y="41479"/>
                      <a:pt x="21199" y="41197"/>
                      <a:pt x="21248" y="40913"/>
                    </a:cubicBezTo>
                    <a:cubicBezTo>
                      <a:pt x="21303" y="40594"/>
                      <a:pt x="21357" y="40271"/>
                      <a:pt x="21402" y="39948"/>
                    </a:cubicBezTo>
                    <a:lnTo>
                      <a:pt x="21402" y="39948"/>
                    </a:lnTo>
                    <a:lnTo>
                      <a:pt x="21398" y="39967"/>
                    </a:lnTo>
                    <a:lnTo>
                      <a:pt x="21446" y="39610"/>
                    </a:lnTo>
                    <a:lnTo>
                      <a:pt x="21475" y="39394"/>
                    </a:lnTo>
                    <a:lnTo>
                      <a:pt x="21495" y="39258"/>
                    </a:lnTo>
                    <a:lnTo>
                      <a:pt x="21506" y="39166"/>
                    </a:lnTo>
                    <a:lnTo>
                      <a:pt x="21543" y="38927"/>
                    </a:lnTo>
                    <a:cubicBezTo>
                      <a:pt x="21584" y="38670"/>
                      <a:pt x="21620" y="38414"/>
                      <a:pt x="21641" y="38153"/>
                    </a:cubicBezTo>
                    <a:lnTo>
                      <a:pt x="21655" y="37929"/>
                    </a:lnTo>
                    <a:cubicBezTo>
                      <a:pt x="21678" y="37595"/>
                      <a:pt x="21704" y="37258"/>
                      <a:pt x="21747" y="36919"/>
                    </a:cubicBezTo>
                    <a:lnTo>
                      <a:pt x="21773" y="36736"/>
                    </a:lnTo>
                    <a:cubicBezTo>
                      <a:pt x="21818" y="36438"/>
                      <a:pt x="21862" y="36134"/>
                      <a:pt x="21883" y="35833"/>
                    </a:cubicBezTo>
                    <a:cubicBezTo>
                      <a:pt x="21895" y="35697"/>
                      <a:pt x="21901" y="35557"/>
                      <a:pt x="21905" y="35421"/>
                    </a:cubicBezTo>
                    <a:cubicBezTo>
                      <a:pt x="21916" y="35216"/>
                      <a:pt x="21927" y="35011"/>
                      <a:pt x="21948" y="34805"/>
                    </a:cubicBezTo>
                    <a:lnTo>
                      <a:pt x="21948" y="34805"/>
                    </a:lnTo>
                    <a:lnTo>
                      <a:pt x="21944" y="34816"/>
                    </a:lnTo>
                    <a:cubicBezTo>
                      <a:pt x="22001" y="34453"/>
                      <a:pt x="22066" y="34093"/>
                      <a:pt x="22147" y="33734"/>
                    </a:cubicBezTo>
                    <a:lnTo>
                      <a:pt x="22423" y="32522"/>
                    </a:lnTo>
                    <a:cubicBezTo>
                      <a:pt x="22488" y="32237"/>
                      <a:pt x="22567" y="31957"/>
                      <a:pt x="22648" y="31694"/>
                    </a:cubicBezTo>
                    <a:lnTo>
                      <a:pt x="22896" y="30268"/>
                    </a:lnTo>
                    <a:lnTo>
                      <a:pt x="23146" y="28822"/>
                    </a:lnTo>
                    <a:lnTo>
                      <a:pt x="23314" y="27856"/>
                    </a:lnTo>
                    <a:lnTo>
                      <a:pt x="23507" y="26763"/>
                    </a:lnTo>
                    <a:lnTo>
                      <a:pt x="23692" y="25672"/>
                    </a:lnTo>
                    <a:lnTo>
                      <a:pt x="23792" y="25132"/>
                    </a:lnTo>
                    <a:lnTo>
                      <a:pt x="23891" y="24585"/>
                    </a:lnTo>
                    <a:lnTo>
                      <a:pt x="23920" y="24419"/>
                    </a:lnTo>
                    <a:lnTo>
                      <a:pt x="23968" y="24185"/>
                    </a:lnTo>
                    <a:lnTo>
                      <a:pt x="24016" y="23932"/>
                    </a:lnTo>
                    <a:lnTo>
                      <a:pt x="24045" y="23804"/>
                    </a:lnTo>
                    <a:cubicBezTo>
                      <a:pt x="24094" y="23568"/>
                      <a:pt x="24137" y="23341"/>
                      <a:pt x="24211" y="23113"/>
                    </a:cubicBezTo>
                    <a:cubicBezTo>
                      <a:pt x="24218" y="23077"/>
                      <a:pt x="24232" y="23041"/>
                      <a:pt x="24252" y="23010"/>
                    </a:cubicBezTo>
                    <a:lnTo>
                      <a:pt x="24262" y="22904"/>
                    </a:lnTo>
                    <a:lnTo>
                      <a:pt x="24273" y="22721"/>
                    </a:lnTo>
                    <a:lnTo>
                      <a:pt x="24295" y="22376"/>
                    </a:lnTo>
                    <a:lnTo>
                      <a:pt x="24305" y="22196"/>
                    </a:lnTo>
                    <a:cubicBezTo>
                      <a:pt x="24331" y="21854"/>
                      <a:pt x="24358" y="21509"/>
                      <a:pt x="24380" y="21168"/>
                    </a:cubicBezTo>
                    <a:cubicBezTo>
                      <a:pt x="24419" y="20588"/>
                      <a:pt x="24467" y="20007"/>
                      <a:pt x="24514" y="19428"/>
                    </a:cubicBezTo>
                    <a:lnTo>
                      <a:pt x="24547" y="19007"/>
                    </a:lnTo>
                    <a:cubicBezTo>
                      <a:pt x="24596" y="18431"/>
                      <a:pt x="24658" y="17859"/>
                      <a:pt x="24722" y="17288"/>
                    </a:cubicBezTo>
                    <a:cubicBezTo>
                      <a:pt x="24733" y="17101"/>
                      <a:pt x="24742" y="16916"/>
                      <a:pt x="24746" y="16726"/>
                    </a:cubicBezTo>
                    <a:lnTo>
                      <a:pt x="24772" y="16117"/>
                    </a:lnTo>
                    <a:cubicBezTo>
                      <a:pt x="24782" y="15861"/>
                      <a:pt x="24794" y="15600"/>
                      <a:pt x="24802" y="15342"/>
                    </a:cubicBezTo>
                    <a:cubicBezTo>
                      <a:pt x="24807" y="14868"/>
                      <a:pt x="24807" y="14393"/>
                      <a:pt x="24807" y="13919"/>
                    </a:cubicBezTo>
                    <a:cubicBezTo>
                      <a:pt x="24807" y="13672"/>
                      <a:pt x="24819" y="13423"/>
                      <a:pt x="24831" y="13177"/>
                    </a:cubicBezTo>
                    <a:cubicBezTo>
                      <a:pt x="24839" y="12983"/>
                      <a:pt x="24845" y="12791"/>
                      <a:pt x="24849" y="12596"/>
                    </a:cubicBezTo>
                    <a:lnTo>
                      <a:pt x="24853" y="12377"/>
                    </a:lnTo>
                    <a:cubicBezTo>
                      <a:pt x="24853" y="12226"/>
                      <a:pt x="24856" y="12080"/>
                      <a:pt x="24860" y="11932"/>
                    </a:cubicBezTo>
                    <a:lnTo>
                      <a:pt x="24875" y="11599"/>
                    </a:lnTo>
                    <a:lnTo>
                      <a:pt x="24890" y="11262"/>
                    </a:lnTo>
                    <a:cubicBezTo>
                      <a:pt x="24912" y="10472"/>
                      <a:pt x="24908" y="9683"/>
                      <a:pt x="24908" y="8893"/>
                    </a:cubicBezTo>
                    <a:lnTo>
                      <a:pt x="24908" y="8362"/>
                    </a:lnTo>
                    <a:cubicBezTo>
                      <a:pt x="24908" y="8007"/>
                      <a:pt x="24900" y="7536"/>
                      <a:pt x="24845" y="7077"/>
                    </a:cubicBezTo>
                    <a:cubicBezTo>
                      <a:pt x="24798" y="6659"/>
                      <a:pt x="24754" y="6241"/>
                      <a:pt x="24714" y="5821"/>
                    </a:cubicBezTo>
                    <a:cubicBezTo>
                      <a:pt x="24622" y="4966"/>
                      <a:pt x="24533" y="4196"/>
                      <a:pt x="24329" y="3427"/>
                    </a:cubicBezTo>
                    <a:cubicBezTo>
                      <a:pt x="24254" y="3157"/>
                      <a:pt x="24152" y="2897"/>
                      <a:pt x="24045" y="2639"/>
                    </a:cubicBezTo>
                    <a:lnTo>
                      <a:pt x="23994" y="2503"/>
                    </a:lnTo>
                    <a:lnTo>
                      <a:pt x="23942" y="2383"/>
                    </a:lnTo>
                    <a:cubicBezTo>
                      <a:pt x="23848" y="2147"/>
                      <a:pt x="23744" y="1900"/>
                      <a:pt x="23590" y="1696"/>
                    </a:cubicBezTo>
                    <a:cubicBezTo>
                      <a:pt x="23504" y="1576"/>
                      <a:pt x="23407" y="1464"/>
                      <a:pt x="23300" y="1360"/>
                    </a:cubicBezTo>
                    <a:cubicBezTo>
                      <a:pt x="23231" y="1295"/>
                      <a:pt x="23158" y="1234"/>
                      <a:pt x="23083" y="1171"/>
                    </a:cubicBezTo>
                    <a:lnTo>
                      <a:pt x="22988" y="1106"/>
                    </a:lnTo>
                    <a:lnTo>
                      <a:pt x="22995" y="1098"/>
                    </a:lnTo>
                    <a:cubicBezTo>
                      <a:pt x="22959" y="1065"/>
                      <a:pt x="22920" y="1034"/>
                      <a:pt x="22879" y="1005"/>
                    </a:cubicBezTo>
                    <a:cubicBezTo>
                      <a:pt x="22816" y="951"/>
                      <a:pt x="22751" y="902"/>
                      <a:pt x="22680" y="859"/>
                    </a:cubicBezTo>
                    <a:cubicBezTo>
                      <a:pt x="22548" y="774"/>
                      <a:pt x="22401" y="723"/>
                      <a:pt x="22288" y="685"/>
                    </a:cubicBezTo>
                    <a:cubicBezTo>
                      <a:pt x="22089" y="615"/>
                      <a:pt x="21858" y="575"/>
                      <a:pt x="21552" y="562"/>
                    </a:cubicBezTo>
                    <a:lnTo>
                      <a:pt x="21550" y="562"/>
                    </a:lnTo>
                    <a:cubicBezTo>
                      <a:pt x="21271" y="562"/>
                      <a:pt x="21050" y="648"/>
                      <a:pt x="20845" y="741"/>
                    </a:cubicBezTo>
                    <a:cubicBezTo>
                      <a:pt x="20680" y="818"/>
                      <a:pt x="20518" y="903"/>
                      <a:pt x="20360" y="991"/>
                    </a:cubicBezTo>
                    <a:cubicBezTo>
                      <a:pt x="20265" y="1042"/>
                      <a:pt x="20169" y="1100"/>
                      <a:pt x="20074" y="1155"/>
                    </a:cubicBezTo>
                    <a:cubicBezTo>
                      <a:pt x="19960" y="1226"/>
                      <a:pt x="19846" y="1291"/>
                      <a:pt x="19729" y="1354"/>
                    </a:cubicBezTo>
                    <a:lnTo>
                      <a:pt x="19424" y="1512"/>
                    </a:lnTo>
                    <a:cubicBezTo>
                      <a:pt x="19280" y="1585"/>
                      <a:pt x="19142" y="1659"/>
                      <a:pt x="18999" y="1737"/>
                    </a:cubicBezTo>
                    <a:cubicBezTo>
                      <a:pt x="18926" y="1776"/>
                      <a:pt x="18853" y="1809"/>
                      <a:pt x="18778" y="1845"/>
                    </a:cubicBezTo>
                    <a:lnTo>
                      <a:pt x="18650" y="1908"/>
                    </a:lnTo>
                    <a:lnTo>
                      <a:pt x="18489" y="1989"/>
                    </a:lnTo>
                    <a:cubicBezTo>
                      <a:pt x="18425" y="2022"/>
                      <a:pt x="18360" y="2056"/>
                      <a:pt x="18295" y="2085"/>
                    </a:cubicBezTo>
                    <a:cubicBezTo>
                      <a:pt x="18106" y="2162"/>
                      <a:pt x="17891" y="2217"/>
                      <a:pt x="17619" y="2261"/>
                    </a:cubicBezTo>
                    <a:cubicBezTo>
                      <a:pt x="17534" y="2269"/>
                      <a:pt x="17446" y="2273"/>
                      <a:pt x="17362" y="2273"/>
                    </a:cubicBezTo>
                    <a:cubicBezTo>
                      <a:pt x="17297" y="2273"/>
                      <a:pt x="17232" y="2269"/>
                      <a:pt x="17166" y="2261"/>
                    </a:cubicBezTo>
                    <a:cubicBezTo>
                      <a:pt x="17089" y="2249"/>
                      <a:pt x="17015" y="2230"/>
                      <a:pt x="16943" y="2202"/>
                    </a:cubicBezTo>
                    <a:cubicBezTo>
                      <a:pt x="16826" y="2141"/>
                      <a:pt x="16714" y="2069"/>
                      <a:pt x="16608" y="1991"/>
                    </a:cubicBezTo>
                    <a:cubicBezTo>
                      <a:pt x="16494" y="1895"/>
                      <a:pt x="16381" y="1796"/>
                      <a:pt x="16275" y="1693"/>
                    </a:cubicBezTo>
                    <a:lnTo>
                      <a:pt x="16110" y="1542"/>
                    </a:lnTo>
                    <a:cubicBezTo>
                      <a:pt x="16017" y="1462"/>
                      <a:pt x="15926" y="1377"/>
                      <a:pt x="15834" y="1289"/>
                    </a:cubicBezTo>
                    <a:cubicBezTo>
                      <a:pt x="15706" y="1157"/>
                      <a:pt x="15569" y="1035"/>
                      <a:pt x="15422" y="925"/>
                    </a:cubicBezTo>
                    <a:cubicBezTo>
                      <a:pt x="15351" y="874"/>
                      <a:pt x="15276" y="827"/>
                      <a:pt x="15199" y="787"/>
                    </a:cubicBezTo>
                    <a:lnTo>
                      <a:pt x="15055" y="702"/>
                    </a:lnTo>
                    <a:cubicBezTo>
                      <a:pt x="15000" y="653"/>
                      <a:pt x="14949" y="602"/>
                      <a:pt x="14901" y="547"/>
                    </a:cubicBezTo>
                    <a:cubicBezTo>
                      <a:pt x="14856" y="499"/>
                      <a:pt x="14811" y="452"/>
                      <a:pt x="14762" y="409"/>
                    </a:cubicBezTo>
                    <a:cubicBezTo>
                      <a:pt x="14568" y="217"/>
                      <a:pt x="14340" y="92"/>
                      <a:pt x="14102" y="44"/>
                    </a:cubicBezTo>
                    <a:cubicBezTo>
                      <a:pt x="13968" y="15"/>
                      <a:pt x="13833" y="1"/>
                      <a:pt x="13698" y="1"/>
                    </a:cubicBezTo>
                    <a:cubicBezTo>
                      <a:pt x="13692" y="1"/>
                      <a:pt x="13686" y="1"/>
                      <a:pt x="13680" y="1"/>
                    </a:cubicBezTo>
                    <a:cubicBezTo>
                      <a:pt x="13673" y="1"/>
                      <a:pt x="13666" y="1"/>
                      <a:pt x="13659"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1675;p43">
                <a:extLst>
                  <a:ext uri="{FF2B5EF4-FFF2-40B4-BE49-F238E27FC236}">
                    <a16:creationId xmlns:a16="http://schemas.microsoft.com/office/drawing/2014/main" xmlns="" id="{644B567F-557D-4E47-A4D5-D38788167B4D}"/>
                  </a:ext>
                </a:extLst>
              </p:cNvPr>
              <p:cNvSpPr/>
              <p:nvPr/>
            </p:nvSpPr>
            <p:spPr>
              <a:xfrm>
                <a:off x="2528775" y="330775"/>
                <a:ext cx="592900" cy="1233550"/>
              </a:xfrm>
              <a:custGeom>
                <a:avLst/>
                <a:gdLst/>
                <a:ahLst/>
                <a:cxnLst/>
                <a:rect l="l" t="t" r="r" b="b"/>
                <a:pathLst>
                  <a:path w="23716" h="49342" extrusionOk="0">
                    <a:moveTo>
                      <a:pt x="6396" y="26982"/>
                    </a:moveTo>
                    <a:lnTo>
                      <a:pt x="6379" y="27107"/>
                    </a:lnTo>
                    <a:lnTo>
                      <a:pt x="6391" y="27028"/>
                    </a:lnTo>
                    <a:lnTo>
                      <a:pt x="6396" y="26982"/>
                    </a:lnTo>
                    <a:close/>
                    <a:moveTo>
                      <a:pt x="12482" y="0"/>
                    </a:moveTo>
                    <a:cubicBezTo>
                      <a:pt x="12444" y="0"/>
                      <a:pt x="12407" y="1"/>
                      <a:pt x="12371" y="4"/>
                    </a:cubicBezTo>
                    <a:cubicBezTo>
                      <a:pt x="11967" y="31"/>
                      <a:pt x="11619" y="169"/>
                      <a:pt x="11303" y="313"/>
                    </a:cubicBezTo>
                    <a:cubicBezTo>
                      <a:pt x="10938" y="482"/>
                      <a:pt x="10598" y="698"/>
                      <a:pt x="10288" y="953"/>
                    </a:cubicBezTo>
                    <a:cubicBezTo>
                      <a:pt x="10089" y="1116"/>
                      <a:pt x="9917" y="1306"/>
                      <a:pt x="9747" y="1493"/>
                    </a:cubicBezTo>
                    <a:cubicBezTo>
                      <a:pt x="9603" y="1654"/>
                      <a:pt x="9485" y="1775"/>
                      <a:pt x="9368" y="1898"/>
                    </a:cubicBezTo>
                    <a:lnTo>
                      <a:pt x="9114" y="2162"/>
                    </a:lnTo>
                    <a:cubicBezTo>
                      <a:pt x="8923" y="2364"/>
                      <a:pt x="8739" y="2557"/>
                      <a:pt x="8532" y="2741"/>
                    </a:cubicBezTo>
                    <a:cubicBezTo>
                      <a:pt x="8415" y="2839"/>
                      <a:pt x="8297" y="2939"/>
                      <a:pt x="8176" y="3034"/>
                    </a:cubicBezTo>
                    <a:cubicBezTo>
                      <a:pt x="7921" y="3230"/>
                      <a:pt x="7653" y="3439"/>
                      <a:pt x="7352" y="3581"/>
                    </a:cubicBezTo>
                    <a:cubicBezTo>
                      <a:pt x="7225" y="3630"/>
                      <a:pt x="7095" y="3663"/>
                      <a:pt x="6960" y="3679"/>
                    </a:cubicBezTo>
                    <a:cubicBezTo>
                      <a:pt x="6749" y="3701"/>
                      <a:pt x="6539" y="3713"/>
                      <a:pt x="6327" y="3713"/>
                    </a:cubicBezTo>
                    <a:cubicBezTo>
                      <a:pt x="6134" y="3713"/>
                      <a:pt x="5942" y="3704"/>
                      <a:pt x="5751" y="3687"/>
                    </a:cubicBezTo>
                    <a:cubicBezTo>
                      <a:pt x="5574" y="3660"/>
                      <a:pt x="5395" y="3630"/>
                      <a:pt x="5228" y="3581"/>
                    </a:cubicBezTo>
                    <a:cubicBezTo>
                      <a:pt x="5143" y="3489"/>
                      <a:pt x="5024" y="3435"/>
                      <a:pt x="4901" y="3435"/>
                    </a:cubicBezTo>
                    <a:cubicBezTo>
                      <a:pt x="4898" y="3435"/>
                      <a:pt x="4895" y="3436"/>
                      <a:pt x="4892" y="3436"/>
                    </a:cubicBezTo>
                    <a:cubicBezTo>
                      <a:pt x="4803" y="3436"/>
                      <a:pt x="4717" y="3459"/>
                      <a:pt x="4639" y="3504"/>
                    </a:cubicBezTo>
                    <a:cubicBezTo>
                      <a:pt x="4607" y="3487"/>
                      <a:pt x="4570" y="3472"/>
                      <a:pt x="4534" y="3463"/>
                    </a:cubicBezTo>
                    <a:cubicBezTo>
                      <a:pt x="4507" y="3368"/>
                      <a:pt x="4439" y="3287"/>
                      <a:pt x="4331" y="3211"/>
                    </a:cubicBezTo>
                    <a:cubicBezTo>
                      <a:pt x="4266" y="3162"/>
                      <a:pt x="4182" y="3132"/>
                      <a:pt x="4102" y="3106"/>
                    </a:cubicBezTo>
                    <a:cubicBezTo>
                      <a:pt x="3741" y="2966"/>
                      <a:pt x="3445" y="2896"/>
                      <a:pt x="3178" y="2875"/>
                    </a:cubicBezTo>
                    <a:cubicBezTo>
                      <a:pt x="3105" y="2868"/>
                      <a:pt x="3032" y="2868"/>
                      <a:pt x="2961" y="2868"/>
                    </a:cubicBezTo>
                    <a:cubicBezTo>
                      <a:pt x="2948" y="2868"/>
                      <a:pt x="2936" y="2868"/>
                      <a:pt x="2923" y="2868"/>
                    </a:cubicBezTo>
                    <a:cubicBezTo>
                      <a:pt x="2799" y="2868"/>
                      <a:pt x="2674" y="2880"/>
                      <a:pt x="2552" y="2901"/>
                    </a:cubicBezTo>
                    <a:cubicBezTo>
                      <a:pt x="2353" y="2940"/>
                      <a:pt x="2161" y="3005"/>
                      <a:pt x="1928" y="3111"/>
                    </a:cubicBezTo>
                    <a:cubicBezTo>
                      <a:pt x="1757" y="3190"/>
                      <a:pt x="1588" y="3300"/>
                      <a:pt x="1383" y="3464"/>
                    </a:cubicBezTo>
                    <a:cubicBezTo>
                      <a:pt x="1254" y="3572"/>
                      <a:pt x="1154" y="3711"/>
                      <a:pt x="1094" y="3868"/>
                    </a:cubicBezTo>
                    <a:cubicBezTo>
                      <a:pt x="1081" y="3910"/>
                      <a:pt x="1075" y="3953"/>
                      <a:pt x="1072" y="3996"/>
                    </a:cubicBezTo>
                    <a:cubicBezTo>
                      <a:pt x="931" y="4080"/>
                      <a:pt x="797" y="4174"/>
                      <a:pt x="672" y="4280"/>
                    </a:cubicBezTo>
                    <a:cubicBezTo>
                      <a:pt x="557" y="4373"/>
                      <a:pt x="448" y="4475"/>
                      <a:pt x="349" y="4585"/>
                    </a:cubicBezTo>
                    <a:cubicBezTo>
                      <a:pt x="286" y="4657"/>
                      <a:pt x="229" y="4738"/>
                      <a:pt x="173" y="4816"/>
                    </a:cubicBezTo>
                    <a:cubicBezTo>
                      <a:pt x="0" y="5045"/>
                      <a:pt x="67" y="5372"/>
                      <a:pt x="315" y="5513"/>
                    </a:cubicBezTo>
                    <a:cubicBezTo>
                      <a:pt x="386" y="5555"/>
                      <a:pt x="469" y="5578"/>
                      <a:pt x="551" y="5578"/>
                    </a:cubicBezTo>
                    <a:cubicBezTo>
                      <a:pt x="554" y="5578"/>
                      <a:pt x="556" y="5578"/>
                      <a:pt x="558" y="5578"/>
                    </a:cubicBezTo>
                    <a:cubicBezTo>
                      <a:pt x="600" y="5578"/>
                      <a:pt x="642" y="5573"/>
                      <a:pt x="682" y="5562"/>
                    </a:cubicBezTo>
                    <a:cubicBezTo>
                      <a:pt x="812" y="5525"/>
                      <a:pt x="890" y="5447"/>
                      <a:pt x="970" y="5342"/>
                    </a:cubicBezTo>
                    <a:lnTo>
                      <a:pt x="1060" y="5232"/>
                    </a:lnTo>
                    <a:lnTo>
                      <a:pt x="1124" y="5155"/>
                    </a:lnTo>
                    <a:cubicBezTo>
                      <a:pt x="1182" y="5093"/>
                      <a:pt x="1245" y="5037"/>
                      <a:pt x="1314" y="4987"/>
                    </a:cubicBezTo>
                    <a:cubicBezTo>
                      <a:pt x="1544" y="4819"/>
                      <a:pt x="1786" y="4677"/>
                      <a:pt x="2031" y="4532"/>
                    </a:cubicBezTo>
                    <a:lnTo>
                      <a:pt x="2131" y="4517"/>
                    </a:lnTo>
                    <a:cubicBezTo>
                      <a:pt x="2234" y="4498"/>
                      <a:pt x="2337" y="4476"/>
                      <a:pt x="2437" y="4453"/>
                    </a:cubicBezTo>
                    <a:cubicBezTo>
                      <a:pt x="2624" y="4409"/>
                      <a:pt x="2811" y="4369"/>
                      <a:pt x="2994" y="4340"/>
                    </a:cubicBezTo>
                    <a:cubicBezTo>
                      <a:pt x="3215" y="4314"/>
                      <a:pt x="3437" y="4300"/>
                      <a:pt x="3660" y="4298"/>
                    </a:cubicBezTo>
                    <a:cubicBezTo>
                      <a:pt x="3777" y="4298"/>
                      <a:pt x="3892" y="4304"/>
                      <a:pt x="4008" y="4314"/>
                    </a:cubicBezTo>
                    <a:cubicBezTo>
                      <a:pt x="4105" y="4336"/>
                      <a:pt x="4202" y="4364"/>
                      <a:pt x="4296" y="4396"/>
                    </a:cubicBezTo>
                    <a:cubicBezTo>
                      <a:pt x="4377" y="4433"/>
                      <a:pt x="4453" y="4476"/>
                      <a:pt x="4524" y="4527"/>
                    </a:cubicBezTo>
                    <a:cubicBezTo>
                      <a:pt x="4689" y="4666"/>
                      <a:pt x="4847" y="4820"/>
                      <a:pt x="4998" y="4974"/>
                    </a:cubicBezTo>
                    <a:cubicBezTo>
                      <a:pt x="5149" y="5135"/>
                      <a:pt x="5302" y="5297"/>
                      <a:pt x="5446" y="5468"/>
                    </a:cubicBezTo>
                    <a:cubicBezTo>
                      <a:pt x="5658" y="5742"/>
                      <a:pt x="5833" y="6038"/>
                      <a:pt x="5991" y="6319"/>
                    </a:cubicBezTo>
                    <a:cubicBezTo>
                      <a:pt x="6149" y="6598"/>
                      <a:pt x="6292" y="6884"/>
                      <a:pt x="6420" y="7177"/>
                    </a:cubicBezTo>
                    <a:cubicBezTo>
                      <a:pt x="6531" y="7434"/>
                      <a:pt x="6624" y="7700"/>
                      <a:pt x="6700" y="7969"/>
                    </a:cubicBezTo>
                    <a:cubicBezTo>
                      <a:pt x="6806" y="8323"/>
                      <a:pt x="6868" y="8697"/>
                      <a:pt x="6919" y="9021"/>
                    </a:cubicBezTo>
                    <a:lnTo>
                      <a:pt x="6919" y="9007"/>
                    </a:lnTo>
                    <a:cubicBezTo>
                      <a:pt x="7017" y="9827"/>
                      <a:pt x="7071" y="10652"/>
                      <a:pt x="7078" y="11477"/>
                    </a:cubicBezTo>
                    <a:cubicBezTo>
                      <a:pt x="7083" y="11844"/>
                      <a:pt x="7057" y="12205"/>
                      <a:pt x="7030" y="12568"/>
                    </a:cubicBezTo>
                    <a:lnTo>
                      <a:pt x="7017" y="12754"/>
                    </a:lnTo>
                    <a:cubicBezTo>
                      <a:pt x="6989" y="13196"/>
                      <a:pt x="6962" y="13639"/>
                      <a:pt x="6948" y="14083"/>
                    </a:cubicBezTo>
                    <a:cubicBezTo>
                      <a:pt x="6938" y="14512"/>
                      <a:pt x="6926" y="14942"/>
                      <a:pt x="6908" y="15371"/>
                    </a:cubicBezTo>
                    <a:cubicBezTo>
                      <a:pt x="6889" y="15813"/>
                      <a:pt x="6885" y="16249"/>
                      <a:pt x="6885" y="16686"/>
                    </a:cubicBezTo>
                    <a:cubicBezTo>
                      <a:pt x="6883" y="17009"/>
                      <a:pt x="6871" y="17327"/>
                      <a:pt x="6861" y="17645"/>
                    </a:cubicBezTo>
                    <a:lnTo>
                      <a:pt x="6845" y="18030"/>
                    </a:lnTo>
                    <a:cubicBezTo>
                      <a:pt x="6838" y="18415"/>
                      <a:pt x="6834" y="18805"/>
                      <a:pt x="6834" y="19191"/>
                    </a:cubicBezTo>
                    <a:lnTo>
                      <a:pt x="6834" y="19315"/>
                    </a:lnTo>
                    <a:cubicBezTo>
                      <a:pt x="6836" y="19562"/>
                      <a:pt x="6836" y="19808"/>
                      <a:pt x="6820" y="20055"/>
                    </a:cubicBezTo>
                    <a:cubicBezTo>
                      <a:pt x="6798" y="20434"/>
                      <a:pt x="6790" y="20812"/>
                      <a:pt x="6787" y="21187"/>
                    </a:cubicBezTo>
                    <a:cubicBezTo>
                      <a:pt x="6783" y="21516"/>
                      <a:pt x="6779" y="21844"/>
                      <a:pt x="6759" y="22174"/>
                    </a:cubicBezTo>
                    <a:lnTo>
                      <a:pt x="6714" y="22919"/>
                    </a:lnTo>
                    <a:cubicBezTo>
                      <a:pt x="6698" y="23158"/>
                      <a:pt x="6691" y="23396"/>
                      <a:pt x="6688" y="23635"/>
                    </a:cubicBezTo>
                    <a:cubicBezTo>
                      <a:pt x="6687" y="23728"/>
                      <a:pt x="6677" y="23822"/>
                      <a:pt x="6668" y="23916"/>
                    </a:cubicBezTo>
                    <a:cubicBezTo>
                      <a:pt x="6659" y="23996"/>
                      <a:pt x="6651" y="24077"/>
                      <a:pt x="6647" y="24157"/>
                    </a:cubicBezTo>
                    <a:lnTo>
                      <a:pt x="6637" y="24326"/>
                    </a:lnTo>
                    <a:cubicBezTo>
                      <a:pt x="6630" y="24438"/>
                      <a:pt x="6625" y="24550"/>
                      <a:pt x="6615" y="24663"/>
                    </a:cubicBezTo>
                    <a:lnTo>
                      <a:pt x="6600" y="24863"/>
                    </a:lnTo>
                    <a:cubicBezTo>
                      <a:pt x="6596" y="24933"/>
                      <a:pt x="6593" y="25003"/>
                      <a:pt x="6586" y="25075"/>
                    </a:cubicBezTo>
                    <a:cubicBezTo>
                      <a:pt x="6572" y="25181"/>
                      <a:pt x="6556" y="25371"/>
                      <a:pt x="6540" y="25567"/>
                    </a:cubicBezTo>
                    <a:cubicBezTo>
                      <a:pt x="6534" y="25604"/>
                      <a:pt x="6523" y="25639"/>
                      <a:pt x="6511" y="25675"/>
                    </a:cubicBezTo>
                    <a:cubicBezTo>
                      <a:pt x="6487" y="25786"/>
                      <a:pt x="6487" y="25901"/>
                      <a:pt x="6487" y="26012"/>
                    </a:cubicBezTo>
                    <a:cubicBezTo>
                      <a:pt x="6487" y="26170"/>
                      <a:pt x="6487" y="26319"/>
                      <a:pt x="6472" y="26476"/>
                    </a:cubicBezTo>
                    <a:lnTo>
                      <a:pt x="6428" y="26768"/>
                    </a:lnTo>
                    <a:lnTo>
                      <a:pt x="6391" y="27028"/>
                    </a:lnTo>
                    <a:lnTo>
                      <a:pt x="6338" y="27458"/>
                    </a:lnTo>
                    <a:lnTo>
                      <a:pt x="6276" y="27952"/>
                    </a:lnTo>
                    <a:cubicBezTo>
                      <a:pt x="6263" y="28055"/>
                      <a:pt x="6243" y="28223"/>
                      <a:pt x="6223" y="28389"/>
                    </a:cubicBezTo>
                    <a:lnTo>
                      <a:pt x="6181" y="28738"/>
                    </a:lnTo>
                    <a:cubicBezTo>
                      <a:pt x="6159" y="28876"/>
                      <a:pt x="6140" y="29008"/>
                      <a:pt x="6122" y="29148"/>
                    </a:cubicBezTo>
                    <a:cubicBezTo>
                      <a:pt x="6122" y="29148"/>
                      <a:pt x="6139" y="29025"/>
                      <a:pt x="6140" y="29024"/>
                    </a:cubicBezTo>
                    <a:lnTo>
                      <a:pt x="6140" y="29024"/>
                    </a:lnTo>
                    <a:cubicBezTo>
                      <a:pt x="6125" y="29145"/>
                      <a:pt x="6108" y="29268"/>
                      <a:pt x="6088" y="29394"/>
                    </a:cubicBezTo>
                    <a:cubicBezTo>
                      <a:pt x="6019" y="29849"/>
                      <a:pt x="5964" y="30230"/>
                      <a:pt x="5909" y="30612"/>
                    </a:cubicBezTo>
                    <a:cubicBezTo>
                      <a:pt x="5864" y="30910"/>
                      <a:pt x="5809" y="31203"/>
                      <a:pt x="5740" y="31497"/>
                    </a:cubicBezTo>
                    <a:cubicBezTo>
                      <a:pt x="5655" y="31867"/>
                      <a:pt x="5582" y="32242"/>
                      <a:pt x="5513" y="32618"/>
                    </a:cubicBezTo>
                    <a:cubicBezTo>
                      <a:pt x="5351" y="33454"/>
                      <a:pt x="5196" y="34295"/>
                      <a:pt x="5054" y="35135"/>
                    </a:cubicBezTo>
                    <a:cubicBezTo>
                      <a:pt x="4985" y="35530"/>
                      <a:pt x="4924" y="35926"/>
                      <a:pt x="4864" y="36321"/>
                    </a:cubicBezTo>
                    <a:cubicBezTo>
                      <a:pt x="4792" y="36793"/>
                      <a:pt x="4722" y="37264"/>
                      <a:pt x="4634" y="37734"/>
                    </a:cubicBezTo>
                    <a:cubicBezTo>
                      <a:pt x="4586" y="37998"/>
                      <a:pt x="4527" y="38260"/>
                      <a:pt x="4467" y="38521"/>
                    </a:cubicBezTo>
                    <a:lnTo>
                      <a:pt x="4366" y="38967"/>
                    </a:lnTo>
                    <a:lnTo>
                      <a:pt x="4298" y="39304"/>
                    </a:lnTo>
                    <a:cubicBezTo>
                      <a:pt x="4242" y="39572"/>
                      <a:pt x="4188" y="39841"/>
                      <a:pt x="4122" y="40108"/>
                    </a:cubicBezTo>
                    <a:cubicBezTo>
                      <a:pt x="4071" y="40315"/>
                      <a:pt x="4016" y="40521"/>
                      <a:pt x="3960" y="40726"/>
                    </a:cubicBezTo>
                    <a:lnTo>
                      <a:pt x="3905" y="40934"/>
                    </a:lnTo>
                    <a:cubicBezTo>
                      <a:pt x="3828" y="41228"/>
                      <a:pt x="3802" y="41462"/>
                      <a:pt x="3820" y="41676"/>
                    </a:cubicBezTo>
                    <a:cubicBezTo>
                      <a:pt x="3850" y="42057"/>
                      <a:pt x="4005" y="42405"/>
                      <a:pt x="4147" y="42699"/>
                    </a:cubicBezTo>
                    <a:cubicBezTo>
                      <a:pt x="4323" y="43059"/>
                      <a:pt x="4490" y="43422"/>
                      <a:pt x="4651" y="43789"/>
                    </a:cubicBezTo>
                    <a:cubicBezTo>
                      <a:pt x="4800" y="44142"/>
                      <a:pt x="4931" y="44434"/>
                      <a:pt x="5062" y="44723"/>
                    </a:cubicBezTo>
                    <a:lnTo>
                      <a:pt x="5304" y="45268"/>
                    </a:lnTo>
                    <a:lnTo>
                      <a:pt x="5348" y="45374"/>
                    </a:lnTo>
                    <a:cubicBezTo>
                      <a:pt x="5483" y="45691"/>
                      <a:pt x="5624" y="46003"/>
                      <a:pt x="5773" y="46311"/>
                    </a:cubicBezTo>
                    <a:lnTo>
                      <a:pt x="5900" y="46556"/>
                    </a:lnTo>
                    <a:cubicBezTo>
                      <a:pt x="5962" y="46676"/>
                      <a:pt x="6025" y="46799"/>
                      <a:pt x="6085" y="46923"/>
                    </a:cubicBezTo>
                    <a:lnTo>
                      <a:pt x="6131" y="47021"/>
                    </a:lnTo>
                    <a:cubicBezTo>
                      <a:pt x="6200" y="47165"/>
                      <a:pt x="6268" y="47307"/>
                      <a:pt x="6347" y="47448"/>
                    </a:cubicBezTo>
                    <a:cubicBezTo>
                      <a:pt x="6445" y="47618"/>
                      <a:pt x="6544" y="47786"/>
                      <a:pt x="6621" y="47962"/>
                    </a:cubicBezTo>
                    <a:lnTo>
                      <a:pt x="6681" y="48116"/>
                    </a:lnTo>
                    <a:cubicBezTo>
                      <a:pt x="6714" y="48205"/>
                      <a:pt x="6748" y="48297"/>
                      <a:pt x="6786" y="48383"/>
                    </a:cubicBezTo>
                    <a:lnTo>
                      <a:pt x="6871" y="48571"/>
                    </a:lnTo>
                    <a:cubicBezTo>
                      <a:pt x="6905" y="48642"/>
                      <a:pt x="6939" y="48713"/>
                      <a:pt x="6969" y="48788"/>
                    </a:cubicBezTo>
                    <a:lnTo>
                      <a:pt x="7023" y="48928"/>
                    </a:lnTo>
                    <a:cubicBezTo>
                      <a:pt x="7042" y="48990"/>
                      <a:pt x="7067" y="49049"/>
                      <a:pt x="7097" y="49105"/>
                    </a:cubicBezTo>
                    <a:cubicBezTo>
                      <a:pt x="7191" y="49251"/>
                      <a:pt x="7353" y="49340"/>
                      <a:pt x="7527" y="49341"/>
                    </a:cubicBezTo>
                    <a:cubicBezTo>
                      <a:pt x="7529" y="49341"/>
                      <a:pt x="7530" y="49341"/>
                      <a:pt x="7532" y="49341"/>
                    </a:cubicBezTo>
                    <a:cubicBezTo>
                      <a:pt x="7653" y="49341"/>
                      <a:pt x="7769" y="49291"/>
                      <a:pt x="7851" y="49201"/>
                    </a:cubicBezTo>
                    <a:cubicBezTo>
                      <a:pt x="8061" y="48977"/>
                      <a:pt x="8023" y="48690"/>
                      <a:pt x="7986" y="48413"/>
                    </a:cubicBezTo>
                    <a:lnTo>
                      <a:pt x="7919" y="47961"/>
                    </a:lnTo>
                    <a:lnTo>
                      <a:pt x="7854" y="47510"/>
                    </a:lnTo>
                    <a:cubicBezTo>
                      <a:pt x="7823" y="47221"/>
                      <a:pt x="7798" y="47005"/>
                      <a:pt x="7777" y="46784"/>
                    </a:cubicBezTo>
                    <a:cubicBezTo>
                      <a:pt x="7759" y="46515"/>
                      <a:pt x="7751" y="46248"/>
                      <a:pt x="7747" y="45980"/>
                    </a:cubicBezTo>
                    <a:cubicBezTo>
                      <a:pt x="7740" y="45362"/>
                      <a:pt x="7740" y="44742"/>
                      <a:pt x="7740" y="44123"/>
                    </a:cubicBezTo>
                    <a:lnTo>
                      <a:pt x="7740" y="43677"/>
                    </a:lnTo>
                    <a:cubicBezTo>
                      <a:pt x="7736" y="42695"/>
                      <a:pt x="7734" y="41682"/>
                      <a:pt x="7853" y="40687"/>
                    </a:cubicBezTo>
                    <a:lnTo>
                      <a:pt x="7854" y="40687"/>
                    </a:lnTo>
                    <a:cubicBezTo>
                      <a:pt x="7895" y="40402"/>
                      <a:pt x="7940" y="40117"/>
                      <a:pt x="7989" y="39831"/>
                    </a:cubicBezTo>
                    <a:lnTo>
                      <a:pt x="8078" y="39286"/>
                    </a:lnTo>
                    <a:cubicBezTo>
                      <a:pt x="8117" y="39011"/>
                      <a:pt x="8161" y="38736"/>
                      <a:pt x="8221" y="38460"/>
                    </a:cubicBezTo>
                    <a:cubicBezTo>
                      <a:pt x="8275" y="38203"/>
                      <a:pt x="8364" y="37962"/>
                      <a:pt x="8458" y="37717"/>
                    </a:cubicBezTo>
                    <a:lnTo>
                      <a:pt x="8666" y="37247"/>
                    </a:lnTo>
                    <a:cubicBezTo>
                      <a:pt x="8766" y="37019"/>
                      <a:pt x="8868" y="36792"/>
                      <a:pt x="8961" y="36564"/>
                    </a:cubicBezTo>
                    <a:cubicBezTo>
                      <a:pt x="9109" y="36220"/>
                      <a:pt x="9250" y="35882"/>
                      <a:pt x="9385" y="35542"/>
                    </a:cubicBezTo>
                    <a:cubicBezTo>
                      <a:pt x="9386" y="35541"/>
                      <a:pt x="9421" y="35457"/>
                      <a:pt x="9421" y="35456"/>
                    </a:cubicBezTo>
                    <a:cubicBezTo>
                      <a:pt x="9564" y="35147"/>
                      <a:pt x="9740" y="34785"/>
                      <a:pt x="9977" y="34459"/>
                    </a:cubicBezTo>
                    <a:cubicBezTo>
                      <a:pt x="10116" y="34303"/>
                      <a:pt x="10276" y="34160"/>
                      <a:pt x="10445" y="34024"/>
                    </a:cubicBezTo>
                    <a:cubicBezTo>
                      <a:pt x="10580" y="33925"/>
                      <a:pt x="10722" y="33835"/>
                      <a:pt x="10870" y="33757"/>
                    </a:cubicBezTo>
                    <a:cubicBezTo>
                      <a:pt x="10978" y="33723"/>
                      <a:pt x="11088" y="33697"/>
                      <a:pt x="11201" y="33680"/>
                    </a:cubicBezTo>
                    <a:cubicBezTo>
                      <a:pt x="11291" y="33675"/>
                      <a:pt x="11382" y="33671"/>
                      <a:pt x="11473" y="33671"/>
                    </a:cubicBezTo>
                    <a:cubicBezTo>
                      <a:pt x="11695" y="33671"/>
                      <a:pt x="11917" y="33688"/>
                      <a:pt x="12138" y="33705"/>
                    </a:cubicBezTo>
                    <a:lnTo>
                      <a:pt x="12769" y="33755"/>
                    </a:lnTo>
                    <a:cubicBezTo>
                      <a:pt x="12789" y="33795"/>
                      <a:pt x="12815" y="33832"/>
                      <a:pt x="12848" y="33863"/>
                    </a:cubicBezTo>
                    <a:cubicBezTo>
                      <a:pt x="12946" y="33960"/>
                      <a:pt x="13053" y="33990"/>
                      <a:pt x="13184" y="34005"/>
                    </a:cubicBezTo>
                    <a:cubicBezTo>
                      <a:pt x="13307" y="34050"/>
                      <a:pt x="13422" y="34113"/>
                      <a:pt x="13528" y="34190"/>
                    </a:cubicBezTo>
                    <a:cubicBezTo>
                      <a:pt x="13856" y="34465"/>
                      <a:pt x="14158" y="34771"/>
                      <a:pt x="14428" y="35103"/>
                    </a:cubicBezTo>
                    <a:cubicBezTo>
                      <a:pt x="14585" y="35314"/>
                      <a:pt x="14721" y="35542"/>
                      <a:pt x="14835" y="35780"/>
                    </a:cubicBezTo>
                    <a:cubicBezTo>
                      <a:pt x="14909" y="35967"/>
                      <a:pt x="14979" y="36158"/>
                      <a:pt x="15047" y="36348"/>
                    </a:cubicBezTo>
                    <a:cubicBezTo>
                      <a:pt x="15120" y="36554"/>
                      <a:pt x="15193" y="36762"/>
                      <a:pt x="15275" y="36966"/>
                    </a:cubicBezTo>
                    <a:cubicBezTo>
                      <a:pt x="15415" y="37307"/>
                      <a:pt x="15543" y="37652"/>
                      <a:pt x="15660" y="38000"/>
                    </a:cubicBezTo>
                    <a:lnTo>
                      <a:pt x="15803" y="38436"/>
                    </a:lnTo>
                    <a:cubicBezTo>
                      <a:pt x="15869" y="38641"/>
                      <a:pt x="15934" y="38845"/>
                      <a:pt x="16005" y="39045"/>
                    </a:cubicBezTo>
                    <a:lnTo>
                      <a:pt x="16226" y="39640"/>
                    </a:lnTo>
                    <a:lnTo>
                      <a:pt x="16447" y="40235"/>
                    </a:lnTo>
                    <a:cubicBezTo>
                      <a:pt x="16686" y="40894"/>
                      <a:pt x="16904" y="41605"/>
                      <a:pt x="17158" y="42541"/>
                    </a:cubicBezTo>
                    <a:cubicBezTo>
                      <a:pt x="17251" y="42893"/>
                      <a:pt x="17337" y="43221"/>
                      <a:pt x="17455" y="43536"/>
                    </a:cubicBezTo>
                    <a:lnTo>
                      <a:pt x="17639" y="44016"/>
                    </a:lnTo>
                    <a:lnTo>
                      <a:pt x="17823" y="44494"/>
                    </a:lnTo>
                    <a:cubicBezTo>
                      <a:pt x="17930" y="44786"/>
                      <a:pt x="18049" y="45095"/>
                      <a:pt x="18215" y="45391"/>
                    </a:cubicBezTo>
                    <a:cubicBezTo>
                      <a:pt x="18278" y="45497"/>
                      <a:pt x="18332" y="45606"/>
                      <a:pt x="18384" y="45716"/>
                    </a:cubicBezTo>
                    <a:lnTo>
                      <a:pt x="18422" y="45804"/>
                    </a:lnTo>
                    <a:cubicBezTo>
                      <a:pt x="18455" y="45881"/>
                      <a:pt x="18489" y="45962"/>
                      <a:pt x="18538" y="46027"/>
                    </a:cubicBezTo>
                    <a:cubicBezTo>
                      <a:pt x="18579" y="46099"/>
                      <a:pt x="18639" y="46158"/>
                      <a:pt x="18711" y="46199"/>
                    </a:cubicBezTo>
                    <a:cubicBezTo>
                      <a:pt x="18785" y="46243"/>
                      <a:pt x="18870" y="46267"/>
                      <a:pt x="18958" y="46267"/>
                    </a:cubicBezTo>
                    <a:cubicBezTo>
                      <a:pt x="19000" y="46267"/>
                      <a:pt x="19042" y="46260"/>
                      <a:pt x="19082" y="46247"/>
                    </a:cubicBezTo>
                    <a:cubicBezTo>
                      <a:pt x="19226" y="46200"/>
                      <a:pt x="19320" y="46128"/>
                      <a:pt x="19380" y="46022"/>
                    </a:cubicBezTo>
                    <a:cubicBezTo>
                      <a:pt x="19444" y="45914"/>
                      <a:pt x="19462" y="45791"/>
                      <a:pt x="19473" y="45673"/>
                    </a:cubicBezTo>
                    <a:cubicBezTo>
                      <a:pt x="19489" y="45532"/>
                      <a:pt x="19494" y="45388"/>
                      <a:pt x="19498" y="45244"/>
                    </a:cubicBezTo>
                    <a:lnTo>
                      <a:pt x="19503" y="45137"/>
                    </a:lnTo>
                    <a:cubicBezTo>
                      <a:pt x="19510" y="44851"/>
                      <a:pt x="19525" y="44565"/>
                      <a:pt x="19550" y="44278"/>
                    </a:cubicBezTo>
                    <a:cubicBezTo>
                      <a:pt x="19568" y="44048"/>
                      <a:pt x="19583" y="43818"/>
                      <a:pt x="19596" y="43589"/>
                    </a:cubicBezTo>
                    <a:cubicBezTo>
                      <a:pt x="19619" y="43192"/>
                      <a:pt x="19643" y="42796"/>
                      <a:pt x="19694" y="42400"/>
                    </a:cubicBezTo>
                    <a:lnTo>
                      <a:pt x="19694" y="42400"/>
                    </a:lnTo>
                    <a:lnTo>
                      <a:pt x="19693" y="42408"/>
                    </a:lnTo>
                    <a:cubicBezTo>
                      <a:pt x="19727" y="42149"/>
                      <a:pt x="19758" y="41891"/>
                      <a:pt x="19788" y="41632"/>
                    </a:cubicBezTo>
                    <a:lnTo>
                      <a:pt x="19844" y="41198"/>
                    </a:lnTo>
                    <a:lnTo>
                      <a:pt x="19868" y="41001"/>
                    </a:lnTo>
                    <a:cubicBezTo>
                      <a:pt x="19882" y="40878"/>
                      <a:pt x="19898" y="40757"/>
                      <a:pt x="19910" y="40628"/>
                    </a:cubicBezTo>
                    <a:cubicBezTo>
                      <a:pt x="19924" y="40482"/>
                      <a:pt x="19933" y="40336"/>
                      <a:pt x="19941" y="40189"/>
                    </a:cubicBezTo>
                    <a:lnTo>
                      <a:pt x="19954" y="39972"/>
                    </a:lnTo>
                    <a:cubicBezTo>
                      <a:pt x="19984" y="39534"/>
                      <a:pt x="20029" y="39098"/>
                      <a:pt x="20074" y="38662"/>
                    </a:cubicBezTo>
                    <a:cubicBezTo>
                      <a:pt x="20114" y="38283"/>
                      <a:pt x="20153" y="37904"/>
                      <a:pt x="20181" y="37525"/>
                    </a:cubicBezTo>
                    <a:cubicBezTo>
                      <a:pt x="20240" y="36720"/>
                      <a:pt x="20311" y="35917"/>
                      <a:pt x="20395" y="35117"/>
                    </a:cubicBezTo>
                    <a:lnTo>
                      <a:pt x="20423" y="34853"/>
                    </a:lnTo>
                    <a:lnTo>
                      <a:pt x="20452" y="34592"/>
                    </a:lnTo>
                    <a:lnTo>
                      <a:pt x="20466" y="34466"/>
                    </a:lnTo>
                    <a:lnTo>
                      <a:pt x="20476" y="34467"/>
                    </a:lnTo>
                    <a:lnTo>
                      <a:pt x="20514" y="34254"/>
                    </a:lnTo>
                    <a:cubicBezTo>
                      <a:pt x="20540" y="34112"/>
                      <a:pt x="20567" y="33969"/>
                      <a:pt x="20596" y="33829"/>
                    </a:cubicBezTo>
                    <a:lnTo>
                      <a:pt x="20750" y="33096"/>
                    </a:lnTo>
                    <a:lnTo>
                      <a:pt x="20904" y="32364"/>
                    </a:lnTo>
                    <a:cubicBezTo>
                      <a:pt x="20979" y="32014"/>
                      <a:pt x="21046" y="31659"/>
                      <a:pt x="21112" y="31308"/>
                    </a:cubicBezTo>
                    <a:lnTo>
                      <a:pt x="21195" y="30876"/>
                    </a:lnTo>
                    <a:cubicBezTo>
                      <a:pt x="21250" y="30583"/>
                      <a:pt x="21307" y="30293"/>
                      <a:pt x="21366" y="30003"/>
                    </a:cubicBezTo>
                    <a:lnTo>
                      <a:pt x="21459" y="29526"/>
                    </a:lnTo>
                    <a:cubicBezTo>
                      <a:pt x="21646" y="28530"/>
                      <a:pt x="21829" y="27540"/>
                      <a:pt x="21976" y="26537"/>
                    </a:cubicBezTo>
                    <a:cubicBezTo>
                      <a:pt x="22132" y="25468"/>
                      <a:pt x="22268" y="24501"/>
                      <a:pt x="22362" y="23505"/>
                    </a:cubicBezTo>
                    <a:cubicBezTo>
                      <a:pt x="22389" y="23222"/>
                      <a:pt x="22413" y="22937"/>
                      <a:pt x="22437" y="22654"/>
                    </a:cubicBezTo>
                    <a:lnTo>
                      <a:pt x="22465" y="22213"/>
                    </a:lnTo>
                    <a:cubicBezTo>
                      <a:pt x="22468" y="22163"/>
                      <a:pt x="22472" y="22116"/>
                      <a:pt x="22472" y="22068"/>
                    </a:cubicBezTo>
                    <a:cubicBezTo>
                      <a:pt x="22508" y="21835"/>
                      <a:pt x="22545" y="21596"/>
                      <a:pt x="22574" y="21361"/>
                    </a:cubicBezTo>
                    <a:cubicBezTo>
                      <a:pt x="22575" y="21357"/>
                      <a:pt x="22579" y="21306"/>
                      <a:pt x="22574" y="21305"/>
                    </a:cubicBezTo>
                    <a:cubicBezTo>
                      <a:pt x="22570" y="21303"/>
                      <a:pt x="22571" y="21267"/>
                      <a:pt x="22571" y="21267"/>
                    </a:cubicBezTo>
                    <a:cubicBezTo>
                      <a:pt x="22612" y="21115"/>
                      <a:pt x="22643" y="20888"/>
                      <a:pt x="22672" y="20660"/>
                    </a:cubicBezTo>
                    <a:lnTo>
                      <a:pt x="22733" y="20252"/>
                    </a:lnTo>
                    <a:cubicBezTo>
                      <a:pt x="22770" y="20010"/>
                      <a:pt x="22808" y="19770"/>
                      <a:pt x="22839" y="19525"/>
                    </a:cubicBezTo>
                    <a:cubicBezTo>
                      <a:pt x="22902" y="19078"/>
                      <a:pt x="22938" y="18622"/>
                      <a:pt x="22967" y="18167"/>
                    </a:cubicBezTo>
                    <a:cubicBezTo>
                      <a:pt x="22996" y="17737"/>
                      <a:pt x="23030" y="17312"/>
                      <a:pt x="23077" y="16882"/>
                    </a:cubicBezTo>
                    <a:cubicBezTo>
                      <a:pt x="23129" y="16447"/>
                      <a:pt x="23172" y="16009"/>
                      <a:pt x="23206" y="15567"/>
                    </a:cubicBezTo>
                    <a:cubicBezTo>
                      <a:pt x="23316" y="14113"/>
                      <a:pt x="23312" y="12628"/>
                      <a:pt x="23307" y="11193"/>
                    </a:cubicBezTo>
                    <a:lnTo>
                      <a:pt x="23306" y="10644"/>
                    </a:lnTo>
                    <a:cubicBezTo>
                      <a:pt x="23478" y="10491"/>
                      <a:pt x="23502" y="10371"/>
                      <a:pt x="23510" y="10257"/>
                    </a:cubicBezTo>
                    <a:cubicBezTo>
                      <a:pt x="23520" y="10168"/>
                      <a:pt x="23524" y="10079"/>
                      <a:pt x="23527" y="9989"/>
                    </a:cubicBezTo>
                    <a:lnTo>
                      <a:pt x="23533" y="9856"/>
                    </a:lnTo>
                    <a:lnTo>
                      <a:pt x="23550" y="9594"/>
                    </a:lnTo>
                    <a:lnTo>
                      <a:pt x="23570" y="9309"/>
                    </a:lnTo>
                    <a:lnTo>
                      <a:pt x="23601" y="8754"/>
                    </a:lnTo>
                    <a:lnTo>
                      <a:pt x="23631" y="8198"/>
                    </a:lnTo>
                    <a:cubicBezTo>
                      <a:pt x="23681" y="7451"/>
                      <a:pt x="23715" y="6650"/>
                      <a:pt x="23639" y="5834"/>
                    </a:cubicBezTo>
                    <a:cubicBezTo>
                      <a:pt x="23595" y="5402"/>
                      <a:pt x="23529" y="4976"/>
                      <a:pt x="23448" y="4545"/>
                    </a:cubicBezTo>
                    <a:cubicBezTo>
                      <a:pt x="23376" y="4168"/>
                      <a:pt x="23244" y="3796"/>
                      <a:pt x="23118" y="3436"/>
                    </a:cubicBezTo>
                    <a:lnTo>
                      <a:pt x="23052" y="3251"/>
                    </a:lnTo>
                    <a:cubicBezTo>
                      <a:pt x="22927" y="2794"/>
                      <a:pt x="22810" y="2503"/>
                      <a:pt x="22659" y="2259"/>
                    </a:cubicBezTo>
                    <a:cubicBezTo>
                      <a:pt x="22583" y="2085"/>
                      <a:pt x="22501" y="1911"/>
                      <a:pt x="22416" y="1739"/>
                    </a:cubicBezTo>
                    <a:lnTo>
                      <a:pt x="22281" y="1471"/>
                    </a:lnTo>
                    <a:cubicBezTo>
                      <a:pt x="22197" y="1310"/>
                      <a:pt x="22114" y="1144"/>
                      <a:pt x="21948" y="1042"/>
                    </a:cubicBezTo>
                    <a:cubicBezTo>
                      <a:pt x="21876" y="999"/>
                      <a:pt x="21797" y="977"/>
                      <a:pt x="21714" y="977"/>
                    </a:cubicBezTo>
                    <a:cubicBezTo>
                      <a:pt x="21712" y="977"/>
                      <a:pt x="21709" y="977"/>
                      <a:pt x="21707" y="977"/>
                    </a:cubicBezTo>
                    <a:cubicBezTo>
                      <a:pt x="21705" y="977"/>
                      <a:pt x="21702" y="977"/>
                      <a:pt x="21700" y="977"/>
                    </a:cubicBezTo>
                    <a:cubicBezTo>
                      <a:pt x="21617" y="977"/>
                      <a:pt x="21536" y="999"/>
                      <a:pt x="21464" y="1042"/>
                    </a:cubicBezTo>
                    <a:lnTo>
                      <a:pt x="21261" y="884"/>
                    </a:lnTo>
                    <a:cubicBezTo>
                      <a:pt x="21117" y="778"/>
                      <a:pt x="20927" y="710"/>
                      <a:pt x="20758" y="652"/>
                    </a:cubicBezTo>
                    <a:cubicBezTo>
                      <a:pt x="20578" y="590"/>
                      <a:pt x="20389" y="547"/>
                      <a:pt x="20200" y="523"/>
                    </a:cubicBezTo>
                    <a:cubicBezTo>
                      <a:pt x="20111" y="511"/>
                      <a:pt x="20022" y="503"/>
                      <a:pt x="19934" y="501"/>
                    </a:cubicBezTo>
                    <a:lnTo>
                      <a:pt x="19900" y="501"/>
                    </a:lnTo>
                    <a:cubicBezTo>
                      <a:pt x="19894" y="501"/>
                      <a:pt x="19888" y="501"/>
                      <a:pt x="19882" y="501"/>
                    </a:cubicBezTo>
                    <a:cubicBezTo>
                      <a:pt x="19764" y="501"/>
                      <a:pt x="19647" y="512"/>
                      <a:pt x="19530" y="533"/>
                    </a:cubicBezTo>
                    <a:cubicBezTo>
                      <a:pt x="19036" y="611"/>
                      <a:pt x="18638" y="892"/>
                      <a:pt x="18255" y="1162"/>
                    </a:cubicBezTo>
                    <a:lnTo>
                      <a:pt x="18040" y="1313"/>
                    </a:lnTo>
                    <a:cubicBezTo>
                      <a:pt x="17708" y="1548"/>
                      <a:pt x="17364" y="1790"/>
                      <a:pt x="16993" y="1966"/>
                    </a:cubicBezTo>
                    <a:cubicBezTo>
                      <a:pt x="16767" y="2058"/>
                      <a:pt x="16562" y="2117"/>
                      <a:pt x="16372" y="2145"/>
                    </a:cubicBezTo>
                    <a:cubicBezTo>
                      <a:pt x="16288" y="2153"/>
                      <a:pt x="16205" y="2158"/>
                      <a:pt x="16121" y="2158"/>
                    </a:cubicBezTo>
                    <a:cubicBezTo>
                      <a:pt x="16075" y="2158"/>
                      <a:pt x="16031" y="2156"/>
                      <a:pt x="15985" y="2153"/>
                    </a:cubicBezTo>
                    <a:cubicBezTo>
                      <a:pt x="15908" y="2139"/>
                      <a:pt x="15832" y="2117"/>
                      <a:pt x="15759" y="2088"/>
                    </a:cubicBezTo>
                    <a:cubicBezTo>
                      <a:pt x="15505" y="1970"/>
                      <a:pt x="15241" y="1811"/>
                      <a:pt x="14929" y="1586"/>
                    </a:cubicBezTo>
                    <a:cubicBezTo>
                      <a:pt x="14823" y="1497"/>
                      <a:pt x="14724" y="1399"/>
                      <a:pt x="14633" y="1294"/>
                    </a:cubicBezTo>
                    <a:lnTo>
                      <a:pt x="14539" y="1169"/>
                    </a:lnTo>
                    <a:cubicBezTo>
                      <a:pt x="14411" y="991"/>
                      <a:pt x="14283" y="816"/>
                      <a:pt x="14125" y="662"/>
                    </a:cubicBezTo>
                    <a:cubicBezTo>
                      <a:pt x="13948" y="484"/>
                      <a:pt x="13724" y="340"/>
                      <a:pt x="13507" y="212"/>
                    </a:cubicBezTo>
                    <a:cubicBezTo>
                      <a:pt x="13324" y="106"/>
                      <a:pt x="13128" y="63"/>
                      <a:pt x="12891" y="31"/>
                    </a:cubicBezTo>
                    <a:cubicBezTo>
                      <a:pt x="12755" y="14"/>
                      <a:pt x="12619" y="4"/>
                      <a:pt x="12482" y="1"/>
                    </a:cubicBezTo>
                    <a:lnTo>
                      <a:pt x="12482"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1676;p43">
                <a:extLst>
                  <a:ext uri="{FF2B5EF4-FFF2-40B4-BE49-F238E27FC236}">
                    <a16:creationId xmlns:a16="http://schemas.microsoft.com/office/drawing/2014/main" xmlns="" id="{880CDB31-AF4C-4C56-AA5B-8F8C1AA2DAE2}"/>
                  </a:ext>
                </a:extLst>
              </p:cNvPr>
              <p:cNvSpPr/>
              <p:nvPr/>
            </p:nvSpPr>
            <p:spPr>
              <a:xfrm>
                <a:off x="2545100" y="752450"/>
                <a:ext cx="145300" cy="972375"/>
              </a:xfrm>
              <a:custGeom>
                <a:avLst/>
                <a:gdLst/>
                <a:ahLst/>
                <a:cxnLst/>
                <a:rect l="l" t="t" r="r" b="b"/>
                <a:pathLst>
                  <a:path w="5812" h="38895" extrusionOk="0">
                    <a:moveTo>
                      <a:pt x="5201" y="1"/>
                    </a:moveTo>
                    <a:cubicBezTo>
                      <a:pt x="5201" y="1"/>
                      <a:pt x="5201" y="1"/>
                      <a:pt x="5201" y="1"/>
                    </a:cubicBezTo>
                    <a:lnTo>
                      <a:pt x="5201" y="1"/>
                    </a:lnTo>
                    <a:cubicBezTo>
                      <a:pt x="5202" y="1"/>
                      <a:pt x="5203" y="1"/>
                      <a:pt x="5204" y="1"/>
                    </a:cubicBezTo>
                    <a:close/>
                    <a:moveTo>
                      <a:pt x="5201" y="1"/>
                    </a:moveTo>
                    <a:lnTo>
                      <a:pt x="5201" y="1"/>
                    </a:lnTo>
                    <a:cubicBezTo>
                      <a:pt x="4942" y="2"/>
                      <a:pt x="4728" y="216"/>
                      <a:pt x="4713" y="491"/>
                    </a:cubicBezTo>
                    <a:cubicBezTo>
                      <a:pt x="4694" y="1016"/>
                      <a:pt x="4687" y="1541"/>
                      <a:pt x="4681" y="2069"/>
                    </a:cubicBezTo>
                    <a:lnTo>
                      <a:pt x="4673" y="2594"/>
                    </a:lnTo>
                    <a:cubicBezTo>
                      <a:pt x="4666" y="2641"/>
                      <a:pt x="4658" y="2690"/>
                      <a:pt x="4654" y="2737"/>
                    </a:cubicBezTo>
                    <a:lnTo>
                      <a:pt x="4566" y="3409"/>
                    </a:lnTo>
                    <a:lnTo>
                      <a:pt x="4522" y="3750"/>
                    </a:lnTo>
                    <a:lnTo>
                      <a:pt x="4508" y="3864"/>
                    </a:lnTo>
                    <a:lnTo>
                      <a:pt x="4453" y="4274"/>
                    </a:lnTo>
                    <a:cubicBezTo>
                      <a:pt x="4355" y="4367"/>
                      <a:pt x="4332" y="4475"/>
                      <a:pt x="4313" y="4609"/>
                    </a:cubicBezTo>
                    <a:cubicBezTo>
                      <a:pt x="4252" y="5075"/>
                      <a:pt x="4197" y="5545"/>
                      <a:pt x="4143" y="6014"/>
                    </a:cubicBezTo>
                    <a:lnTo>
                      <a:pt x="4088" y="6465"/>
                    </a:lnTo>
                    <a:lnTo>
                      <a:pt x="4043" y="6879"/>
                    </a:lnTo>
                    <a:cubicBezTo>
                      <a:pt x="3968" y="7536"/>
                      <a:pt x="3895" y="8187"/>
                      <a:pt x="3840" y="8846"/>
                    </a:cubicBezTo>
                    <a:lnTo>
                      <a:pt x="3807" y="9267"/>
                    </a:lnTo>
                    <a:cubicBezTo>
                      <a:pt x="3758" y="9847"/>
                      <a:pt x="3712" y="10427"/>
                      <a:pt x="3671" y="11007"/>
                    </a:cubicBezTo>
                    <a:cubicBezTo>
                      <a:pt x="3649" y="11349"/>
                      <a:pt x="3623" y="11693"/>
                      <a:pt x="3598" y="12035"/>
                    </a:cubicBezTo>
                    <a:lnTo>
                      <a:pt x="3586" y="12214"/>
                    </a:lnTo>
                    <a:lnTo>
                      <a:pt x="3564" y="12560"/>
                    </a:lnTo>
                    <a:lnTo>
                      <a:pt x="3551" y="12743"/>
                    </a:lnTo>
                    <a:lnTo>
                      <a:pt x="3543" y="12848"/>
                    </a:lnTo>
                    <a:cubicBezTo>
                      <a:pt x="3522" y="12881"/>
                      <a:pt x="3507" y="12916"/>
                      <a:pt x="3500" y="12954"/>
                    </a:cubicBezTo>
                    <a:cubicBezTo>
                      <a:pt x="3426" y="13182"/>
                      <a:pt x="3383" y="13409"/>
                      <a:pt x="3338" y="13641"/>
                    </a:cubicBezTo>
                    <a:lnTo>
                      <a:pt x="3308" y="13773"/>
                    </a:lnTo>
                    <a:lnTo>
                      <a:pt x="3258" y="14022"/>
                    </a:lnTo>
                    <a:lnTo>
                      <a:pt x="3213" y="14256"/>
                    </a:lnTo>
                    <a:lnTo>
                      <a:pt x="3184" y="14422"/>
                    </a:lnTo>
                    <a:lnTo>
                      <a:pt x="3083" y="14970"/>
                    </a:lnTo>
                    <a:lnTo>
                      <a:pt x="2985" y="15509"/>
                    </a:lnTo>
                    <a:lnTo>
                      <a:pt x="2797" y="16600"/>
                    </a:lnTo>
                    <a:lnTo>
                      <a:pt x="2605" y="17696"/>
                    </a:lnTo>
                    <a:lnTo>
                      <a:pt x="2436" y="18661"/>
                    </a:lnTo>
                    <a:lnTo>
                      <a:pt x="2185" y="20109"/>
                    </a:lnTo>
                    <a:lnTo>
                      <a:pt x="1827" y="22173"/>
                    </a:lnTo>
                    <a:cubicBezTo>
                      <a:pt x="1803" y="22258"/>
                      <a:pt x="1805" y="22347"/>
                      <a:pt x="1831" y="22431"/>
                    </a:cubicBezTo>
                    <a:cubicBezTo>
                      <a:pt x="1841" y="22489"/>
                      <a:pt x="1875" y="22557"/>
                      <a:pt x="1931" y="22625"/>
                    </a:cubicBezTo>
                    <a:cubicBezTo>
                      <a:pt x="1907" y="22733"/>
                      <a:pt x="1888" y="22842"/>
                      <a:pt x="1875" y="22952"/>
                    </a:cubicBezTo>
                    <a:cubicBezTo>
                      <a:pt x="1760" y="23697"/>
                      <a:pt x="1658" y="24443"/>
                      <a:pt x="1579" y="25192"/>
                    </a:cubicBezTo>
                    <a:cubicBezTo>
                      <a:pt x="1573" y="25261"/>
                      <a:pt x="1588" y="25329"/>
                      <a:pt x="1618" y="25392"/>
                    </a:cubicBezTo>
                    <a:cubicBezTo>
                      <a:pt x="1575" y="25628"/>
                      <a:pt x="1538" y="25874"/>
                      <a:pt x="1500" y="26120"/>
                    </a:cubicBezTo>
                    <a:cubicBezTo>
                      <a:pt x="1463" y="26345"/>
                      <a:pt x="1429" y="26567"/>
                      <a:pt x="1401" y="26792"/>
                    </a:cubicBezTo>
                    <a:cubicBezTo>
                      <a:pt x="1305" y="27041"/>
                      <a:pt x="1261" y="27239"/>
                      <a:pt x="1215" y="27436"/>
                    </a:cubicBezTo>
                    <a:cubicBezTo>
                      <a:pt x="1155" y="27695"/>
                      <a:pt x="1126" y="27822"/>
                      <a:pt x="1100" y="27959"/>
                    </a:cubicBezTo>
                    <a:cubicBezTo>
                      <a:pt x="1031" y="28317"/>
                      <a:pt x="965" y="28677"/>
                      <a:pt x="899" y="29035"/>
                    </a:cubicBezTo>
                    <a:lnTo>
                      <a:pt x="850" y="29336"/>
                    </a:lnTo>
                    <a:lnTo>
                      <a:pt x="802" y="29634"/>
                    </a:lnTo>
                    <a:lnTo>
                      <a:pt x="755" y="29930"/>
                    </a:lnTo>
                    <a:cubicBezTo>
                      <a:pt x="705" y="30235"/>
                      <a:pt x="662" y="30544"/>
                      <a:pt x="629" y="30852"/>
                    </a:cubicBezTo>
                    <a:cubicBezTo>
                      <a:pt x="560" y="31476"/>
                      <a:pt x="505" y="32097"/>
                      <a:pt x="467" y="32721"/>
                    </a:cubicBezTo>
                    <a:cubicBezTo>
                      <a:pt x="457" y="32927"/>
                      <a:pt x="453" y="33133"/>
                      <a:pt x="449" y="33342"/>
                    </a:cubicBezTo>
                    <a:lnTo>
                      <a:pt x="443" y="33542"/>
                    </a:lnTo>
                    <a:cubicBezTo>
                      <a:pt x="342" y="33636"/>
                      <a:pt x="295" y="33737"/>
                      <a:pt x="282" y="33894"/>
                    </a:cubicBezTo>
                    <a:cubicBezTo>
                      <a:pt x="232" y="34439"/>
                      <a:pt x="207" y="34987"/>
                      <a:pt x="199" y="35533"/>
                    </a:cubicBezTo>
                    <a:cubicBezTo>
                      <a:pt x="169" y="35557"/>
                      <a:pt x="146" y="35590"/>
                      <a:pt x="131" y="35626"/>
                    </a:cubicBezTo>
                    <a:cubicBezTo>
                      <a:pt x="104" y="35677"/>
                      <a:pt x="80" y="35732"/>
                      <a:pt x="62" y="35787"/>
                    </a:cubicBezTo>
                    <a:lnTo>
                      <a:pt x="40" y="35918"/>
                    </a:lnTo>
                    <a:cubicBezTo>
                      <a:pt x="28" y="35983"/>
                      <a:pt x="20" y="36050"/>
                      <a:pt x="16" y="36116"/>
                    </a:cubicBezTo>
                    <a:cubicBezTo>
                      <a:pt x="14" y="36221"/>
                      <a:pt x="10" y="36323"/>
                      <a:pt x="10" y="36429"/>
                    </a:cubicBezTo>
                    <a:cubicBezTo>
                      <a:pt x="10" y="36605"/>
                      <a:pt x="10" y="36786"/>
                      <a:pt x="20" y="36966"/>
                    </a:cubicBezTo>
                    <a:cubicBezTo>
                      <a:pt x="28" y="37105"/>
                      <a:pt x="36" y="37245"/>
                      <a:pt x="50" y="37388"/>
                    </a:cubicBezTo>
                    <a:cubicBezTo>
                      <a:pt x="1" y="37554"/>
                      <a:pt x="29" y="37760"/>
                      <a:pt x="53" y="37939"/>
                    </a:cubicBezTo>
                    <a:cubicBezTo>
                      <a:pt x="103" y="38266"/>
                      <a:pt x="167" y="38472"/>
                      <a:pt x="267" y="38650"/>
                    </a:cubicBezTo>
                    <a:cubicBezTo>
                      <a:pt x="348" y="38799"/>
                      <a:pt x="514" y="38894"/>
                      <a:pt x="691" y="38894"/>
                    </a:cubicBezTo>
                    <a:cubicBezTo>
                      <a:pt x="693" y="38894"/>
                      <a:pt x="695" y="38894"/>
                      <a:pt x="697" y="38894"/>
                    </a:cubicBezTo>
                    <a:cubicBezTo>
                      <a:pt x="780" y="38894"/>
                      <a:pt x="863" y="38870"/>
                      <a:pt x="934" y="38826"/>
                    </a:cubicBezTo>
                    <a:cubicBezTo>
                      <a:pt x="1165" y="38690"/>
                      <a:pt x="1244" y="38392"/>
                      <a:pt x="1111" y="38160"/>
                    </a:cubicBezTo>
                    <a:cubicBezTo>
                      <a:pt x="1078" y="38088"/>
                      <a:pt x="1054" y="38011"/>
                      <a:pt x="1041" y="37933"/>
                    </a:cubicBezTo>
                    <a:cubicBezTo>
                      <a:pt x="1075" y="37864"/>
                      <a:pt x="1092" y="37790"/>
                      <a:pt x="1092" y="37714"/>
                    </a:cubicBezTo>
                    <a:lnTo>
                      <a:pt x="1129" y="37618"/>
                    </a:lnTo>
                    <a:cubicBezTo>
                      <a:pt x="1199" y="37408"/>
                      <a:pt x="1193" y="37259"/>
                      <a:pt x="1181" y="37119"/>
                    </a:cubicBezTo>
                    <a:lnTo>
                      <a:pt x="1177" y="36986"/>
                    </a:lnTo>
                    <a:lnTo>
                      <a:pt x="1155" y="36825"/>
                    </a:lnTo>
                    <a:lnTo>
                      <a:pt x="1167" y="36689"/>
                    </a:lnTo>
                    <a:lnTo>
                      <a:pt x="1169" y="36550"/>
                    </a:lnTo>
                    <a:cubicBezTo>
                      <a:pt x="1271" y="36455"/>
                      <a:pt x="1300" y="36360"/>
                      <a:pt x="1320" y="36207"/>
                    </a:cubicBezTo>
                    <a:cubicBezTo>
                      <a:pt x="1335" y="36067"/>
                      <a:pt x="1339" y="35926"/>
                      <a:pt x="1343" y="35787"/>
                    </a:cubicBezTo>
                    <a:lnTo>
                      <a:pt x="1352" y="35570"/>
                    </a:lnTo>
                    <a:lnTo>
                      <a:pt x="1378" y="35207"/>
                    </a:lnTo>
                    <a:lnTo>
                      <a:pt x="1405" y="34826"/>
                    </a:lnTo>
                    <a:lnTo>
                      <a:pt x="1449" y="34051"/>
                    </a:lnTo>
                    <a:lnTo>
                      <a:pt x="1492" y="33280"/>
                    </a:lnTo>
                    <a:cubicBezTo>
                      <a:pt x="1497" y="33158"/>
                      <a:pt x="1504" y="33035"/>
                      <a:pt x="1509" y="32911"/>
                    </a:cubicBezTo>
                    <a:lnTo>
                      <a:pt x="1525" y="32703"/>
                    </a:lnTo>
                    <a:lnTo>
                      <a:pt x="1563" y="32410"/>
                    </a:lnTo>
                    <a:lnTo>
                      <a:pt x="1599" y="32116"/>
                    </a:lnTo>
                    <a:lnTo>
                      <a:pt x="1640" y="31754"/>
                    </a:lnTo>
                    <a:lnTo>
                      <a:pt x="1679" y="31430"/>
                    </a:lnTo>
                    <a:lnTo>
                      <a:pt x="1701" y="31283"/>
                    </a:lnTo>
                    <a:lnTo>
                      <a:pt x="1754" y="31038"/>
                    </a:lnTo>
                    <a:lnTo>
                      <a:pt x="1801" y="30798"/>
                    </a:lnTo>
                    <a:lnTo>
                      <a:pt x="2007" y="29734"/>
                    </a:lnTo>
                    <a:cubicBezTo>
                      <a:pt x="2091" y="29279"/>
                      <a:pt x="2168" y="28819"/>
                      <a:pt x="2245" y="28358"/>
                    </a:cubicBezTo>
                    <a:lnTo>
                      <a:pt x="2369" y="27635"/>
                    </a:lnTo>
                    <a:cubicBezTo>
                      <a:pt x="2483" y="26956"/>
                      <a:pt x="2582" y="26278"/>
                      <a:pt x="2675" y="25601"/>
                    </a:cubicBezTo>
                    <a:lnTo>
                      <a:pt x="2769" y="24907"/>
                    </a:lnTo>
                    <a:lnTo>
                      <a:pt x="2818" y="24565"/>
                    </a:lnTo>
                    <a:cubicBezTo>
                      <a:pt x="2887" y="24151"/>
                      <a:pt x="2947" y="23731"/>
                      <a:pt x="2993" y="23313"/>
                    </a:cubicBezTo>
                    <a:cubicBezTo>
                      <a:pt x="2998" y="23250"/>
                      <a:pt x="2986" y="23186"/>
                      <a:pt x="2960" y="23127"/>
                    </a:cubicBezTo>
                    <a:lnTo>
                      <a:pt x="3090" y="22343"/>
                    </a:lnTo>
                    <a:lnTo>
                      <a:pt x="3214" y="21552"/>
                    </a:lnTo>
                    <a:lnTo>
                      <a:pt x="3273" y="21258"/>
                    </a:lnTo>
                    <a:lnTo>
                      <a:pt x="3332" y="20964"/>
                    </a:lnTo>
                    <a:lnTo>
                      <a:pt x="3482" y="20185"/>
                    </a:lnTo>
                    <a:lnTo>
                      <a:pt x="3532" y="19908"/>
                    </a:lnTo>
                    <a:lnTo>
                      <a:pt x="3589" y="19598"/>
                    </a:lnTo>
                    <a:lnTo>
                      <a:pt x="3613" y="19444"/>
                    </a:lnTo>
                    <a:cubicBezTo>
                      <a:pt x="3615" y="19389"/>
                      <a:pt x="3606" y="19334"/>
                      <a:pt x="3585" y="19283"/>
                    </a:cubicBezTo>
                    <a:cubicBezTo>
                      <a:pt x="3688" y="18925"/>
                      <a:pt x="3743" y="18612"/>
                      <a:pt x="3798" y="18300"/>
                    </a:cubicBezTo>
                    <a:lnTo>
                      <a:pt x="3851" y="18017"/>
                    </a:lnTo>
                    <a:cubicBezTo>
                      <a:pt x="3924" y="17617"/>
                      <a:pt x="3993" y="17220"/>
                      <a:pt x="4062" y="16820"/>
                    </a:cubicBezTo>
                    <a:cubicBezTo>
                      <a:pt x="4154" y="16309"/>
                      <a:pt x="4236" y="15798"/>
                      <a:pt x="4317" y="15288"/>
                    </a:cubicBezTo>
                    <a:lnTo>
                      <a:pt x="4379" y="14903"/>
                    </a:lnTo>
                    <a:lnTo>
                      <a:pt x="4448" y="14471"/>
                    </a:lnTo>
                    <a:cubicBezTo>
                      <a:pt x="4580" y="13679"/>
                      <a:pt x="4709" y="12884"/>
                      <a:pt x="4824" y="12088"/>
                    </a:cubicBezTo>
                    <a:cubicBezTo>
                      <a:pt x="4853" y="11876"/>
                      <a:pt x="4886" y="11663"/>
                      <a:pt x="4926" y="11451"/>
                    </a:cubicBezTo>
                    <a:lnTo>
                      <a:pt x="4981" y="11197"/>
                    </a:lnTo>
                    <a:lnTo>
                      <a:pt x="5073" y="10783"/>
                    </a:lnTo>
                    <a:lnTo>
                      <a:pt x="5143" y="10440"/>
                    </a:lnTo>
                    <a:lnTo>
                      <a:pt x="5176" y="10291"/>
                    </a:lnTo>
                    <a:cubicBezTo>
                      <a:pt x="5213" y="10133"/>
                      <a:pt x="5245" y="9978"/>
                      <a:pt x="5270" y="9816"/>
                    </a:cubicBezTo>
                    <a:cubicBezTo>
                      <a:pt x="5290" y="9669"/>
                      <a:pt x="5287" y="9561"/>
                      <a:pt x="5218" y="9447"/>
                    </a:cubicBezTo>
                    <a:cubicBezTo>
                      <a:pt x="5177" y="9374"/>
                      <a:pt x="5117" y="9314"/>
                      <a:pt x="5045" y="9272"/>
                    </a:cubicBezTo>
                    <a:cubicBezTo>
                      <a:pt x="5072" y="9155"/>
                      <a:pt x="5089" y="9026"/>
                      <a:pt x="5107" y="8895"/>
                    </a:cubicBezTo>
                    <a:lnTo>
                      <a:pt x="5128" y="8745"/>
                    </a:lnTo>
                    <a:cubicBezTo>
                      <a:pt x="5128" y="8745"/>
                      <a:pt x="5149" y="8605"/>
                      <a:pt x="5149" y="8605"/>
                    </a:cubicBezTo>
                    <a:lnTo>
                      <a:pt x="5164" y="8453"/>
                    </a:lnTo>
                    <a:cubicBezTo>
                      <a:pt x="5309" y="8412"/>
                      <a:pt x="5421" y="8294"/>
                      <a:pt x="5455" y="8146"/>
                    </a:cubicBezTo>
                    <a:cubicBezTo>
                      <a:pt x="5530" y="7785"/>
                      <a:pt x="5553" y="7423"/>
                      <a:pt x="5572" y="7022"/>
                    </a:cubicBezTo>
                    <a:lnTo>
                      <a:pt x="5579" y="6906"/>
                    </a:lnTo>
                    <a:cubicBezTo>
                      <a:pt x="5594" y="6636"/>
                      <a:pt x="5605" y="6368"/>
                      <a:pt x="5615" y="6102"/>
                    </a:cubicBezTo>
                    <a:lnTo>
                      <a:pt x="5638" y="5483"/>
                    </a:lnTo>
                    <a:cubicBezTo>
                      <a:pt x="5649" y="5168"/>
                      <a:pt x="5660" y="4866"/>
                      <a:pt x="5678" y="4566"/>
                    </a:cubicBezTo>
                    <a:lnTo>
                      <a:pt x="5711" y="3806"/>
                    </a:lnTo>
                    <a:lnTo>
                      <a:pt x="5747" y="3047"/>
                    </a:lnTo>
                    <a:cubicBezTo>
                      <a:pt x="5763" y="2793"/>
                      <a:pt x="5774" y="2541"/>
                      <a:pt x="5784" y="2287"/>
                    </a:cubicBezTo>
                    <a:lnTo>
                      <a:pt x="5788" y="2133"/>
                    </a:lnTo>
                    <a:lnTo>
                      <a:pt x="5796" y="1979"/>
                    </a:lnTo>
                    <a:cubicBezTo>
                      <a:pt x="5804" y="1798"/>
                      <a:pt x="5811" y="1593"/>
                      <a:pt x="5665" y="1443"/>
                    </a:cubicBezTo>
                    <a:cubicBezTo>
                      <a:pt x="5674" y="1120"/>
                      <a:pt x="5681" y="807"/>
                      <a:pt x="5691" y="491"/>
                    </a:cubicBezTo>
                    <a:cubicBezTo>
                      <a:pt x="5696" y="367"/>
                      <a:pt x="5649" y="246"/>
                      <a:pt x="5560" y="158"/>
                    </a:cubicBezTo>
                    <a:cubicBezTo>
                      <a:pt x="5468" y="60"/>
                      <a:pt x="5338" y="2"/>
                      <a:pt x="5201"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1677;p43">
                <a:extLst>
                  <a:ext uri="{FF2B5EF4-FFF2-40B4-BE49-F238E27FC236}">
                    <a16:creationId xmlns:a16="http://schemas.microsoft.com/office/drawing/2014/main" xmlns="" id="{860F24C7-98D9-4405-AB33-BDF75C55B8CA}"/>
                  </a:ext>
                </a:extLst>
              </p:cNvPr>
              <p:cNvSpPr/>
              <p:nvPr/>
            </p:nvSpPr>
            <p:spPr>
              <a:xfrm>
                <a:off x="2594950" y="439325"/>
                <a:ext cx="104950" cy="438550"/>
              </a:xfrm>
              <a:custGeom>
                <a:avLst/>
                <a:gdLst/>
                <a:ahLst/>
                <a:cxnLst/>
                <a:rect l="l" t="t" r="r" b="b"/>
                <a:pathLst>
                  <a:path w="4198" h="17542" extrusionOk="0">
                    <a:moveTo>
                      <a:pt x="2310" y="7566"/>
                    </a:moveTo>
                    <a:lnTo>
                      <a:pt x="2310" y="7566"/>
                    </a:lnTo>
                    <a:cubicBezTo>
                      <a:pt x="2313" y="7580"/>
                      <a:pt x="2314" y="7596"/>
                      <a:pt x="2315" y="7609"/>
                    </a:cubicBezTo>
                    <a:cubicBezTo>
                      <a:pt x="2313" y="7595"/>
                      <a:pt x="2313" y="7580"/>
                      <a:pt x="2310" y="7566"/>
                    </a:cubicBezTo>
                    <a:close/>
                    <a:moveTo>
                      <a:pt x="1008" y="1"/>
                    </a:moveTo>
                    <a:cubicBezTo>
                      <a:pt x="969" y="1"/>
                      <a:pt x="930" y="5"/>
                      <a:pt x="890" y="11"/>
                    </a:cubicBezTo>
                    <a:lnTo>
                      <a:pt x="892" y="11"/>
                    </a:lnTo>
                    <a:cubicBezTo>
                      <a:pt x="774" y="37"/>
                      <a:pt x="671" y="66"/>
                      <a:pt x="583" y="155"/>
                    </a:cubicBezTo>
                    <a:cubicBezTo>
                      <a:pt x="524" y="213"/>
                      <a:pt x="433" y="338"/>
                      <a:pt x="419" y="426"/>
                    </a:cubicBezTo>
                    <a:cubicBezTo>
                      <a:pt x="415" y="458"/>
                      <a:pt x="407" y="491"/>
                      <a:pt x="403" y="524"/>
                    </a:cubicBezTo>
                    <a:cubicBezTo>
                      <a:pt x="382" y="606"/>
                      <a:pt x="382" y="692"/>
                      <a:pt x="403" y="773"/>
                    </a:cubicBezTo>
                    <a:lnTo>
                      <a:pt x="403" y="776"/>
                    </a:lnTo>
                    <a:cubicBezTo>
                      <a:pt x="365" y="827"/>
                      <a:pt x="335" y="883"/>
                      <a:pt x="315" y="943"/>
                    </a:cubicBezTo>
                    <a:cubicBezTo>
                      <a:pt x="307" y="969"/>
                      <a:pt x="297" y="996"/>
                      <a:pt x="289" y="1023"/>
                    </a:cubicBezTo>
                    <a:cubicBezTo>
                      <a:pt x="196" y="1079"/>
                      <a:pt x="141" y="1162"/>
                      <a:pt x="88" y="1252"/>
                    </a:cubicBezTo>
                    <a:cubicBezTo>
                      <a:pt x="3" y="1380"/>
                      <a:pt x="0" y="1553"/>
                      <a:pt x="22" y="1699"/>
                    </a:cubicBezTo>
                    <a:cubicBezTo>
                      <a:pt x="59" y="1953"/>
                      <a:pt x="161" y="2209"/>
                      <a:pt x="250" y="2448"/>
                    </a:cubicBezTo>
                    <a:cubicBezTo>
                      <a:pt x="353" y="2712"/>
                      <a:pt x="455" y="2974"/>
                      <a:pt x="569" y="3234"/>
                    </a:cubicBezTo>
                    <a:cubicBezTo>
                      <a:pt x="761" y="3686"/>
                      <a:pt x="1000" y="4119"/>
                      <a:pt x="1281" y="4523"/>
                    </a:cubicBezTo>
                    <a:cubicBezTo>
                      <a:pt x="1455" y="4783"/>
                      <a:pt x="1654" y="5027"/>
                      <a:pt x="1874" y="5251"/>
                    </a:cubicBezTo>
                    <a:cubicBezTo>
                      <a:pt x="1894" y="5345"/>
                      <a:pt x="1917" y="5439"/>
                      <a:pt x="1938" y="5532"/>
                    </a:cubicBezTo>
                    <a:cubicBezTo>
                      <a:pt x="1989" y="5761"/>
                      <a:pt x="2034" y="5984"/>
                      <a:pt x="2080" y="6208"/>
                    </a:cubicBezTo>
                    <a:cubicBezTo>
                      <a:pt x="2172" y="6630"/>
                      <a:pt x="2234" y="7059"/>
                      <a:pt x="2297" y="7487"/>
                    </a:cubicBezTo>
                    <a:cubicBezTo>
                      <a:pt x="2360" y="8013"/>
                      <a:pt x="2423" y="8544"/>
                      <a:pt x="2449" y="9071"/>
                    </a:cubicBezTo>
                    <a:cubicBezTo>
                      <a:pt x="2474" y="9665"/>
                      <a:pt x="2488" y="10258"/>
                      <a:pt x="2492" y="10848"/>
                    </a:cubicBezTo>
                    <a:cubicBezTo>
                      <a:pt x="2504" y="11886"/>
                      <a:pt x="2459" y="12922"/>
                      <a:pt x="2451" y="13961"/>
                    </a:cubicBezTo>
                    <a:cubicBezTo>
                      <a:pt x="2450" y="14059"/>
                      <a:pt x="2481" y="14155"/>
                      <a:pt x="2539" y="14234"/>
                    </a:cubicBezTo>
                    <a:cubicBezTo>
                      <a:pt x="2538" y="14249"/>
                      <a:pt x="2538" y="14264"/>
                      <a:pt x="2536" y="14280"/>
                    </a:cubicBezTo>
                    <a:cubicBezTo>
                      <a:pt x="2528" y="14334"/>
                      <a:pt x="2522" y="14387"/>
                      <a:pt x="2514" y="14441"/>
                    </a:cubicBezTo>
                    <a:cubicBezTo>
                      <a:pt x="2459" y="14855"/>
                      <a:pt x="2399" y="15275"/>
                      <a:pt x="2345" y="15689"/>
                    </a:cubicBezTo>
                    <a:cubicBezTo>
                      <a:pt x="2315" y="15902"/>
                      <a:pt x="2287" y="16115"/>
                      <a:pt x="2260" y="16328"/>
                    </a:cubicBezTo>
                    <a:cubicBezTo>
                      <a:pt x="2232" y="16570"/>
                      <a:pt x="2183" y="16820"/>
                      <a:pt x="2194" y="17062"/>
                    </a:cubicBezTo>
                    <a:cubicBezTo>
                      <a:pt x="2202" y="17224"/>
                      <a:pt x="2279" y="17393"/>
                      <a:pt x="2426" y="17471"/>
                    </a:cubicBezTo>
                    <a:cubicBezTo>
                      <a:pt x="2433" y="17474"/>
                      <a:pt x="2437" y="17474"/>
                      <a:pt x="2441" y="17478"/>
                    </a:cubicBezTo>
                    <a:cubicBezTo>
                      <a:pt x="2519" y="17518"/>
                      <a:pt x="2600" y="17541"/>
                      <a:pt x="2685" y="17541"/>
                    </a:cubicBezTo>
                    <a:cubicBezTo>
                      <a:pt x="2724" y="17541"/>
                      <a:pt x="2764" y="17536"/>
                      <a:pt x="2804" y="17526"/>
                    </a:cubicBezTo>
                    <a:cubicBezTo>
                      <a:pt x="2964" y="17480"/>
                      <a:pt x="3087" y="17355"/>
                      <a:pt x="3131" y="17195"/>
                    </a:cubicBezTo>
                    <a:cubicBezTo>
                      <a:pt x="3193" y="17049"/>
                      <a:pt x="3215" y="16884"/>
                      <a:pt x="3241" y="16729"/>
                    </a:cubicBezTo>
                    <a:cubicBezTo>
                      <a:pt x="3267" y="16578"/>
                      <a:pt x="3289" y="16428"/>
                      <a:pt x="3309" y="16278"/>
                    </a:cubicBezTo>
                    <a:lnTo>
                      <a:pt x="3330" y="16278"/>
                    </a:lnTo>
                    <a:cubicBezTo>
                      <a:pt x="3454" y="16276"/>
                      <a:pt x="3573" y="16227"/>
                      <a:pt x="3663" y="16142"/>
                    </a:cubicBezTo>
                    <a:cubicBezTo>
                      <a:pt x="3755" y="16046"/>
                      <a:pt x="3787" y="15936"/>
                      <a:pt x="3799" y="15807"/>
                    </a:cubicBezTo>
                    <a:cubicBezTo>
                      <a:pt x="3872" y="14956"/>
                      <a:pt x="3974" y="14105"/>
                      <a:pt x="4051" y="13253"/>
                    </a:cubicBezTo>
                    <a:cubicBezTo>
                      <a:pt x="4129" y="12367"/>
                      <a:pt x="4140" y="11480"/>
                      <a:pt x="4126" y="10591"/>
                    </a:cubicBezTo>
                    <a:cubicBezTo>
                      <a:pt x="4118" y="10136"/>
                      <a:pt x="4118" y="9680"/>
                      <a:pt x="4088" y="9226"/>
                    </a:cubicBezTo>
                    <a:cubicBezTo>
                      <a:pt x="4080" y="9078"/>
                      <a:pt x="4072" y="8931"/>
                      <a:pt x="4062" y="8783"/>
                    </a:cubicBezTo>
                    <a:cubicBezTo>
                      <a:pt x="4071" y="8718"/>
                      <a:pt x="4075" y="8654"/>
                      <a:pt x="4072" y="8588"/>
                    </a:cubicBezTo>
                    <a:cubicBezTo>
                      <a:pt x="4074" y="8584"/>
                      <a:pt x="4075" y="8580"/>
                      <a:pt x="4078" y="8576"/>
                    </a:cubicBezTo>
                    <a:cubicBezTo>
                      <a:pt x="4084" y="8532"/>
                      <a:pt x="4092" y="8491"/>
                      <a:pt x="4100" y="8447"/>
                    </a:cubicBezTo>
                    <a:cubicBezTo>
                      <a:pt x="4118" y="8337"/>
                      <a:pt x="4132" y="8220"/>
                      <a:pt x="4144" y="8106"/>
                    </a:cubicBezTo>
                    <a:cubicBezTo>
                      <a:pt x="4165" y="7919"/>
                      <a:pt x="4177" y="7728"/>
                      <a:pt x="4185" y="7541"/>
                    </a:cubicBezTo>
                    <a:cubicBezTo>
                      <a:pt x="4198" y="7121"/>
                      <a:pt x="4185" y="6701"/>
                      <a:pt x="4169" y="6281"/>
                    </a:cubicBezTo>
                    <a:cubicBezTo>
                      <a:pt x="4155" y="5842"/>
                      <a:pt x="4108" y="5408"/>
                      <a:pt x="4055" y="4971"/>
                    </a:cubicBezTo>
                    <a:cubicBezTo>
                      <a:pt x="4019" y="4655"/>
                      <a:pt x="3982" y="4340"/>
                      <a:pt x="3934" y="4023"/>
                    </a:cubicBezTo>
                    <a:cubicBezTo>
                      <a:pt x="3889" y="3733"/>
                      <a:pt x="3836" y="3452"/>
                      <a:pt x="3751" y="3172"/>
                    </a:cubicBezTo>
                    <a:cubicBezTo>
                      <a:pt x="3695" y="2996"/>
                      <a:pt x="3619" y="2827"/>
                      <a:pt x="3548" y="2655"/>
                    </a:cubicBezTo>
                    <a:cubicBezTo>
                      <a:pt x="3387" y="2262"/>
                      <a:pt x="3211" y="1887"/>
                      <a:pt x="2986" y="1528"/>
                    </a:cubicBezTo>
                    <a:cubicBezTo>
                      <a:pt x="2828" y="1277"/>
                      <a:pt x="2649" y="1040"/>
                      <a:pt x="2451" y="819"/>
                    </a:cubicBezTo>
                    <a:cubicBezTo>
                      <a:pt x="2407" y="775"/>
                      <a:pt x="2362" y="728"/>
                      <a:pt x="2314" y="683"/>
                    </a:cubicBezTo>
                    <a:cubicBezTo>
                      <a:pt x="2293" y="665"/>
                      <a:pt x="2271" y="643"/>
                      <a:pt x="2249" y="624"/>
                    </a:cubicBezTo>
                    <a:cubicBezTo>
                      <a:pt x="2175" y="566"/>
                      <a:pt x="2102" y="511"/>
                      <a:pt x="2029" y="456"/>
                    </a:cubicBezTo>
                    <a:cubicBezTo>
                      <a:pt x="1939" y="401"/>
                      <a:pt x="1842" y="356"/>
                      <a:pt x="1740" y="325"/>
                    </a:cubicBezTo>
                    <a:cubicBezTo>
                      <a:pt x="1713" y="303"/>
                      <a:pt x="1684" y="282"/>
                      <a:pt x="1654" y="261"/>
                    </a:cubicBezTo>
                    <a:cubicBezTo>
                      <a:pt x="1466" y="126"/>
                      <a:pt x="1243" y="1"/>
                      <a:pt x="1008"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1678;p43">
                <a:extLst>
                  <a:ext uri="{FF2B5EF4-FFF2-40B4-BE49-F238E27FC236}">
                    <a16:creationId xmlns:a16="http://schemas.microsoft.com/office/drawing/2014/main" xmlns="" id="{503B7219-88D8-49F0-9D99-1D6C52C018FD}"/>
                  </a:ext>
                </a:extLst>
              </p:cNvPr>
              <p:cNvSpPr/>
              <p:nvPr/>
            </p:nvSpPr>
            <p:spPr>
              <a:xfrm>
                <a:off x="1995250" y="1030600"/>
                <a:ext cx="293725" cy="814825"/>
              </a:xfrm>
              <a:custGeom>
                <a:avLst/>
                <a:gdLst/>
                <a:ahLst/>
                <a:cxnLst/>
                <a:rect l="l" t="t" r="r" b="b"/>
                <a:pathLst>
                  <a:path w="11749" h="32593" extrusionOk="0">
                    <a:moveTo>
                      <a:pt x="580" y="1"/>
                    </a:moveTo>
                    <a:cubicBezTo>
                      <a:pt x="349" y="1"/>
                      <a:pt x="103" y="190"/>
                      <a:pt x="107" y="439"/>
                    </a:cubicBezTo>
                    <a:lnTo>
                      <a:pt x="106" y="437"/>
                    </a:lnTo>
                    <a:lnTo>
                      <a:pt x="106" y="437"/>
                    </a:lnTo>
                    <a:cubicBezTo>
                      <a:pt x="106" y="487"/>
                      <a:pt x="107" y="535"/>
                      <a:pt x="109" y="585"/>
                    </a:cubicBezTo>
                    <a:cubicBezTo>
                      <a:pt x="48" y="658"/>
                      <a:pt x="0" y="759"/>
                      <a:pt x="4" y="849"/>
                    </a:cubicBezTo>
                    <a:cubicBezTo>
                      <a:pt x="55" y="1907"/>
                      <a:pt x="191" y="2956"/>
                      <a:pt x="326" y="4006"/>
                    </a:cubicBezTo>
                    <a:cubicBezTo>
                      <a:pt x="455" y="5013"/>
                      <a:pt x="609" y="6014"/>
                      <a:pt x="763" y="7021"/>
                    </a:cubicBezTo>
                    <a:cubicBezTo>
                      <a:pt x="914" y="7978"/>
                      <a:pt x="1102" y="8932"/>
                      <a:pt x="1288" y="9888"/>
                    </a:cubicBezTo>
                    <a:cubicBezTo>
                      <a:pt x="1486" y="10885"/>
                      <a:pt x="1692" y="11880"/>
                      <a:pt x="1964" y="12864"/>
                    </a:cubicBezTo>
                    <a:cubicBezTo>
                      <a:pt x="1990" y="12956"/>
                      <a:pt x="2014" y="13047"/>
                      <a:pt x="2045" y="13140"/>
                    </a:cubicBezTo>
                    <a:cubicBezTo>
                      <a:pt x="2071" y="13221"/>
                      <a:pt x="2099" y="13301"/>
                      <a:pt x="2124" y="13378"/>
                    </a:cubicBezTo>
                    <a:cubicBezTo>
                      <a:pt x="2145" y="13428"/>
                      <a:pt x="2178" y="13471"/>
                      <a:pt x="2220" y="13506"/>
                    </a:cubicBezTo>
                    <a:cubicBezTo>
                      <a:pt x="2262" y="13736"/>
                      <a:pt x="2303" y="13964"/>
                      <a:pt x="2350" y="14194"/>
                    </a:cubicBezTo>
                    <a:cubicBezTo>
                      <a:pt x="2432" y="14637"/>
                      <a:pt x="2522" y="15077"/>
                      <a:pt x="2615" y="15518"/>
                    </a:cubicBezTo>
                    <a:cubicBezTo>
                      <a:pt x="2703" y="15952"/>
                      <a:pt x="2828" y="16374"/>
                      <a:pt x="2948" y="16799"/>
                    </a:cubicBezTo>
                    <a:cubicBezTo>
                      <a:pt x="3063" y="17199"/>
                      <a:pt x="3186" y="17600"/>
                      <a:pt x="3315" y="17997"/>
                    </a:cubicBezTo>
                    <a:cubicBezTo>
                      <a:pt x="3595" y="18833"/>
                      <a:pt x="3914" y="19655"/>
                      <a:pt x="4219" y="20482"/>
                    </a:cubicBezTo>
                    <a:cubicBezTo>
                      <a:pt x="4361" y="20866"/>
                      <a:pt x="4527" y="21245"/>
                      <a:pt x="4688" y="21623"/>
                    </a:cubicBezTo>
                    <a:cubicBezTo>
                      <a:pt x="4781" y="21832"/>
                      <a:pt x="4868" y="22041"/>
                      <a:pt x="4956" y="22250"/>
                    </a:cubicBezTo>
                    <a:cubicBezTo>
                      <a:pt x="5045" y="22463"/>
                      <a:pt x="5118" y="22697"/>
                      <a:pt x="5247" y="22886"/>
                    </a:cubicBezTo>
                    <a:cubicBezTo>
                      <a:pt x="5281" y="22960"/>
                      <a:pt x="5336" y="23022"/>
                      <a:pt x="5404" y="23066"/>
                    </a:cubicBezTo>
                    <a:cubicBezTo>
                      <a:pt x="5446" y="23094"/>
                      <a:pt x="5493" y="23116"/>
                      <a:pt x="5541" y="23129"/>
                    </a:cubicBezTo>
                    <a:cubicBezTo>
                      <a:pt x="5579" y="23241"/>
                      <a:pt x="5623" y="23354"/>
                      <a:pt x="5664" y="23466"/>
                    </a:cubicBezTo>
                    <a:cubicBezTo>
                      <a:pt x="5734" y="23645"/>
                      <a:pt x="5808" y="23822"/>
                      <a:pt x="5881" y="23998"/>
                    </a:cubicBezTo>
                    <a:lnTo>
                      <a:pt x="6079" y="24471"/>
                    </a:lnTo>
                    <a:cubicBezTo>
                      <a:pt x="6153" y="24652"/>
                      <a:pt x="6249" y="24824"/>
                      <a:pt x="6330" y="25001"/>
                    </a:cubicBezTo>
                    <a:cubicBezTo>
                      <a:pt x="6627" y="25617"/>
                      <a:pt x="6942" y="26226"/>
                      <a:pt x="7254" y="26836"/>
                    </a:cubicBezTo>
                    <a:cubicBezTo>
                      <a:pt x="7536" y="27387"/>
                      <a:pt x="7838" y="27933"/>
                      <a:pt x="8143" y="28470"/>
                    </a:cubicBezTo>
                    <a:cubicBezTo>
                      <a:pt x="8312" y="28764"/>
                      <a:pt x="8476" y="29053"/>
                      <a:pt x="8645" y="29347"/>
                    </a:cubicBezTo>
                    <a:cubicBezTo>
                      <a:pt x="8768" y="29558"/>
                      <a:pt x="8889" y="29771"/>
                      <a:pt x="9017" y="29978"/>
                    </a:cubicBezTo>
                    <a:cubicBezTo>
                      <a:pt x="9074" y="30192"/>
                      <a:pt x="9185" y="30399"/>
                      <a:pt x="9282" y="30592"/>
                    </a:cubicBezTo>
                    <a:cubicBezTo>
                      <a:pt x="9387" y="30801"/>
                      <a:pt x="9519" y="31000"/>
                      <a:pt x="9644" y="31196"/>
                    </a:cubicBezTo>
                    <a:cubicBezTo>
                      <a:pt x="9776" y="31406"/>
                      <a:pt x="9919" y="31608"/>
                      <a:pt x="10063" y="31809"/>
                    </a:cubicBezTo>
                    <a:cubicBezTo>
                      <a:pt x="10202" y="32008"/>
                      <a:pt x="10334" y="32191"/>
                      <a:pt x="10525" y="32342"/>
                    </a:cubicBezTo>
                    <a:cubicBezTo>
                      <a:pt x="10593" y="32395"/>
                      <a:pt x="10694" y="32422"/>
                      <a:pt x="10791" y="32422"/>
                    </a:cubicBezTo>
                    <a:cubicBezTo>
                      <a:pt x="10809" y="32422"/>
                      <a:pt x="10826" y="32421"/>
                      <a:pt x="10844" y="32420"/>
                    </a:cubicBezTo>
                    <a:cubicBezTo>
                      <a:pt x="10880" y="32452"/>
                      <a:pt x="10918" y="32482"/>
                      <a:pt x="10955" y="32515"/>
                    </a:cubicBezTo>
                    <a:cubicBezTo>
                      <a:pt x="11021" y="32572"/>
                      <a:pt x="11102" y="32593"/>
                      <a:pt x="11185" y="32593"/>
                    </a:cubicBezTo>
                    <a:cubicBezTo>
                      <a:pt x="11269" y="32593"/>
                      <a:pt x="11355" y="32571"/>
                      <a:pt x="11428" y="32544"/>
                    </a:cubicBezTo>
                    <a:cubicBezTo>
                      <a:pt x="11436" y="32540"/>
                      <a:pt x="11444" y="32540"/>
                      <a:pt x="11450" y="32536"/>
                    </a:cubicBezTo>
                    <a:cubicBezTo>
                      <a:pt x="11631" y="32467"/>
                      <a:pt x="11748" y="32206"/>
                      <a:pt x="11696" y="32022"/>
                    </a:cubicBezTo>
                    <a:cubicBezTo>
                      <a:pt x="11627" y="31782"/>
                      <a:pt x="11484" y="31561"/>
                      <a:pt x="11339" y="31349"/>
                    </a:cubicBezTo>
                    <a:cubicBezTo>
                      <a:pt x="11492" y="31206"/>
                      <a:pt x="11534" y="30980"/>
                      <a:pt x="11440" y="30793"/>
                    </a:cubicBezTo>
                    <a:cubicBezTo>
                      <a:pt x="11292" y="30499"/>
                      <a:pt x="11097" y="30235"/>
                      <a:pt x="10914" y="29963"/>
                    </a:cubicBezTo>
                    <a:cubicBezTo>
                      <a:pt x="10862" y="29885"/>
                      <a:pt x="10810" y="29805"/>
                      <a:pt x="10755" y="29728"/>
                    </a:cubicBezTo>
                    <a:cubicBezTo>
                      <a:pt x="10705" y="29642"/>
                      <a:pt x="10659" y="29557"/>
                      <a:pt x="10612" y="29470"/>
                    </a:cubicBezTo>
                    <a:cubicBezTo>
                      <a:pt x="10631" y="29401"/>
                      <a:pt x="10633" y="29329"/>
                      <a:pt x="10621" y="29259"/>
                    </a:cubicBezTo>
                    <a:cubicBezTo>
                      <a:pt x="10569" y="28987"/>
                      <a:pt x="10423" y="28755"/>
                      <a:pt x="10291" y="28517"/>
                    </a:cubicBezTo>
                    <a:cubicBezTo>
                      <a:pt x="10202" y="28351"/>
                      <a:pt x="10114" y="28185"/>
                      <a:pt x="10023" y="28022"/>
                    </a:cubicBezTo>
                    <a:lnTo>
                      <a:pt x="9416" y="26920"/>
                    </a:lnTo>
                    <a:cubicBezTo>
                      <a:pt x="9241" y="26605"/>
                      <a:pt x="9071" y="26285"/>
                      <a:pt x="8896" y="25966"/>
                    </a:cubicBezTo>
                    <a:cubicBezTo>
                      <a:pt x="8803" y="25796"/>
                      <a:pt x="8712" y="25628"/>
                      <a:pt x="8617" y="25458"/>
                    </a:cubicBezTo>
                    <a:cubicBezTo>
                      <a:pt x="8572" y="25381"/>
                      <a:pt x="8532" y="25304"/>
                      <a:pt x="8488" y="25227"/>
                    </a:cubicBezTo>
                    <a:cubicBezTo>
                      <a:pt x="8455" y="25163"/>
                      <a:pt x="8417" y="25101"/>
                      <a:pt x="8373" y="25044"/>
                    </a:cubicBezTo>
                    <a:cubicBezTo>
                      <a:pt x="8318" y="24964"/>
                      <a:pt x="8253" y="24908"/>
                      <a:pt x="8176" y="24849"/>
                    </a:cubicBezTo>
                    <a:cubicBezTo>
                      <a:pt x="8151" y="24831"/>
                      <a:pt x="8123" y="24815"/>
                      <a:pt x="8093" y="24803"/>
                    </a:cubicBezTo>
                    <a:cubicBezTo>
                      <a:pt x="8040" y="24696"/>
                      <a:pt x="7985" y="24588"/>
                      <a:pt x="7930" y="24479"/>
                    </a:cubicBezTo>
                    <a:cubicBezTo>
                      <a:pt x="7910" y="24349"/>
                      <a:pt x="7876" y="24220"/>
                      <a:pt x="7830" y="24096"/>
                    </a:cubicBezTo>
                    <a:cubicBezTo>
                      <a:pt x="7782" y="23964"/>
                      <a:pt x="7731" y="23833"/>
                      <a:pt x="7676" y="23704"/>
                    </a:cubicBezTo>
                    <a:lnTo>
                      <a:pt x="7445" y="23176"/>
                    </a:lnTo>
                    <a:cubicBezTo>
                      <a:pt x="7331" y="22912"/>
                      <a:pt x="7213" y="22652"/>
                      <a:pt x="7096" y="22390"/>
                    </a:cubicBezTo>
                    <a:cubicBezTo>
                      <a:pt x="6854" y="21846"/>
                      <a:pt x="6604" y="21308"/>
                      <a:pt x="6381" y="20757"/>
                    </a:cubicBezTo>
                    <a:cubicBezTo>
                      <a:pt x="6138" y="20169"/>
                      <a:pt x="5900" y="19582"/>
                      <a:pt x="5658" y="18995"/>
                    </a:cubicBezTo>
                    <a:lnTo>
                      <a:pt x="5607" y="18871"/>
                    </a:lnTo>
                    <a:lnTo>
                      <a:pt x="5569" y="18764"/>
                    </a:lnTo>
                    <a:lnTo>
                      <a:pt x="5570" y="18769"/>
                    </a:lnTo>
                    <a:cubicBezTo>
                      <a:pt x="5313" y="18003"/>
                      <a:pt x="5062" y="17236"/>
                      <a:pt x="4817" y="16466"/>
                    </a:cubicBezTo>
                    <a:cubicBezTo>
                      <a:pt x="4688" y="16050"/>
                      <a:pt x="4556" y="15636"/>
                      <a:pt x="4425" y="15224"/>
                    </a:cubicBezTo>
                    <a:cubicBezTo>
                      <a:pt x="4369" y="15053"/>
                      <a:pt x="4310" y="14883"/>
                      <a:pt x="4255" y="14711"/>
                    </a:cubicBezTo>
                    <a:cubicBezTo>
                      <a:pt x="4175" y="14475"/>
                      <a:pt x="4105" y="14229"/>
                      <a:pt x="4004" y="13998"/>
                    </a:cubicBezTo>
                    <a:cubicBezTo>
                      <a:pt x="3981" y="13892"/>
                      <a:pt x="3957" y="13786"/>
                      <a:pt x="3932" y="13679"/>
                    </a:cubicBezTo>
                    <a:cubicBezTo>
                      <a:pt x="3877" y="13425"/>
                      <a:pt x="3808" y="13181"/>
                      <a:pt x="3741" y="12930"/>
                    </a:cubicBezTo>
                    <a:cubicBezTo>
                      <a:pt x="3625" y="12462"/>
                      <a:pt x="3502" y="11998"/>
                      <a:pt x="3394" y="11531"/>
                    </a:cubicBezTo>
                    <a:cubicBezTo>
                      <a:pt x="3394" y="11530"/>
                      <a:pt x="3392" y="11530"/>
                      <a:pt x="3392" y="11528"/>
                    </a:cubicBezTo>
                    <a:cubicBezTo>
                      <a:pt x="3313" y="11086"/>
                      <a:pt x="3238" y="10646"/>
                      <a:pt x="3154" y="10207"/>
                    </a:cubicBezTo>
                    <a:cubicBezTo>
                      <a:pt x="3047" y="9656"/>
                      <a:pt x="2941" y="9102"/>
                      <a:pt x="2830" y="8550"/>
                    </a:cubicBezTo>
                    <a:cubicBezTo>
                      <a:pt x="2645" y="7579"/>
                      <a:pt x="2476" y="6602"/>
                      <a:pt x="2288" y="5632"/>
                    </a:cubicBezTo>
                    <a:cubicBezTo>
                      <a:pt x="2101" y="4666"/>
                      <a:pt x="1898" y="3702"/>
                      <a:pt x="1707" y="2736"/>
                    </a:cubicBezTo>
                    <a:cubicBezTo>
                      <a:pt x="1698" y="2695"/>
                      <a:pt x="1690" y="2655"/>
                      <a:pt x="1681" y="2615"/>
                    </a:cubicBezTo>
                    <a:lnTo>
                      <a:pt x="1668" y="2541"/>
                    </a:lnTo>
                    <a:cubicBezTo>
                      <a:pt x="1626" y="2319"/>
                      <a:pt x="1423" y="2165"/>
                      <a:pt x="1207" y="2165"/>
                    </a:cubicBezTo>
                    <a:cubicBezTo>
                      <a:pt x="1189" y="2165"/>
                      <a:pt x="1172" y="2166"/>
                      <a:pt x="1154" y="2168"/>
                    </a:cubicBezTo>
                    <a:cubicBezTo>
                      <a:pt x="1123" y="1873"/>
                      <a:pt x="1097" y="1579"/>
                      <a:pt x="1072" y="1283"/>
                    </a:cubicBezTo>
                    <a:cubicBezTo>
                      <a:pt x="1059" y="1022"/>
                      <a:pt x="1047" y="763"/>
                      <a:pt x="1043" y="504"/>
                    </a:cubicBezTo>
                    <a:cubicBezTo>
                      <a:pt x="1043" y="373"/>
                      <a:pt x="1014" y="258"/>
                      <a:pt x="926" y="159"/>
                    </a:cubicBezTo>
                    <a:cubicBezTo>
                      <a:pt x="844" y="66"/>
                      <a:pt x="729" y="10"/>
                      <a:pt x="607"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1679;p43">
                <a:extLst>
                  <a:ext uri="{FF2B5EF4-FFF2-40B4-BE49-F238E27FC236}">
                    <a16:creationId xmlns:a16="http://schemas.microsoft.com/office/drawing/2014/main" xmlns="" id="{CC180EA2-A01C-4615-9209-7489C8960E73}"/>
                  </a:ext>
                </a:extLst>
              </p:cNvPr>
              <p:cNvSpPr/>
              <p:nvPr/>
            </p:nvSpPr>
            <p:spPr>
              <a:xfrm>
                <a:off x="1965925" y="560375"/>
                <a:ext cx="89200" cy="585000"/>
              </a:xfrm>
              <a:custGeom>
                <a:avLst/>
                <a:gdLst/>
                <a:ahLst/>
                <a:cxnLst/>
                <a:rect l="l" t="t" r="r" b="b"/>
                <a:pathLst>
                  <a:path w="3568" h="23400" extrusionOk="0">
                    <a:moveTo>
                      <a:pt x="2431" y="827"/>
                    </a:moveTo>
                    <a:cubicBezTo>
                      <a:pt x="2427" y="830"/>
                      <a:pt x="2421" y="832"/>
                      <a:pt x="2416" y="836"/>
                    </a:cubicBezTo>
                    <a:lnTo>
                      <a:pt x="2416" y="835"/>
                    </a:lnTo>
                    <a:cubicBezTo>
                      <a:pt x="2421" y="832"/>
                      <a:pt x="2425" y="830"/>
                      <a:pt x="2431" y="827"/>
                    </a:cubicBezTo>
                    <a:close/>
                    <a:moveTo>
                      <a:pt x="2142" y="1"/>
                    </a:moveTo>
                    <a:cubicBezTo>
                      <a:pt x="2065" y="1"/>
                      <a:pt x="1989" y="18"/>
                      <a:pt x="1921" y="53"/>
                    </a:cubicBezTo>
                    <a:lnTo>
                      <a:pt x="1921" y="52"/>
                    </a:lnTo>
                    <a:cubicBezTo>
                      <a:pt x="1797" y="96"/>
                      <a:pt x="1701" y="221"/>
                      <a:pt x="1627" y="324"/>
                    </a:cubicBezTo>
                    <a:cubicBezTo>
                      <a:pt x="1550" y="430"/>
                      <a:pt x="1497" y="559"/>
                      <a:pt x="1448" y="679"/>
                    </a:cubicBezTo>
                    <a:cubicBezTo>
                      <a:pt x="1344" y="915"/>
                      <a:pt x="1263" y="1160"/>
                      <a:pt x="1186" y="1406"/>
                    </a:cubicBezTo>
                    <a:cubicBezTo>
                      <a:pt x="1093" y="1674"/>
                      <a:pt x="1006" y="1946"/>
                      <a:pt x="932" y="2221"/>
                    </a:cubicBezTo>
                    <a:cubicBezTo>
                      <a:pt x="848" y="2551"/>
                      <a:pt x="766" y="2885"/>
                      <a:pt x="689" y="3219"/>
                    </a:cubicBezTo>
                    <a:cubicBezTo>
                      <a:pt x="555" y="3819"/>
                      <a:pt x="445" y="4421"/>
                      <a:pt x="340" y="5022"/>
                    </a:cubicBezTo>
                    <a:cubicBezTo>
                      <a:pt x="295" y="5290"/>
                      <a:pt x="254" y="5558"/>
                      <a:pt x="213" y="5822"/>
                    </a:cubicBezTo>
                    <a:cubicBezTo>
                      <a:pt x="183" y="6014"/>
                      <a:pt x="157" y="6205"/>
                      <a:pt x="129" y="6395"/>
                    </a:cubicBezTo>
                    <a:cubicBezTo>
                      <a:pt x="92" y="6640"/>
                      <a:pt x="40" y="6884"/>
                      <a:pt x="21" y="7129"/>
                    </a:cubicBezTo>
                    <a:cubicBezTo>
                      <a:pt x="12" y="7299"/>
                      <a:pt x="93" y="7463"/>
                      <a:pt x="237" y="7557"/>
                    </a:cubicBezTo>
                    <a:cubicBezTo>
                      <a:pt x="174" y="7610"/>
                      <a:pt x="121" y="7682"/>
                      <a:pt x="106" y="7757"/>
                    </a:cubicBezTo>
                    <a:cubicBezTo>
                      <a:pt x="92" y="7822"/>
                      <a:pt x="78" y="7893"/>
                      <a:pt x="62" y="7962"/>
                    </a:cubicBezTo>
                    <a:cubicBezTo>
                      <a:pt x="55" y="8047"/>
                      <a:pt x="51" y="8131"/>
                      <a:pt x="47" y="8216"/>
                    </a:cubicBezTo>
                    <a:cubicBezTo>
                      <a:pt x="44" y="8333"/>
                      <a:pt x="37" y="8455"/>
                      <a:pt x="33" y="8573"/>
                    </a:cubicBezTo>
                    <a:cubicBezTo>
                      <a:pt x="25" y="8796"/>
                      <a:pt x="19" y="9020"/>
                      <a:pt x="11" y="9241"/>
                    </a:cubicBezTo>
                    <a:cubicBezTo>
                      <a:pt x="0" y="9714"/>
                      <a:pt x="3" y="10191"/>
                      <a:pt x="11" y="10664"/>
                    </a:cubicBezTo>
                    <a:cubicBezTo>
                      <a:pt x="21" y="11179"/>
                      <a:pt x="40" y="11693"/>
                      <a:pt x="66" y="12205"/>
                    </a:cubicBezTo>
                    <a:cubicBezTo>
                      <a:pt x="88" y="12698"/>
                      <a:pt x="129" y="13182"/>
                      <a:pt x="169" y="13675"/>
                    </a:cubicBezTo>
                    <a:cubicBezTo>
                      <a:pt x="200" y="14068"/>
                      <a:pt x="246" y="14461"/>
                      <a:pt x="301" y="14850"/>
                    </a:cubicBezTo>
                    <a:cubicBezTo>
                      <a:pt x="304" y="14879"/>
                      <a:pt x="306" y="14908"/>
                      <a:pt x="308" y="14938"/>
                    </a:cubicBezTo>
                    <a:lnTo>
                      <a:pt x="308" y="14912"/>
                    </a:lnTo>
                    <a:cubicBezTo>
                      <a:pt x="374" y="15880"/>
                      <a:pt x="485" y="16841"/>
                      <a:pt x="628" y="17801"/>
                    </a:cubicBezTo>
                    <a:cubicBezTo>
                      <a:pt x="705" y="18300"/>
                      <a:pt x="782" y="18795"/>
                      <a:pt x="874" y="19291"/>
                    </a:cubicBezTo>
                    <a:cubicBezTo>
                      <a:pt x="918" y="19529"/>
                      <a:pt x="965" y="19768"/>
                      <a:pt x="1014" y="20003"/>
                    </a:cubicBezTo>
                    <a:cubicBezTo>
                      <a:pt x="1036" y="20110"/>
                      <a:pt x="1057" y="20212"/>
                      <a:pt x="1083" y="20314"/>
                    </a:cubicBezTo>
                    <a:cubicBezTo>
                      <a:pt x="1122" y="20488"/>
                      <a:pt x="1153" y="20682"/>
                      <a:pt x="1237" y="20840"/>
                    </a:cubicBezTo>
                    <a:cubicBezTo>
                      <a:pt x="1309" y="20969"/>
                      <a:pt x="1456" y="21096"/>
                      <a:pt x="1613" y="21096"/>
                    </a:cubicBezTo>
                    <a:cubicBezTo>
                      <a:pt x="1616" y="21096"/>
                      <a:pt x="1620" y="21096"/>
                      <a:pt x="1623" y="21096"/>
                    </a:cubicBezTo>
                    <a:cubicBezTo>
                      <a:pt x="1626" y="21096"/>
                      <a:pt x="1629" y="21097"/>
                      <a:pt x="1633" y="21097"/>
                    </a:cubicBezTo>
                    <a:cubicBezTo>
                      <a:pt x="1643" y="21097"/>
                      <a:pt x="1653" y="21095"/>
                      <a:pt x="1663" y="21092"/>
                    </a:cubicBezTo>
                    <a:cubicBezTo>
                      <a:pt x="1765" y="21092"/>
                      <a:pt x="1855" y="21078"/>
                      <a:pt x="1939" y="21030"/>
                    </a:cubicBezTo>
                    <a:cubicBezTo>
                      <a:pt x="1968" y="21188"/>
                      <a:pt x="1999" y="21348"/>
                      <a:pt x="2029" y="21508"/>
                    </a:cubicBezTo>
                    <a:cubicBezTo>
                      <a:pt x="2049" y="21593"/>
                      <a:pt x="2062" y="21674"/>
                      <a:pt x="2082" y="21758"/>
                    </a:cubicBezTo>
                    <a:cubicBezTo>
                      <a:pt x="2102" y="21882"/>
                      <a:pt x="2122" y="22007"/>
                      <a:pt x="2184" y="22117"/>
                    </a:cubicBezTo>
                    <a:cubicBezTo>
                      <a:pt x="2212" y="22168"/>
                      <a:pt x="2250" y="22214"/>
                      <a:pt x="2293" y="22254"/>
                    </a:cubicBezTo>
                    <a:cubicBezTo>
                      <a:pt x="2336" y="22452"/>
                      <a:pt x="2380" y="22649"/>
                      <a:pt x="2418" y="22847"/>
                    </a:cubicBezTo>
                    <a:cubicBezTo>
                      <a:pt x="2429" y="22905"/>
                      <a:pt x="2441" y="22962"/>
                      <a:pt x="2452" y="23020"/>
                    </a:cubicBezTo>
                    <a:cubicBezTo>
                      <a:pt x="2500" y="23244"/>
                      <a:pt x="2698" y="23399"/>
                      <a:pt x="2920" y="23399"/>
                    </a:cubicBezTo>
                    <a:cubicBezTo>
                      <a:pt x="2949" y="23399"/>
                      <a:pt x="2977" y="23397"/>
                      <a:pt x="3006" y="23392"/>
                    </a:cubicBezTo>
                    <a:cubicBezTo>
                      <a:pt x="3259" y="23338"/>
                      <a:pt x="3424" y="23091"/>
                      <a:pt x="3373" y="22836"/>
                    </a:cubicBezTo>
                    <a:cubicBezTo>
                      <a:pt x="3352" y="22729"/>
                      <a:pt x="3333" y="22622"/>
                      <a:pt x="3310" y="22516"/>
                    </a:cubicBezTo>
                    <a:cubicBezTo>
                      <a:pt x="3211" y="22005"/>
                      <a:pt x="3121" y="21491"/>
                      <a:pt x="3036" y="20979"/>
                    </a:cubicBezTo>
                    <a:cubicBezTo>
                      <a:pt x="2929" y="20337"/>
                      <a:pt x="2823" y="19693"/>
                      <a:pt x="2750" y="19052"/>
                    </a:cubicBezTo>
                    <a:cubicBezTo>
                      <a:pt x="2665" y="18335"/>
                      <a:pt x="2584" y="17623"/>
                      <a:pt x="2518" y="16908"/>
                    </a:cubicBezTo>
                    <a:cubicBezTo>
                      <a:pt x="2458" y="16274"/>
                      <a:pt x="2419" y="15638"/>
                      <a:pt x="2376" y="15004"/>
                    </a:cubicBezTo>
                    <a:cubicBezTo>
                      <a:pt x="2336" y="14131"/>
                      <a:pt x="2302" y="13257"/>
                      <a:pt x="2272" y="12382"/>
                    </a:cubicBezTo>
                    <a:cubicBezTo>
                      <a:pt x="2257" y="11992"/>
                      <a:pt x="2261" y="11603"/>
                      <a:pt x="2257" y="11215"/>
                    </a:cubicBezTo>
                    <a:cubicBezTo>
                      <a:pt x="2257" y="10987"/>
                      <a:pt x="2261" y="10758"/>
                      <a:pt x="2261" y="10531"/>
                    </a:cubicBezTo>
                    <a:cubicBezTo>
                      <a:pt x="2261" y="10328"/>
                      <a:pt x="2272" y="10124"/>
                      <a:pt x="2261" y="9922"/>
                    </a:cubicBezTo>
                    <a:cubicBezTo>
                      <a:pt x="2259" y="9835"/>
                      <a:pt x="2249" y="9758"/>
                      <a:pt x="2216" y="9689"/>
                    </a:cubicBezTo>
                    <a:cubicBezTo>
                      <a:pt x="2233" y="9569"/>
                      <a:pt x="2249" y="9447"/>
                      <a:pt x="2265" y="9327"/>
                    </a:cubicBezTo>
                    <a:cubicBezTo>
                      <a:pt x="2364" y="8607"/>
                      <a:pt x="2496" y="7889"/>
                      <a:pt x="2606" y="7169"/>
                    </a:cubicBezTo>
                    <a:cubicBezTo>
                      <a:pt x="2658" y="6831"/>
                      <a:pt x="2695" y="6493"/>
                      <a:pt x="2746" y="6155"/>
                    </a:cubicBezTo>
                    <a:cubicBezTo>
                      <a:pt x="2763" y="6040"/>
                      <a:pt x="2778" y="5923"/>
                      <a:pt x="2795" y="5808"/>
                    </a:cubicBezTo>
                    <a:lnTo>
                      <a:pt x="2862" y="5443"/>
                    </a:lnTo>
                    <a:cubicBezTo>
                      <a:pt x="2980" y="4908"/>
                      <a:pt x="3099" y="4376"/>
                      <a:pt x="3212" y="3843"/>
                    </a:cubicBezTo>
                    <a:cubicBezTo>
                      <a:pt x="3278" y="3524"/>
                      <a:pt x="3348" y="3204"/>
                      <a:pt x="3410" y="2885"/>
                    </a:cubicBezTo>
                    <a:cubicBezTo>
                      <a:pt x="3440" y="2749"/>
                      <a:pt x="3466" y="2613"/>
                      <a:pt x="3491" y="2477"/>
                    </a:cubicBezTo>
                    <a:cubicBezTo>
                      <a:pt x="3506" y="2400"/>
                      <a:pt x="3521" y="2323"/>
                      <a:pt x="3535" y="2243"/>
                    </a:cubicBezTo>
                    <a:cubicBezTo>
                      <a:pt x="3552" y="2144"/>
                      <a:pt x="3564" y="2044"/>
                      <a:pt x="3568" y="1945"/>
                    </a:cubicBezTo>
                    <a:cubicBezTo>
                      <a:pt x="3565" y="1857"/>
                      <a:pt x="3556" y="1771"/>
                      <a:pt x="3540" y="1686"/>
                    </a:cubicBezTo>
                    <a:cubicBezTo>
                      <a:pt x="3505" y="1480"/>
                      <a:pt x="3293" y="1306"/>
                      <a:pt x="3082" y="1306"/>
                    </a:cubicBezTo>
                    <a:cubicBezTo>
                      <a:pt x="3049" y="1306"/>
                      <a:pt x="3017" y="1310"/>
                      <a:pt x="2985" y="1319"/>
                    </a:cubicBezTo>
                    <a:cubicBezTo>
                      <a:pt x="2882" y="1349"/>
                      <a:pt x="2790" y="1374"/>
                      <a:pt x="2709" y="1443"/>
                    </a:cubicBezTo>
                    <a:cubicBezTo>
                      <a:pt x="2603" y="1540"/>
                      <a:pt x="2544" y="1682"/>
                      <a:pt x="2485" y="1808"/>
                    </a:cubicBezTo>
                    <a:cubicBezTo>
                      <a:pt x="2435" y="1921"/>
                      <a:pt x="2382" y="2031"/>
                      <a:pt x="2339" y="2149"/>
                    </a:cubicBezTo>
                    <a:cubicBezTo>
                      <a:pt x="2295" y="2265"/>
                      <a:pt x="2249" y="2383"/>
                      <a:pt x="2207" y="2499"/>
                    </a:cubicBezTo>
                    <a:cubicBezTo>
                      <a:pt x="2184" y="2513"/>
                      <a:pt x="2163" y="2530"/>
                      <a:pt x="2144" y="2549"/>
                    </a:cubicBezTo>
                    <a:cubicBezTo>
                      <a:pt x="2193" y="2354"/>
                      <a:pt x="2238" y="2159"/>
                      <a:pt x="2284" y="1966"/>
                    </a:cubicBezTo>
                    <a:cubicBezTo>
                      <a:pt x="2317" y="1830"/>
                      <a:pt x="2350" y="1694"/>
                      <a:pt x="2376" y="1558"/>
                    </a:cubicBezTo>
                    <a:cubicBezTo>
                      <a:pt x="2397" y="1439"/>
                      <a:pt x="2428" y="1320"/>
                      <a:pt x="2428" y="1200"/>
                    </a:cubicBezTo>
                    <a:cubicBezTo>
                      <a:pt x="2457" y="1113"/>
                      <a:pt x="2484" y="1027"/>
                      <a:pt x="2512" y="941"/>
                    </a:cubicBezTo>
                    <a:cubicBezTo>
                      <a:pt x="2542" y="847"/>
                      <a:pt x="2567" y="751"/>
                      <a:pt x="2585" y="655"/>
                    </a:cubicBezTo>
                    <a:cubicBezTo>
                      <a:pt x="2607" y="563"/>
                      <a:pt x="2610" y="469"/>
                      <a:pt x="2597" y="376"/>
                    </a:cubicBezTo>
                    <a:cubicBezTo>
                      <a:pt x="2569" y="255"/>
                      <a:pt x="2497" y="149"/>
                      <a:pt x="2394" y="78"/>
                    </a:cubicBezTo>
                    <a:cubicBezTo>
                      <a:pt x="2326" y="35"/>
                      <a:pt x="2248" y="9"/>
                      <a:pt x="2167"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1680;p43">
                <a:extLst>
                  <a:ext uri="{FF2B5EF4-FFF2-40B4-BE49-F238E27FC236}">
                    <a16:creationId xmlns:a16="http://schemas.microsoft.com/office/drawing/2014/main" xmlns="" id="{D2506AF9-BDD2-489A-8082-04ADC11C4F7A}"/>
                  </a:ext>
                </a:extLst>
              </p:cNvPr>
              <p:cNvSpPr/>
              <p:nvPr/>
            </p:nvSpPr>
            <p:spPr>
              <a:xfrm>
                <a:off x="2006325" y="417625"/>
                <a:ext cx="632175" cy="221775"/>
              </a:xfrm>
              <a:custGeom>
                <a:avLst/>
                <a:gdLst/>
                <a:ahLst/>
                <a:cxnLst/>
                <a:rect l="l" t="t" r="r" b="b"/>
                <a:pathLst>
                  <a:path w="25287" h="8871" extrusionOk="0">
                    <a:moveTo>
                      <a:pt x="17860" y="1981"/>
                    </a:moveTo>
                    <a:lnTo>
                      <a:pt x="17860" y="1981"/>
                    </a:lnTo>
                    <a:cubicBezTo>
                      <a:pt x="17873" y="1989"/>
                      <a:pt x="17886" y="1998"/>
                      <a:pt x="17899" y="2006"/>
                    </a:cubicBezTo>
                    <a:cubicBezTo>
                      <a:pt x="17887" y="1998"/>
                      <a:pt x="17873" y="1989"/>
                      <a:pt x="17860" y="1981"/>
                    </a:cubicBezTo>
                    <a:close/>
                    <a:moveTo>
                      <a:pt x="19795" y="2653"/>
                    </a:moveTo>
                    <a:lnTo>
                      <a:pt x="19795" y="2653"/>
                    </a:lnTo>
                    <a:cubicBezTo>
                      <a:pt x="19797" y="2653"/>
                      <a:pt x="19799" y="2653"/>
                      <a:pt x="19802" y="2653"/>
                    </a:cubicBezTo>
                    <a:lnTo>
                      <a:pt x="19802" y="2653"/>
                    </a:lnTo>
                    <a:cubicBezTo>
                      <a:pt x="19802" y="2653"/>
                      <a:pt x="19802" y="2653"/>
                      <a:pt x="19803" y="2653"/>
                    </a:cubicBezTo>
                    <a:cubicBezTo>
                      <a:pt x="19800" y="2653"/>
                      <a:pt x="19797" y="2653"/>
                      <a:pt x="19795" y="2653"/>
                    </a:cubicBezTo>
                    <a:close/>
                    <a:moveTo>
                      <a:pt x="19854" y="2656"/>
                    </a:moveTo>
                    <a:lnTo>
                      <a:pt x="19888" y="2658"/>
                    </a:lnTo>
                    <a:cubicBezTo>
                      <a:pt x="19876" y="2658"/>
                      <a:pt x="19864" y="2657"/>
                      <a:pt x="19854" y="2656"/>
                    </a:cubicBezTo>
                    <a:close/>
                    <a:moveTo>
                      <a:pt x="24066" y="2695"/>
                    </a:moveTo>
                    <a:cubicBezTo>
                      <a:pt x="24080" y="2709"/>
                      <a:pt x="24094" y="2725"/>
                      <a:pt x="24109" y="2739"/>
                    </a:cubicBezTo>
                    <a:cubicBezTo>
                      <a:pt x="24093" y="2725"/>
                      <a:pt x="24079" y="2709"/>
                      <a:pt x="24066" y="2695"/>
                    </a:cubicBezTo>
                    <a:close/>
                    <a:moveTo>
                      <a:pt x="23975" y="2606"/>
                    </a:moveTo>
                    <a:lnTo>
                      <a:pt x="23975" y="2606"/>
                    </a:lnTo>
                    <a:cubicBezTo>
                      <a:pt x="23999" y="2628"/>
                      <a:pt x="24022" y="2653"/>
                      <a:pt x="24046" y="2677"/>
                    </a:cubicBezTo>
                    <a:cubicBezTo>
                      <a:pt x="24079" y="2716"/>
                      <a:pt x="24110" y="2758"/>
                      <a:pt x="24141" y="2798"/>
                    </a:cubicBezTo>
                    <a:cubicBezTo>
                      <a:pt x="24085" y="2787"/>
                      <a:pt x="24030" y="2775"/>
                      <a:pt x="23975" y="2762"/>
                    </a:cubicBezTo>
                    <a:cubicBezTo>
                      <a:pt x="23983" y="2711"/>
                      <a:pt x="23983" y="2658"/>
                      <a:pt x="23975" y="2606"/>
                    </a:cubicBezTo>
                    <a:close/>
                    <a:moveTo>
                      <a:pt x="9182" y="4170"/>
                    </a:moveTo>
                    <a:cubicBezTo>
                      <a:pt x="9168" y="4174"/>
                      <a:pt x="9155" y="4176"/>
                      <a:pt x="9141" y="4180"/>
                    </a:cubicBezTo>
                    <a:cubicBezTo>
                      <a:pt x="9155" y="4176"/>
                      <a:pt x="9168" y="4172"/>
                      <a:pt x="9182" y="4170"/>
                    </a:cubicBezTo>
                    <a:close/>
                    <a:moveTo>
                      <a:pt x="14558" y="1"/>
                    </a:moveTo>
                    <a:cubicBezTo>
                      <a:pt x="14473" y="1"/>
                      <a:pt x="14387" y="5"/>
                      <a:pt x="14302" y="13"/>
                    </a:cubicBezTo>
                    <a:lnTo>
                      <a:pt x="14303" y="14"/>
                    </a:lnTo>
                    <a:cubicBezTo>
                      <a:pt x="13707" y="62"/>
                      <a:pt x="13139" y="292"/>
                      <a:pt x="12677" y="670"/>
                    </a:cubicBezTo>
                    <a:cubicBezTo>
                      <a:pt x="12431" y="869"/>
                      <a:pt x="12173" y="1068"/>
                      <a:pt x="11997" y="1332"/>
                    </a:cubicBezTo>
                    <a:cubicBezTo>
                      <a:pt x="11922" y="1443"/>
                      <a:pt x="11856" y="1556"/>
                      <a:pt x="11790" y="1669"/>
                    </a:cubicBezTo>
                    <a:cubicBezTo>
                      <a:pt x="11769" y="1688"/>
                      <a:pt x="11747" y="1707"/>
                      <a:pt x="11725" y="1728"/>
                    </a:cubicBezTo>
                    <a:cubicBezTo>
                      <a:pt x="11622" y="1826"/>
                      <a:pt x="11559" y="1960"/>
                      <a:pt x="11548" y="2103"/>
                    </a:cubicBezTo>
                    <a:cubicBezTo>
                      <a:pt x="11537" y="2122"/>
                      <a:pt x="11526" y="2142"/>
                      <a:pt x="11516" y="2160"/>
                    </a:cubicBezTo>
                    <a:cubicBezTo>
                      <a:pt x="11499" y="2190"/>
                      <a:pt x="11482" y="2219"/>
                      <a:pt x="11464" y="2249"/>
                    </a:cubicBezTo>
                    <a:cubicBezTo>
                      <a:pt x="11283" y="2508"/>
                      <a:pt x="11071" y="2737"/>
                      <a:pt x="10854" y="2968"/>
                    </a:cubicBezTo>
                    <a:cubicBezTo>
                      <a:pt x="10626" y="3211"/>
                      <a:pt x="10406" y="3469"/>
                      <a:pt x="10160" y="3700"/>
                    </a:cubicBezTo>
                    <a:cubicBezTo>
                      <a:pt x="10040" y="3804"/>
                      <a:pt x="9909" y="3894"/>
                      <a:pt x="9772" y="3974"/>
                    </a:cubicBezTo>
                    <a:cubicBezTo>
                      <a:pt x="9594" y="4052"/>
                      <a:pt x="9410" y="4115"/>
                      <a:pt x="9220" y="4162"/>
                    </a:cubicBezTo>
                    <a:cubicBezTo>
                      <a:pt x="8946" y="4206"/>
                      <a:pt x="8667" y="4247"/>
                      <a:pt x="8388" y="4278"/>
                    </a:cubicBezTo>
                    <a:cubicBezTo>
                      <a:pt x="8163" y="4302"/>
                      <a:pt x="7942" y="4326"/>
                      <a:pt x="7717" y="4326"/>
                    </a:cubicBezTo>
                    <a:cubicBezTo>
                      <a:pt x="7692" y="4326"/>
                      <a:pt x="7667" y="4326"/>
                      <a:pt x="7641" y="4325"/>
                    </a:cubicBezTo>
                    <a:cubicBezTo>
                      <a:pt x="7416" y="4300"/>
                      <a:pt x="7194" y="4253"/>
                      <a:pt x="6978" y="4184"/>
                    </a:cubicBezTo>
                    <a:cubicBezTo>
                      <a:pt x="6828" y="4132"/>
                      <a:pt x="6684" y="4065"/>
                      <a:pt x="6548" y="3984"/>
                    </a:cubicBezTo>
                    <a:cubicBezTo>
                      <a:pt x="6423" y="3900"/>
                      <a:pt x="6296" y="3817"/>
                      <a:pt x="6164" y="3746"/>
                    </a:cubicBezTo>
                    <a:cubicBezTo>
                      <a:pt x="5965" y="3643"/>
                      <a:pt x="5742" y="3592"/>
                      <a:pt x="5522" y="3543"/>
                    </a:cubicBezTo>
                    <a:cubicBezTo>
                      <a:pt x="5082" y="3448"/>
                      <a:pt x="4627" y="3409"/>
                      <a:pt x="4175" y="3409"/>
                    </a:cubicBezTo>
                    <a:cubicBezTo>
                      <a:pt x="3984" y="3409"/>
                      <a:pt x="3793" y="3416"/>
                      <a:pt x="3604" y="3428"/>
                    </a:cubicBezTo>
                    <a:cubicBezTo>
                      <a:pt x="3308" y="3452"/>
                      <a:pt x="3024" y="3506"/>
                      <a:pt x="2745" y="3614"/>
                    </a:cubicBezTo>
                    <a:cubicBezTo>
                      <a:pt x="2500" y="3712"/>
                      <a:pt x="2272" y="3853"/>
                      <a:pt x="2075" y="4030"/>
                    </a:cubicBezTo>
                    <a:cubicBezTo>
                      <a:pt x="1785" y="4283"/>
                      <a:pt x="1494" y="4540"/>
                      <a:pt x="1216" y="4808"/>
                    </a:cubicBezTo>
                    <a:cubicBezTo>
                      <a:pt x="991" y="5025"/>
                      <a:pt x="786" y="5256"/>
                      <a:pt x="585" y="5491"/>
                    </a:cubicBezTo>
                    <a:cubicBezTo>
                      <a:pt x="449" y="5653"/>
                      <a:pt x="298" y="5829"/>
                      <a:pt x="201" y="6015"/>
                    </a:cubicBezTo>
                    <a:cubicBezTo>
                      <a:pt x="149" y="6131"/>
                      <a:pt x="143" y="6263"/>
                      <a:pt x="184" y="6383"/>
                    </a:cubicBezTo>
                    <a:cubicBezTo>
                      <a:pt x="226" y="6490"/>
                      <a:pt x="303" y="6582"/>
                      <a:pt x="403" y="6640"/>
                    </a:cubicBezTo>
                    <a:cubicBezTo>
                      <a:pt x="390" y="6661"/>
                      <a:pt x="377" y="6682"/>
                      <a:pt x="364" y="6702"/>
                    </a:cubicBezTo>
                    <a:cubicBezTo>
                      <a:pt x="309" y="6791"/>
                      <a:pt x="249" y="6893"/>
                      <a:pt x="233" y="6996"/>
                    </a:cubicBezTo>
                    <a:cubicBezTo>
                      <a:pt x="199" y="7172"/>
                      <a:pt x="237" y="7392"/>
                      <a:pt x="387" y="7502"/>
                    </a:cubicBezTo>
                    <a:cubicBezTo>
                      <a:pt x="391" y="7504"/>
                      <a:pt x="394" y="7508"/>
                      <a:pt x="398" y="7511"/>
                    </a:cubicBezTo>
                    <a:cubicBezTo>
                      <a:pt x="394" y="7515"/>
                      <a:pt x="391" y="7520"/>
                      <a:pt x="387" y="7524"/>
                    </a:cubicBezTo>
                    <a:cubicBezTo>
                      <a:pt x="331" y="7595"/>
                      <a:pt x="277" y="7664"/>
                      <a:pt x="225" y="7737"/>
                    </a:cubicBezTo>
                    <a:cubicBezTo>
                      <a:pt x="160" y="7825"/>
                      <a:pt x="85" y="7916"/>
                      <a:pt x="52" y="8023"/>
                    </a:cubicBezTo>
                    <a:cubicBezTo>
                      <a:pt x="17" y="8099"/>
                      <a:pt x="0" y="8182"/>
                      <a:pt x="4" y="8265"/>
                    </a:cubicBezTo>
                    <a:cubicBezTo>
                      <a:pt x="16" y="8395"/>
                      <a:pt x="79" y="8497"/>
                      <a:pt x="169" y="8586"/>
                    </a:cubicBezTo>
                    <a:cubicBezTo>
                      <a:pt x="246" y="8655"/>
                      <a:pt x="323" y="8710"/>
                      <a:pt x="430" y="8728"/>
                    </a:cubicBezTo>
                    <a:cubicBezTo>
                      <a:pt x="461" y="8734"/>
                      <a:pt x="493" y="8737"/>
                      <a:pt x="525" y="8737"/>
                    </a:cubicBezTo>
                    <a:cubicBezTo>
                      <a:pt x="599" y="8737"/>
                      <a:pt x="673" y="8722"/>
                      <a:pt x="741" y="8698"/>
                    </a:cubicBezTo>
                    <a:cubicBezTo>
                      <a:pt x="840" y="8811"/>
                      <a:pt x="966" y="8871"/>
                      <a:pt x="1105" y="8871"/>
                    </a:cubicBezTo>
                    <a:cubicBezTo>
                      <a:pt x="1156" y="8871"/>
                      <a:pt x="1209" y="8863"/>
                      <a:pt x="1263" y="8846"/>
                    </a:cubicBezTo>
                    <a:cubicBezTo>
                      <a:pt x="1480" y="8780"/>
                      <a:pt x="1642" y="8618"/>
                      <a:pt x="1803" y="8464"/>
                    </a:cubicBezTo>
                    <a:cubicBezTo>
                      <a:pt x="1883" y="8383"/>
                      <a:pt x="1957" y="8298"/>
                      <a:pt x="2034" y="8214"/>
                    </a:cubicBezTo>
                    <a:cubicBezTo>
                      <a:pt x="2198" y="8030"/>
                      <a:pt x="2360" y="7844"/>
                      <a:pt x="2514" y="7650"/>
                    </a:cubicBezTo>
                    <a:cubicBezTo>
                      <a:pt x="2864" y="7210"/>
                      <a:pt x="3217" y="6766"/>
                      <a:pt x="3613" y="6367"/>
                    </a:cubicBezTo>
                    <a:cubicBezTo>
                      <a:pt x="3777" y="6359"/>
                      <a:pt x="3940" y="6321"/>
                      <a:pt x="4097" y="6298"/>
                    </a:cubicBezTo>
                    <a:cubicBezTo>
                      <a:pt x="4309" y="6269"/>
                      <a:pt x="4522" y="6239"/>
                      <a:pt x="4736" y="6213"/>
                    </a:cubicBezTo>
                    <a:cubicBezTo>
                      <a:pt x="5055" y="6175"/>
                      <a:pt x="5377" y="6161"/>
                      <a:pt x="5700" y="6161"/>
                    </a:cubicBezTo>
                    <a:cubicBezTo>
                      <a:pt x="5797" y="6161"/>
                      <a:pt x="5893" y="6162"/>
                      <a:pt x="5990" y="6165"/>
                    </a:cubicBezTo>
                    <a:cubicBezTo>
                      <a:pt x="6212" y="6178"/>
                      <a:pt x="6433" y="6202"/>
                      <a:pt x="6653" y="6239"/>
                    </a:cubicBezTo>
                    <a:cubicBezTo>
                      <a:pt x="6874" y="6280"/>
                      <a:pt x="7093" y="6334"/>
                      <a:pt x="7309" y="6401"/>
                    </a:cubicBezTo>
                    <a:cubicBezTo>
                      <a:pt x="7546" y="6482"/>
                      <a:pt x="7769" y="6600"/>
                      <a:pt x="8010" y="6672"/>
                    </a:cubicBezTo>
                    <a:cubicBezTo>
                      <a:pt x="8211" y="6736"/>
                      <a:pt x="8418" y="6782"/>
                      <a:pt x="8627" y="6808"/>
                    </a:cubicBezTo>
                    <a:cubicBezTo>
                      <a:pt x="8736" y="6825"/>
                      <a:pt x="8846" y="6833"/>
                      <a:pt x="8956" y="6833"/>
                    </a:cubicBezTo>
                    <a:cubicBezTo>
                      <a:pt x="9074" y="6833"/>
                      <a:pt x="9192" y="6823"/>
                      <a:pt x="9309" y="6804"/>
                    </a:cubicBezTo>
                    <a:cubicBezTo>
                      <a:pt x="9534" y="6759"/>
                      <a:pt x="9734" y="6672"/>
                      <a:pt x="9934" y="6557"/>
                    </a:cubicBezTo>
                    <a:cubicBezTo>
                      <a:pt x="10477" y="6249"/>
                      <a:pt x="10914" y="5775"/>
                      <a:pt x="11321" y="5310"/>
                    </a:cubicBezTo>
                    <a:cubicBezTo>
                      <a:pt x="11362" y="5264"/>
                      <a:pt x="11402" y="5215"/>
                      <a:pt x="11443" y="5167"/>
                    </a:cubicBezTo>
                    <a:cubicBezTo>
                      <a:pt x="11467" y="5149"/>
                      <a:pt x="11492" y="5130"/>
                      <a:pt x="11516" y="5111"/>
                    </a:cubicBezTo>
                    <a:cubicBezTo>
                      <a:pt x="11692" y="4971"/>
                      <a:pt x="11861" y="4821"/>
                      <a:pt x="12019" y="4660"/>
                    </a:cubicBezTo>
                    <a:cubicBezTo>
                      <a:pt x="12173" y="4502"/>
                      <a:pt x="12316" y="4347"/>
                      <a:pt x="12434" y="4162"/>
                    </a:cubicBezTo>
                    <a:cubicBezTo>
                      <a:pt x="12471" y="4099"/>
                      <a:pt x="12488" y="4026"/>
                      <a:pt x="12483" y="3953"/>
                    </a:cubicBezTo>
                    <a:cubicBezTo>
                      <a:pt x="12511" y="3937"/>
                      <a:pt x="12538" y="3920"/>
                      <a:pt x="12567" y="3904"/>
                    </a:cubicBezTo>
                    <a:cubicBezTo>
                      <a:pt x="12691" y="3831"/>
                      <a:pt x="12805" y="3750"/>
                      <a:pt x="12922" y="3669"/>
                    </a:cubicBezTo>
                    <a:cubicBezTo>
                      <a:pt x="13034" y="3592"/>
                      <a:pt x="13142" y="3515"/>
                      <a:pt x="13251" y="3435"/>
                    </a:cubicBezTo>
                    <a:cubicBezTo>
                      <a:pt x="13529" y="3319"/>
                      <a:pt x="13814" y="3218"/>
                      <a:pt x="14104" y="3133"/>
                    </a:cubicBezTo>
                    <a:cubicBezTo>
                      <a:pt x="14273" y="3086"/>
                      <a:pt x="14438" y="3045"/>
                      <a:pt x="14604" y="3007"/>
                    </a:cubicBezTo>
                    <a:cubicBezTo>
                      <a:pt x="14619" y="3023"/>
                      <a:pt x="14634" y="3040"/>
                      <a:pt x="14651" y="3056"/>
                    </a:cubicBezTo>
                    <a:cubicBezTo>
                      <a:pt x="14755" y="3157"/>
                      <a:pt x="14866" y="3249"/>
                      <a:pt x="14985" y="3332"/>
                    </a:cubicBezTo>
                    <a:cubicBezTo>
                      <a:pt x="15124" y="3425"/>
                      <a:pt x="15261" y="3523"/>
                      <a:pt x="15400" y="3611"/>
                    </a:cubicBezTo>
                    <a:cubicBezTo>
                      <a:pt x="15638" y="3764"/>
                      <a:pt x="15877" y="3915"/>
                      <a:pt x="16116" y="4066"/>
                    </a:cubicBezTo>
                    <a:cubicBezTo>
                      <a:pt x="16123" y="4074"/>
                      <a:pt x="16128" y="4081"/>
                      <a:pt x="16134" y="4089"/>
                    </a:cubicBezTo>
                    <a:cubicBezTo>
                      <a:pt x="16321" y="4312"/>
                      <a:pt x="16557" y="4470"/>
                      <a:pt x="16798" y="4627"/>
                    </a:cubicBezTo>
                    <a:cubicBezTo>
                      <a:pt x="17026" y="4775"/>
                      <a:pt x="17287" y="4881"/>
                      <a:pt x="17541" y="4984"/>
                    </a:cubicBezTo>
                    <a:cubicBezTo>
                      <a:pt x="17742" y="5066"/>
                      <a:pt x="17950" y="5136"/>
                      <a:pt x="18161" y="5192"/>
                    </a:cubicBezTo>
                    <a:cubicBezTo>
                      <a:pt x="18376" y="5257"/>
                      <a:pt x="18599" y="5290"/>
                      <a:pt x="18823" y="5290"/>
                    </a:cubicBezTo>
                    <a:cubicBezTo>
                      <a:pt x="18932" y="5290"/>
                      <a:pt x="19041" y="5282"/>
                      <a:pt x="19149" y="5266"/>
                    </a:cubicBezTo>
                    <a:cubicBezTo>
                      <a:pt x="19446" y="5226"/>
                      <a:pt x="19728" y="5103"/>
                      <a:pt x="20004" y="4980"/>
                    </a:cubicBezTo>
                    <a:cubicBezTo>
                      <a:pt x="20195" y="4899"/>
                      <a:pt x="20382" y="4808"/>
                      <a:pt x="20565" y="4716"/>
                    </a:cubicBezTo>
                    <a:cubicBezTo>
                      <a:pt x="20961" y="4515"/>
                      <a:pt x="21350" y="4300"/>
                      <a:pt x="21732" y="4073"/>
                    </a:cubicBezTo>
                    <a:cubicBezTo>
                      <a:pt x="22013" y="3907"/>
                      <a:pt x="22284" y="3709"/>
                      <a:pt x="22543" y="3504"/>
                    </a:cubicBezTo>
                    <a:cubicBezTo>
                      <a:pt x="22645" y="3534"/>
                      <a:pt x="22748" y="3562"/>
                      <a:pt x="22848" y="3592"/>
                    </a:cubicBezTo>
                    <a:cubicBezTo>
                      <a:pt x="23031" y="3644"/>
                      <a:pt x="23216" y="3696"/>
                      <a:pt x="23399" y="3742"/>
                    </a:cubicBezTo>
                    <a:cubicBezTo>
                      <a:pt x="23561" y="3787"/>
                      <a:pt x="23730" y="3842"/>
                      <a:pt x="23898" y="3864"/>
                    </a:cubicBezTo>
                    <a:cubicBezTo>
                      <a:pt x="23921" y="3866"/>
                      <a:pt x="23944" y="3867"/>
                      <a:pt x="23966" y="3867"/>
                    </a:cubicBezTo>
                    <a:cubicBezTo>
                      <a:pt x="24078" y="3867"/>
                      <a:pt x="24180" y="3837"/>
                      <a:pt x="24266" y="3775"/>
                    </a:cubicBezTo>
                    <a:cubicBezTo>
                      <a:pt x="24325" y="3781"/>
                      <a:pt x="24385" y="3785"/>
                      <a:pt x="24444" y="3785"/>
                    </a:cubicBezTo>
                    <a:cubicBezTo>
                      <a:pt x="24591" y="3785"/>
                      <a:pt x="24737" y="3764"/>
                      <a:pt x="24879" y="3717"/>
                    </a:cubicBezTo>
                    <a:cubicBezTo>
                      <a:pt x="24956" y="3689"/>
                      <a:pt x="25024" y="3642"/>
                      <a:pt x="25076" y="3579"/>
                    </a:cubicBezTo>
                    <a:cubicBezTo>
                      <a:pt x="25165" y="3490"/>
                      <a:pt x="25242" y="3409"/>
                      <a:pt x="25263" y="3277"/>
                    </a:cubicBezTo>
                    <a:cubicBezTo>
                      <a:pt x="25279" y="3206"/>
                      <a:pt x="25286" y="3133"/>
                      <a:pt x="25285" y="3060"/>
                    </a:cubicBezTo>
                    <a:cubicBezTo>
                      <a:pt x="25279" y="2960"/>
                      <a:pt x="25238" y="2858"/>
                      <a:pt x="25198" y="2766"/>
                    </a:cubicBezTo>
                    <a:cubicBezTo>
                      <a:pt x="25153" y="2656"/>
                      <a:pt x="25096" y="2554"/>
                      <a:pt x="25039" y="2451"/>
                    </a:cubicBezTo>
                    <a:cubicBezTo>
                      <a:pt x="24947" y="2282"/>
                      <a:pt x="24821" y="2139"/>
                      <a:pt x="24694" y="2000"/>
                    </a:cubicBezTo>
                    <a:cubicBezTo>
                      <a:pt x="24744" y="1954"/>
                      <a:pt x="24787" y="1900"/>
                      <a:pt x="24820" y="1841"/>
                    </a:cubicBezTo>
                    <a:cubicBezTo>
                      <a:pt x="24879" y="1754"/>
                      <a:pt x="24911" y="1669"/>
                      <a:pt x="24945" y="1566"/>
                    </a:cubicBezTo>
                    <a:cubicBezTo>
                      <a:pt x="24999" y="1375"/>
                      <a:pt x="24905" y="1121"/>
                      <a:pt x="24761" y="997"/>
                    </a:cubicBezTo>
                    <a:cubicBezTo>
                      <a:pt x="24567" y="826"/>
                      <a:pt x="24315" y="763"/>
                      <a:pt x="24057" y="763"/>
                    </a:cubicBezTo>
                    <a:cubicBezTo>
                      <a:pt x="23823" y="763"/>
                      <a:pt x="23583" y="815"/>
                      <a:pt x="23378" y="886"/>
                    </a:cubicBezTo>
                    <a:cubicBezTo>
                      <a:pt x="23245" y="932"/>
                      <a:pt x="23116" y="1011"/>
                      <a:pt x="22995" y="1085"/>
                    </a:cubicBezTo>
                    <a:cubicBezTo>
                      <a:pt x="22864" y="1166"/>
                      <a:pt x="22749" y="1275"/>
                      <a:pt x="22638" y="1383"/>
                    </a:cubicBezTo>
                    <a:cubicBezTo>
                      <a:pt x="22475" y="1536"/>
                      <a:pt x="22335" y="1716"/>
                      <a:pt x="22173" y="1871"/>
                    </a:cubicBezTo>
                    <a:cubicBezTo>
                      <a:pt x="22025" y="1993"/>
                      <a:pt x="21864" y="2100"/>
                      <a:pt x="21695" y="2190"/>
                    </a:cubicBezTo>
                    <a:lnTo>
                      <a:pt x="21807" y="2134"/>
                    </a:lnTo>
                    <a:lnTo>
                      <a:pt x="21807" y="2134"/>
                    </a:lnTo>
                    <a:cubicBezTo>
                      <a:pt x="21473" y="2304"/>
                      <a:pt x="21136" y="2475"/>
                      <a:pt x="20774" y="2571"/>
                    </a:cubicBezTo>
                    <a:cubicBezTo>
                      <a:pt x="20488" y="2627"/>
                      <a:pt x="20198" y="2655"/>
                      <a:pt x="19907" y="2655"/>
                    </a:cubicBezTo>
                    <a:cubicBezTo>
                      <a:pt x="19877" y="2655"/>
                      <a:pt x="19847" y="2655"/>
                      <a:pt x="19817" y="2655"/>
                    </a:cubicBezTo>
                    <a:cubicBezTo>
                      <a:pt x="19812" y="2654"/>
                      <a:pt x="19807" y="2654"/>
                      <a:pt x="19802" y="2653"/>
                    </a:cubicBezTo>
                    <a:lnTo>
                      <a:pt x="19802" y="2653"/>
                    </a:lnTo>
                    <a:cubicBezTo>
                      <a:pt x="19788" y="2653"/>
                      <a:pt x="19775" y="2653"/>
                      <a:pt x="19762" y="2652"/>
                    </a:cubicBezTo>
                    <a:cubicBezTo>
                      <a:pt x="19773" y="2652"/>
                      <a:pt x="19783" y="2652"/>
                      <a:pt x="19795" y="2653"/>
                    </a:cubicBezTo>
                    <a:lnTo>
                      <a:pt x="19795" y="2653"/>
                    </a:lnTo>
                    <a:cubicBezTo>
                      <a:pt x="19457" y="2623"/>
                      <a:pt x="19123" y="2558"/>
                      <a:pt x="18800" y="2461"/>
                    </a:cubicBezTo>
                    <a:cubicBezTo>
                      <a:pt x="18450" y="2324"/>
                      <a:pt x="18114" y="2143"/>
                      <a:pt x="17797" y="1943"/>
                    </a:cubicBezTo>
                    <a:lnTo>
                      <a:pt x="17797" y="1943"/>
                    </a:lnTo>
                    <a:cubicBezTo>
                      <a:pt x="17817" y="1955"/>
                      <a:pt x="17839" y="1967"/>
                      <a:pt x="17860" y="1981"/>
                    </a:cubicBezTo>
                    <a:lnTo>
                      <a:pt x="17860" y="1981"/>
                    </a:lnTo>
                    <a:cubicBezTo>
                      <a:pt x="17611" y="1817"/>
                      <a:pt x="17374" y="1638"/>
                      <a:pt x="17147" y="1444"/>
                    </a:cubicBezTo>
                    <a:cubicBezTo>
                      <a:pt x="16882" y="1213"/>
                      <a:pt x="16634" y="959"/>
                      <a:pt x="16370" y="728"/>
                    </a:cubicBezTo>
                    <a:cubicBezTo>
                      <a:pt x="16123" y="512"/>
                      <a:pt x="15860" y="332"/>
                      <a:pt x="15562" y="196"/>
                    </a:cubicBezTo>
                    <a:cubicBezTo>
                      <a:pt x="15408" y="129"/>
                      <a:pt x="15248" y="77"/>
                      <a:pt x="15083" y="41"/>
                    </a:cubicBezTo>
                    <a:cubicBezTo>
                      <a:pt x="14941" y="9"/>
                      <a:pt x="14791" y="9"/>
                      <a:pt x="14644"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1681;p43">
                <a:extLst>
                  <a:ext uri="{FF2B5EF4-FFF2-40B4-BE49-F238E27FC236}">
                    <a16:creationId xmlns:a16="http://schemas.microsoft.com/office/drawing/2014/main" xmlns="" id="{9FA6C83F-C2E2-477B-B588-80B414B8C51B}"/>
                  </a:ext>
                </a:extLst>
              </p:cNvPr>
              <p:cNvSpPr/>
              <p:nvPr/>
            </p:nvSpPr>
            <p:spPr>
              <a:xfrm>
                <a:off x="2452750" y="253975"/>
                <a:ext cx="672025" cy="224650"/>
              </a:xfrm>
              <a:custGeom>
                <a:avLst/>
                <a:gdLst/>
                <a:ahLst/>
                <a:cxnLst/>
                <a:rect l="l" t="t" r="r" b="b"/>
                <a:pathLst>
                  <a:path w="26881" h="8986" extrusionOk="0">
                    <a:moveTo>
                      <a:pt x="23581" y="2536"/>
                    </a:moveTo>
                    <a:lnTo>
                      <a:pt x="23567" y="2549"/>
                    </a:lnTo>
                    <a:lnTo>
                      <a:pt x="23567" y="2549"/>
                    </a:lnTo>
                    <a:cubicBezTo>
                      <a:pt x="23572" y="2545"/>
                      <a:pt x="23576" y="2541"/>
                      <a:pt x="23581" y="2536"/>
                    </a:cubicBezTo>
                    <a:close/>
                    <a:moveTo>
                      <a:pt x="20015" y="2603"/>
                    </a:moveTo>
                    <a:cubicBezTo>
                      <a:pt x="20023" y="2603"/>
                      <a:pt x="20030" y="2603"/>
                      <a:pt x="20038" y="2604"/>
                    </a:cubicBezTo>
                    <a:lnTo>
                      <a:pt x="20015" y="2603"/>
                    </a:lnTo>
                    <a:close/>
                    <a:moveTo>
                      <a:pt x="10626" y="3999"/>
                    </a:moveTo>
                    <a:lnTo>
                      <a:pt x="10626" y="3999"/>
                    </a:lnTo>
                    <a:cubicBezTo>
                      <a:pt x="10604" y="4012"/>
                      <a:pt x="10581" y="4024"/>
                      <a:pt x="10559" y="4034"/>
                    </a:cubicBezTo>
                    <a:cubicBezTo>
                      <a:pt x="10581" y="4022"/>
                      <a:pt x="10602" y="4011"/>
                      <a:pt x="10626" y="3999"/>
                    </a:cubicBezTo>
                    <a:close/>
                    <a:moveTo>
                      <a:pt x="15225" y="0"/>
                    </a:moveTo>
                    <a:cubicBezTo>
                      <a:pt x="15090" y="0"/>
                      <a:pt x="14954" y="7"/>
                      <a:pt x="14822" y="20"/>
                    </a:cubicBezTo>
                    <a:cubicBezTo>
                      <a:pt x="14635" y="34"/>
                      <a:pt x="14447" y="78"/>
                      <a:pt x="14266" y="129"/>
                    </a:cubicBezTo>
                    <a:cubicBezTo>
                      <a:pt x="14039" y="195"/>
                      <a:pt x="13830" y="312"/>
                      <a:pt x="13625" y="430"/>
                    </a:cubicBezTo>
                    <a:cubicBezTo>
                      <a:pt x="13408" y="552"/>
                      <a:pt x="13214" y="709"/>
                      <a:pt x="13023" y="867"/>
                    </a:cubicBezTo>
                    <a:cubicBezTo>
                      <a:pt x="12870" y="996"/>
                      <a:pt x="12730" y="1139"/>
                      <a:pt x="12604" y="1293"/>
                    </a:cubicBezTo>
                    <a:cubicBezTo>
                      <a:pt x="12516" y="1395"/>
                      <a:pt x="12443" y="1506"/>
                      <a:pt x="12368" y="1616"/>
                    </a:cubicBezTo>
                    <a:cubicBezTo>
                      <a:pt x="12311" y="1711"/>
                      <a:pt x="12242" y="1811"/>
                      <a:pt x="12230" y="1924"/>
                    </a:cubicBezTo>
                    <a:cubicBezTo>
                      <a:pt x="12222" y="1999"/>
                      <a:pt x="12228" y="2075"/>
                      <a:pt x="12248" y="2148"/>
                    </a:cubicBezTo>
                    <a:cubicBezTo>
                      <a:pt x="12238" y="2156"/>
                      <a:pt x="12228" y="2164"/>
                      <a:pt x="12218" y="2171"/>
                    </a:cubicBezTo>
                    <a:cubicBezTo>
                      <a:pt x="12035" y="2314"/>
                      <a:pt x="11858" y="2471"/>
                      <a:pt x="11679" y="2622"/>
                    </a:cubicBezTo>
                    <a:cubicBezTo>
                      <a:pt x="11428" y="2839"/>
                      <a:pt x="11188" y="3055"/>
                      <a:pt x="10945" y="3279"/>
                    </a:cubicBezTo>
                    <a:cubicBezTo>
                      <a:pt x="10762" y="3451"/>
                      <a:pt x="10585" y="3630"/>
                      <a:pt x="10420" y="3819"/>
                    </a:cubicBezTo>
                    <a:cubicBezTo>
                      <a:pt x="10338" y="3907"/>
                      <a:pt x="10256" y="4000"/>
                      <a:pt x="10177" y="4097"/>
                    </a:cubicBezTo>
                    <a:cubicBezTo>
                      <a:pt x="10160" y="4096"/>
                      <a:pt x="10142" y="4096"/>
                      <a:pt x="10125" y="4096"/>
                    </a:cubicBezTo>
                    <a:cubicBezTo>
                      <a:pt x="10004" y="4096"/>
                      <a:pt x="9884" y="4111"/>
                      <a:pt x="9763" y="4123"/>
                    </a:cubicBezTo>
                    <a:cubicBezTo>
                      <a:pt x="9630" y="4138"/>
                      <a:pt x="9495" y="4152"/>
                      <a:pt x="9363" y="4168"/>
                    </a:cubicBezTo>
                    <a:cubicBezTo>
                      <a:pt x="9105" y="4196"/>
                      <a:pt x="8852" y="4229"/>
                      <a:pt x="8594" y="4262"/>
                    </a:cubicBezTo>
                    <a:cubicBezTo>
                      <a:pt x="8300" y="4305"/>
                      <a:pt x="8007" y="4343"/>
                      <a:pt x="7714" y="4381"/>
                    </a:cubicBezTo>
                    <a:cubicBezTo>
                      <a:pt x="7686" y="4383"/>
                      <a:pt x="7658" y="4385"/>
                      <a:pt x="7629" y="4386"/>
                    </a:cubicBezTo>
                    <a:cubicBezTo>
                      <a:pt x="7602" y="4340"/>
                      <a:pt x="7568" y="4297"/>
                      <a:pt x="7530" y="4259"/>
                    </a:cubicBezTo>
                    <a:cubicBezTo>
                      <a:pt x="7461" y="4195"/>
                      <a:pt x="7380" y="4145"/>
                      <a:pt x="7292" y="4115"/>
                    </a:cubicBezTo>
                    <a:cubicBezTo>
                      <a:pt x="7263" y="4059"/>
                      <a:pt x="7226" y="4009"/>
                      <a:pt x="7177" y="3969"/>
                    </a:cubicBezTo>
                    <a:cubicBezTo>
                      <a:pt x="7041" y="3862"/>
                      <a:pt x="6909" y="3785"/>
                      <a:pt x="6741" y="3739"/>
                    </a:cubicBezTo>
                    <a:cubicBezTo>
                      <a:pt x="6232" y="3596"/>
                      <a:pt x="5705" y="3564"/>
                      <a:pt x="5180" y="3539"/>
                    </a:cubicBezTo>
                    <a:cubicBezTo>
                      <a:pt x="5072" y="3387"/>
                      <a:pt x="4887" y="3280"/>
                      <a:pt x="4714" y="3235"/>
                    </a:cubicBezTo>
                    <a:cubicBezTo>
                      <a:pt x="4583" y="3200"/>
                      <a:pt x="4451" y="3185"/>
                      <a:pt x="4320" y="3185"/>
                    </a:cubicBezTo>
                    <a:cubicBezTo>
                      <a:pt x="4139" y="3185"/>
                      <a:pt x="3958" y="3213"/>
                      <a:pt x="3778" y="3254"/>
                    </a:cubicBezTo>
                    <a:cubicBezTo>
                      <a:pt x="3176" y="3382"/>
                      <a:pt x="2607" y="3658"/>
                      <a:pt x="2101" y="4002"/>
                    </a:cubicBezTo>
                    <a:cubicBezTo>
                      <a:pt x="1879" y="4152"/>
                      <a:pt x="1676" y="4327"/>
                      <a:pt x="1495" y="4523"/>
                    </a:cubicBezTo>
                    <a:cubicBezTo>
                      <a:pt x="1319" y="4706"/>
                      <a:pt x="1161" y="4935"/>
                      <a:pt x="1068" y="5173"/>
                    </a:cubicBezTo>
                    <a:cubicBezTo>
                      <a:pt x="1050" y="5221"/>
                      <a:pt x="1036" y="5270"/>
                      <a:pt x="1025" y="5321"/>
                    </a:cubicBezTo>
                    <a:cubicBezTo>
                      <a:pt x="976" y="5372"/>
                      <a:pt x="928" y="5428"/>
                      <a:pt x="881" y="5485"/>
                    </a:cubicBezTo>
                    <a:cubicBezTo>
                      <a:pt x="651" y="5761"/>
                      <a:pt x="489" y="6088"/>
                      <a:pt x="345" y="6413"/>
                    </a:cubicBezTo>
                    <a:cubicBezTo>
                      <a:pt x="169" y="6815"/>
                      <a:pt x="53" y="7247"/>
                      <a:pt x="24" y="7681"/>
                    </a:cubicBezTo>
                    <a:cubicBezTo>
                      <a:pt x="12" y="7814"/>
                      <a:pt x="0" y="7944"/>
                      <a:pt x="19" y="8074"/>
                    </a:cubicBezTo>
                    <a:cubicBezTo>
                      <a:pt x="30" y="8165"/>
                      <a:pt x="63" y="8301"/>
                      <a:pt x="126" y="8373"/>
                    </a:cubicBezTo>
                    <a:cubicBezTo>
                      <a:pt x="190" y="8457"/>
                      <a:pt x="285" y="8552"/>
                      <a:pt x="394" y="8591"/>
                    </a:cubicBezTo>
                    <a:cubicBezTo>
                      <a:pt x="398" y="8606"/>
                      <a:pt x="404" y="8620"/>
                      <a:pt x="408" y="8634"/>
                    </a:cubicBezTo>
                    <a:cubicBezTo>
                      <a:pt x="442" y="8729"/>
                      <a:pt x="505" y="8808"/>
                      <a:pt x="587" y="8862"/>
                    </a:cubicBezTo>
                    <a:cubicBezTo>
                      <a:pt x="650" y="8914"/>
                      <a:pt x="725" y="8950"/>
                      <a:pt x="804" y="8965"/>
                    </a:cubicBezTo>
                    <a:cubicBezTo>
                      <a:pt x="833" y="8970"/>
                      <a:pt x="862" y="8972"/>
                      <a:pt x="892" y="8972"/>
                    </a:cubicBezTo>
                    <a:cubicBezTo>
                      <a:pt x="943" y="8972"/>
                      <a:pt x="994" y="8965"/>
                      <a:pt x="1044" y="8951"/>
                    </a:cubicBezTo>
                    <a:cubicBezTo>
                      <a:pt x="1168" y="8929"/>
                      <a:pt x="1263" y="8884"/>
                      <a:pt x="1374" y="8825"/>
                    </a:cubicBezTo>
                    <a:cubicBezTo>
                      <a:pt x="1400" y="8812"/>
                      <a:pt x="1424" y="8798"/>
                      <a:pt x="1450" y="8785"/>
                    </a:cubicBezTo>
                    <a:cubicBezTo>
                      <a:pt x="1513" y="8824"/>
                      <a:pt x="1585" y="8844"/>
                      <a:pt x="1658" y="8844"/>
                    </a:cubicBezTo>
                    <a:cubicBezTo>
                      <a:pt x="1678" y="8844"/>
                      <a:pt x="1698" y="8843"/>
                      <a:pt x="1718" y="8840"/>
                    </a:cubicBezTo>
                    <a:cubicBezTo>
                      <a:pt x="1738" y="8838"/>
                      <a:pt x="1757" y="8836"/>
                      <a:pt x="1776" y="8832"/>
                    </a:cubicBezTo>
                    <a:cubicBezTo>
                      <a:pt x="1816" y="8876"/>
                      <a:pt x="1863" y="8913"/>
                      <a:pt x="1917" y="8939"/>
                    </a:cubicBezTo>
                    <a:cubicBezTo>
                      <a:pt x="1983" y="8970"/>
                      <a:pt x="2051" y="8985"/>
                      <a:pt x="2116" y="8985"/>
                    </a:cubicBezTo>
                    <a:cubicBezTo>
                      <a:pt x="2292" y="8985"/>
                      <a:pt x="2454" y="8882"/>
                      <a:pt x="2544" y="8718"/>
                    </a:cubicBezTo>
                    <a:cubicBezTo>
                      <a:pt x="2638" y="8552"/>
                      <a:pt x="2743" y="8389"/>
                      <a:pt x="2850" y="8227"/>
                    </a:cubicBezTo>
                    <a:cubicBezTo>
                      <a:pt x="2990" y="8050"/>
                      <a:pt x="3108" y="7851"/>
                      <a:pt x="3228" y="7658"/>
                    </a:cubicBezTo>
                    <a:cubicBezTo>
                      <a:pt x="3291" y="7559"/>
                      <a:pt x="3353" y="7455"/>
                      <a:pt x="3414" y="7353"/>
                    </a:cubicBezTo>
                    <a:cubicBezTo>
                      <a:pt x="3451" y="7302"/>
                      <a:pt x="3489" y="7251"/>
                      <a:pt x="3525" y="7199"/>
                    </a:cubicBezTo>
                    <a:cubicBezTo>
                      <a:pt x="3559" y="7155"/>
                      <a:pt x="3590" y="7108"/>
                      <a:pt x="3620" y="7059"/>
                    </a:cubicBezTo>
                    <a:cubicBezTo>
                      <a:pt x="3642" y="7027"/>
                      <a:pt x="3665" y="6990"/>
                      <a:pt x="3685" y="6957"/>
                    </a:cubicBezTo>
                    <a:cubicBezTo>
                      <a:pt x="3708" y="6901"/>
                      <a:pt x="3726" y="6844"/>
                      <a:pt x="3740" y="6785"/>
                    </a:cubicBezTo>
                    <a:cubicBezTo>
                      <a:pt x="3744" y="6773"/>
                      <a:pt x="3747" y="6762"/>
                      <a:pt x="3750" y="6751"/>
                    </a:cubicBezTo>
                    <a:cubicBezTo>
                      <a:pt x="3761" y="6719"/>
                      <a:pt x="3769" y="6688"/>
                      <a:pt x="3774" y="6655"/>
                    </a:cubicBezTo>
                    <a:cubicBezTo>
                      <a:pt x="3778" y="6655"/>
                      <a:pt x="3781" y="6657"/>
                      <a:pt x="3785" y="6657"/>
                    </a:cubicBezTo>
                    <a:cubicBezTo>
                      <a:pt x="3865" y="6662"/>
                      <a:pt x="3945" y="6665"/>
                      <a:pt x="4026" y="6665"/>
                    </a:cubicBezTo>
                    <a:cubicBezTo>
                      <a:pt x="4225" y="6665"/>
                      <a:pt x="4425" y="6648"/>
                      <a:pt x="4621" y="6612"/>
                    </a:cubicBezTo>
                    <a:cubicBezTo>
                      <a:pt x="4861" y="6568"/>
                      <a:pt x="5091" y="6521"/>
                      <a:pt x="5326" y="6462"/>
                    </a:cubicBezTo>
                    <a:cubicBezTo>
                      <a:pt x="5517" y="6413"/>
                      <a:pt x="5705" y="6355"/>
                      <a:pt x="5888" y="6289"/>
                    </a:cubicBezTo>
                    <a:lnTo>
                      <a:pt x="6152" y="6190"/>
                    </a:lnTo>
                    <a:cubicBezTo>
                      <a:pt x="6252" y="6149"/>
                      <a:pt x="6347" y="6094"/>
                      <a:pt x="6443" y="6040"/>
                    </a:cubicBezTo>
                    <a:cubicBezTo>
                      <a:pt x="6499" y="6004"/>
                      <a:pt x="6546" y="5953"/>
                      <a:pt x="6575" y="5894"/>
                    </a:cubicBezTo>
                    <a:cubicBezTo>
                      <a:pt x="6619" y="5939"/>
                      <a:pt x="6665" y="5981"/>
                      <a:pt x="6714" y="6020"/>
                    </a:cubicBezTo>
                    <a:cubicBezTo>
                      <a:pt x="6944" y="6200"/>
                      <a:pt x="7233" y="6292"/>
                      <a:pt x="7517" y="6365"/>
                    </a:cubicBezTo>
                    <a:cubicBezTo>
                      <a:pt x="7826" y="6717"/>
                      <a:pt x="8250" y="6943"/>
                      <a:pt x="8700" y="7057"/>
                    </a:cubicBezTo>
                    <a:cubicBezTo>
                      <a:pt x="8806" y="7085"/>
                      <a:pt x="8939" y="7093"/>
                      <a:pt x="9053" y="7093"/>
                    </a:cubicBezTo>
                    <a:cubicBezTo>
                      <a:pt x="9218" y="7088"/>
                      <a:pt x="9383" y="7071"/>
                      <a:pt x="9545" y="7041"/>
                    </a:cubicBezTo>
                    <a:cubicBezTo>
                      <a:pt x="9687" y="7016"/>
                      <a:pt x="9831" y="6982"/>
                      <a:pt x="9971" y="6947"/>
                    </a:cubicBezTo>
                    <a:cubicBezTo>
                      <a:pt x="10040" y="6929"/>
                      <a:pt x="10109" y="6909"/>
                      <a:pt x="10177" y="6888"/>
                    </a:cubicBezTo>
                    <a:lnTo>
                      <a:pt x="10256" y="6891"/>
                    </a:lnTo>
                    <a:cubicBezTo>
                      <a:pt x="10265" y="6891"/>
                      <a:pt x="10275" y="6891"/>
                      <a:pt x="10284" y="6891"/>
                    </a:cubicBezTo>
                    <a:cubicBezTo>
                      <a:pt x="10410" y="6891"/>
                      <a:pt x="10523" y="6867"/>
                      <a:pt x="10645" y="6836"/>
                    </a:cubicBezTo>
                    <a:cubicBezTo>
                      <a:pt x="10804" y="6799"/>
                      <a:pt x="10984" y="6679"/>
                      <a:pt x="11087" y="6553"/>
                    </a:cubicBezTo>
                    <a:cubicBezTo>
                      <a:pt x="11204" y="6411"/>
                      <a:pt x="11234" y="6208"/>
                      <a:pt x="11153" y="6046"/>
                    </a:cubicBezTo>
                    <a:cubicBezTo>
                      <a:pt x="11294" y="5974"/>
                      <a:pt x="11434" y="5900"/>
                      <a:pt x="11567" y="5816"/>
                    </a:cubicBezTo>
                    <a:cubicBezTo>
                      <a:pt x="11875" y="5621"/>
                      <a:pt x="12158" y="5383"/>
                      <a:pt x="12434" y="5144"/>
                    </a:cubicBezTo>
                    <a:cubicBezTo>
                      <a:pt x="12669" y="4947"/>
                      <a:pt x="12886" y="4731"/>
                      <a:pt x="13085" y="4497"/>
                    </a:cubicBezTo>
                    <a:cubicBezTo>
                      <a:pt x="13221" y="4336"/>
                      <a:pt x="13363" y="4118"/>
                      <a:pt x="13387" y="3901"/>
                    </a:cubicBezTo>
                    <a:cubicBezTo>
                      <a:pt x="13457" y="3830"/>
                      <a:pt x="13528" y="3760"/>
                      <a:pt x="13598" y="3690"/>
                    </a:cubicBezTo>
                    <a:cubicBezTo>
                      <a:pt x="13789" y="3496"/>
                      <a:pt x="14004" y="3309"/>
                      <a:pt x="14161" y="3080"/>
                    </a:cubicBezTo>
                    <a:cubicBezTo>
                      <a:pt x="14184" y="3054"/>
                      <a:pt x="14204" y="3024"/>
                      <a:pt x="14219" y="2992"/>
                    </a:cubicBezTo>
                    <a:cubicBezTo>
                      <a:pt x="14299" y="2981"/>
                      <a:pt x="14379" y="2971"/>
                      <a:pt x="14459" y="2962"/>
                    </a:cubicBezTo>
                    <a:cubicBezTo>
                      <a:pt x="14502" y="2971"/>
                      <a:pt x="14545" y="2981"/>
                      <a:pt x="14587" y="2988"/>
                    </a:cubicBezTo>
                    <a:cubicBezTo>
                      <a:pt x="14902" y="3051"/>
                      <a:pt x="15218" y="3118"/>
                      <a:pt x="15534" y="3165"/>
                    </a:cubicBezTo>
                    <a:cubicBezTo>
                      <a:pt x="15884" y="3220"/>
                      <a:pt x="16227" y="3272"/>
                      <a:pt x="16572" y="3315"/>
                    </a:cubicBezTo>
                    <a:cubicBezTo>
                      <a:pt x="16678" y="3331"/>
                      <a:pt x="16786" y="3344"/>
                      <a:pt x="16891" y="3356"/>
                    </a:cubicBezTo>
                    <a:cubicBezTo>
                      <a:pt x="16874" y="3509"/>
                      <a:pt x="16925" y="3671"/>
                      <a:pt x="17054" y="3768"/>
                    </a:cubicBezTo>
                    <a:cubicBezTo>
                      <a:pt x="17342" y="3987"/>
                      <a:pt x="17637" y="4204"/>
                      <a:pt x="17919" y="4436"/>
                    </a:cubicBezTo>
                    <a:cubicBezTo>
                      <a:pt x="18067" y="4553"/>
                      <a:pt x="18213" y="4670"/>
                      <a:pt x="18366" y="4781"/>
                    </a:cubicBezTo>
                    <a:cubicBezTo>
                      <a:pt x="18477" y="4860"/>
                      <a:pt x="18591" y="4931"/>
                      <a:pt x="18705" y="5000"/>
                    </a:cubicBezTo>
                    <a:cubicBezTo>
                      <a:pt x="18848" y="5089"/>
                      <a:pt x="19017" y="5132"/>
                      <a:pt x="19179" y="5177"/>
                    </a:cubicBezTo>
                    <a:cubicBezTo>
                      <a:pt x="19389" y="5234"/>
                      <a:pt x="19604" y="5263"/>
                      <a:pt x="19820" y="5263"/>
                    </a:cubicBezTo>
                    <a:cubicBezTo>
                      <a:pt x="19890" y="5263"/>
                      <a:pt x="19960" y="5260"/>
                      <a:pt x="20030" y="5254"/>
                    </a:cubicBezTo>
                    <a:cubicBezTo>
                      <a:pt x="20320" y="5225"/>
                      <a:pt x="20607" y="5161"/>
                      <a:pt x="20882" y="5063"/>
                    </a:cubicBezTo>
                    <a:cubicBezTo>
                      <a:pt x="21124" y="4974"/>
                      <a:pt x="21356" y="4859"/>
                      <a:pt x="21571" y="4718"/>
                    </a:cubicBezTo>
                    <a:cubicBezTo>
                      <a:pt x="21649" y="4663"/>
                      <a:pt x="21727" y="4604"/>
                      <a:pt x="21800" y="4549"/>
                    </a:cubicBezTo>
                    <a:cubicBezTo>
                      <a:pt x="21915" y="4462"/>
                      <a:pt x="22032" y="4356"/>
                      <a:pt x="22107" y="4233"/>
                    </a:cubicBezTo>
                    <a:cubicBezTo>
                      <a:pt x="22185" y="4174"/>
                      <a:pt x="22262" y="4115"/>
                      <a:pt x="22340" y="4056"/>
                    </a:cubicBezTo>
                    <a:cubicBezTo>
                      <a:pt x="22434" y="3979"/>
                      <a:pt x="22523" y="3902"/>
                      <a:pt x="22615" y="3822"/>
                    </a:cubicBezTo>
                    <a:cubicBezTo>
                      <a:pt x="22842" y="3630"/>
                      <a:pt x="23062" y="3411"/>
                      <a:pt x="23207" y="3151"/>
                    </a:cubicBezTo>
                    <a:cubicBezTo>
                      <a:pt x="23217" y="3131"/>
                      <a:pt x="23226" y="3109"/>
                      <a:pt x="23233" y="3088"/>
                    </a:cubicBezTo>
                    <a:cubicBezTo>
                      <a:pt x="23310" y="3021"/>
                      <a:pt x="23374" y="2941"/>
                      <a:pt x="23422" y="2852"/>
                    </a:cubicBezTo>
                    <a:cubicBezTo>
                      <a:pt x="23454" y="2786"/>
                      <a:pt x="23470" y="2714"/>
                      <a:pt x="23467" y="2641"/>
                    </a:cubicBezTo>
                    <a:lnTo>
                      <a:pt x="23567" y="2549"/>
                    </a:lnTo>
                    <a:lnTo>
                      <a:pt x="23567" y="2549"/>
                    </a:lnTo>
                    <a:cubicBezTo>
                      <a:pt x="23560" y="2554"/>
                      <a:pt x="23554" y="2560"/>
                      <a:pt x="23548" y="2565"/>
                    </a:cubicBezTo>
                    <a:cubicBezTo>
                      <a:pt x="23897" y="2252"/>
                      <a:pt x="24247" y="1937"/>
                      <a:pt x="24653" y="1701"/>
                    </a:cubicBezTo>
                    <a:cubicBezTo>
                      <a:pt x="24721" y="1669"/>
                      <a:pt x="24791" y="1643"/>
                      <a:pt x="24864" y="1621"/>
                    </a:cubicBezTo>
                    <a:cubicBezTo>
                      <a:pt x="24932" y="1614"/>
                      <a:pt x="24996" y="1611"/>
                      <a:pt x="25064" y="1609"/>
                    </a:cubicBezTo>
                    <a:cubicBezTo>
                      <a:pt x="25236" y="1634"/>
                      <a:pt x="25406" y="1671"/>
                      <a:pt x="25570" y="1720"/>
                    </a:cubicBezTo>
                    <a:cubicBezTo>
                      <a:pt x="25661" y="1754"/>
                      <a:pt x="25748" y="1795"/>
                      <a:pt x="25832" y="1842"/>
                    </a:cubicBezTo>
                    <a:cubicBezTo>
                      <a:pt x="25866" y="1867"/>
                      <a:pt x="25897" y="1893"/>
                      <a:pt x="25927" y="1920"/>
                    </a:cubicBezTo>
                    <a:cubicBezTo>
                      <a:pt x="25936" y="1932"/>
                      <a:pt x="25947" y="1944"/>
                      <a:pt x="25955" y="1957"/>
                    </a:cubicBezTo>
                    <a:cubicBezTo>
                      <a:pt x="26051" y="2083"/>
                      <a:pt x="26198" y="2156"/>
                      <a:pt x="26348" y="2156"/>
                    </a:cubicBezTo>
                    <a:cubicBezTo>
                      <a:pt x="26437" y="2156"/>
                      <a:pt x="26527" y="2130"/>
                      <a:pt x="26608" y="2075"/>
                    </a:cubicBezTo>
                    <a:cubicBezTo>
                      <a:pt x="26811" y="1931"/>
                      <a:pt x="26880" y="1624"/>
                      <a:pt x="26726" y="1417"/>
                    </a:cubicBezTo>
                    <a:cubicBezTo>
                      <a:pt x="26659" y="1336"/>
                      <a:pt x="26594" y="1259"/>
                      <a:pt x="26521" y="1186"/>
                    </a:cubicBezTo>
                    <a:cubicBezTo>
                      <a:pt x="26423" y="1086"/>
                      <a:pt x="26281" y="1017"/>
                      <a:pt x="26161" y="950"/>
                    </a:cubicBezTo>
                    <a:cubicBezTo>
                      <a:pt x="26029" y="873"/>
                      <a:pt x="25871" y="834"/>
                      <a:pt x="25727" y="790"/>
                    </a:cubicBezTo>
                    <a:cubicBezTo>
                      <a:pt x="25658" y="767"/>
                      <a:pt x="25585" y="749"/>
                      <a:pt x="25514" y="733"/>
                    </a:cubicBezTo>
                    <a:cubicBezTo>
                      <a:pt x="25337" y="693"/>
                      <a:pt x="25155" y="673"/>
                      <a:pt x="24973" y="673"/>
                    </a:cubicBezTo>
                    <a:cubicBezTo>
                      <a:pt x="24930" y="673"/>
                      <a:pt x="24888" y="674"/>
                      <a:pt x="24846" y="676"/>
                    </a:cubicBezTo>
                    <a:cubicBezTo>
                      <a:pt x="24700" y="684"/>
                      <a:pt x="24552" y="731"/>
                      <a:pt x="24413" y="778"/>
                    </a:cubicBezTo>
                    <a:cubicBezTo>
                      <a:pt x="24251" y="834"/>
                      <a:pt x="24079" y="936"/>
                      <a:pt x="23939" y="1035"/>
                    </a:cubicBezTo>
                    <a:cubicBezTo>
                      <a:pt x="23425" y="1395"/>
                      <a:pt x="22974" y="1824"/>
                      <a:pt x="22510" y="2251"/>
                    </a:cubicBezTo>
                    <a:cubicBezTo>
                      <a:pt x="22540" y="2221"/>
                      <a:pt x="22570" y="2195"/>
                      <a:pt x="22599" y="2166"/>
                    </a:cubicBezTo>
                    <a:lnTo>
                      <a:pt x="22599" y="2166"/>
                    </a:lnTo>
                    <a:cubicBezTo>
                      <a:pt x="22520" y="2238"/>
                      <a:pt x="22438" y="2306"/>
                      <a:pt x="22354" y="2370"/>
                    </a:cubicBezTo>
                    <a:cubicBezTo>
                      <a:pt x="22323" y="2387"/>
                      <a:pt x="22293" y="2401"/>
                      <a:pt x="22262" y="2415"/>
                    </a:cubicBezTo>
                    <a:cubicBezTo>
                      <a:pt x="22165" y="2462"/>
                      <a:pt x="22069" y="2510"/>
                      <a:pt x="21971" y="2560"/>
                    </a:cubicBezTo>
                    <a:cubicBezTo>
                      <a:pt x="21950" y="2559"/>
                      <a:pt x="21928" y="2559"/>
                      <a:pt x="21906" y="2559"/>
                    </a:cubicBezTo>
                    <a:cubicBezTo>
                      <a:pt x="21746" y="2559"/>
                      <a:pt x="21588" y="2567"/>
                      <a:pt x="21429" y="2573"/>
                    </a:cubicBezTo>
                    <a:cubicBezTo>
                      <a:pt x="21044" y="2585"/>
                      <a:pt x="20661" y="2600"/>
                      <a:pt x="20279" y="2600"/>
                    </a:cubicBezTo>
                    <a:cubicBezTo>
                      <a:pt x="20161" y="2600"/>
                      <a:pt x="20043" y="2598"/>
                      <a:pt x="19926" y="2595"/>
                    </a:cubicBezTo>
                    <a:cubicBezTo>
                      <a:pt x="19808" y="2588"/>
                      <a:pt x="19692" y="2581"/>
                      <a:pt x="19574" y="2573"/>
                    </a:cubicBezTo>
                    <a:cubicBezTo>
                      <a:pt x="19565" y="2556"/>
                      <a:pt x="19557" y="2541"/>
                      <a:pt x="19548" y="2526"/>
                    </a:cubicBezTo>
                    <a:cubicBezTo>
                      <a:pt x="19532" y="2505"/>
                      <a:pt x="19515" y="2484"/>
                      <a:pt x="19497" y="2463"/>
                    </a:cubicBezTo>
                    <a:cubicBezTo>
                      <a:pt x="19452" y="2412"/>
                      <a:pt x="19407" y="2362"/>
                      <a:pt x="19357" y="2316"/>
                    </a:cubicBezTo>
                    <a:cubicBezTo>
                      <a:pt x="19255" y="2215"/>
                      <a:pt x="19126" y="2130"/>
                      <a:pt x="19005" y="2045"/>
                    </a:cubicBezTo>
                    <a:cubicBezTo>
                      <a:pt x="18735" y="1851"/>
                      <a:pt x="18456" y="1671"/>
                      <a:pt x="18191" y="1465"/>
                    </a:cubicBezTo>
                    <a:cubicBezTo>
                      <a:pt x="17920" y="1256"/>
                      <a:pt x="17667" y="1029"/>
                      <a:pt x="17403" y="808"/>
                    </a:cubicBezTo>
                    <a:cubicBezTo>
                      <a:pt x="17281" y="710"/>
                      <a:pt x="17155" y="611"/>
                      <a:pt x="17027" y="515"/>
                    </a:cubicBezTo>
                    <a:cubicBezTo>
                      <a:pt x="16936" y="450"/>
                      <a:pt x="16840" y="394"/>
                      <a:pt x="16741" y="335"/>
                    </a:cubicBezTo>
                    <a:cubicBezTo>
                      <a:pt x="16565" y="233"/>
                      <a:pt x="16366" y="170"/>
                      <a:pt x="16169" y="110"/>
                    </a:cubicBezTo>
                    <a:cubicBezTo>
                      <a:pt x="15993" y="60"/>
                      <a:pt x="15809" y="38"/>
                      <a:pt x="15626" y="20"/>
                    </a:cubicBezTo>
                    <a:cubicBezTo>
                      <a:pt x="15495" y="7"/>
                      <a:pt x="15359" y="0"/>
                      <a:pt x="15225"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1682;p43">
                <a:extLst>
                  <a:ext uri="{FF2B5EF4-FFF2-40B4-BE49-F238E27FC236}">
                    <a16:creationId xmlns:a16="http://schemas.microsoft.com/office/drawing/2014/main" xmlns="" id="{1D804AEE-1FF9-4F07-8DE4-CB5631E62F0E}"/>
                  </a:ext>
                </a:extLst>
              </p:cNvPr>
              <p:cNvSpPr/>
              <p:nvPr/>
            </p:nvSpPr>
            <p:spPr>
              <a:xfrm>
                <a:off x="3008075" y="277525"/>
                <a:ext cx="160450" cy="1280325"/>
              </a:xfrm>
              <a:custGeom>
                <a:avLst/>
                <a:gdLst/>
                <a:ahLst/>
                <a:cxnLst/>
                <a:rect l="l" t="t" r="r" b="b"/>
                <a:pathLst>
                  <a:path w="6418" h="51213" extrusionOk="0">
                    <a:moveTo>
                      <a:pt x="2948" y="1"/>
                    </a:moveTo>
                    <a:cubicBezTo>
                      <a:pt x="2896" y="1"/>
                      <a:pt x="2845" y="10"/>
                      <a:pt x="2797" y="28"/>
                    </a:cubicBezTo>
                    <a:lnTo>
                      <a:pt x="2798" y="28"/>
                    </a:lnTo>
                    <a:cubicBezTo>
                      <a:pt x="2696" y="67"/>
                      <a:pt x="2574" y="160"/>
                      <a:pt x="2535" y="266"/>
                    </a:cubicBezTo>
                    <a:cubicBezTo>
                      <a:pt x="2525" y="293"/>
                      <a:pt x="2517" y="320"/>
                      <a:pt x="2508" y="346"/>
                    </a:cubicBezTo>
                    <a:cubicBezTo>
                      <a:pt x="2493" y="344"/>
                      <a:pt x="2478" y="344"/>
                      <a:pt x="2464" y="344"/>
                    </a:cubicBezTo>
                    <a:cubicBezTo>
                      <a:pt x="2409" y="344"/>
                      <a:pt x="2355" y="353"/>
                      <a:pt x="2304" y="372"/>
                    </a:cubicBezTo>
                    <a:cubicBezTo>
                      <a:pt x="2139" y="431"/>
                      <a:pt x="2046" y="565"/>
                      <a:pt x="2002" y="730"/>
                    </a:cubicBezTo>
                    <a:cubicBezTo>
                      <a:pt x="1819" y="733"/>
                      <a:pt x="1596" y="833"/>
                      <a:pt x="1539" y="1008"/>
                    </a:cubicBezTo>
                    <a:cubicBezTo>
                      <a:pt x="1528" y="1040"/>
                      <a:pt x="1518" y="1069"/>
                      <a:pt x="1506" y="1100"/>
                    </a:cubicBezTo>
                    <a:cubicBezTo>
                      <a:pt x="1494" y="1099"/>
                      <a:pt x="1482" y="1099"/>
                      <a:pt x="1469" y="1099"/>
                    </a:cubicBezTo>
                    <a:cubicBezTo>
                      <a:pt x="1390" y="1099"/>
                      <a:pt x="1312" y="1113"/>
                      <a:pt x="1238" y="1140"/>
                    </a:cubicBezTo>
                    <a:cubicBezTo>
                      <a:pt x="1106" y="1188"/>
                      <a:pt x="989" y="1313"/>
                      <a:pt x="926" y="1441"/>
                    </a:cubicBezTo>
                    <a:cubicBezTo>
                      <a:pt x="875" y="1555"/>
                      <a:pt x="853" y="1679"/>
                      <a:pt x="863" y="1803"/>
                    </a:cubicBezTo>
                    <a:cubicBezTo>
                      <a:pt x="858" y="1806"/>
                      <a:pt x="853" y="1808"/>
                      <a:pt x="847" y="1811"/>
                    </a:cubicBezTo>
                    <a:lnTo>
                      <a:pt x="808" y="1811"/>
                    </a:lnTo>
                    <a:cubicBezTo>
                      <a:pt x="726" y="1819"/>
                      <a:pt x="647" y="1848"/>
                      <a:pt x="581" y="1896"/>
                    </a:cubicBezTo>
                    <a:cubicBezTo>
                      <a:pt x="494" y="1934"/>
                      <a:pt x="415" y="1985"/>
                      <a:pt x="343" y="2046"/>
                    </a:cubicBezTo>
                    <a:cubicBezTo>
                      <a:pt x="136" y="2198"/>
                      <a:pt x="77" y="2488"/>
                      <a:pt x="225" y="2701"/>
                    </a:cubicBezTo>
                    <a:cubicBezTo>
                      <a:pt x="316" y="2830"/>
                      <a:pt x="466" y="2902"/>
                      <a:pt x="616" y="2902"/>
                    </a:cubicBezTo>
                    <a:cubicBezTo>
                      <a:pt x="708" y="2902"/>
                      <a:pt x="800" y="2875"/>
                      <a:pt x="879" y="2818"/>
                    </a:cubicBezTo>
                    <a:cubicBezTo>
                      <a:pt x="888" y="2810"/>
                      <a:pt x="898" y="2802"/>
                      <a:pt x="908" y="2794"/>
                    </a:cubicBezTo>
                    <a:cubicBezTo>
                      <a:pt x="963" y="2817"/>
                      <a:pt x="1023" y="2828"/>
                      <a:pt x="1084" y="2828"/>
                    </a:cubicBezTo>
                    <a:cubicBezTo>
                      <a:pt x="1173" y="2828"/>
                      <a:pt x="1263" y="2804"/>
                      <a:pt x="1340" y="2759"/>
                    </a:cubicBezTo>
                    <a:cubicBezTo>
                      <a:pt x="1365" y="2788"/>
                      <a:pt x="1390" y="2814"/>
                      <a:pt x="1419" y="2840"/>
                    </a:cubicBezTo>
                    <a:cubicBezTo>
                      <a:pt x="1540" y="2957"/>
                      <a:pt x="1706" y="3059"/>
                      <a:pt x="1874" y="3059"/>
                    </a:cubicBezTo>
                    <a:cubicBezTo>
                      <a:pt x="1934" y="3059"/>
                      <a:pt x="1994" y="3046"/>
                      <a:pt x="2053" y="3016"/>
                    </a:cubicBezTo>
                    <a:cubicBezTo>
                      <a:pt x="2100" y="2994"/>
                      <a:pt x="2144" y="2968"/>
                      <a:pt x="2186" y="2938"/>
                    </a:cubicBezTo>
                    <a:cubicBezTo>
                      <a:pt x="2234" y="3009"/>
                      <a:pt x="2300" y="3095"/>
                      <a:pt x="2353" y="3138"/>
                    </a:cubicBezTo>
                    <a:cubicBezTo>
                      <a:pt x="2438" y="3203"/>
                      <a:pt x="2515" y="3258"/>
                      <a:pt x="2623" y="3277"/>
                    </a:cubicBezTo>
                    <a:cubicBezTo>
                      <a:pt x="2650" y="3281"/>
                      <a:pt x="2679" y="3284"/>
                      <a:pt x="2707" y="3284"/>
                    </a:cubicBezTo>
                    <a:cubicBezTo>
                      <a:pt x="2739" y="3284"/>
                      <a:pt x="2771" y="3281"/>
                      <a:pt x="2802" y="3274"/>
                    </a:cubicBezTo>
                    <a:cubicBezTo>
                      <a:pt x="2888" y="3436"/>
                      <a:pt x="2983" y="3596"/>
                      <a:pt x="3074" y="3754"/>
                    </a:cubicBezTo>
                    <a:cubicBezTo>
                      <a:pt x="3139" y="3871"/>
                      <a:pt x="3212" y="3981"/>
                      <a:pt x="3287" y="4095"/>
                    </a:cubicBezTo>
                    <a:cubicBezTo>
                      <a:pt x="3374" y="4232"/>
                      <a:pt x="3467" y="4389"/>
                      <a:pt x="3599" y="4484"/>
                    </a:cubicBezTo>
                    <a:cubicBezTo>
                      <a:pt x="3672" y="4539"/>
                      <a:pt x="3759" y="4576"/>
                      <a:pt x="3849" y="4589"/>
                    </a:cubicBezTo>
                    <a:cubicBezTo>
                      <a:pt x="3859" y="4602"/>
                      <a:pt x="3871" y="4614"/>
                      <a:pt x="3882" y="4626"/>
                    </a:cubicBezTo>
                    <a:cubicBezTo>
                      <a:pt x="3891" y="4679"/>
                      <a:pt x="3899" y="4734"/>
                      <a:pt x="3908" y="4789"/>
                    </a:cubicBezTo>
                    <a:cubicBezTo>
                      <a:pt x="3940" y="4968"/>
                      <a:pt x="3973" y="5149"/>
                      <a:pt x="4010" y="5329"/>
                    </a:cubicBezTo>
                    <a:cubicBezTo>
                      <a:pt x="4074" y="5641"/>
                      <a:pt x="4135" y="5954"/>
                      <a:pt x="4199" y="6265"/>
                    </a:cubicBezTo>
                    <a:cubicBezTo>
                      <a:pt x="4203" y="6315"/>
                      <a:pt x="4208" y="6366"/>
                      <a:pt x="4211" y="6415"/>
                    </a:cubicBezTo>
                    <a:cubicBezTo>
                      <a:pt x="4274" y="7157"/>
                      <a:pt x="4336" y="7903"/>
                      <a:pt x="4391" y="8644"/>
                    </a:cubicBezTo>
                    <a:cubicBezTo>
                      <a:pt x="4446" y="9410"/>
                      <a:pt x="4485" y="10178"/>
                      <a:pt x="4509" y="10945"/>
                    </a:cubicBezTo>
                    <a:cubicBezTo>
                      <a:pt x="4527" y="11523"/>
                      <a:pt x="4552" y="12102"/>
                      <a:pt x="4551" y="12681"/>
                    </a:cubicBezTo>
                    <a:cubicBezTo>
                      <a:pt x="4550" y="12778"/>
                      <a:pt x="4544" y="12877"/>
                      <a:pt x="4542" y="12975"/>
                    </a:cubicBezTo>
                    <a:cubicBezTo>
                      <a:pt x="4539" y="13042"/>
                      <a:pt x="4535" y="13111"/>
                      <a:pt x="4535" y="13180"/>
                    </a:cubicBezTo>
                    <a:cubicBezTo>
                      <a:pt x="4531" y="13284"/>
                      <a:pt x="4509" y="13395"/>
                      <a:pt x="4527" y="13493"/>
                    </a:cubicBezTo>
                    <a:lnTo>
                      <a:pt x="4527" y="13497"/>
                    </a:lnTo>
                    <a:cubicBezTo>
                      <a:pt x="4513" y="13647"/>
                      <a:pt x="4499" y="13793"/>
                      <a:pt x="4480" y="13945"/>
                    </a:cubicBezTo>
                    <a:cubicBezTo>
                      <a:pt x="4454" y="14209"/>
                      <a:pt x="4410" y="14481"/>
                      <a:pt x="4448" y="14745"/>
                    </a:cubicBezTo>
                    <a:cubicBezTo>
                      <a:pt x="4463" y="14882"/>
                      <a:pt x="4536" y="15007"/>
                      <a:pt x="4649" y="15088"/>
                    </a:cubicBezTo>
                    <a:cubicBezTo>
                      <a:pt x="4564" y="15937"/>
                      <a:pt x="4470" y="16787"/>
                      <a:pt x="4373" y="17634"/>
                    </a:cubicBezTo>
                    <a:cubicBezTo>
                      <a:pt x="4334" y="17986"/>
                      <a:pt x="4293" y="18338"/>
                      <a:pt x="4250" y="18690"/>
                    </a:cubicBezTo>
                    <a:cubicBezTo>
                      <a:pt x="4172" y="19262"/>
                      <a:pt x="4093" y="19834"/>
                      <a:pt x="4014" y="20406"/>
                    </a:cubicBezTo>
                    <a:cubicBezTo>
                      <a:pt x="3918" y="21102"/>
                      <a:pt x="3808" y="21797"/>
                      <a:pt x="3701" y="22489"/>
                    </a:cubicBezTo>
                    <a:cubicBezTo>
                      <a:pt x="3650" y="22814"/>
                      <a:pt x="3593" y="23140"/>
                      <a:pt x="3540" y="23462"/>
                    </a:cubicBezTo>
                    <a:cubicBezTo>
                      <a:pt x="3459" y="23980"/>
                      <a:pt x="3365" y="24499"/>
                      <a:pt x="3365" y="25024"/>
                    </a:cubicBezTo>
                    <a:cubicBezTo>
                      <a:pt x="3365" y="25138"/>
                      <a:pt x="3441" y="25262"/>
                      <a:pt x="3525" y="25335"/>
                    </a:cubicBezTo>
                    <a:cubicBezTo>
                      <a:pt x="3547" y="25354"/>
                      <a:pt x="3569" y="25368"/>
                      <a:pt x="3593" y="25382"/>
                    </a:cubicBezTo>
                    <a:cubicBezTo>
                      <a:pt x="3535" y="25709"/>
                      <a:pt x="3476" y="26035"/>
                      <a:pt x="3419" y="26360"/>
                    </a:cubicBezTo>
                    <a:cubicBezTo>
                      <a:pt x="3268" y="27189"/>
                      <a:pt x="3122" y="28019"/>
                      <a:pt x="2972" y="28848"/>
                    </a:cubicBezTo>
                    <a:lnTo>
                      <a:pt x="2498" y="31513"/>
                    </a:lnTo>
                    <a:cubicBezTo>
                      <a:pt x="2417" y="31964"/>
                      <a:pt x="2344" y="32417"/>
                      <a:pt x="2270" y="32868"/>
                    </a:cubicBezTo>
                    <a:cubicBezTo>
                      <a:pt x="2233" y="33085"/>
                      <a:pt x="2204" y="33296"/>
                      <a:pt x="2174" y="33513"/>
                    </a:cubicBezTo>
                    <a:cubicBezTo>
                      <a:pt x="2127" y="33859"/>
                      <a:pt x="2057" y="34212"/>
                      <a:pt x="2091" y="34559"/>
                    </a:cubicBezTo>
                    <a:cubicBezTo>
                      <a:pt x="2097" y="34638"/>
                      <a:pt x="2125" y="34714"/>
                      <a:pt x="2169" y="34779"/>
                    </a:cubicBezTo>
                    <a:cubicBezTo>
                      <a:pt x="2161" y="34821"/>
                      <a:pt x="2152" y="34865"/>
                      <a:pt x="2145" y="34908"/>
                    </a:cubicBezTo>
                    <a:cubicBezTo>
                      <a:pt x="2123" y="35040"/>
                      <a:pt x="2101" y="35176"/>
                      <a:pt x="2079" y="35308"/>
                    </a:cubicBezTo>
                    <a:cubicBezTo>
                      <a:pt x="2024" y="35633"/>
                      <a:pt x="1973" y="35954"/>
                      <a:pt x="1921" y="36273"/>
                    </a:cubicBezTo>
                    <a:cubicBezTo>
                      <a:pt x="1837" y="36813"/>
                      <a:pt x="1744" y="37345"/>
                      <a:pt x="1649" y="37881"/>
                    </a:cubicBezTo>
                    <a:cubicBezTo>
                      <a:pt x="1583" y="38246"/>
                      <a:pt x="1518" y="38608"/>
                      <a:pt x="1453" y="38971"/>
                    </a:cubicBezTo>
                    <a:cubicBezTo>
                      <a:pt x="1420" y="39026"/>
                      <a:pt x="1396" y="39086"/>
                      <a:pt x="1381" y="39148"/>
                    </a:cubicBezTo>
                    <a:cubicBezTo>
                      <a:pt x="1308" y="39408"/>
                      <a:pt x="1292" y="39686"/>
                      <a:pt x="1259" y="39950"/>
                    </a:cubicBezTo>
                    <a:cubicBezTo>
                      <a:pt x="1234" y="40149"/>
                      <a:pt x="1212" y="40343"/>
                      <a:pt x="1186" y="40539"/>
                    </a:cubicBezTo>
                    <a:cubicBezTo>
                      <a:pt x="1172" y="40668"/>
                      <a:pt x="1153" y="40798"/>
                      <a:pt x="1138" y="40927"/>
                    </a:cubicBezTo>
                    <a:cubicBezTo>
                      <a:pt x="1131" y="40973"/>
                      <a:pt x="1123" y="41018"/>
                      <a:pt x="1117" y="41063"/>
                    </a:cubicBezTo>
                    <a:cubicBezTo>
                      <a:pt x="1117" y="41066"/>
                      <a:pt x="1115" y="41067"/>
                      <a:pt x="1115" y="41068"/>
                    </a:cubicBezTo>
                    <a:cubicBezTo>
                      <a:pt x="1075" y="41292"/>
                      <a:pt x="1036" y="41513"/>
                      <a:pt x="995" y="41735"/>
                    </a:cubicBezTo>
                    <a:cubicBezTo>
                      <a:pt x="841" y="42616"/>
                      <a:pt x="668" y="43493"/>
                      <a:pt x="585" y="44382"/>
                    </a:cubicBezTo>
                    <a:cubicBezTo>
                      <a:pt x="581" y="44425"/>
                      <a:pt x="581" y="44468"/>
                      <a:pt x="585" y="44511"/>
                    </a:cubicBezTo>
                    <a:cubicBezTo>
                      <a:pt x="578" y="44552"/>
                      <a:pt x="572" y="44593"/>
                      <a:pt x="566" y="44632"/>
                    </a:cubicBezTo>
                    <a:cubicBezTo>
                      <a:pt x="518" y="44940"/>
                      <a:pt x="474" y="45249"/>
                      <a:pt x="433" y="45561"/>
                    </a:cubicBezTo>
                    <a:cubicBezTo>
                      <a:pt x="416" y="45681"/>
                      <a:pt x="404" y="45803"/>
                      <a:pt x="390" y="45929"/>
                    </a:cubicBezTo>
                    <a:cubicBezTo>
                      <a:pt x="364" y="46144"/>
                      <a:pt x="319" y="46376"/>
                      <a:pt x="392" y="46589"/>
                    </a:cubicBezTo>
                    <a:cubicBezTo>
                      <a:pt x="412" y="46641"/>
                      <a:pt x="441" y="46689"/>
                      <a:pt x="477" y="46733"/>
                    </a:cubicBezTo>
                    <a:cubicBezTo>
                      <a:pt x="424" y="46955"/>
                      <a:pt x="369" y="47178"/>
                      <a:pt x="313" y="47401"/>
                    </a:cubicBezTo>
                    <a:cubicBezTo>
                      <a:pt x="158" y="48010"/>
                      <a:pt x="0" y="48619"/>
                      <a:pt x="0" y="49254"/>
                    </a:cubicBezTo>
                    <a:cubicBezTo>
                      <a:pt x="6" y="49662"/>
                      <a:pt x="76" y="50067"/>
                      <a:pt x="209" y="50454"/>
                    </a:cubicBezTo>
                    <a:cubicBezTo>
                      <a:pt x="250" y="50576"/>
                      <a:pt x="302" y="50696"/>
                      <a:pt x="352" y="50818"/>
                    </a:cubicBezTo>
                    <a:cubicBezTo>
                      <a:pt x="383" y="50877"/>
                      <a:pt x="412" y="50931"/>
                      <a:pt x="441" y="50986"/>
                    </a:cubicBezTo>
                    <a:cubicBezTo>
                      <a:pt x="485" y="51070"/>
                      <a:pt x="566" y="51118"/>
                      <a:pt x="643" y="51167"/>
                    </a:cubicBezTo>
                    <a:cubicBezTo>
                      <a:pt x="698" y="51199"/>
                      <a:pt x="766" y="51213"/>
                      <a:pt x="835" y="51213"/>
                    </a:cubicBezTo>
                    <a:cubicBezTo>
                      <a:pt x="896" y="51213"/>
                      <a:pt x="957" y="51202"/>
                      <a:pt x="1007" y="51185"/>
                    </a:cubicBezTo>
                    <a:cubicBezTo>
                      <a:pt x="1123" y="51142"/>
                      <a:pt x="1251" y="51028"/>
                      <a:pt x="1292" y="50900"/>
                    </a:cubicBezTo>
                    <a:cubicBezTo>
                      <a:pt x="1351" y="50811"/>
                      <a:pt x="1366" y="50713"/>
                      <a:pt x="1366" y="50601"/>
                    </a:cubicBezTo>
                    <a:cubicBezTo>
                      <a:pt x="1369" y="50381"/>
                      <a:pt x="1360" y="50161"/>
                      <a:pt x="1360" y="49941"/>
                    </a:cubicBezTo>
                    <a:cubicBezTo>
                      <a:pt x="1360" y="49714"/>
                      <a:pt x="1361" y="49488"/>
                      <a:pt x="1366" y="49263"/>
                    </a:cubicBezTo>
                    <a:cubicBezTo>
                      <a:pt x="1390" y="49127"/>
                      <a:pt x="1412" y="48991"/>
                      <a:pt x="1433" y="48854"/>
                    </a:cubicBezTo>
                    <a:cubicBezTo>
                      <a:pt x="1462" y="48657"/>
                      <a:pt x="1472" y="48458"/>
                      <a:pt x="1491" y="48263"/>
                    </a:cubicBezTo>
                    <a:cubicBezTo>
                      <a:pt x="1509" y="48072"/>
                      <a:pt x="1535" y="47886"/>
                      <a:pt x="1540" y="47695"/>
                    </a:cubicBezTo>
                    <a:cubicBezTo>
                      <a:pt x="1540" y="47624"/>
                      <a:pt x="1519" y="47555"/>
                      <a:pt x="1480" y="47496"/>
                    </a:cubicBezTo>
                    <a:cubicBezTo>
                      <a:pt x="1620" y="46716"/>
                      <a:pt x="1739" y="45932"/>
                      <a:pt x="1851" y="45148"/>
                    </a:cubicBezTo>
                    <a:cubicBezTo>
                      <a:pt x="1906" y="44944"/>
                      <a:pt x="1965" y="44742"/>
                      <a:pt x="2017" y="44534"/>
                    </a:cubicBezTo>
                    <a:cubicBezTo>
                      <a:pt x="2038" y="44438"/>
                      <a:pt x="2061" y="44339"/>
                      <a:pt x="2083" y="44243"/>
                    </a:cubicBezTo>
                    <a:cubicBezTo>
                      <a:pt x="2097" y="44189"/>
                      <a:pt x="2109" y="44131"/>
                      <a:pt x="2119" y="44075"/>
                    </a:cubicBezTo>
                    <a:cubicBezTo>
                      <a:pt x="2143" y="43947"/>
                      <a:pt x="2108" y="43834"/>
                      <a:pt x="2046" y="43728"/>
                    </a:cubicBezTo>
                    <a:cubicBezTo>
                      <a:pt x="2085" y="43419"/>
                      <a:pt x="2125" y="43106"/>
                      <a:pt x="2160" y="42794"/>
                    </a:cubicBezTo>
                    <a:cubicBezTo>
                      <a:pt x="2199" y="42481"/>
                      <a:pt x="2237" y="42170"/>
                      <a:pt x="2276" y="41858"/>
                    </a:cubicBezTo>
                    <a:cubicBezTo>
                      <a:pt x="2296" y="41730"/>
                      <a:pt x="2309" y="41604"/>
                      <a:pt x="2325" y="41479"/>
                    </a:cubicBezTo>
                    <a:cubicBezTo>
                      <a:pt x="2351" y="41275"/>
                      <a:pt x="2394" y="41068"/>
                      <a:pt x="2394" y="40867"/>
                    </a:cubicBezTo>
                    <a:cubicBezTo>
                      <a:pt x="2391" y="40784"/>
                      <a:pt x="2364" y="40705"/>
                      <a:pt x="2313" y="40639"/>
                    </a:cubicBezTo>
                    <a:cubicBezTo>
                      <a:pt x="2330" y="40587"/>
                      <a:pt x="2346" y="40535"/>
                      <a:pt x="2361" y="40481"/>
                    </a:cubicBezTo>
                    <a:cubicBezTo>
                      <a:pt x="2417" y="40286"/>
                      <a:pt x="2483" y="40092"/>
                      <a:pt x="2531" y="39898"/>
                    </a:cubicBezTo>
                    <a:cubicBezTo>
                      <a:pt x="2615" y="39541"/>
                      <a:pt x="2702" y="39188"/>
                      <a:pt x="2780" y="38833"/>
                    </a:cubicBezTo>
                    <a:cubicBezTo>
                      <a:pt x="2946" y="38022"/>
                      <a:pt x="3114" y="37210"/>
                      <a:pt x="3268" y="36399"/>
                    </a:cubicBezTo>
                    <a:cubicBezTo>
                      <a:pt x="3407" y="35653"/>
                      <a:pt x="3531" y="34907"/>
                      <a:pt x="3640" y="34159"/>
                    </a:cubicBezTo>
                    <a:cubicBezTo>
                      <a:pt x="3691" y="33804"/>
                      <a:pt x="3742" y="33444"/>
                      <a:pt x="3790" y="33085"/>
                    </a:cubicBezTo>
                    <a:cubicBezTo>
                      <a:pt x="3812" y="32900"/>
                      <a:pt x="3837" y="32713"/>
                      <a:pt x="3859" y="32527"/>
                    </a:cubicBezTo>
                    <a:lnTo>
                      <a:pt x="3892" y="32251"/>
                    </a:lnTo>
                    <a:cubicBezTo>
                      <a:pt x="3902" y="32149"/>
                      <a:pt x="3929" y="32035"/>
                      <a:pt x="3908" y="31936"/>
                    </a:cubicBezTo>
                    <a:cubicBezTo>
                      <a:pt x="3905" y="31917"/>
                      <a:pt x="3902" y="31900"/>
                      <a:pt x="3900" y="31883"/>
                    </a:cubicBezTo>
                    <a:cubicBezTo>
                      <a:pt x="3947" y="31622"/>
                      <a:pt x="3993" y="31360"/>
                      <a:pt x="4038" y="31099"/>
                    </a:cubicBezTo>
                    <a:cubicBezTo>
                      <a:pt x="4123" y="30632"/>
                      <a:pt x="4207" y="30166"/>
                      <a:pt x="4288" y="29700"/>
                    </a:cubicBezTo>
                    <a:cubicBezTo>
                      <a:pt x="4325" y="29491"/>
                      <a:pt x="4355" y="29282"/>
                      <a:pt x="4386" y="29073"/>
                    </a:cubicBezTo>
                    <a:cubicBezTo>
                      <a:pt x="4416" y="28878"/>
                      <a:pt x="4457" y="28679"/>
                      <a:pt x="4475" y="28484"/>
                    </a:cubicBezTo>
                    <a:cubicBezTo>
                      <a:pt x="4485" y="28352"/>
                      <a:pt x="4475" y="28241"/>
                      <a:pt x="4398" y="28132"/>
                    </a:cubicBezTo>
                    <a:cubicBezTo>
                      <a:pt x="4391" y="28122"/>
                      <a:pt x="4385" y="28113"/>
                      <a:pt x="4378" y="28105"/>
                    </a:cubicBezTo>
                    <a:cubicBezTo>
                      <a:pt x="4433" y="27874"/>
                      <a:pt x="4488" y="27644"/>
                      <a:pt x="4538" y="27413"/>
                    </a:cubicBezTo>
                    <a:cubicBezTo>
                      <a:pt x="4710" y="26615"/>
                      <a:pt x="4871" y="25819"/>
                      <a:pt x="5029" y="25023"/>
                    </a:cubicBezTo>
                    <a:cubicBezTo>
                      <a:pt x="5172" y="24310"/>
                      <a:pt x="5308" y="23594"/>
                      <a:pt x="5415" y="22872"/>
                    </a:cubicBezTo>
                    <a:cubicBezTo>
                      <a:pt x="5470" y="22504"/>
                      <a:pt x="5510" y="22132"/>
                      <a:pt x="5555" y="21766"/>
                    </a:cubicBezTo>
                    <a:cubicBezTo>
                      <a:pt x="5565" y="21670"/>
                      <a:pt x="5576" y="21576"/>
                      <a:pt x="5586" y="21480"/>
                    </a:cubicBezTo>
                    <a:cubicBezTo>
                      <a:pt x="5645" y="21047"/>
                      <a:pt x="5696" y="20612"/>
                      <a:pt x="5738" y="20177"/>
                    </a:cubicBezTo>
                    <a:cubicBezTo>
                      <a:pt x="5782" y="19740"/>
                      <a:pt x="5819" y="19304"/>
                      <a:pt x="5859" y="18863"/>
                    </a:cubicBezTo>
                    <a:cubicBezTo>
                      <a:pt x="5880" y="18632"/>
                      <a:pt x="5904" y="18400"/>
                      <a:pt x="5921" y="18169"/>
                    </a:cubicBezTo>
                    <a:cubicBezTo>
                      <a:pt x="5933" y="18070"/>
                      <a:pt x="5940" y="17975"/>
                      <a:pt x="5947" y="17875"/>
                    </a:cubicBezTo>
                    <a:cubicBezTo>
                      <a:pt x="5950" y="17795"/>
                      <a:pt x="5957" y="17713"/>
                      <a:pt x="5965" y="17629"/>
                    </a:cubicBezTo>
                    <a:cubicBezTo>
                      <a:pt x="5973" y="17527"/>
                      <a:pt x="5961" y="17460"/>
                      <a:pt x="5937" y="17361"/>
                    </a:cubicBezTo>
                    <a:cubicBezTo>
                      <a:pt x="5933" y="17352"/>
                      <a:pt x="5930" y="17343"/>
                      <a:pt x="5927" y="17334"/>
                    </a:cubicBezTo>
                    <a:cubicBezTo>
                      <a:pt x="5931" y="17310"/>
                      <a:pt x="5935" y="17286"/>
                      <a:pt x="5940" y="17262"/>
                    </a:cubicBezTo>
                    <a:cubicBezTo>
                      <a:pt x="5981" y="17049"/>
                      <a:pt x="6016" y="16841"/>
                      <a:pt x="6042" y="16630"/>
                    </a:cubicBezTo>
                    <a:cubicBezTo>
                      <a:pt x="6079" y="16352"/>
                      <a:pt x="6116" y="16073"/>
                      <a:pt x="6148" y="15797"/>
                    </a:cubicBezTo>
                    <a:cubicBezTo>
                      <a:pt x="6185" y="15530"/>
                      <a:pt x="6201" y="15262"/>
                      <a:pt x="6223" y="14994"/>
                    </a:cubicBezTo>
                    <a:cubicBezTo>
                      <a:pt x="6270" y="14492"/>
                      <a:pt x="6300" y="13984"/>
                      <a:pt x="6329" y="13478"/>
                    </a:cubicBezTo>
                    <a:cubicBezTo>
                      <a:pt x="6361" y="13008"/>
                      <a:pt x="6381" y="12538"/>
                      <a:pt x="6391" y="12068"/>
                    </a:cubicBezTo>
                    <a:cubicBezTo>
                      <a:pt x="6402" y="11576"/>
                      <a:pt x="6418" y="11087"/>
                      <a:pt x="6418" y="10596"/>
                    </a:cubicBezTo>
                    <a:cubicBezTo>
                      <a:pt x="6418" y="10074"/>
                      <a:pt x="6414" y="9554"/>
                      <a:pt x="6406" y="9032"/>
                    </a:cubicBezTo>
                    <a:cubicBezTo>
                      <a:pt x="6398" y="8558"/>
                      <a:pt x="6388" y="8089"/>
                      <a:pt x="6373" y="7619"/>
                    </a:cubicBezTo>
                    <a:cubicBezTo>
                      <a:pt x="6369" y="7409"/>
                      <a:pt x="6365" y="7205"/>
                      <a:pt x="6355" y="6994"/>
                    </a:cubicBezTo>
                    <a:lnTo>
                      <a:pt x="6333" y="6609"/>
                    </a:lnTo>
                    <a:cubicBezTo>
                      <a:pt x="6317" y="6407"/>
                      <a:pt x="6321" y="6213"/>
                      <a:pt x="6193" y="6044"/>
                    </a:cubicBezTo>
                    <a:cubicBezTo>
                      <a:pt x="6176" y="6022"/>
                      <a:pt x="6159" y="6001"/>
                      <a:pt x="6140" y="5983"/>
                    </a:cubicBezTo>
                    <a:cubicBezTo>
                      <a:pt x="6167" y="5953"/>
                      <a:pt x="6186" y="5917"/>
                      <a:pt x="6201" y="5879"/>
                    </a:cubicBezTo>
                    <a:cubicBezTo>
                      <a:pt x="6223" y="5813"/>
                      <a:pt x="6244" y="5743"/>
                      <a:pt x="6266" y="5673"/>
                    </a:cubicBezTo>
                    <a:cubicBezTo>
                      <a:pt x="6288" y="5563"/>
                      <a:pt x="6269" y="5435"/>
                      <a:pt x="6259" y="5325"/>
                    </a:cubicBezTo>
                    <a:cubicBezTo>
                      <a:pt x="6236" y="5094"/>
                      <a:pt x="6189" y="4869"/>
                      <a:pt x="6138" y="4645"/>
                    </a:cubicBezTo>
                    <a:cubicBezTo>
                      <a:pt x="6053" y="4286"/>
                      <a:pt x="5943" y="3937"/>
                      <a:pt x="5832" y="3588"/>
                    </a:cubicBezTo>
                    <a:cubicBezTo>
                      <a:pt x="5708" y="3192"/>
                      <a:pt x="5546" y="2810"/>
                      <a:pt x="5385" y="2428"/>
                    </a:cubicBezTo>
                    <a:cubicBezTo>
                      <a:pt x="5269" y="2154"/>
                      <a:pt x="5140" y="1882"/>
                      <a:pt x="5006" y="1615"/>
                    </a:cubicBezTo>
                    <a:cubicBezTo>
                      <a:pt x="4938" y="1408"/>
                      <a:pt x="4872" y="1197"/>
                      <a:pt x="4761" y="1011"/>
                    </a:cubicBezTo>
                    <a:cubicBezTo>
                      <a:pt x="4717" y="943"/>
                      <a:pt x="4655" y="889"/>
                      <a:pt x="4581" y="857"/>
                    </a:cubicBezTo>
                    <a:cubicBezTo>
                      <a:pt x="4480" y="687"/>
                      <a:pt x="4370" y="491"/>
                      <a:pt x="4210" y="372"/>
                    </a:cubicBezTo>
                    <a:cubicBezTo>
                      <a:pt x="4114" y="306"/>
                      <a:pt x="3998" y="263"/>
                      <a:pt x="3884" y="263"/>
                    </a:cubicBezTo>
                    <a:cubicBezTo>
                      <a:pt x="3797" y="263"/>
                      <a:pt x="3710" y="288"/>
                      <a:pt x="3634" y="347"/>
                    </a:cubicBezTo>
                    <a:cubicBezTo>
                      <a:pt x="3599" y="373"/>
                      <a:pt x="3565" y="402"/>
                      <a:pt x="3534" y="432"/>
                    </a:cubicBezTo>
                    <a:cubicBezTo>
                      <a:pt x="3441" y="278"/>
                      <a:pt x="3330" y="110"/>
                      <a:pt x="3161" y="46"/>
                    </a:cubicBezTo>
                    <a:cubicBezTo>
                      <a:pt x="3093" y="18"/>
                      <a:pt x="3021" y="2"/>
                      <a:pt x="2948"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1683;p43">
                <a:extLst>
                  <a:ext uri="{FF2B5EF4-FFF2-40B4-BE49-F238E27FC236}">
                    <a16:creationId xmlns:a16="http://schemas.microsoft.com/office/drawing/2014/main" xmlns="" id="{F998B183-9C6F-4675-8602-5E15A01DCEAA}"/>
                  </a:ext>
                </a:extLst>
              </p:cNvPr>
              <p:cNvSpPr/>
              <p:nvPr/>
            </p:nvSpPr>
            <p:spPr>
              <a:xfrm>
                <a:off x="2606250" y="1400550"/>
                <a:ext cx="136925" cy="278525"/>
              </a:xfrm>
              <a:custGeom>
                <a:avLst/>
                <a:gdLst/>
                <a:ahLst/>
                <a:cxnLst/>
                <a:rect l="l" t="t" r="r" b="b"/>
                <a:pathLst>
                  <a:path w="5477" h="11141" extrusionOk="0">
                    <a:moveTo>
                      <a:pt x="1100" y="439"/>
                    </a:moveTo>
                    <a:cubicBezTo>
                      <a:pt x="1103" y="469"/>
                      <a:pt x="1103" y="496"/>
                      <a:pt x="1105" y="526"/>
                    </a:cubicBezTo>
                    <a:cubicBezTo>
                      <a:pt x="1103" y="498"/>
                      <a:pt x="1101" y="469"/>
                      <a:pt x="1100" y="439"/>
                    </a:cubicBezTo>
                    <a:close/>
                    <a:moveTo>
                      <a:pt x="182" y="702"/>
                    </a:moveTo>
                    <a:lnTo>
                      <a:pt x="182" y="702"/>
                    </a:lnTo>
                    <a:cubicBezTo>
                      <a:pt x="183" y="704"/>
                      <a:pt x="184" y="706"/>
                      <a:pt x="184" y="707"/>
                    </a:cubicBezTo>
                    <a:lnTo>
                      <a:pt x="184" y="733"/>
                    </a:lnTo>
                    <a:cubicBezTo>
                      <a:pt x="184" y="723"/>
                      <a:pt x="184" y="713"/>
                      <a:pt x="182" y="702"/>
                    </a:cubicBezTo>
                    <a:close/>
                    <a:moveTo>
                      <a:pt x="5405" y="9940"/>
                    </a:moveTo>
                    <a:cubicBezTo>
                      <a:pt x="5410" y="9954"/>
                      <a:pt x="5415" y="9969"/>
                      <a:pt x="5419" y="9983"/>
                    </a:cubicBezTo>
                    <a:cubicBezTo>
                      <a:pt x="5415" y="9969"/>
                      <a:pt x="5410" y="9954"/>
                      <a:pt x="5405" y="9940"/>
                    </a:cubicBezTo>
                    <a:close/>
                    <a:moveTo>
                      <a:pt x="5384" y="10483"/>
                    </a:moveTo>
                    <a:lnTo>
                      <a:pt x="5384" y="10483"/>
                    </a:lnTo>
                    <a:cubicBezTo>
                      <a:pt x="5390" y="10508"/>
                      <a:pt x="5400" y="10532"/>
                      <a:pt x="5406" y="10556"/>
                    </a:cubicBezTo>
                    <a:cubicBezTo>
                      <a:pt x="5398" y="10532"/>
                      <a:pt x="5390" y="10508"/>
                      <a:pt x="5384" y="10483"/>
                    </a:cubicBezTo>
                    <a:close/>
                    <a:moveTo>
                      <a:pt x="653" y="1"/>
                    </a:moveTo>
                    <a:cubicBezTo>
                      <a:pt x="466" y="1"/>
                      <a:pt x="246" y="120"/>
                      <a:pt x="202" y="312"/>
                    </a:cubicBezTo>
                    <a:lnTo>
                      <a:pt x="202" y="311"/>
                    </a:lnTo>
                    <a:cubicBezTo>
                      <a:pt x="190" y="354"/>
                      <a:pt x="180" y="400"/>
                      <a:pt x="173" y="445"/>
                    </a:cubicBezTo>
                    <a:cubicBezTo>
                      <a:pt x="169" y="508"/>
                      <a:pt x="177" y="571"/>
                      <a:pt x="180" y="634"/>
                    </a:cubicBezTo>
                    <a:cubicBezTo>
                      <a:pt x="181" y="653"/>
                      <a:pt x="182" y="673"/>
                      <a:pt x="184" y="693"/>
                    </a:cubicBezTo>
                    <a:cubicBezTo>
                      <a:pt x="131" y="791"/>
                      <a:pt x="126" y="891"/>
                      <a:pt x="133" y="1002"/>
                    </a:cubicBezTo>
                    <a:cubicBezTo>
                      <a:pt x="139" y="1070"/>
                      <a:pt x="155" y="1137"/>
                      <a:pt x="177" y="1200"/>
                    </a:cubicBezTo>
                    <a:cubicBezTo>
                      <a:pt x="172" y="1315"/>
                      <a:pt x="163" y="1427"/>
                      <a:pt x="155" y="1538"/>
                    </a:cubicBezTo>
                    <a:cubicBezTo>
                      <a:pt x="136" y="1747"/>
                      <a:pt x="96" y="1950"/>
                      <a:pt x="59" y="2153"/>
                    </a:cubicBezTo>
                    <a:cubicBezTo>
                      <a:pt x="1" y="2464"/>
                      <a:pt x="147" y="2776"/>
                      <a:pt x="271" y="3055"/>
                    </a:cubicBezTo>
                    <a:cubicBezTo>
                      <a:pt x="340" y="3209"/>
                      <a:pt x="415" y="3367"/>
                      <a:pt x="492" y="3521"/>
                    </a:cubicBezTo>
                    <a:cubicBezTo>
                      <a:pt x="584" y="3712"/>
                      <a:pt x="675" y="3910"/>
                      <a:pt x="803" y="4082"/>
                    </a:cubicBezTo>
                    <a:cubicBezTo>
                      <a:pt x="866" y="4162"/>
                      <a:pt x="956" y="4216"/>
                      <a:pt x="1055" y="4234"/>
                    </a:cubicBezTo>
                    <a:cubicBezTo>
                      <a:pt x="1177" y="4523"/>
                      <a:pt x="1296" y="4814"/>
                      <a:pt x="1425" y="5099"/>
                    </a:cubicBezTo>
                    <a:cubicBezTo>
                      <a:pt x="1527" y="5328"/>
                      <a:pt x="1641" y="5548"/>
                      <a:pt x="1751" y="5767"/>
                    </a:cubicBezTo>
                    <a:cubicBezTo>
                      <a:pt x="1865" y="5996"/>
                      <a:pt x="1978" y="6224"/>
                      <a:pt x="2103" y="6443"/>
                    </a:cubicBezTo>
                    <a:cubicBezTo>
                      <a:pt x="2364" y="6902"/>
                      <a:pt x="2622" y="7369"/>
                      <a:pt x="2892" y="7820"/>
                    </a:cubicBezTo>
                    <a:cubicBezTo>
                      <a:pt x="2918" y="7865"/>
                      <a:pt x="2944" y="7911"/>
                      <a:pt x="2972" y="7954"/>
                    </a:cubicBezTo>
                    <a:cubicBezTo>
                      <a:pt x="3015" y="8046"/>
                      <a:pt x="3062" y="8137"/>
                      <a:pt x="3126" y="8212"/>
                    </a:cubicBezTo>
                    <a:cubicBezTo>
                      <a:pt x="3173" y="8292"/>
                      <a:pt x="3223" y="8370"/>
                      <a:pt x="3270" y="8448"/>
                    </a:cubicBezTo>
                    <a:cubicBezTo>
                      <a:pt x="3410" y="8673"/>
                      <a:pt x="3547" y="8905"/>
                      <a:pt x="3695" y="9128"/>
                    </a:cubicBezTo>
                    <a:cubicBezTo>
                      <a:pt x="3696" y="9128"/>
                      <a:pt x="3696" y="9131"/>
                      <a:pt x="3697" y="9131"/>
                    </a:cubicBezTo>
                    <a:cubicBezTo>
                      <a:pt x="3720" y="9165"/>
                      <a:pt x="3743" y="9199"/>
                      <a:pt x="3767" y="9234"/>
                    </a:cubicBezTo>
                    <a:cubicBezTo>
                      <a:pt x="3824" y="9318"/>
                      <a:pt x="3918" y="9366"/>
                      <a:pt x="4022" y="9384"/>
                    </a:cubicBezTo>
                    <a:cubicBezTo>
                      <a:pt x="4120" y="9647"/>
                      <a:pt x="4213" y="9911"/>
                      <a:pt x="4305" y="10175"/>
                    </a:cubicBezTo>
                    <a:cubicBezTo>
                      <a:pt x="4354" y="10339"/>
                      <a:pt x="4405" y="10504"/>
                      <a:pt x="4443" y="10672"/>
                    </a:cubicBezTo>
                    <a:cubicBezTo>
                      <a:pt x="4460" y="10749"/>
                      <a:pt x="4494" y="10820"/>
                      <a:pt x="4543" y="10881"/>
                    </a:cubicBezTo>
                    <a:cubicBezTo>
                      <a:pt x="4562" y="10914"/>
                      <a:pt x="4582" y="10947"/>
                      <a:pt x="4606" y="10977"/>
                    </a:cubicBezTo>
                    <a:cubicBezTo>
                      <a:pt x="4688" y="11072"/>
                      <a:pt x="4805" y="11131"/>
                      <a:pt x="4930" y="11139"/>
                    </a:cubicBezTo>
                    <a:cubicBezTo>
                      <a:pt x="4945" y="11140"/>
                      <a:pt x="4959" y="11141"/>
                      <a:pt x="4973" y="11141"/>
                    </a:cubicBezTo>
                    <a:cubicBezTo>
                      <a:pt x="5044" y="11141"/>
                      <a:pt x="5113" y="11125"/>
                      <a:pt x="5176" y="11094"/>
                    </a:cubicBezTo>
                    <a:cubicBezTo>
                      <a:pt x="5294" y="11041"/>
                      <a:pt x="5360" y="10947"/>
                      <a:pt x="5415" y="10834"/>
                    </a:cubicBezTo>
                    <a:cubicBezTo>
                      <a:pt x="5477" y="10701"/>
                      <a:pt x="5448" y="10526"/>
                      <a:pt x="5430" y="10386"/>
                    </a:cubicBezTo>
                    <a:cubicBezTo>
                      <a:pt x="5426" y="10370"/>
                      <a:pt x="5424" y="10354"/>
                      <a:pt x="5423" y="10339"/>
                    </a:cubicBezTo>
                    <a:cubicBezTo>
                      <a:pt x="5424" y="10332"/>
                      <a:pt x="5427" y="10326"/>
                      <a:pt x="5430" y="10320"/>
                    </a:cubicBezTo>
                    <a:cubicBezTo>
                      <a:pt x="5477" y="10188"/>
                      <a:pt x="5452" y="10081"/>
                      <a:pt x="5411" y="9953"/>
                    </a:cubicBezTo>
                    <a:cubicBezTo>
                      <a:pt x="5400" y="9924"/>
                      <a:pt x="5392" y="9894"/>
                      <a:pt x="5383" y="9862"/>
                    </a:cubicBezTo>
                    <a:lnTo>
                      <a:pt x="5383" y="9862"/>
                    </a:lnTo>
                    <a:cubicBezTo>
                      <a:pt x="5384" y="9870"/>
                      <a:pt x="5386" y="9877"/>
                      <a:pt x="5389" y="9885"/>
                    </a:cubicBezTo>
                    <a:lnTo>
                      <a:pt x="5389" y="9885"/>
                    </a:lnTo>
                    <a:cubicBezTo>
                      <a:pt x="5361" y="9798"/>
                      <a:pt x="5335" y="9710"/>
                      <a:pt x="5308" y="9621"/>
                    </a:cubicBezTo>
                    <a:cubicBezTo>
                      <a:pt x="5286" y="9496"/>
                      <a:pt x="5264" y="9367"/>
                      <a:pt x="5243" y="9242"/>
                    </a:cubicBezTo>
                    <a:lnTo>
                      <a:pt x="5099" y="8448"/>
                    </a:lnTo>
                    <a:cubicBezTo>
                      <a:pt x="5056" y="8217"/>
                      <a:pt x="5022" y="7982"/>
                      <a:pt x="4934" y="7762"/>
                    </a:cubicBezTo>
                    <a:cubicBezTo>
                      <a:pt x="4891" y="7659"/>
                      <a:pt x="4797" y="7579"/>
                      <a:pt x="4691" y="7535"/>
                    </a:cubicBezTo>
                    <a:cubicBezTo>
                      <a:pt x="4637" y="7412"/>
                      <a:pt x="4580" y="7292"/>
                      <a:pt x="4520" y="7175"/>
                    </a:cubicBezTo>
                    <a:cubicBezTo>
                      <a:pt x="4431" y="7014"/>
                      <a:pt x="4350" y="6846"/>
                      <a:pt x="4258" y="6688"/>
                    </a:cubicBezTo>
                    <a:cubicBezTo>
                      <a:pt x="4078" y="6379"/>
                      <a:pt x="3896" y="6074"/>
                      <a:pt x="3722" y="5763"/>
                    </a:cubicBezTo>
                    <a:cubicBezTo>
                      <a:pt x="3589" y="5529"/>
                      <a:pt x="3458" y="5295"/>
                      <a:pt x="3333" y="5056"/>
                    </a:cubicBezTo>
                    <a:cubicBezTo>
                      <a:pt x="3329" y="5047"/>
                      <a:pt x="3324" y="5037"/>
                      <a:pt x="3318" y="5027"/>
                    </a:cubicBezTo>
                    <a:cubicBezTo>
                      <a:pt x="3233" y="4860"/>
                      <a:pt x="3151" y="4694"/>
                      <a:pt x="3066" y="4525"/>
                    </a:cubicBezTo>
                    <a:cubicBezTo>
                      <a:pt x="3029" y="4452"/>
                      <a:pt x="2990" y="4378"/>
                      <a:pt x="2954" y="4304"/>
                    </a:cubicBezTo>
                    <a:cubicBezTo>
                      <a:pt x="2899" y="4192"/>
                      <a:pt x="2850" y="4076"/>
                      <a:pt x="2790" y="3965"/>
                    </a:cubicBezTo>
                    <a:cubicBezTo>
                      <a:pt x="2786" y="3959"/>
                      <a:pt x="2785" y="3954"/>
                      <a:pt x="2782" y="3949"/>
                    </a:cubicBezTo>
                    <a:cubicBezTo>
                      <a:pt x="2781" y="3949"/>
                      <a:pt x="2781" y="3949"/>
                      <a:pt x="2781" y="3950"/>
                    </a:cubicBezTo>
                    <a:cubicBezTo>
                      <a:pt x="2761" y="3914"/>
                      <a:pt x="2741" y="3880"/>
                      <a:pt x="2717" y="3847"/>
                    </a:cubicBezTo>
                    <a:cubicBezTo>
                      <a:pt x="2670" y="3782"/>
                      <a:pt x="2603" y="3733"/>
                      <a:pt x="2527" y="3710"/>
                    </a:cubicBezTo>
                    <a:cubicBezTo>
                      <a:pt x="2490" y="3629"/>
                      <a:pt x="2452" y="3548"/>
                      <a:pt x="2411" y="3468"/>
                    </a:cubicBezTo>
                    <a:cubicBezTo>
                      <a:pt x="2261" y="3155"/>
                      <a:pt x="2107" y="2840"/>
                      <a:pt x="1954" y="2528"/>
                    </a:cubicBezTo>
                    <a:cubicBezTo>
                      <a:pt x="1825" y="2260"/>
                      <a:pt x="1696" y="1993"/>
                      <a:pt x="1568" y="1724"/>
                    </a:cubicBezTo>
                    <a:cubicBezTo>
                      <a:pt x="1505" y="1571"/>
                      <a:pt x="1441" y="1417"/>
                      <a:pt x="1372" y="1264"/>
                    </a:cubicBezTo>
                    <a:cubicBezTo>
                      <a:pt x="1374" y="1227"/>
                      <a:pt x="1372" y="1191"/>
                      <a:pt x="1365" y="1155"/>
                    </a:cubicBezTo>
                    <a:cubicBezTo>
                      <a:pt x="1321" y="908"/>
                      <a:pt x="1259" y="668"/>
                      <a:pt x="1160" y="432"/>
                    </a:cubicBezTo>
                    <a:cubicBezTo>
                      <a:pt x="1069" y="219"/>
                      <a:pt x="940" y="24"/>
                      <a:pt x="686" y="4"/>
                    </a:cubicBezTo>
                    <a:cubicBezTo>
                      <a:pt x="675" y="2"/>
                      <a:pt x="666" y="1"/>
                      <a:pt x="653"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1684;p43">
                <a:extLst>
                  <a:ext uri="{FF2B5EF4-FFF2-40B4-BE49-F238E27FC236}">
                    <a16:creationId xmlns:a16="http://schemas.microsoft.com/office/drawing/2014/main" xmlns="" id="{2BF9E1E7-AA8C-43AD-8B8A-BEF1E252D02F}"/>
                  </a:ext>
                </a:extLst>
              </p:cNvPr>
              <p:cNvSpPr/>
              <p:nvPr/>
            </p:nvSpPr>
            <p:spPr>
              <a:xfrm>
                <a:off x="2650600" y="823875"/>
                <a:ext cx="55475" cy="216500"/>
              </a:xfrm>
              <a:custGeom>
                <a:avLst/>
                <a:gdLst/>
                <a:ahLst/>
                <a:cxnLst/>
                <a:rect l="l" t="t" r="r" b="b"/>
                <a:pathLst>
                  <a:path w="2219" h="8660" extrusionOk="0">
                    <a:moveTo>
                      <a:pt x="1737" y="1"/>
                    </a:moveTo>
                    <a:cubicBezTo>
                      <a:pt x="1734" y="1"/>
                      <a:pt x="1732" y="1"/>
                      <a:pt x="1730" y="1"/>
                    </a:cubicBezTo>
                    <a:cubicBezTo>
                      <a:pt x="1479" y="1"/>
                      <a:pt x="1279" y="199"/>
                      <a:pt x="1258" y="450"/>
                    </a:cubicBezTo>
                    <a:lnTo>
                      <a:pt x="1258" y="448"/>
                    </a:lnTo>
                    <a:cubicBezTo>
                      <a:pt x="1199" y="1194"/>
                      <a:pt x="1143" y="1943"/>
                      <a:pt x="1082" y="2692"/>
                    </a:cubicBezTo>
                    <a:cubicBezTo>
                      <a:pt x="1048" y="3084"/>
                      <a:pt x="1019" y="3477"/>
                      <a:pt x="970" y="3870"/>
                    </a:cubicBezTo>
                    <a:cubicBezTo>
                      <a:pt x="940" y="4131"/>
                      <a:pt x="902" y="4392"/>
                      <a:pt x="861" y="4653"/>
                    </a:cubicBezTo>
                    <a:cubicBezTo>
                      <a:pt x="683" y="4675"/>
                      <a:pt x="510" y="4790"/>
                      <a:pt x="465" y="4970"/>
                    </a:cubicBezTo>
                    <a:cubicBezTo>
                      <a:pt x="329" y="5534"/>
                      <a:pt x="244" y="6102"/>
                      <a:pt x="189" y="6678"/>
                    </a:cubicBezTo>
                    <a:cubicBezTo>
                      <a:pt x="170" y="6850"/>
                      <a:pt x="156" y="7021"/>
                      <a:pt x="142" y="7194"/>
                    </a:cubicBezTo>
                    <a:cubicBezTo>
                      <a:pt x="135" y="7237"/>
                      <a:pt x="127" y="7281"/>
                      <a:pt x="119" y="7325"/>
                    </a:cubicBezTo>
                    <a:cubicBezTo>
                      <a:pt x="88" y="7508"/>
                      <a:pt x="62" y="7695"/>
                      <a:pt x="44" y="7880"/>
                    </a:cubicBezTo>
                    <a:cubicBezTo>
                      <a:pt x="38" y="7905"/>
                      <a:pt x="33" y="7930"/>
                      <a:pt x="28" y="7956"/>
                    </a:cubicBezTo>
                    <a:cubicBezTo>
                      <a:pt x="8" y="8057"/>
                      <a:pt x="0" y="8148"/>
                      <a:pt x="29" y="8242"/>
                    </a:cubicBezTo>
                    <a:cubicBezTo>
                      <a:pt x="45" y="8382"/>
                      <a:pt x="123" y="8508"/>
                      <a:pt x="241" y="8585"/>
                    </a:cubicBezTo>
                    <a:cubicBezTo>
                      <a:pt x="317" y="8633"/>
                      <a:pt x="413" y="8659"/>
                      <a:pt x="508" y="8659"/>
                    </a:cubicBezTo>
                    <a:cubicBezTo>
                      <a:pt x="622" y="8659"/>
                      <a:pt x="734" y="8622"/>
                      <a:pt x="810" y="8540"/>
                    </a:cubicBezTo>
                    <a:cubicBezTo>
                      <a:pt x="876" y="8471"/>
                      <a:pt x="925" y="8416"/>
                      <a:pt x="953" y="8323"/>
                    </a:cubicBezTo>
                    <a:cubicBezTo>
                      <a:pt x="980" y="8246"/>
                      <a:pt x="986" y="8148"/>
                      <a:pt x="998" y="8067"/>
                    </a:cubicBezTo>
                    <a:cubicBezTo>
                      <a:pt x="999" y="8051"/>
                      <a:pt x="1001" y="8038"/>
                      <a:pt x="1003" y="8024"/>
                    </a:cubicBezTo>
                    <a:cubicBezTo>
                      <a:pt x="1070" y="7811"/>
                      <a:pt x="1126" y="7594"/>
                      <a:pt x="1185" y="7380"/>
                    </a:cubicBezTo>
                    <a:cubicBezTo>
                      <a:pt x="1274" y="7064"/>
                      <a:pt x="1356" y="6749"/>
                      <a:pt x="1437" y="6433"/>
                    </a:cubicBezTo>
                    <a:cubicBezTo>
                      <a:pt x="1599" y="5806"/>
                      <a:pt x="1727" y="5166"/>
                      <a:pt x="1827" y="4523"/>
                    </a:cubicBezTo>
                    <a:cubicBezTo>
                      <a:pt x="1925" y="3881"/>
                      <a:pt x="1978" y="3239"/>
                      <a:pt x="2033" y="2598"/>
                    </a:cubicBezTo>
                    <a:cubicBezTo>
                      <a:pt x="2092" y="1897"/>
                      <a:pt x="2142" y="1195"/>
                      <a:pt x="2198" y="493"/>
                    </a:cubicBezTo>
                    <a:cubicBezTo>
                      <a:pt x="2219" y="237"/>
                      <a:pt x="1999" y="13"/>
                      <a:pt x="1750" y="1"/>
                    </a:cubicBezTo>
                    <a:cubicBezTo>
                      <a:pt x="1745" y="1"/>
                      <a:pt x="1741" y="1"/>
                      <a:pt x="1737"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1685;p43">
                <a:extLst>
                  <a:ext uri="{FF2B5EF4-FFF2-40B4-BE49-F238E27FC236}">
                    <a16:creationId xmlns:a16="http://schemas.microsoft.com/office/drawing/2014/main" xmlns="" id="{1FDE30F8-ED98-4F3B-AC8D-F5B8E7217091}"/>
                  </a:ext>
                </a:extLst>
              </p:cNvPr>
              <p:cNvSpPr/>
              <p:nvPr/>
            </p:nvSpPr>
            <p:spPr>
              <a:xfrm>
                <a:off x="3738900" y="3112775"/>
                <a:ext cx="1545750" cy="611625"/>
              </a:xfrm>
              <a:custGeom>
                <a:avLst/>
                <a:gdLst/>
                <a:ahLst/>
                <a:cxnLst/>
                <a:rect l="l" t="t" r="r" b="b"/>
                <a:pathLst>
                  <a:path w="61830" h="24465" extrusionOk="0">
                    <a:moveTo>
                      <a:pt x="60917" y="8588"/>
                    </a:moveTo>
                    <a:cubicBezTo>
                      <a:pt x="60917" y="8589"/>
                      <a:pt x="60917" y="8590"/>
                      <a:pt x="60916" y="8590"/>
                    </a:cubicBezTo>
                    <a:lnTo>
                      <a:pt x="60916" y="8590"/>
                    </a:lnTo>
                    <a:cubicBezTo>
                      <a:pt x="60917" y="8590"/>
                      <a:pt x="60917" y="8589"/>
                      <a:pt x="60917" y="8588"/>
                    </a:cubicBezTo>
                    <a:close/>
                    <a:moveTo>
                      <a:pt x="55624" y="1"/>
                    </a:moveTo>
                    <a:cubicBezTo>
                      <a:pt x="55250" y="1"/>
                      <a:pt x="54878" y="33"/>
                      <a:pt x="54509" y="97"/>
                    </a:cubicBezTo>
                    <a:cubicBezTo>
                      <a:pt x="54397" y="117"/>
                      <a:pt x="54285" y="144"/>
                      <a:pt x="54176" y="172"/>
                    </a:cubicBezTo>
                    <a:lnTo>
                      <a:pt x="53944" y="226"/>
                    </a:lnTo>
                    <a:cubicBezTo>
                      <a:pt x="53787" y="261"/>
                      <a:pt x="53629" y="292"/>
                      <a:pt x="53470" y="324"/>
                    </a:cubicBezTo>
                    <a:lnTo>
                      <a:pt x="53254" y="368"/>
                    </a:lnTo>
                    <a:lnTo>
                      <a:pt x="52858" y="450"/>
                    </a:lnTo>
                    <a:cubicBezTo>
                      <a:pt x="52572" y="512"/>
                      <a:pt x="52283" y="573"/>
                      <a:pt x="51993" y="607"/>
                    </a:cubicBezTo>
                    <a:cubicBezTo>
                      <a:pt x="51776" y="628"/>
                      <a:pt x="51556" y="644"/>
                      <a:pt x="51336" y="657"/>
                    </a:cubicBezTo>
                    <a:lnTo>
                      <a:pt x="51208" y="661"/>
                    </a:lnTo>
                    <a:cubicBezTo>
                      <a:pt x="51105" y="661"/>
                      <a:pt x="51002" y="661"/>
                      <a:pt x="50904" y="665"/>
                    </a:cubicBezTo>
                    <a:cubicBezTo>
                      <a:pt x="50774" y="669"/>
                      <a:pt x="50675" y="673"/>
                      <a:pt x="50585" y="703"/>
                    </a:cubicBezTo>
                    <a:cubicBezTo>
                      <a:pt x="50472" y="728"/>
                      <a:pt x="50374" y="797"/>
                      <a:pt x="50311" y="894"/>
                    </a:cubicBezTo>
                    <a:cubicBezTo>
                      <a:pt x="50250" y="990"/>
                      <a:pt x="50229" y="1107"/>
                      <a:pt x="50251" y="1219"/>
                    </a:cubicBezTo>
                    <a:cubicBezTo>
                      <a:pt x="50283" y="1342"/>
                      <a:pt x="50349" y="1415"/>
                      <a:pt x="50442" y="1490"/>
                    </a:cubicBezTo>
                    <a:cubicBezTo>
                      <a:pt x="50534" y="1568"/>
                      <a:pt x="50671" y="1579"/>
                      <a:pt x="50791" y="1588"/>
                    </a:cubicBezTo>
                    <a:lnTo>
                      <a:pt x="50991" y="1610"/>
                    </a:lnTo>
                    <a:lnTo>
                      <a:pt x="51145" y="1631"/>
                    </a:lnTo>
                    <a:cubicBezTo>
                      <a:pt x="51228" y="1649"/>
                      <a:pt x="51321" y="1664"/>
                      <a:pt x="51408" y="1675"/>
                    </a:cubicBezTo>
                    <a:cubicBezTo>
                      <a:pt x="51927" y="1781"/>
                      <a:pt x="52444" y="1947"/>
                      <a:pt x="52943" y="2108"/>
                    </a:cubicBezTo>
                    <a:lnTo>
                      <a:pt x="53139" y="2171"/>
                    </a:lnTo>
                    <a:cubicBezTo>
                      <a:pt x="53646" y="2330"/>
                      <a:pt x="54172" y="2495"/>
                      <a:pt x="54666" y="2717"/>
                    </a:cubicBezTo>
                    <a:cubicBezTo>
                      <a:pt x="55184" y="2981"/>
                      <a:pt x="55704" y="3329"/>
                      <a:pt x="56301" y="3810"/>
                    </a:cubicBezTo>
                    <a:cubicBezTo>
                      <a:pt x="56594" y="4078"/>
                      <a:pt x="56859" y="4375"/>
                      <a:pt x="57092" y="4696"/>
                    </a:cubicBezTo>
                    <a:cubicBezTo>
                      <a:pt x="57220" y="4890"/>
                      <a:pt x="57329" y="5095"/>
                      <a:pt x="57418" y="5311"/>
                    </a:cubicBezTo>
                    <a:cubicBezTo>
                      <a:pt x="57478" y="5513"/>
                      <a:pt x="57521" y="5720"/>
                      <a:pt x="57548" y="5929"/>
                    </a:cubicBezTo>
                    <a:cubicBezTo>
                      <a:pt x="57563" y="6115"/>
                      <a:pt x="57561" y="6300"/>
                      <a:pt x="57544" y="6485"/>
                    </a:cubicBezTo>
                    <a:cubicBezTo>
                      <a:pt x="57479" y="6750"/>
                      <a:pt x="57375" y="6992"/>
                      <a:pt x="57282" y="7193"/>
                    </a:cubicBezTo>
                    <a:cubicBezTo>
                      <a:pt x="57155" y="7439"/>
                      <a:pt x="56999" y="7669"/>
                      <a:pt x="56780" y="7945"/>
                    </a:cubicBezTo>
                    <a:cubicBezTo>
                      <a:pt x="56497" y="8257"/>
                      <a:pt x="56246" y="8495"/>
                      <a:pt x="55985" y="8697"/>
                    </a:cubicBezTo>
                    <a:cubicBezTo>
                      <a:pt x="55578" y="8934"/>
                      <a:pt x="55147" y="9103"/>
                      <a:pt x="54781" y="9235"/>
                    </a:cubicBezTo>
                    <a:lnTo>
                      <a:pt x="54208" y="9427"/>
                    </a:lnTo>
                    <a:cubicBezTo>
                      <a:pt x="53624" y="9621"/>
                      <a:pt x="53020" y="9821"/>
                      <a:pt x="52438" y="10069"/>
                    </a:cubicBezTo>
                    <a:cubicBezTo>
                      <a:pt x="52258" y="10146"/>
                      <a:pt x="52083" y="10226"/>
                      <a:pt x="51905" y="10311"/>
                    </a:cubicBezTo>
                    <a:cubicBezTo>
                      <a:pt x="51692" y="10413"/>
                      <a:pt x="51497" y="10548"/>
                      <a:pt x="51301" y="10685"/>
                    </a:cubicBezTo>
                    <a:cubicBezTo>
                      <a:pt x="51070" y="10843"/>
                      <a:pt x="50884" y="11020"/>
                      <a:pt x="50668" y="11280"/>
                    </a:cubicBezTo>
                    <a:cubicBezTo>
                      <a:pt x="50455" y="11533"/>
                      <a:pt x="50319" y="11830"/>
                      <a:pt x="50178" y="12196"/>
                    </a:cubicBezTo>
                    <a:cubicBezTo>
                      <a:pt x="50089" y="12442"/>
                      <a:pt x="50049" y="12702"/>
                      <a:pt x="50060" y="12963"/>
                    </a:cubicBezTo>
                    <a:cubicBezTo>
                      <a:pt x="50067" y="13127"/>
                      <a:pt x="50096" y="13282"/>
                      <a:pt x="50156" y="13486"/>
                    </a:cubicBezTo>
                    <a:cubicBezTo>
                      <a:pt x="50379" y="14245"/>
                      <a:pt x="50918" y="14919"/>
                      <a:pt x="51853" y="15608"/>
                    </a:cubicBezTo>
                    <a:cubicBezTo>
                      <a:pt x="52145" y="15826"/>
                      <a:pt x="52446" y="16030"/>
                      <a:pt x="52748" y="16233"/>
                    </a:cubicBezTo>
                    <a:cubicBezTo>
                      <a:pt x="53118" y="16483"/>
                      <a:pt x="53487" y="16732"/>
                      <a:pt x="53842" y="17007"/>
                    </a:cubicBezTo>
                    <a:cubicBezTo>
                      <a:pt x="53943" y="17098"/>
                      <a:pt x="54038" y="17196"/>
                      <a:pt x="54126" y="17300"/>
                    </a:cubicBezTo>
                    <a:cubicBezTo>
                      <a:pt x="54075" y="17315"/>
                      <a:pt x="54024" y="17335"/>
                      <a:pt x="53976" y="17358"/>
                    </a:cubicBezTo>
                    <a:cubicBezTo>
                      <a:pt x="53716" y="17433"/>
                      <a:pt x="53449" y="17489"/>
                      <a:pt x="53181" y="17525"/>
                    </a:cubicBezTo>
                    <a:cubicBezTo>
                      <a:pt x="53117" y="17528"/>
                      <a:pt x="53050" y="17530"/>
                      <a:pt x="52985" y="17530"/>
                    </a:cubicBezTo>
                    <a:cubicBezTo>
                      <a:pt x="52510" y="17530"/>
                      <a:pt x="52025" y="17451"/>
                      <a:pt x="51598" y="17383"/>
                    </a:cubicBezTo>
                    <a:cubicBezTo>
                      <a:pt x="50979" y="17257"/>
                      <a:pt x="50442" y="17111"/>
                      <a:pt x="49958" y="16939"/>
                    </a:cubicBezTo>
                    <a:cubicBezTo>
                      <a:pt x="49462" y="16765"/>
                      <a:pt x="48977" y="16572"/>
                      <a:pt x="48513" y="16362"/>
                    </a:cubicBezTo>
                    <a:lnTo>
                      <a:pt x="47460" y="15860"/>
                    </a:lnTo>
                    <a:cubicBezTo>
                      <a:pt x="47171" y="15720"/>
                      <a:pt x="46886" y="15568"/>
                      <a:pt x="46601" y="15415"/>
                    </a:cubicBezTo>
                    <a:lnTo>
                      <a:pt x="46286" y="15247"/>
                    </a:lnTo>
                    <a:cubicBezTo>
                      <a:pt x="45689" y="14932"/>
                      <a:pt x="45095" y="14612"/>
                      <a:pt x="44499" y="14292"/>
                    </a:cubicBezTo>
                    <a:lnTo>
                      <a:pt x="44120" y="14088"/>
                    </a:lnTo>
                    <a:cubicBezTo>
                      <a:pt x="43367" y="13684"/>
                      <a:pt x="42614" y="13286"/>
                      <a:pt x="41847" y="12916"/>
                    </a:cubicBezTo>
                    <a:cubicBezTo>
                      <a:pt x="41082" y="12548"/>
                      <a:pt x="40311" y="12197"/>
                      <a:pt x="39542" y="11850"/>
                    </a:cubicBezTo>
                    <a:lnTo>
                      <a:pt x="39391" y="11782"/>
                    </a:lnTo>
                    <a:lnTo>
                      <a:pt x="38158" y="11209"/>
                    </a:lnTo>
                    <a:cubicBezTo>
                      <a:pt x="37717" y="11012"/>
                      <a:pt x="37273" y="10831"/>
                      <a:pt x="36824" y="10651"/>
                    </a:cubicBezTo>
                    <a:cubicBezTo>
                      <a:pt x="35937" y="10288"/>
                      <a:pt x="35040" y="9954"/>
                      <a:pt x="34142" y="9620"/>
                    </a:cubicBezTo>
                    <a:cubicBezTo>
                      <a:pt x="33865" y="9519"/>
                      <a:pt x="33594" y="9412"/>
                      <a:pt x="33325" y="9302"/>
                    </a:cubicBezTo>
                    <a:lnTo>
                      <a:pt x="32827" y="9106"/>
                    </a:lnTo>
                    <a:cubicBezTo>
                      <a:pt x="32369" y="8927"/>
                      <a:pt x="31899" y="8772"/>
                      <a:pt x="31432" y="8621"/>
                    </a:cubicBezTo>
                    <a:lnTo>
                      <a:pt x="30699" y="8383"/>
                    </a:lnTo>
                    <a:cubicBezTo>
                      <a:pt x="30091" y="8183"/>
                      <a:pt x="29461" y="7974"/>
                      <a:pt x="28829" y="7814"/>
                    </a:cubicBezTo>
                    <a:lnTo>
                      <a:pt x="28666" y="7771"/>
                    </a:lnTo>
                    <a:cubicBezTo>
                      <a:pt x="28343" y="7686"/>
                      <a:pt x="28021" y="7600"/>
                      <a:pt x="27695" y="7534"/>
                    </a:cubicBezTo>
                    <a:cubicBezTo>
                      <a:pt x="27335" y="7461"/>
                      <a:pt x="26972" y="7406"/>
                      <a:pt x="26608" y="7349"/>
                    </a:cubicBezTo>
                    <a:lnTo>
                      <a:pt x="26432" y="7323"/>
                    </a:lnTo>
                    <a:cubicBezTo>
                      <a:pt x="25646" y="7197"/>
                      <a:pt x="24856" y="7086"/>
                      <a:pt x="24067" y="6984"/>
                    </a:cubicBezTo>
                    <a:cubicBezTo>
                      <a:pt x="23233" y="6872"/>
                      <a:pt x="22391" y="6847"/>
                      <a:pt x="21680" y="6836"/>
                    </a:cubicBezTo>
                    <a:lnTo>
                      <a:pt x="21353" y="6835"/>
                    </a:lnTo>
                    <a:cubicBezTo>
                      <a:pt x="20590" y="6835"/>
                      <a:pt x="19823" y="6869"/>
                      <a:pt x="19072" y="6936"/>
                    </a:cubicBezTo>
                    <a:cubicBezTo>
                      <a:pt x="19067" y="6936"/>
                      <a:pt x="19016" y="6945"/>
                      <a:pt x="19016" y="6950"/>
                    </a:cubicBezTo>
                    <a:cubicBezTo>
                      <a:pt x="19016" y="6955"/>
                      <a:pt x="18972" y="6963"/>
                      <a:pt x="18976" y="6963"/>
                    </a:cubicBezTo>
                    <a:cubicBezTo>
                      <a:pt x="18511" y="6985"/>
                      <a:pt x="18047" y="7035"/>
                      <a:pt x="17588" y="7112"/>
                    </a:cubicBezTo>
                    <a:cubicBezTo>
                      <a:pt x="17072" y="7202"/>
                      <a:pt x="16608" y="7401"/>
                      <a:pt x="16219" y="7583"/>
                    </a:cubicBezTo>
                    <a:cubicBezTo>
                      <a:pt x="15517" y="7908"/>
                      <a:pt x="14968" y="8399"/>
                      <a:pt x="14674" y="8965"/>
                    </a:cubicBezTo>
                    <a:cubicBezTo>
                      <a:pt x="14549" y="9202"/>
                      <a:pt x="14443" y="9444"/>
                      <a:pt x="14340" y="9695"/>
                    </a:cubicBezTo>
                    <a:cubicBezTo>
                      <a:pt x="14252" y="9916"/>
                      <a:pt x="14197" y="10178"/>
                      <a:pt x="14170" y="10520"/>
                    </a:cubicBezTo>
                    <a:cubicBezTo>
                      <a:pt x="14160" y="10633"/>
                      <a:pt x="14176" y="10752"/>
                      <a:pt x="14189" y="10865"/>
                    </a:cubicBezTo>
                    <a:cubicBezTo>
                      <a:pt x="14197" y="10966"/>
                      <a:pt x="14215" y="11067"/>
                      <a:pt x="14244" y="11163"/>
                    </a:cubicBezTo>
                    <a:cubicBezTo>
                      <a:pt x="14283" y="11310"/>
                      <a:pt x="14317" y="11412"/>
                      <a:pt x="14354" y="11518"/>
                    </a:cubicBezTo>
                    <a:cubicBezTo>
                      <a:pt x="14439" y="11763"/>
                      <a:pt x="14536" y="12000"/>
                      <a:pt x="14634" y="12239"/>
                    </a:cubicBezTo>
                    <a:cubicBezTo>
                      <a:pt x="14695" y="12386"/>
                      <a:pt x="14764" y="12528"/>
                      <a:pt x="14844" y="12665"/>
                    </a:cubicBezTo>
                    <a:lnTo>
                      <a:pt x="14934" y="12834"/>
                    </a:lnTo>
                    <a:cubicBezTo>
                      <a:pt x="15045" y="13043"/>
                      <a:pt x="15180" y="13239"/>
                      <a:pt x="15317" y="13433"/>
                    </a:cubicBezTo>
                    <a:cubicBezTo>
                      <a:pt x="15579" y="13815"/>
                      <a:pt x="15891" y="14162"/>
                      <a:pt x="16195" y="14501"/>
                    </a:cubicBezTo>
                    <a:cubicBezTo>
                      <a:pt x="16480" y="14818"/>
                      <a:pt x="16774" y="15147"/>
                      <a:pt x="17025" y="15501"/>
                    </a:cubicBezTo>
                    <a:cubicBezTo>
                      <a:pt x="17115" y="15646"/>
                      <a:pt x="17200" y="15790"/>
                      <a:pt x="17273" y="15936"/>
                    </a:cubicBezTo>
                    <a:cubicBezTo>
                      <a:pt x="17248" y="15994"/>
                      <a:pt x="17204" y="16011"/>
                      <a:pt x="17161" y="16030"/>
                    </a:cubicBezTo>
                    <a:cubicBezTo>
                      <a:pt x="16989" y="16080"/>
                      <a:pt x="16814" y="16114"/>
                      <a:pt x="16638" y="16131"/>
                    </a:cubicBezTo>
                    <a:cubicBezTo>
                      <a:pt x="16476" y="16144"/>
                      <a:pt x="16315" y="16151"/>
                      <a:pt x="16153" y="16151"/>
                    </a:cubicBezTo>
                    <a:cubicBezTo>
                      <a:pt x="16059" y="16151"/>
                      <a:pt x="15964" y="16148"/>
                      <a:pt x="15868" y="16143"/>
                    </a:cubicBezTo>
                    <a:cubicBezTo>
                      <a:pt x="15623" y="16128"/>
                      <a:pt x="15380" y="16094"/>
                      <a:pt x="15140" y="16058"/>
                    </a:cubicBezTo>
                    <a:cubicBezTo>
                      <a:pt x="14813" y="15992"/>
                      <a:pt x="14487" y="15919"/>
                      <a:pt x="14167" y="15830"/>
                    </a:cubicBezTo>
                    <a:lnTo>
                      <a:pt x="13912" y="15762"/>
                    </a:lnTo>
                    <a:cubicBezTo>
                      <a:pt x="13634" y="15688"/>
                      <a:pt x="13358" y="15613"/>
                      <a:pt x="13085" y="15526"/>
                    </a:cubicBezTo>
                    <a:lnTo>
                      <a:pt x="12899" y="15468"/>
                    </a:lnTo>
                    <a:cubicBezTo>
                      <a:pt x="12601" y="15375"/>
                      <a:pt x="12304" y="15281"/>
                      <a:pt x="12013" y="15168"/>
                    </a:cubicBezTo>
                    <a:cubicBezTo>
                      <a:pt x="11679" y="15034"/>
                      <a:pt x="11351" y="14888"/>
                      <a:pt x="11023" y="14739"/>
                    </a:cubicBezTo>
                    <a:lnTo>
                      <a:pt x="11023" y="14737"/>
                    </a:lnTo>
                    <a:cubicBezTo>
                      <a:pt x="10637" y="14558"/>
                      <a:pt x="10252" y="14370"/>
                      <a:pt x="9874" y="14175"/>
                    </a:cubicBezTo>
                    <a:lnTo>
                      <a:pt x="9721" y="14098"/>
                    </a:lnTo>
                    <a:cubicBezTo>
                      <a:pt x="9416" y="13945"/>
                      <a:pt x="9112" y="13792"/>
                      <a:pt x="8814" y="13626"/>
                    </a:cubicBezTo>
                    <a:cubicBezTo>
                      <a:pt x="8127" y="13248"/>
                      <a:pt x="7452" y="12825"/>
                      <a:pt x="6799" y="12414"/>
                    </a:cubicBezTo>
                    <a:lnTo>
                      <a:pt x="6523" y="12242"/>
                    </a:lnTo>
                    <a:cubicBezTo>
                      <a:pt x="5849" y="11824"/>
                      <a:pt x="5133" y="11363"/>
                      <a:pt x="4446" y="10837"/>
                    </a:cubicBezTo>
                    <a:cubicBezTo>
                      <a:pt x="3807" y="10344"/>
                      <a:pt x="3183" y="9830"/>
                      <a:pt x="2568" y="9316"/>
                    </a:cubicBezTo>
                    <a:lnTo>
                      <a:pt x="2460" y="9222"/>
                    </a:lnTo>
                    <a:cubicBezTo>
                      <a:pt x="2128" y="8936"/>
                      <a:pt x="1796" y="8653"/>
                      <a:pt x="1481" y="8344"/>
                    </a:cubicBezTo>
                    <a:cubicBezTo>
                      <a:pt x="1128" y="8006"/>
                      <a:pt x="775" y="7669"/>
                      <a:pt x="432" y="7327"/>
                    </a:cubicBezTo>
                    <a:cubicBezTo>
                      <a:pt x="382" y="7277"/>
                      <a:pt x="315" y="7248"/>
                      <a:pt x="245" y="7247"/>
                    </a:cubicBezTo>
                    <a:cubicBezTo>
                      <a:pt x="185" y="7247"/>
                      <a:pt x="128" y="7269"/>
                      <a:pt x="84" y="7308"/>
                    </a:cubicBezTo>
                    <a:cubicBezTo>
                      <a:pt x="33" y="7357"/>
                      <a:pt x="3" y="7425"/>
                      <a:pt x="3" y="7495"/>
                    </a:cubicBezTo>
                    <a:cubicBezTo>
                      <a:pt x="0" y="7554"/>
                      <a:pt x="22" y="7612"/>
                      <a:pt x="64" y="7653"/>
                    </a:cubicBezTo>
                    <a:lnTo>
                      <a:pt x="280" y="7864"/>
                    </a:lnTo>
                    <a:lnTo>
                      <a:pt x="494" y="8074"/>
                    </a:lnTo>
                    <a:cubicBezTo>
                      <a:pt x="464" y="8166"/>
                      <a:pt x="490" y="8281"/>
                      <a:pt x="560" y="8367"/>
                    </a:cubicBezTo>
                    <a:lnTo>
                      <a:pt x="854" y="8727"/>
                    </a:lnTo>
                    <a:cubicBezTo>
                      <a:pt x="1155" y="9097"/>
                      <a:pt x="1464" y="9477"/>
                      <a:pt x="1806" y="9829"/>
                    </a:cubicBezTo>
                    <a:cubicBezTo>
                      <a:pt x="2225" y="10269"/>
                      <a:pt x="2702" y="10712"/>
                      <a:pt x="3302" y="11220"/>
                    </a:cubicBezTo>
                    <a:lnTo>
                      <a:pt x="3530" y="11413"/>
                    </a:lnTo>
                    <a:lnTo>
                      <a:pt x="3740" y="11591"/>
                    </a:lnTo>
                    <a:lnTo>
                      <a:pt x="3815" y="11656"/>
                    </a:lnTo>
                    <a:cubicBezTo>
                      <a:pt x="4083" y="11892"/>
                      <a:pt x="4349" y="12126"/>
                      <a:pt x="4632" y="12343"/>
                    </a:cubicBezTo>
                    <a:cubicBezTo>
                      <a:pt x="4857" y="12512"/>
                      <a:pt x="5074" y="12695"/>
                      <a:pt x="5288" y="12877"/>
                    </a:cubicBezTo>
                    <a:lnTo>
                      <a:pt x="5616" y="13152"/>
                    </a:lnTo>
                    <a:cubicBezTo>
                      <a:pt x="6296" y="13711"/>
                      <a:pt x="6922" y="14182"/>
                      <a:pt x="7533" y="14586"/>
                    </a:cubicBezTo>
                    <a:cubicBezTo>
                      <a:pt x="8176" y="15013"/>
                      <a:pt x="8873" y="15466"/>
                      <a:pt x="9609" y="15876"/>
                    </a:cubicBezTo>
                    <a:cubicBezTo>
                      <a:pt x="9765" y="15962"/>
                      <a:pt x="9918" y="16054"/>
                      <a:pt x="10074" y="16147"/>
                    </a:cubicBezTo>
                    <a:cubicBezTo>
                      <a:pt x="10277" y="16266"/>
                      <a:pt x="10479" y="16386"/>
                      <a:pt x="10687" y="16496"/>
                    </a:cubicBezTo>
                    <a:cubicBezTo>
                      <a:pt x="10994" y="16658"/>
                      <a:pt x="11315" y="16804"/>
                      <a:pt x="11630" y="16952"/>
                    </a:cubicBezTo>
                    <a:lnTo>
                      <a:pt x="11756" y="17009"/>
                    </a:lnTo>
                    <a:lnTo>
                      <a:pt x="12257" y="17259"/>
                    </a:lnTo>
                    <a:cubicBezTo>
                      <a:pt x="12509" y="17387"/>
                      <a:pt x="12763" y="17517"/>
                      <a:pt x="13023" y="17633"/>
                    </a:cubicBezTo>
                    <a:cubicBezTo>
                      <a:pt x="13307" y="17761"/>
                      <a:pt x="13594" y="17868"/>
                      <a:pt x="13886" y="17976"/>
                    </a:cubicBezTo>
                    <a:lnTo>
                      <a:pt x="14121" y="18064"/>
                    </a:lnTo>
                    <a:cubicBezTo>
                      <a:pt x="14477" y="18199"/>
                      <a:pt x="14826" y="18351"/>
                      <a:pt x="15176" y="18505"/>
                    </a:cubicBezTo>
                    <a:lnTo>
                      <a:pt x="15358" y="18585"/>
                    </a:lnTo>
                    <a:cubicBezTo>
                      <a:pt x="15734" y="18752"/>
                      <a:pt x="16124" y="18887"/>
                      <a:pt x="16524" y="18987"/>
                    </a:cubicBezTo>
                    <a:cubicBezTo>
                      <a:pt x="16655" y="19019"/>
                      <a:pt x="16787" y="19045"/>
                      <a:pt x="16919" y="19070"/>
                    </a:cubicBezTo>
                    <a:lnTo>
                      <a:pt x="17066" y="19101"/>
                    </a:lnTo>
                    <a:cubicBezTo>
                      <a:pt x="17248" y="19135"/>
                      <a:pt x="17429" y="19178"/>
                      <a:pt x="17608" y="19219"/>
                    </a:cubicBezTo>
                    <a:lnTo>
                      <a:pt x="17745" y="19250"/>
                    </a:lnTo>
                    <a:cubicBezTo>
                      <a:pt x="18149" y="19343"/>
                      <a:pt x="18557" y="19430"/>
                      <a:pt x="18965" y="19508"/>
                    </a:cubicBezTo>
                    <a:cubicBezTo>
                      <a:pt x="19771" y="19670"/>
                      <a:pt x="20641" y="19827"/>
                      <a:pt x="21516" y="19883"/>
                    </a:cubicBezTo>
                    <a:cubicBezTo>
                      <a:pt x="22020" y="19915"/>
                      <a:pt x="22523" y="19934"/>
                      <a:pt x="23026" y="19936"/>
                    </a:cubicBezTo>
                    <a:cubicBezTo>
                      <a:pt x="23290" y="19935"/>
                      <a:pt x="23553" y="19910"/>
                      <a:pt x="23812" y="19865"/>
                    </a:cubicBezTo>
                    <a:cubicBezTo>
                      <a:pt x="24018" y="19828"/>
                      <a:pt x="24222" y="19757"/>
                      <a:pt x="24417" y="19683"/>
                    </a:cubicBezTo>
                    <a:cubicBezTo>
                      <a:pt x="24619" y="19617"/>
                      <a:pt x="24820" y="19563"/>
                      <a:pt x="25024" y="19508"/>
                    </a:cubicBezTo>
                    <a:lnTo>
                      <a:pt x="25394" y="19404"/>
                    </a:lnTo>
                    <a:cubicBezTo>
                      <a:pt x="25764" y="19295"/>
                      <a:pt x="26117" y="19149"/>
                      <a:pt x="26506" y="18986"/>
                    </a:cubicBezTo>
                    <a:lnTo>
                      <a:pt x="26744" y="18891"/>
                    </a:lnTo>
                    <a:cubicBezTo>
                      <a:pt x="27016" y="18782"/>
                      <a:pt x="27287" y="18674"/>
                      <a:pt x="27547" y="18534"/>
                    </a:cubicBezTo>
                    <a:cubicBezTo>
                      <a:pt x="27674" y="18464"/>
                      <a:pt x="27795" y="18382"/>
                      <a:pt x="27908" y="18291"/>
                    </a:cubicBezTo>
                    <a:cubicBezTo>
                      <a:pt x="27940" y="18304"/>
                      <a:pt x="27975" y="18312"/>
                      <a:pt x="28010" y="18312"/>
                    </a:cubicBezTo>
                    <a:cubicBezTo>
                      <a:pt x="28013" y="18312"/>
                      <a:pt x="28016" y="18312"/>
                      <a:pt x="28019" y="18311"/>
                    </a:cubicBezTo>
                    <a:lnTo>
                      <a:pt x="28021" y="18311"/>
                    </a:lnTo>
                    <a:cubicBezTo>
                      <a:pt x="28190" y="18311"/>
                      <a:pt x="28317" y="18263"/>
                      <a:pt x="28461" y="18156"/>
                    </a:cubicBezTo>
                    <a:lnTo>
                      <a:pt x="28586" y="18059"/>
                    </a:lnTo>
                    <a:lnTo>
                      <a:pt x="28680" y="17981"/>
                    </a:lnTo>
                    <a:lnTo>
                      <a:pt x="28684" y="17989"/>
                    </a:lnTo>
                    <a:cubicBezTo>
                      <a:pt x="28729" y="17959"/>
                      <a:pt x="28773" y="17930"/>
                      <a:pt x="28814" y="17898"/>
                    </a:cubicBezTo>
                    <a:cubicBezTo>
                      <a:pt x="28936" y="17811"/>
                      <a:pt x="29029" y="17708"/>
                      <a:pt x="29139" y="17570"/>
                    </a:cubicBezTo>
                    <a:cubicBezTo>
                      <a:pt x="29183" y="17491"/>
                      <a:pt x="29220" y="17415"/>
                      <a:pt x="29257" y="17332"/>
                    </a:cubicBezTo>
                    <a:cubicBezTo>
                      <a:pt x="29280" y="17251"/>
                      <a:pt x="29297" y="17168"/>
                      <a:pt x="29309" y="17084"/>
                    </a:cubicBezTo>
                    <a:cubicBezTo>
                      <a:pt x="29314" y="16973"/>
                      <a:pt x="29309" y="16860"/>
                      <a:pt x="29296" y="16749"/>
                    </a:cubicBezTo>
                    <a:cubicBezTo>
                      <a:pt x="29270" y="16460"/>
                      <a:pt x="29165" y="16183"/>
                      <a:pt x="28991" y="15951"/>
                    </a:cubicBezTo>
                    <a:cubicBezTo>
                      <a:pt x="28841" y="15745"/>
                      <a:pt x="28627" y="15598"/>
                      <a:pt x="28416" y="15453"/>
                    </a:cubicBezTo>
                    <a:lnTo>
                      <a:pt x="28245" y="15331"/>
                    </a:lnTo>
                    <a:cubicBezTo>
                      <a:pt x="28036" y="15185"/>
                      <a:pt x="27834" y="15028"/>
                      <a:pt x="27640" y="14866"/>
                    </a:cubicBezTo>
                    <a:cubicBezTo>
                      <a:pt x="27625" y="14852"/>
                      <a:pt x="27608" y="14841"/>
                      <a:pt x="27590" y="14832"/>
                    </a:cubicBezTo>
                    <a:lnTo>
                      <a:pt x="27589" y="14832"/>
                    </a:lnTo>
                    <a:lnTo>
                      <a:pt x="27587" y="14833"/>
                    </a:lnTo>
                    <a:cubicBezTo>
                      <a:pt x="27574" y="14826"/>
                      <a:pt x="27561" y="14818"/>
                      <a:pt x="27549" y="14809"/>
                    </a:cubicBezTo>
                    <a:lnTo>
                      <a:pt x="27432" y="14686"/>
                    </a:lnTo>
                    <a:lnTo>
                      <a:pt x="27309" y="14579"/>
                    </a:lnTo>
                    <a:lnTo>
                      <a:pt x="27207" y="14500"/>
                    </a:lnTo>
                    <a:lnTo>
                      <a:pt x="27216" y="14500"/>
                    </a:lnTo>
                    <a:cubicBezTo>
                      <a:pt x="27224" y="14438"/>
                      <a:pt x="27241" y="14379"/>
                      <a:pt x="27267" y="14323"/>
                    </a:cubicBezTo>
                    <a:cubicBezTo>
                      <a:pt x="27298" y="14258"/>
                      <a:pt x="27334" y="14194"/>
                      <a:pt x="27373" y="14133"/>
                    </a:cubicBezTo>
                    <a:lnTo>
                      <a:pt x="27489" y="14092"/>
                    </a:lnTo>
                    <a:lnTo>
                      <a:pt x="27585" y="14064"/>
                    </a:lnTo>
                    <a:cubicBezTo>
                      <a:pt x="27819" y="14000"/>
                      <a:pt x="28042" y="13918"/>
                      <a:pt x="28270" y="13835"/>
                    </a:cubicBezTo>
                    <a:cubicBezTo>
                      <a:pt x="28531" y="13749"/>
                      <a:pt x="28757" y="13689"/>
                      <a:pt x="28986" y="13629"/>
                    </a:cubicBezTo>
                    <a:lnTo>
                      <a:pt x="29268" y="13553"/>
                    </a:lnTo>
                    <a:cubicBezTo>
                      <a:pt x="29663" y="13451"/>
                      <a:pt x="30042" y="13310"/>
                      <a:pt x="30429" y="13161"/>
                    </a:cubicBezTo>
                    <a:cubicBezTo>
                      <a:pt x="30722" y="13071"/>
                      <a:pt x="31023" y="13009"/>
                      <a:pt x="31327" y="12979"/>
                    </a:cubicBezTo>
                    <a:cubicBezTo>
                      <a:pt x="31535" y="12963"/>
                      <a:pt x="31748" y="12957"/>
                      <a:pt x="31957" y="12957"/>
                    </a:cubicBezTo>
                    <a:lnTo>
                      <a:pt x="32150" y="12956"/>
                    </a:lnTo>
                    <a:cubicBezTo>
                      <a:pt x="32169" y="12955"/>
                      <a:pt x="32188" y="12955"/>
                      <a:pt x="32207" y="12955"/>
                    </a:cubicBezTo>
                    <a:cubicBezTo>
                      <a:pt x="32377" y="12955"/>
                      <a:pt x="32548" y="12966"/>
                      <a:pt x="32717" y="12986"/>
                    </a:cubicBezTo>
                    <a:cubicBezTo>
                      <a:pt x="32899" y="13022"/>
                      <a:pt x="33080" y="13071"/>
                      <a:pt x="33262" y="13119"/>
                    </a:cubicBezTo>
                    <a:lnTo>
                      <a:pt x="33589" y="13201"/>
                    </a:lnTo>
                    <a:lnTo>
                      <a:pt x="34094" y="13327"/>
                    </a:lnTo>
                    <a:lnTo>
                      <a:pt x="34598" y="13452"/>
                    </a:lnTo>
                    <a:lnTo>
                      <a:pt x="35077" y="13570"/>
                    </a:lnTo>
                    <a:cubicBezTo>
                      <a:pt x="35605" y="13701"/>
                      <a:pt x="36133" y="13831"/>
                      <a:pt x="36654" y="13984"/>
                    </a:cubicBezTo>
                    <a:cubicBezTo>
                      <a:pt x="36834" y="14035"/>
                      <a:pt x="37011" y="14092"/>
                      <a:pt x="37189" y="14148"/>
                    </a:cubicBezTo>
                    <a:cubicBezTo>
                      <a:pt x="37367" y="14203"/>
                      <a:pt x="37546" y="14259"/>
                      <a:pt x="37726" y="14311"/>
                    </a:cubicBezTo>
                    <a:lnTo>
                      <a:pt x="37988" y="14387"/>
                    </a:lnTo>
                    <a:cubicBezTo>
                      <a:pt x="38249" y="14462"/>
                      <a:pt x="38512" y="14536"/>
                      <a:pt x="38768" y="14629"/>
                    </a:cubicBezTo>
                    <a:cubicBezTo>
                      <a:pt x="39026" y="14722"/>
                      <a:pt x="39274" y="14829"/>
                      <a:pt x="39523" y="14940"/>
                    </a:cubicBezTo>
                    <a:lnTo>
                      <a:pt x="39774" y="15049"/>
                    </a:lnTo>
                    <a:cubicBezTo>
                      <a:pt x="40133" y="15199"/>
                      <a:pt x="40486" y="15360"/>
                      <a:pt x="40842" y="15526"/>
                    </a:cubicBezTo>
                    <a:lnTo>
                      <a:pt x="40751" y="15472"/>
                    </a:lnTo>
                    <a:lnTo>
                      <a:pt x="40751" y="15472"/>
                    </a:lnTo>
                    <a:cubicBezTo>
                      <a:pt x="40916" y="15566"/>
                      <a:pt x="41085" y="15654"/>
                      <a:pt x="41252" y="15739"/>
                    </a:cubicBezTo>
                    <a:lnTo>
                      <a:pt x="41689" y="15958"/>
                    </a:lnTo>
                    <a:cubicBezTo>
                      <a:pt x="41850" y="16039"/>
                      <a:pt x="42012" y="16124"/>
                      <a:pt x="42170" y="16208"/>
                    </a:cubicBezTo>
                    <a:lnTo>
                      <a:pt x="42331" y="16285"/>
                    </a:lnTo>
                    <a:cubicBezTo>
                      <a:pt x="42448" y="16341"/>
                      <a:pt x="42567" y="16399"/>
                      <a:pt x="42684" y="16462"/>
                    </a:cubicBezTo>
                    <a:cubicBezTo>
                      <a:pt x="43010" y="16629"/>
                      <a:pt x="43325" y="16813"/>
                      <a:pt x="43642" y="16996"/>
                    </a:cubicBezTo>
                    <a:lnTo>
                      <a:pt x="43949" y="17172"/>
                    </a:lnTo>
                    <a:cubicBezTo>
                      <a:pt x="44193" y="17309"/>
                      <a:pt x="44438" y="17445"/>
                      <a:pt x="44673" y="17595"/>
                    </a:cubicBezTo>
                    <a:lnTo>
                      <a:pt x="45071" y="17849"/>
                    </a:lnTo>
                    <a:cubicBezTo>
                      <a:pt x="45584" y="18178"/>
                      <a:pt x="46114" y="18518"/>
                      <a:pt x="46656" y="18815"/>
                    </a:cubicBezTo>
                    <a:cubicBezTo>
                      <a:pt x="46843" y="18918"/>
                      <a:pt x="47035" y="19012"/>
                      <a:pt x="47233" y="19097"/>
                    </a:cubicBezTo>
                    <a:cubicBezTo>
                      <a:pt x="47327" y="19135"/>
                      <a:pt x="47422" y="19165"/>
                      <a:pt x="47522" y="19190"/>
                    </a:cubicBezTo>
                    <a:cubicBezTo>
                      <a:pt x="47854" y="19288"/>
                      <a:pt x="48080" y="19369"/>
                      <a:pt x="48306" y="19468"/>
                    </a:cubicBezTo>
                    <a:cubicBezTo>
                      <a:pt x="48811" y="19726"/>
                      <a:pt x="49323" y="20068"/>
                      <a:pt x="49871" y="20517"/>
                    </a:cubicBezTo>
                    <a:cubicBezTo>
                      <a:pt x="50134" y="20747"/>
                      <a:pt x="50387" y="20990"/>
                      <a:pt x="50638" y="21233"/>
                    </a:cubicBezTo>
                    <a:cubicBezTo>
                      <a:pt x="50964" y="21544"/>
                      <a:pt x="51287" y="21857"/>
                      <a:pt x="51636" y="22143"/>
                    </a:cubicBezTo>
                    <a:cubicBezTo>
                      <a:pt x="51987" y="22429"/>
                      <a:pt x="52364" y="22684"/>
                      <a:pt x="52761" y="22904"/>
                    </a:cubicBezTo>
                    <a:cubicBezTo>
                      <a:pt x="53092" y="23088"/>
                      <a:pt x="53436" y="23246"/>
                      <a:pt x="53774" y="23405"/>
                    </a:cubicBezTo>
                    <a:cubicBezTo>
                      <a:pt x="54272" y="23639"/>
                      <a:pt x="54709" y="23839"/>
                      <a:pt x="55167" y="23976"/>
                    </a:cubicBezTo>
                    <a:cubicBezTo>
                      <a:pt x="55589" y="24101"/>
                      <a:pt x="56016" y="24211"/>
                      <a:pt x="56449" y="24308"/>
                    </a:cubicBezTo>
                    <a:cubicBezTo>
                      <a:pt x="56810" y="24385"/>
                      <a:pt x="57239" y="24465"/>
                      <a:pt x="57666" y="24465"/>
                    </a:cubicBezTo>
                    <a:cubicBezTo>
                      <a:pt x="57771" y="24465"/>
                      <a:pt x="57874" y="24460"/>
                      <a:pt x="57976" y="24450"/>
                    </a:cubicBezTo>
                    <a:cubicBezTo>
                      <a:pt x="58182" y="24429"/>
                      <a:pt x="58385" y="24388"/>
                      <a:pt x="58582" y="24325"/>
                    </a:cubicBezTo>
                    <a:cubicBezTo>
                      <a:pt x="58883" y="24229"/>
                      <a:pt x="59117" y="24129"/>
                      <a:pt x="59322" y="24009"/>
                    </a:cubicBezTo>
                    <a:cubicBezTo>
                      <a:pt x="59725" y="23775"/>
                      <a:pt x="60070" y="23514"/>
                      <a:pt x="60345" y="23236"/>
                    </a:cubicBezTo>
                    <a:cubicBezTo>
                      <a:pt x="60648" y="22923"/>
                      <a:pt x="60913" y="22577"/>
                      <a:pt x="61136" y="22203"/>
                    </a:cubicBezTo>
                    <a:cubicBezTo>
                      <a:pt x="61351" y="21844"/>
                      <a:pt x="61587" y="21412"/>
                      <a:pt x="61709" y="20952"/>
                    </a:cubicBezTo>
                    <a:cubicBezTo>
                      <a:pt x="61768" y="20735"/>
                      <a:pt x="61805" y="20513"/>
                      <a:pt x="61815" y="20289"/>
                    </a:cubicBezTo>
                    <a:cubicBezTo>
                      <a:pt x="61830" y="20062"/>
                      <a:pt x="61805" y="19837"/>
                      <a:pt x="61781" y="19614"/>
                    </a:cubicBezTo>
                    <a:cubicBezTo>
                      <a:pt x="61762" y="19410"/>
                      <a:pt x="61742" y="19267"/>
                      <a:pt x="61716" y="19123"/>
                    </a:cubicBezTo>
                    <a:cubicBezTo>
                      <a:pt x="61683" y="18922"/>
                      <a:pt x="61613" y="18727"/>
                      <a:pt x="61545" y="18540"/>
                    </a:cubicBezTo>
                    <a:lnTo>
                      <a:pt x="61341" y="17987"/>
                    </a:lnTo>
                    <a:lnTo>
                      <a:pt x="61168" y="17525"/>
                    </a:lnTo>
                    <a:cubicBezTo>
                      <a:pt x="60942" y="16907"/>
                      <a:pt x="60552" y="16315"/>
                      <a:pt x="59945" y="15663"/>
                    </a:cubicBezTo>
                    <a:cubicBezTo>
                      <a:pt x="59658" y="15353"/>
                      <a:pt x="59338" y="15077"/>
                      <a:pt x="58989" y="14841"/>
                    </a:cubicBezTo>
                    <a:cubicBezTo>
                      <a:pt x="58703" y="14649"/>
                      <a:pt x="58384" y="14464"/>
                      <a:pt x="57981" y="14256"/>
                    </a:cubicBezTo>
                    <a:cubicBezTo>
                      <a:pt x="57628" y="14075"/>
                      <a:pt x="57262" y="13918"/>
                      <a:pt x="56887" y="13784"/>
                    </a:cubicBezTo>
                    <a:cubicBezTo>
                      <a:pt x="56597" y="13686"/>
                      <a:pt x="56300" y="13584"/>
                      <a:pt x="56018" y="13463"/>
                    </a:cubicBezTo>
                    <a:lnTo>
                      <a:pt x="55931" y="13425"/>
                    </a:lnTo>
                    <a:cubicBezTo>
                      <a:pt x="56011" y="13349"/>
                      <a:pt x="56091" y="13280"/>
                      <a:pt x="56176" y="13211"/>
                    </a:cubicBezTo>
                    <a:cubicBezTo>
                      <a:pt x="56344" y="13116"/>
                      <a:pt x="56523" y="13047"/>
                      <a:pt x="56704" y="12982"/>
                    </a:cubicBezTo>
                    <a:cubicBezTo>
                      <a:pt x="56967" y="12879"/>
                      <a:pt x="57236" y="12771"/>
                      <a:pt x="57483" y="12633"/>
                    </a:cubicBezTo>
                    <a:cubicBezTo>
                      <a:pt x="57737" y="12490"/>
                      <a:pt x="57960" y="12302"/>
                      <a:pt x="58177" y="12120"/>
                    </a:cubicBezTo>
                    <a:lnTo>
                      <a:pt x="58254" y="12055"/>
                    </a:lnTo>
                    <a:lnTo>
                      <a:pt x="58928" y="11482"/>
                    </a:lnTo>
                    <a:cubicBezTo>
                      <a:pt x="59410" y="11078"/>
                      <a:pt x="59803" y="10637"/>
                      <a:pt x="60096" y="10174"/>
                    </a:cubicBezTo>
                    <a:cubicBezTo>
                      <a:pt x="60420" y="9668"/>
                      <a:pt x="60675" y="9127"/>
                      <a:pt x="60882" y="8663"/>
                    </a:cubicBezTo>
                    <a:cubicBezTo>
                      <a:pt x="60893" y="8639"/>
                      <a:pt x="60906" y="8614"/>
                      <a:pt x="60916" y="8590"/>
                    </a:cubicBezTo>
                    <a:lnTo>
                      <a:pt x="60916" y="8590"/>
                    </a:lnTo>
                    <a:cubicBezTo>
                      <a:pt x="60915" y="8593"/>
                      <a:pt x="60913" y="8595"/>
                      <a:pt x="60911" y="8599"/>
                    </a:cubicBezTo>
                    <a:lnTo>
                      <a:pt x="60911" y="8597"/>
                    </a:lnTo>
                    <a:cubicBezTo>
                      <a:pt x="60915" y="8591"/>
                      <a:pt x="60917" y="8584"/>
                      <a:pt x="60920" y="8578"/>
                    </a:cubicBezTo>
                    <a:cubicBezTo>
                      <a:pt x="60920" y="8580"/>
                      <a:pt x="60920" y="8583"/>
                      <a:pt x="60920" y="8584"/>
                    </a:cubicBezTo>
                    <a:cubicBezTo>
                      <a:pt x="61048" y="8310"/>
                      <a:pt x="61154" y="8070"/>
                      <a:pt x="61214" y="7817"/>
                    </a:cubicBezTo>
                    <a:cubicBezTo>
                      <a:pt x="61257" y="7636"/>
                      <a:pt x="61283" y="7448"/>
                      <a:pt x="61308" y="7260"/>
                    </a:cubicBezTo>
                    <a:lnTo>
                      <a:pt x="61328" y="7119"/>
                    </a:lnTo>
                    <a:cubicBezTo>
                      <a:pt x="61355" y="6966"/>
                      <a:pt x="61388" y="6812"/>
                      <a:pt x="61422" y="6657"/>
                    </a:cubicBezTo>
                    <a:cubicBezTo>
                      <a:pt x="61468" y="6432"/>
                      <a:pt x="61516" y="6206"/>
                      <a:pt x="61551" y="5980"/>
                    </a:cubicBezTo>
                    <a:lnTo>
                      <a:pt x="61580" y="5797"/>
                    </a:lnTo>
                    <a:cubicBezTo>
                      <a:pt x="61624" y="5525"/>
                      <a:pt x="61668" y="5251"/>
                      <a:pt x="61683" y="4977"/>
                    </a:cubicBezTo>
                    <a:cubicBezTo>
                      <a:pt x="61692" y="4733"/>
                      <a:pt x="61647" y="4491"/>
                      <a:pt x="61602" y="4257"/>
                    </a:cubicBezTo>
                    <a:lnTo>
                      <a:pt x="61573" y="4098"/>
                    </a:lnTo>
                    <a:lnTo>
                      <a:pt x="61555" y="3992"/>
                    </a:lnTo>
                    <a:cubicBezTo>
                      <a:pt x="61541" y="3894"/>
                      <a:pt x="61524" y="3794"/>
                      <a:pt x="61503" y="3698"/>
                    </a:cubicBezTo>
                    <a:cubicBezTo>
                      <a:pt x="61468" y="3532"/>
                      <a:pt x="61405" y="3369"/>
                      <a:pt x="61345" y="3209"/>
                    </a:cubicBezTo>
                    <a:lnTo>
                      <a:pt x="61294" y="3079"/>
                    </a:lnTo>
                    <a:cubicBezTo>
                      <a:pt x="61249" y="2968"/>
                      <a:pt x="61203" y="2856"/>
                      <a:pt x="61154" y="2745"/>
                    </a:cubicBezTo>
                    <a:cubicBezTo>
                      <a:pt x="61058" y="2543"/>
                      <a:pt x="60935" y="2359"/>
                      <a:pt x="60809" y="2171"/>
                    </a:cubicBezTo>
                    <a:cubicBezTo>
                      <a:pt x="60690" y="2001"/>
                      <a:pt x="60572" y="1832"/>
                      <a:pt x="60440" y="1675"/>
                    </a:cubicBezTo>
                    <a:cubicBezTo>
                      <a:pt x="60281" y="1491"/>
                      <a:pt x="60094" y="1316"/>
                      <a:pt x="59836" y="1108"/>
                    </a:cubicBezTo>
                    <a:cubicBezTo>
                      <a:pt x="59420" y="773"/>
                      <a:pt x="58958" y="504"/>
                      <a:pt x="58462" y="307"/>
                    </a:cubicBezTo>
                    <a:cubicBezTo>
                      <a:pt x="58105" y="165"/>
                      <a:pt x="57691" y="86"/>
                      <a:pt x="57193" y="59"/>
                    </a:cubicBezTo>
                    <a:cubicBezTo>
                      <a:pt x="56763" y="37"/>
                      <a:pt x="56334" y="19"/>
                      <a:pt x="55906" y="5"/>
                    </a:cubicBezTo>
                    <a:lnTo>
                      <a:pt x="55774" y="2"/>
                    </a:lnTo>
                    <a:lnTo>
                      <a:pt x="55646" y="1"/>
                    </a:lnTo>
                    <a:cubicBezTo>
                      <a:pt x="55639" y="1"/>
                      <a:pt x="55632" y="1"/>
                      <a:pt x="55624"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1686;p43">
                <a:extLst>
                  <a:ext uri="{FF2B5EF4-FFF2-40B4-BE49-F238E27FC236}">
                    <a16:creationId xmlns:a16="http://schemas.microsoft.com/office/drawing/2014/main" xmlns="" id="{DB737979-C909-4364-A56F-FBD5ACFA6D55}"/>
                  </a:ext>
                </a:extLst>
              </p:cNvPr>
              <p:cNvSpPr/>
              <p:nvPr/>
            </p:nvSpPr>
            <p:spPr>
              <a:xfrm>
                <a:off x="4955450" y="3132550"/>
                <a:ext cx="224550" cy="83025"/>
              </a:xfrm>
              <a:custGeom>
                <a:avLst/>
                <a:gdLst/>
                <a:ahLst/>
                <a:cxnLst/>
                <a:rect l="l" t="t" r="r" b="b"/>
                <a:pathLst>
                  <a:path w="8982" h="3321" extrusionOk="0">
                    <a:moveTo>
                      <a:pt x="3767" y="1349"/>
                    </a:moveTo>
                    <a:lnTo>
                      <a:pt x="3797" y="1354"/>
                    </a:lnTo>
                    <a:cubicBezTo>
                      <a:pt x="3786" y="1353"/>
                      <a:pt x="3776" y="1351"/>
                      <a:pt x="3767" y="1349"/>
                    </a:cubicBezTo>
                    <a:close/>
                    <a:moveTo>
                      <a:pt x="337" y="1"/>
                    </a:moveTo>
                    <a:cubicBezTo>
                      <a:pt x="209" y="1"/>
                      <a:pt x="91" y="72"/>
                      <a:pt x="48" y="204"/>
                    </a:cubicBezTo>
                    <a:cubicBezTo>
                      <a:pt x="1" y="355"/>
                      <a:pt x="89" y="535"/>
                      <a:pt x="243" y="576"/>
                    </a:cubicBezTo>
                    <a:cubicBezTo>
                      <a:pt x="537" y="657"/>
                      <a:pt x="830" y="723"/>
                      <a:pt x="1120" y="803"/>
                    </a:cubicBezTo>
                    <a:cubicBezTo>
                      <a:pt x="1274" y="848"/>
                      <a:pt x="1422" y="899"/>
                      <a:pt x="1571" y="942"/>
                    </a:cubicBezTo>
                    <a:cubicBezTo>
                      <a:pt x="1721" y="986"/>
                      <a:pt x="1873" y="1023"/>
                      <a:pt x="2019" y="1057"/>
                    </a:cubicBezTo>
                    <a:cubicBezTo>
                      <a:pt x="2589" y="1189"/>
                      <a:pt x="3166" y="1258"/>
                      <a:pt x="3742" y="1346"/>
                    </a:cubicBezTo>
                    <a:cubicBezTo>
                      <a:pt x="3965" y="1386"/>
                      <a:pt x="4184" y="1425"/>
                      <a:pt x="4409" y="1446"/>
                    </a:cubicBezTo>
                    <a:cubicBezTo>
                      <a:pt x="4516" y="1457"/>
                      <a:pt x="4619" y="1465"/>
                      <a:pt x="4725" y="1473"/>
                    </a:cubicBezTo>
                    <a:cubicBezTo>
                      <a:pt x="4831" y="1479"/>
                      <a:pt x="4944" y="1497"/>
                      <a:pt x="5052" y="1517"/>
                    </a:cubicBezTo>
                    <a:cubicBezTo>
                      <a:pt x="5464" y="1605"/>
                      <a:pt x="5865" y="1742"/>
                      <a:pt x="6264" y="1879"/>
                    </a:cubicBezTo>
                    <a:cubicBezTo>
                      <a:pt x="6644" y="2011"/>
                      <a:pt x="7027" y="2151"/>
                      <a:pt x="7397" y="2324"/>
                    </a:cubicBezTo>
                    <a:cubicBezTo>
                      <a:pt x="7375" y="2316"/>
                      <a:pt x="7358" y="2305"/>
                      <a:pt x="7339" y="2297"/>
                    </a:cubicBezTo>
                    <a:lnTo>
                      <a:pt x="7339" y="2297"/>
                    </a:lnTo>
                    <a:cubicBezTo>
                      <a:pt x="7609" y="2431"/>
                      <a:pt x="7865" y="2593"/>
                      <a:pt x="8099" y="2782"/>
                    </a:cubicBezTo>
                    <a:cubicBezTo>
                      <a:pt x="8174" y="2848"/>
                      <a:pt x="8246" y="2916"/>
                      <a:pt x="8319" y="2985"/>
                    </a:cubicBezTo>
                    <a:cubicBezTo>
                      <a:pt x="8403" y="3062"/>
                      <a:pt x="8473" y="3158"/>
                      <a:pt x="8546" y="3246"/>
                    </a:cubicBezTo>
                    <a:cubicBezTo>
                      <a:pt x="8589" y="3296"/>
                      <a:pt x="8654" y="3321"/>
                      <a:pt x="8718" y="3321"/>
                    </a:cubicBezTo>
                    <a:cubicBezTo>
                      <a:pt x="8776" y="3321"/>
                      <a:pt x="8834" y="3302"/>
                      <a:pt x="8877" y="3263"/>
                    </a:cubicBezTo>
                    <a:cubicBezTo>
                      <a:pt x="8974" y="3176"/>
                      <a:pt x="8982" y="3027"/>
                      <a:pt x="8894" y="2930"/>
                    </a:cubicBezTo>
                    <a:cubicBezTo>
                      <a:pt x="8829" y="2853"/>
                      <a:pt x="8764" y="2772"/>
                      <a:pt x="8693" y="2695"/>
                    </a:cubicBezTo>
                    <a:cubicBezTo>
                      <a:pt x="8616" y="2615"/>
                      <a:pt x="8532" y="2541"/>
                      <a:pt x="8443" y="2463"/>
                    </a:cubicBezTo>
                    <a:cubicBezTo>
                      <a:pt x="8367" y="2394"/>
                      <a:pt x="8289" y="2330"/>
                      <a:pt x="8207" y="2269"/>
                    </a:cubicBezTo>
                    <a:cubicBezTo>
                      <a:pt x="8095" y="2188"/>
                      <a:pt x="7983" y="2117"/>
                      <a:pt x="7869" y="2048"/>
                    </a:cubicBezTo>
                    <a:cubicBezTo>
                      <a:pt x="7543" y="1853"/>
                      <a:pt x="7186" y="1714"/>
                      <a:pt x="6830" y="1585"/>
                    </a:cubicBezTo>
                    <a:cubicBezTo>
                      <a:pt x="6433" y="1442"/>
                      <a:pt x="6037" y="1299"/>
                      <a:pt x="5633" y="1177"/>
                    </a:cubicBezTo>
                    <a:cubicBezTo>
                      <a:pt x="5423" y="1114"/>
                      <a:pt x="5208" y="1063"/>
                      <a:pt x="4987" y="1019"/>
                    </a:cubicBezTo>
                    <a:cubicBezTo>
                      <a:pt x="4803" y="985"/>
                      <a:pt x="4617" y="968"/>
                      <a:pt x="4429" y="938"/>
                    </a:cubicBezTo>
                    <a:cubicBezTo>
                      <a:pt x="4282" y="910"/>
                      <a:pt x="4132" y="882"/>
                      <a:pt x="3984" y="846"/>
                    </a:cubicBezTo>
                    <a:cubicBezTo>
                      <a:pt x="3797" y="807"/>
                      <a:pt x="3609" y="774"/>
                      <a:pt x="3419" y="743"/>
                    </a:cubicBezTo>
                    <a:lnTo>
                      <a:pt x="3419" y="743"/>
                    </a:lnTo>
                    <a:cubicBezTo>
                      <a:pt x="3446" y="747"/>
                      <a:pt x="3466" y="751"/>
                      <a:pt x="3493" y="755"/>
                    </a:cubicBezTo>
                    <a:cubicBezTo>
                      <a:pt x="2993" y="663"/>
                      <a:pt x="2487" y="590"/>
                      <a:pt x="1998" y="446"/>
                    </a:cubicBezTo>
                    <a:cubicBezTo>
                      <a:pt x="1881" y="414"/>
                      <a:pt x="1767" y="381"/>
                      <a:pt x="1649" y="344"/>
                    </a:cubicBezTo>
                    <a:cubicBezTo>
                      <a:pt x="1517" y="300"/>
                      <a:pt x="1389" y="253"/>
                      <a:pt x="1253" y="212"/>
                    </a:cubicBezTo>
                    <a:cubicBezTo>
                      <a:pt x="1129" y="172"/>
                      <a:pt x="1008" y="139"/>
                      <a:pt x="878" y="109"/>
                    </a:cubicBezTo>
                    <a:cubicBezTo>
                      <a:pt x="724" y="75"/>
                      <a:pt x="574" y="46"/>
                      <a:pt x="419" y="10"/>
                    </a:cubicBezTo>
                    <a:cubicBezTo>
                      <a:pt x="392" y="3"/>
                      <a:pt x="364" y="1"/>
                      <a:pt x="337"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1687;p43">
                <a:extLst>
                  <a:ext uri="{FF2B5EF4-FFF2-40B4-BE49-F238E27FC236}">
                    <a16:creationId xmlns:a16="http://schemas.microsoft.com/office/drawing/2014/main" xmlns="" id="{50A0DA96-73B2-4A3F-8BE9-80C9A1A17070}"/>
                  </a:ext>
                </a:extLst>
              </p:cNvPr>
              <p:cNvSpPr/>
              <p:nvPr/>
            </p:nvSpPr>
            <p:spPr>
              <a:xfrm>
                <a:off x="3692375" y="2871925"/>
                <a:ext cx="1087325" cy="227500"/>
              </a:xfrm>
              <a:custGeom>
                <a:avLst/>
                <a:gdLst/>
                <a:ahLst/>
                <a:cxnLst/>
                <a:rect l="l" t="t" r="r" b="b"/>
                <a:pathLst>
                  <a:path w="43493" h="9100" extrusionOk="0">
                    <a:moveTo>
                      <a:pt x="8996" y="4109"/>
                    </a:moveTo>
                    <a:lnTo>
                      <a:pt x="8996" y="4109"/>
                    </a:lnTo>
                    <a:cubicBezTo>
                      <a:pt x="8966" y="4121"/>
                      <a:pt x="8936" y="4131"/>
                      <a:pt x="8906" y="4142"/>
                    </a:cubicBezTo>
                    <a:cubicBezTo>
                      <a:pt x="8936" y="4130"/>
                      <a:pt x="8966" y="4118"/>
                      <a:pt x="8996" y="4109"/>
                    </a:cubicBezTo>
                    <a:close/>
                    <a:moveTo>
                      <a:pt x="20486" y="4493"/>
                    </a:moveTo>
                    <a:cubicBezTo>
                      <a:pt x="20437" y="4513"/>
                      <a:pt x="20390" y="4531"/>
                      <a:pt x="20342" y="4544"/>
                    </a:cubicBezTo>
                    <a:cubicBezTo>
                      <a:pt x="20390" y="4529"/>
                      <a:pt x="20437" y="4512"/>
                      <a:pt x="20486" y="4493"/>
                    </a:cubicBezTo>
                    <a:close/>
                    <a:moveTo>
                      <a:pt x="21200" y="4339"/>
                    </a:moveTo>
                    <a:cubicBezTo>
                      <a:pt x="20895" y="4429"/>
                      <a:pt x="20592" y="4515"/>
                      <a:pt x="20288" y="4596"/>
                    </a:cubicBezTo>
                    <a:cubicBezTo>
                      <a:pt x="20173" y="4627"/>
                      <a:pt x="20060" y="4657"/>
                      <a:pt x="19947" y="4689"/>
                    </a:cubicBezTo>
                    <a:cubicBezTo>
                      <a:pt x="19947" y="4689"/>
                      <a:pt x="19948" y="4688"/>
                      <a:pt x="19950" y="4688"/>
                    </a:cubicBezTo>
                    <a:cubicBezTo>
                      <a:pt x="20079" y="4637"/>
                      <a:pt x="20210" y="4591"/>
                      <a:pt x="20342" y="4546"/>
                    </a:cubicBezTo>
                    <a:cubicBezTo>
                      <a:pt x="20546" y="4483"/>
                      <a:pt x="20749" y="4424"/>
                      <a:pt x="20952" y="4368"/>
                    </a:cubicBezTo>
                    <a:cubicBezTo>
                      <a:pt x="21035" y="4360"/>
                      <a:pt x="21117" y="4351"/>
                      <a:pt x="21198" y="4339"/>
                    </a:cubicBezTo>
                    <a:close/>
                    <a:moveTo>
                      <a:pt x="18610" y="4846"/>
                    </a:moveTo>
                    <a:lnTo>
                      <a:pt x="18648" y="4880"/>
                    </a:lnTo>
                    <a:cubicBezTo>
                      <a:pt x="18633" y="4868"/>
                      <a:pt x="18620" y="4857"/>
                      <a:pt x="18610" y="4846"/>
                    </a:cubicBezTo>
                    <a:close/>
                    <a:moveTo>
                      <a:pt x="35121" y="4875"/>
                    </a:moveTo>
                    <a:lnTo>
                      <a:pt x="35121" y="4875"/>
                    </a:lnTo>
                    <a:cubicBezTo>
                      <a:pt x="35138" y="4878"/>
                      <a:pt x="35156" y="4881"/>
                      <a:pt x="35173" y="4885"/>
                    </a:cubicBezTo>
                    <a:cubicBezTo>
                      <a:pt x="35156" y="4881"/>
                      <a:pt x="35139" y="4879"/>
                      <a:pt x="35121" y="4875"/>
                    </a:cubicBezTo>
                    <a:close/>
                    <a:moveTo>
                      <a:pt x="21624" y="0"/>
                    </a:moveTo>
                    <a:cubicBezTo>
                      <a:pt x="21364" y="0"/>
                      <a:pt x="21105" y="16"/>
                      <a:pt x="20845" y="22"/>
                    </a:cubicBezTo>
                    <a:lnTo>
                      <a:pt x="20844" y="22"/>
                    </a:lnTo>
                    <a:cubicBezTo>
                      <a:pt x="20541" y="30"/>
                      <a:pt x="20239" y="79"/>
                      <a:pt x="20022" y="314"/>
                    </a:cubicBezTo>
                    <a:cubicBezTo>
                      <a:pt x="19955" y="384"/>
                      <a:pt x="19899" y="466"/>
                      <a:pt x="19856" y="554"/>
                    </a:cubicBezTo>
                    <a:cubicBezTo>
                      <a:pt x="19781" y="561"/>
                      <a:pt x="19704" y="569"/>
                      <a:pt x="19629" y="578"/>
                    </a:cubicBezTo>
                    <a:cubicBezTo>
                      <a:pt x="19202" y="625"/>
                      <a:pt x="18777" y="666"/>
                      <a:pt x="18348" y="709"/>
                    </a:cubicBezTo>
                    <a:cubicBezTo>
                      <a:pt x="18365" y="707"/>
                      <a:pt x="18379" y="707"/>
                      <a:pt x="18394" y="706"/>
                    </a:cubicBezTo>
                    <a:lnTo>
                      <a:pt x="18394" y="706"/>
                    </a:lnTo>
                    <a:cubicBezTo>
                      <a:pt x="18362" y="709"/>
                      <a:pt x="18328" y="713"/>
                      <a:pt x="18295" y="715"/>
                    </a:cubicBezTo>
                    <a:lnTo>
                      <a:pt x="18348" y="709"/>
                    </a:lnTo>
                    <a:lnTo>
                      <a:pt x="18348" y="709"/>
                    </a:lnTo>
                    <a:cubicBezTo>
                      <a:pt x="18318" y="711"/>
                      <a:pt x="18288" y="715"/>
                      <a:pt x="18257" y="718"/>
                    </a:cubicBezTo>
                    <a:cubicBezTo>
                      <a:pt x="18262" y="718"/>
                      <a:pt x="18266" y="718"/>
                      <a:pt x="18271" y="717"/>
                    </a:cubicBezTo>
                    <a:lnTo>
                      <a:pt x="18271" y="717"/>
                    </a:lnTo>
                    <a:lnTo>
                      <a:pt x="18237" y="720"/>
                    </a:lnTo>
                    <a:cubicBezTo>
                      <a:pt x="18244" y="719"/>
                      <a:pt x="18250" y="719"/>
                      <a:pt x="18257" y="718"/>
                    </a:cubicBezTo>
                    <a:lnTo>
                      <a:pt x="18257" y="718"/>
                    </a:lnTo>
                    <a:cubicBezTo>
                      <a:pt x="18165" y="727"/>
                      <a:pt x="18075" y="736"/>
                      <a:pt x="17982" y="743"/>
                    </a:cubicBezTo>
                    <a:cubicBezTo>
                      <a:pt x="17892" y="741"/>
                      <a:pt x="17799" y="739"/>
                      <a:pt x="17709" y="739"/>
                    </a:cubicBezTo>
                    <a:cubicBezTo>
                      <a:pt x="17650" y="736"/>
                      <a:pt x="17591" y="736"/>
                      <a:pt x="17533" y="736"/>
                    </a:cubicBezTo>
                    <a:cubicBezTo>
                      <a:pt x="17427" y="736"/>
                      <a:pt x="17288" y="739"/>
                      <a:pt x="17184" y="773"/>
                    </a:cubicBezTo>
                    <a:cubicBezTo>
                      <a:pt x="17076" y="796"/>
                      <a:pt x="16977" y="847"/>
                      <a:pt x="16895" y="919"/>
                    </a:cubicBezTo>
                    <a:cubicBezTo>
                      <a:pt x="16767" y="1034"/>
                      <a:pt x="16689" y="1195"/>
                      <a:pt x="16680" y="1368"/>
                    </a:cubicBezTo>
                    <a:cubicBezTo>
                      <a:pt x="16680" y="1407"/>
                      <a:pt x="16683" y="1446"/>
                      <a:pt x="16689" y="1484"/>
                    </a:cubicBezTo>
                    <a:cubicBezTo>
                      <a:pt x="16657" y="1488"/>
                      <a:pt x="16628" y="1490"/>
                      <a:pt x="16595" y="1494"/>
                    </a:cubicBezTo>
                    <a:cubicBezTo>
                      <a:pt x="16027" y="1536"/>
                      <a:pt x="15459" y="1560"/>
                      <a:pt x="14891" y="1569"/>
                    </a:cubicBezTo>
                    <a:cubicBezTo>
                      <a:pt x="14335" y="1583"/>
                      <a:pt x="13774" y="1571"/>
                      <a:pt x="13219" y="1615"/>
                    </a:cubicBezTo>
                    <a:lnTo>
                      <a:pt x="13217" y="1615"/>
                    </a:lnTo>
                    <a:cubicBezTo>
                      <a:pt x="13174" y="1617"/>
                      <a:pt x="13132" y="1620"/>
                      <a:pt x="13092" y="1624"/>
                    </a:cubicBezTo>
                    <a:cubicBezTo>
                      <a:pt x="13109" y="1622"/>
                      <a:pt x="13127" y="1621"/>
                      <a:pt x="13145" y="1620"/>
                    </a:cubicBezTo>
                    <a:lnTo>
                      <a:pt x="13145" y="1620"/>
                    </a:lnTo>
                    <a:cubicBezTo>
                      <a:pt x="13072" y="1626"/>
                      <a:pt x="13000" y="1634"/>
                      <a:pt x="12930" y="1643"/>
                    </a:cubicBezTo>
                    <a:cubicBezTo>
                      <a:pt x="12710" y="1672"/>
                      <a:pt x="12544" y="1904"/>
                      <a:pt x="12534" y="2113"/>
                    </a:cubicBezTo>
                    <a:lnTo>
                      <a:pt x="12534" y="2119"/>
                    </a:lnTo>
                    <a:cubicBezTo>
                      <a:pt x="12076" y="2200"/>
                      <a:pt x="11621" y="2292"/>
                      <a:pt x="11172" y="2406"/>
                    </a:cubicBezTo>
                    <a:cubicBezTo>
                      <a:pt x="10687" y="2527"/>
                      <a:pt x="10203" y="2645"/>
                      <a:pt x="9714" y="2752"/>
                    </a:cubicBezTo>
                    <a:cubicBezTo>
                      <a:pt x="8778" y="2960"/>
                      <a:pt x="7923" y="3376"/>
                      <a:pt x="7081" y="3827"/>
                    </a:cubicBezTo>
                    <a:cubicBezTo>
                      <a:pt x="6652" y="4062"/>
                      <a:pt x="6216" y="4283"/>
                      <a:pt x="5775" y="4495"/>
                    </a:cubicBezTo>
                    <a:cubicBezTo>
                      <a:pt x="5363" y="4701"/>
                      <a:pt x="4962" y="4930"/>
                      <a:pt x="4574" y="5178"/>
                    </a:cubicBezTo>
                    <a:cubicBezTo>
                      <a:pt x="3749" y="5699"/>
                      <a:pt x="2957" y="6265"/>
                      <a:pt x="2184" y="6859"/>
                    </a:cubicBezTo>
                    <a:cubicBezTo>
                      <a:pt x="1825" y="7139"/>
                      <a:pt x="1459" y="7402"/>
                      <a:pt x="1113" y="7700"/>
                    </a:cubicBezTo>
                    <a:cubicBezTo>
                      <a:pt x="797" y="7978"/>
                      <a:pt x="474" y="8250"/>
                      <a:pt x="145" y="8514"/>
                    </a:cubicBezTo>
                    <a:cubicBezTo>
                      <a:pt x="1" y="8632"/>
                      <a:pt x="1" y="8861"/>
                      <a:pt x="117" y="8992"/>
                    </a:cubicBezTo>
                    <a:cubicBezTo>
                      <a:pt x="185" y="9065"/>
                      <a:pt x="275" y="9100"/>
                      <a:pt x="365" y="9100"/>
                    </a:cubicBezTo>
                    <a:cubicBezTo>
                      <a:pt x="446" y="9100"/>
                      <a:pt x="528" y="9072"/>
                      <a:pt x="596" y="9018"/>
                    </a:cubicBezTo>
                    <a:cubicBezTo>
                      <a:pt x="1008" y="8683"/>
                      <a:pt x="1410" y="8335"/>
                      <a:pt x="1839" y="8023"/>
                    </a:cubicBezTo>
                    <a:cubicBezTo>
                      <a:pt x="2332" y="7667"/>
                      <a:pt x="2831" y="7318"/>
                      <a:pt x="3329" y="6977"/>
                    </a:cubicBezTo>
                    <a:lnTo>
                      <a:pt x="3329" y="6977"/>
                    </a:lnTo>
                    <a:cubicBezTo>
                      <a:pt x="3301" y="6994"/>
                      <a:pt x="3276" y="7014"/>
                      <a:pt x="3246" y="7031"/>
                    </a:cubicBezTo>
                    <a:cubicBezTo>
                      <a:pt x="4138" y="6434"/>
                      <a:pt x="5044" y="5861"/>
                      <a:pt x="6025" y="5417"/>
                    </a:cubicBezTo>
                    <a:cubicBezTo>
                      <a:pt x="6531" y="5185"/>
                      <a:pt x="7041" y="4965"/>
                      <a:pt x="7541" y="4726"/>
                    </a:cubicBezTo>
                    <a:cubicBezTo>
                      <a:pt x="7987" y="4517"/>
                      <a:pt x="8437" y="4318"/>
                      <a:pt x="8900" y="4145"/>
                    </a:cubicBezTo>
                    <a:cubicBezTo>
                      <a:pt x="9604" y="3908"/>
                      <a:pt x="10340" y="3799"/>
                      <a:pt x="11066" y="3636"/>
                    </a:cubicBezTo>
                    <a:cubicBezTo>
                      <a:pt x="11464" y="3548"/>
                      <a:pt x="11868" y="3460"/>
                      <a:pt x="12276" y="3386"/>
                    </a:cubicBezTo>
                    <a:cubicBezTo>
                      <a:pt x="12647" y="3318"/>
                      <a:pt x="13027" y="3274"/>
                      <a:pt x="13406" y="3237"/>
                    </a:cubicBezTo>
                    <a:cubicBezTo>
                      <a:pt x="13976" y="3199"/>
                      <a:pt x="14543" y="3173"/>
                      <a:pt x="15118" y="3170"/>
                    </a:cubicBezTo>
                    <a:cubicBezTo>
                      <a:pt x="15199" y="3170"/>
                      <a:pt x="15279" y="3170"/>
                      <a:pt x="15360" y="3170"/>
                    </a:cubicBezTo>
                    <a:cubicBezTo>
                      <a:pt x="15896" y="3170"/>
                      <a:pt x="16436" y="3180"/>
                      <a:pt x="16974" y="3195"/>
                    </a:cubicBezTo>
                    <a:cubicBezTo>
                      <a:pt x="17462" y="3208"/>
                      <a:pt x="17948" y="3232"/>
                      <a:pt x="18437" y="3264"/>
                    </a:cubicBezTo>
                    <a:cubicBezTo>
                      <a:pt x="18363" y="3311"/>
                      <a:pt x="18290" y="3362"/>
                      <a:pt x="18216" y="3412"/>
                    </a:cubicBezTo>
                    <a:cubicBezTo>
                      <a:pt x="17849" y="3670"/>
                      <a:pt x="17548" y="3996"/>
                      <a:pt x="17261" y="4342"/>
                    </a:cubicBezTo>
                    <a:cubicBezTo>
                      <a:pt x="17203" y="4410"/>
                      <a:pt x="17151" y="4488"/>
                      <a:pt x="17096" y="4564"/>
                    </a:cubicBezTo>
                    <a:cubicBezTo>
                      <a:pt x="16959" y="4766"/>
                      <a:pt x="16880" y="5003"/>
                      <a:pt x="16872" y="5248"/>
                    </a:cubicBezTo>
                    <a:cubicBezTo>
                      <a:pt x="16862" y="5523"/>
                      <a:pt x="16997" y="5795"/>
                      <a:pt x="17155" y="6015"/>
                    </a:cubicBezTo>
                    <a:cubicBezTo>
                      <a:pt x="17331" y="6261"/>
                      <a:pt x="17573" y="6427"/>
                      <a:pt x="17852" y="6536"/>
                    </a:cubicBezTo>
                    <a:cubicBezTo>
                      <a:pt x="18395" y="6752"/>
                      <a:pt x="18998" y="6797"/>
                      <a:pt x="19577" y="6815"/>
                    </a:cubicBezTo>
                    <a:cubicBezTo>
                      <a:pt x="19640" y="6817"/>
                      <a:pt x="19703" y="6817"/>
                      <a:pt x="19766" y="6817"/>
                    </a:cubicBezTo>
                    <a:cubicBezTo>
                      <a:pt x="20193" y="6817"/>
                      <a:pt x="20618" y="6779"/>
                      <a:pt x="21039" y="6701"/>
                    </a:cubicBezTo>
                    <a:cubicBezTo>
                      <a:pt x="21494" y="6614"/>
                      <a:pt x="21930" y="6444"/>
                      <a:pt x="22371" y="6319"/>
                    </a:cubicBezTo>
                    <a:cubicBezTo>
                      <a:pt x="22830" y="6191"/>
                      <a:pt x="23286" y="6059"/>
                      <a:pt x="23743" y="5946"/>
                    </a:cubicBezTo>
                    <a:cubicBezTo>
                      <a:pt x="24308" y="5806"/>
                      <a:pt x="24876" y="5676"/>
                      <a:pt x="25443" y="5556"/>
                    </a:cubicBezTo>
                    <a:cubicBezTo>
                      <a:pt x="26019" y="5432"/>
                      <a:pt x="26604" y="5332"/>
                      <a:pt x="27184" y="5229"/>
                    </a:cubicBezTo>
                    <a:cubicBezTo>
                      <a:pt x="28229" y="5051"/>
                      <a:pt x="29267" y="4825"/>
                      <a:pt x="30322" y="4710"/>
                    </a:cubicBezTo>
                    <a:cubicBezTo>
                      <a:pt x="30714" y="4691"/>
                      <a:pt x="31107" y="4691"/>
                      <a:pt x="31501" y="4687"/>
                    </a:cubicBezTo>
                    <a:cubicBezTo>
                      <a:pt x="31915" y="4687"/>
                      <a:pt x="32331" y="4664"/>
                      <a:pt x="32745" y="4661"/>
                    </a:cubicBezTo>
                    <a:cubicBezTo>
                      <a:pt x="32781" y="4660"/>
                      <a:pt x="32817" y="4660"/>
                      <a:pt x="32852" y="4660"/>
                    </a:cubicBezTo>
                    <a:cubicBezTo>
                      <a:pt x="33657" y="4660"/>
                      <a:pt x="34456" y="4771"/>
                      <a:pt x="35251" y="4901"/>
                    </a:cubicBezTo>
                    <a:cubicBezTo>
                      <a:pt x="35723" y="4991"/>
                      <a:pt x="36183" y="5105"/>
                      <a:pt x="36642" y="5237"/>
                    </a:cubicBezTo>
                    <a:cubicBezTo>
                      <a:pt x="37179" y="5391"/>
                      <a:pt x="37719" y="5527"/>
                      <a:pt x="38254" y="5685"/>
                    </a:cubicBezTo>
                    <a:cubicBezTo>
                      <a:pt x="38780" y="5836"/>
                      <a:pt x="39297" y="5990"/>
                      <a:pt x="39812" y="6173"/>
                    </a:cubicBezTo>
                    <a:cubicBezTo>
                      <a:pt x="40312" y="6351"/>
                      <a:pt x="40812" y="6546"/>
                      <a:pt x="41299" y="6768"/>
                    </a:cubicBezTo>
                    <a:cubicBezTo>
                      <a:pt x="41551" y="6889"/>
                      <a:pt x="41798" y="7018"/>
                      <a:pt x="42046" y="7142"/>
                    </a:cubicBezTo>
                    <a:cubicBezTo>
                      <a:pt x="42212" y="7227"/>
                      <a:pt x="42381" y="7306"/>
                      <a:pt x="42551" y="7381"/>
                    </a:cubicBezTo>
                    <a:cubicBezTo>
                      <a:pt x="42693" y="7444"/>
                      <a:pt x="42855" y="7514"/>
                      <a:pt x="43010" y="7514"/>
                    </a:cubicBezTo>
                    <a:cubicBezTo>
                      <a:pt x="43019" y="7514"/>
                      <a:pt x="43027" y="7513"/>
                      <a:pt x="43035" y="7513"/>
                    </a:cubicBezTo>
                    <a:cubicBezTo>
                      <a:pt x="43195" y="7505"/>
                      <a:pt x="43346" y="7424"/>
                      <a:pt x="43394" y="7259"/>
                    </a:cubicBezTo>
                    <a:cubicBezTo>
                      <a:pt x="43492" y="6933"/>
                      <a:pt x="43199" y="6756"/>
                      <a:pt x="42964" y="6607"/>
                    </a:cubicBezTo>
                    <a:cubicBezTo>
                      <a:pt x="42777" y="6489"/>
                      <a:pt x="42586" y="6378"/>
                      <a:pt x="42393" y="6268"/>
                    </a:cubicBezTo>
                    <a:cubicBezTo>
                      <a:pt x="41965" y="6031"/>
                      <a:pt x="41537" y="5799"/>
                      <a:pt x="41104" y="5572"/>
                    </a:cubicBezTo>
                    <a:cubicBezTo>
                      <a:pt x="40774" y="5398"/>
                      <a:pt x="40445" y="5228"/>
                      <a:pt x="40114" y="5064"/>
                    </a:cubicBezTo>
                    <a:cubicBezTo>
                      <a:pt x="40142" y="4981"/>
                      <a:pt x="40144" y="4892"/>
                      <a:pt x="40119" y="4808"/>
                    </a:cubicBezTo>
                    <a:cubicBezTo>
                      <a:pt x="40085" y="4710"/>
                      <a:pt x="40065" y="4595"/>
                      <a:pt x="39980" y="4521"/>
                    </a:cubicBezTo>
                    <a:cubicBezTo>
                      <a:pt x="39882" y="4433"/>
                      <a:pt x="39778" y="4345"/>
                      <a:pt x="39671" y="4264"/>
                    </a:cubicBezTo>
                    <a:cubicBezTo>
                      <a:pt x="39415" y="4062"/>
                      <a:pt x="39129" y="3897"/>
                      <a:pt x="38838" y="3743"/>
                    </a:cubicBezTo>
                    <a:cubicBezTo>
                      <a:pt x="38611" y="3617"/>
                      <a:pt x="38364" y="3504"/>
                      <a:pt x="38127" y="3402"/>
                    </a:cubicBezTo>
                    <a:cubicBezTo>
                      <a:pt x="37895" y="3304"/>
                      <a:pt x="37661" y="3206"/>
                      <a:pt x="37428" y="3110"/>
                    </a:cubicBezTo>
                    <a:cubicBezTo>
                      <a:pt x="37427" y="3109"/>
                      <a:pt x="37424" y="3109"/>
                      <a:pt x="37423" y="3109"/>
                    </a:cubicBezTo>
                    <a:cubicBezTo>
                      <a:pt x="37345" y="3074"/>
                      <a:pt x="37268" y="3041"/>
                      <a:pt x="37194" y="3008"/>
                    </a:cubicBezTo>
                    <a:cubicBezTo>
                      <a:pt x="37114" y="2919"/>
                      <a:pt x="37009" y="2850"/>
                      <a:pt x="36913" y="2789"/>
                    </a:cubicBezTo>
                    <a:cubicBezTo>
                      <a:pt x="36791" y="2715"/>
                      <a:pt x="36647" y="2664"/>
                      <a:pt x="36521" y="2604"/>
                    </a:cubicBezTo>
                    <a:cubicBezTo>
                      <a:pt x="36310" y="2509"/>
                      <a:pt x="36097" y="2432"/>
                      <a:pt x="35885" y="2355"/>
                    </a:cubicBezTo>
                    <a:cubicBezTo>
                      <a:pt x="35451" y="2196"/>
                      <a:pt x="35019" y="2053"/>
                      <a:pt x="34582" y="1914"/>
                    </a:cubicBezTo>
                    <a:cubicBezTo>
                      <a:pt x="34144" y="1770"/>
                      <a:pt x="33707" y="1642"/>
                      <a:pt x="33264" y="1522"/>
                    </a:cubicBezTo>
                    <a:cubicBezTo>
                      <a:pt x="32944" y="1432"/>
                      <a:pt x="32617" y="1361"/>
                      <a:pt x="32292" y="1293"/>
                    </a:cubicBezTo>
                    <a:cubicBezTo>
                      <a:pt x="31994" y="1188"/>
                      <a:pt x="31694" y="1086"/>
                      <a:pt x="31395" y="990"/>
                    </a:cubicBezTo>
                    <a:cubicBezTo>
                      <a:pt x="31120" y="901"/>
                      <a:pt x="30842" y="820"/>
                      <a:pt x="30561" y="743"/>
                    </a:cubicBezTo>
                    <a:cubicBezTo>
                      <a:pt x="30418" y="702"/>
                      <a:pt x="30278" y="662"/>
                      <a:pt x="30136" y="629"/>
                    </a:cubicBezTo>
                    <a:cubicBezTo>
                      <a:pt x="29965" y="586"/>
                      <a:pt x="29785" y="532"/>
                      <a:pt x="29611" y="532"/>
                    </a:cubicBezTo>
                    <a:cubicBezTo>
                      <a:pt x="29605" y="532"/>
                      <a:pt x="29599" y="532"/>
                      <a:pt x="29593" y="532"/>
                    </a:cubicBezTo>
                    <a:cubicBezTo>
                      <a:pt x="29446" y="540"/>
                      <a:pt x="29314" y="573"/>
                      <a:pt x="29201" y="676"/>
                    </a:cubicBezTo>
                    <a:cubicBezTo>
                      <a:pt x="29186" y="689"/>
                      <a:pt x="29170" y="703"/>
                      <a:pt x="29157" y="719"/>
                    </a:cubicBezTo>
                    <a:cubicBezTo>
                      <a:pt x="29136" y="717"/>
                      <a:pt x="29115" y="713"/>
                      <a:pt x="29094" y="710"/>
                    </a:cubicBezTo>
                    <a:cubicBezTo>
                      <a:pt x="28202" y="552"/>
                      <a:pt x="27307" y="416"/>
                      <a:pt x="26404" y="309"/>
                    </a:cubicBezTo>
                    <a:cubicBezTo>
                      <a:pt x="25949" y="254"/>
                      <a:pt x="25489" y="207"/>
                      <a:pt x="25031" y="166"/>
                    </a:cubicBezTo>
                    <a:cubicBezTo>
                      <a:pt x="24572" y="122"/>
                      <a:pt x="24112" y="96"/>
                      <a:pt x="23651" y="63"/>
                    </a:cubicBezTo>
                    <a:cubicBezTo>
                      <a:pt x="23253" y="37"/>
                      <a:pt x="22854" y="26"/>
                      <a:pt x="22457" y="18"/>
                    </a:cubicBezTo>
                    <a:cubicBezTo>
                      <a:pt x="22203" y="12"/>
                      <a:pt x="21955" y="8"/>
                      <a:pt x="21701"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1688;p43">
                <a:extLst>
                  <a:ext uri="{FF2B5EF4-FFF2-40B4-BE49-F238E27FC236}">
                    <a16:creationId xmlns:a16="http://schemas.microsoft.com/office/drawing/2014/main" xmlns="" id="{897D0877-9EDE-4BE8-8918-8BCA0E82F087}"/>
                  </a:ext>
                </a:extLst>
              </p:cNvPr>
              <p:cNvSpPr/>
              <p:nvPr/>
            </p:nvSpPr>
            <p:spPr>
              <a:xfrm>
                <a:off x="3744550" y="2873650"/>
                <a:ext cx="526075" cy="177525"/>
              </a:xfrm>
              <a:custGeom>
                <a:avLst/>
                <a:gdLst/>
                <a:ahLst/>
                <a:cxnLst/>
                <a:rect l="l" t="t" r="r" b="b"/>
                <a:pathLst>
                  <a:path w="21043" h="7101" extrusionOk="0">
                    <a:moveTo>
                      <a:pt x="2095" y="6207"/>
                    </a:moveTo>
                    <a:lnTo>
                      <a:pt x="2095" y="6207"/>
                    </a:lnTo>
                    <a:cubicBezTo>
                      <a:pt x="2081" y="6217"/>
                      <a:pt x="2068" y="6227"/>
                      <a:pt x="2054" y="6236"/>
                    </a:cubicBezTo>
                    <a:cubicBezTo>
                      <a:pt x="2067" y="6227"/>
                      <a:pt x="2081" y="6217"/>
                      <a:pt x="2095" y="6207"/>
                    </a:cubicBezTo>
                    <a:close/>
                    <a:moveTo>
                      <a:pt x="18997" y="0"/>
                    </a:moveTo>
                    <a:cubicBezTo>
                      <a:pt x="18561" y="0"/>
                      <a:pt x="18126" y="11"/>
                      <a:pt x="17688" y="27"/>
                    </a:cubicBezTo>
                    <a:lnTo>
                      <a:pt x="17688" y="25"/>
                    </a:lnTo>
                    <a:cubicBezTo>
                      <a:pt x="16648" y="62"/>
                      <a:pt x="15629" y="228"/>
                      <a:pt x="14608" y="399"/>
                    </a:cubicBezTo>
                    <a:lnTo>
                      <a:pt x="14148" y="478"/>
                    </a:lnTo>
                    <a:cubicBezTo>
                      <a:pt x="13670" y="536"/>
                      <a:pt x="13195" y="599"/>
                      <a:pt x="12719" y="667"/>
                    </a:cubicBezTo>
                    <a:cubicBezTo>
                      <a:pt x="12289" y="730"/>
                      <a:pt x="11862" y="795"/>
                      <a:pt x="11434" y="865"/>
                    </a:cubicBezTo>
                    <a:cubicBezTo>
                      <a:pt x="11253" y="896"/>
                      <a:pt x="11069" y="933"/>
                      <a:pt x="10889" y="965"/>
                    </a:cubicBezTo>
                    <a:cubicBezTo>
                      <a:pt x="10798" y="982"/>
                      <a:pt x="10709" y="998"/>
                      <a:pt x="10618" y="1016"/>
                    </a:cubicBezTo>
                    <a:cubicBezTo>
                      <a:pt x="10456" y="1044"/>
                      <a:pt x="10298" y="1082"/>
                      <a:pt x="10141" y="1131"/>
                    </a:cubicBezTo>
                    <a:cubicBezTo>
                      <a:pt x="10041" y="1160"/>
                      <a:pt x="9958" y="1208"/>
                      <a:pt x="9869" y="1258"/>
                    </a:cubicBezTo>
                    <a:cubicBezTo>
                      <a:pt x="9811" y="1292"/>
                      <a:pt x="9762" y="1335"/>
                      <a:pt x="9719" y="1386"/>
                    </a:cubicBezTo>
                    <a:cubicBezTo>
                      <a:pt x="9597" y="1423"/>
                      <a:pt x="9474" y="1462"/>
                      <a:pt x="9353" y="1501"/>
                    </a:cubicBezTo>
                    <a:cubicBezTo>
                      <a:pt x="9028" y="1611"/>
                      <a:pt x="8705" y="1718"/>
                      <a:pt x="8385" y="1832"/>
                    </a:cubicBezTo>
                    <a:cubicBezTo>
                      <a:pt x="7762" y="2048"/>
                      <a:pt x="7142" y="2262"/>
                      <a:pt x="6529" y="2500"/>
                    </a:cubicBezTo>
                    <a:cubicBezTo>
                      <a:pt x="6155" y="2644"/>
                      <a:pt x="5782" y="2791"/>
                      <a:pt x="5412" y="2943"/>
                    </a:cubicBezTo>
                    <a:cubicBezTo>
                      <a:pt x="5228" y="3003"/>
                      <a:pt x="5044" y="3062"/>
                      <a:pt x="4857" y="3127"/>
                    </a:cubicBezTo>
                    <a:cubicBezTo>
                      <a:pt x="4594" y="3223"/>
                      <a:pt x="4326" y="3312"/>
                      <a:pt x="4071" y="3436"/>
                    </a:cubicBezTo>
                    <a:cubicBezTo>
                      <a:pt x="4020" y="3462"/>
                      <a:pt x="3976" y="3501"/>
                      <a:pt x="3946" y="3550"/>
                    </a:cubicBezTo>
                    <a:cubicBezTo>
                      <a:pt x="3461" y="3746"/>
                      <a:pt x="2972" y="3934"/>
                      <a:pt x="2483" y="4118"/>
                    </a:cubicBezTo>
                    <a:cubicBezTo>
                      <a:pt x="2340" y="4173"/>
                      <a:pt x="2296" y="4376"/>
                      <a:pt x="2357" y="4501"/>
                    </a:cubicBezTo>
                    <a:cubicBezTo>
                      <a:pt x="2411" y="4604"/>
                      <a:pt x="2506" y="4648"/>
                      <a:pt x="2608" y="4648"/>
                    </a:cubicBezTo>
                    <a:cubicBezTo>
                      <a:pt x="2651" y="4648"/>
                      <a:pt x="2696" y="4640"/>
                      <a:pt x="2739" y="4624"/>
                    </a:cubicBezTo>
                    <a:cubicBezTo>
                      <a:pt x="2906" y="4561"/>
                      <a:pt x="3072" y="4499"/>
                      <a:pt x="3238" y="4433"/>
                    </a:cubicBezTo>
                    <a:lnTo>
                      <a:pt x="3238" y="4433"/>
                    </a:lnTo>
                    <a:cubicBezTo>
                      <a:pt x="3180" y="4466"/>
                      <a:pt x="3123" y="4499"/>
                      <a:pt x="3066" y="4534"/>
                    </a:cubicBezTo>
                    <a:cubicBezTo>
                      <a:pt x="2841" y="4674"/>
                      <a:pt x="2624" y="4822"/>
                      <a:pt x="2410" y="4975"/>
                    </a:cubicBezTo>
                    <a:cubicBezTo>
                      <a:pt x="2181" y="5122"/>
                      <a:pt x="1946" y="5253"/>
                      <a:pt x="1715" y="5397"/>
                    </a:cubicBezTo>
                    <a:cubicBezTo>
                      <a:pt x="1569" y="5487"/>
                      <a:pt x="1429" y="5588"/>
                      <a:pt x="1300" y="5701"/>
                    </a:cubicBezTo>
                    <a:cubicBezTo>
                      <a:pt x="1163" y="5824"/>
                      <a:pt x="1042" y="5958"/>
                      <a:pt x="901" y="6077"/>
                    </a:cubicBezTo>
                    <a:cubicBezTo>
                      <a:pt x="785" y="6151"/>
                      <a:pt x="662" y="6216"/>
                      <a:pt x="535" y="6270"/>
                    </a:cubicBezTo>
                    <a:cubicBezTo>
                      <a:pt x="463" y="6292"/>
                      <a:pt x="390" y="6311"/>
                      <a:pt x="317" y="6325"/>
                    </a:cubicBezTo>
                    <a:cubicBezTo>
                      <a:pt x="143" y="6365"/>
                      <a:pt x="17" y="6516"/>
                      <a:pt x="8" y="6692"/>
                    </a:cubicBezTo>
                    <a:cubicBezTo>
                      <a:pt x="1" y="6883"/>
                      <a:pt x="163" y="7101"/>
                      <a:pt x="369" y="7101"/>
                    </a:cubicBezTo>
                    <a:cubicBezTo>
                      <a:pt x="374" y="7101"/>
                      <a:pt x="379" y="7100"/>
                      <a:pt x="383" y="7100"/>
                    </a:cubicBezTo>
                    <a:cubicBezTo>
                      <a:pt x="527" y="7088"/>
                      <a:pt x="670" y="7078"/>
                      <a:pt x="808" y="7041"/>
                    </a:cubicBezTo>
                    <a:cubicBezTo>
                      <a:pt x="963" y="6997"/>
                      <a:pt x="1110" y="6938"/>
                      <a:pt x="1253" y="6865"/>
                    </a:cubicBezTo>
                    <a:cubicBezTo>
                      <a:pt x="1449" y="6767"/>
                      <a:pt x="1612" y="6613"/>
                      <a:pt x="1774" y="6465"/>
                    </a:cubicBezTo>
                    <a:cubicBezTo>
                      <a:pt x="1855" y="6392"/>
                      <a:pt x="1940" y="6321"/>
                      <a:pt x="2028" y="6256"/>
                    </a:cubicBezTo>
                    <a:cubicBezTo>
                      <a:pt x="2216" y="6138"/>
                      <a:pt x="2412" y="6037"/>
                      <a:pt x="2607" y="5929"/>
                    </a:cubicBezTo>
                    <a:cubicBezTo>
                      <a:pt x="2818" y="5811"/>
                      <a:pt x="3012" y="5669"/>
                      <a:pt x="3216" y="5541"/>
                    </a:cubicBezTo>
                    <a:cubicBezTo>
                      <a:pt x="3628" y="5280"/>
                      <a:pt x="4083" y="5092"/>
                      <a:pt x="4520" y="4875"/>
                    </a:cubicBezTo>
                    <a:cubicBezTo>
                      <a:pt x="4972" y="4648"/>
                      <a:pt x="5435" y="4465"/>
                      <a:pt x="5908" y="4288"/>
                    </a:cubicBezTo>
                    <a:cubicBezTo>
                      <a:pt x="6350" y="4122"/>
                      <a:pt x="6788" y="3947"/>
                      <a:pt x="7228" y="3776"/>
                    </a:cubicBezTo>
                    <a:cubicBezTo>
                      <a:pt x="7671" y="3623"/>
                      <a:pt x="8124" y="3509"/>
                      <a:pt x="8566" y="3352"/>
                    </a:cubicBezTo>
                    <a:cubicBezTo>
                      <a:pt x="8834" y="3257"/>
                      <a:pt x="9098" y="3161"/>
                      <a:pt x="9355" y="3048"/>
                    </a:cubicBezTo>
                    <a:cubicBezTo>
                      <a:pt x="9577" y="2950"/>
                      <a:pt x="9804" y="2859"/>
                      <a:pt x="10030" y="2769"/>
                    </a:cubicBezTo>
                    <a:cubicBezTo>
                      <a:pt x="10252" y="2692"/>
                      <a:pt x="10473" y="2620"/>
                      <a:pt x="10702" y="2560"/>
                    </a:cubicBezTo>
                    <a:cubicBezTo>
                      <a:pt x="10963" y="2489"/>
                      <a:pt x="11227" y="2442"/>
                      <a:pt x="11491" y="2394"/>
                    </a:cubicBezTo>
                    <a:cubicBezTo>
                      <a:pt x="11987" y="2306"/>
                      <a:pt x="12490" y="2244"/>
                      <a:pt x="12989" y="2177"/>
                    </a:cubicBezTo>
                    <a:cubicBezTo>
                      <a:pt x="14053" y="2038"/>
                      <a:pt x="15125" y="1938"/>
                      <a:pt x="16197" y="1840"/>
                    </a:cubicBezTo>
                    <a:cubicBezTo>
                      <a:pt x="16797" y="1802"/>
                      <a:pt x="17400" y="1767"/>
                      <a:pt x="18004" y="1733"/>
                    </a:cubicBezTo>
                    <a:cubicBezTo>
                      <a:pt x="18345" y="1716"/>
                      <a:pt x="18685" y="1689"/>
                      <a:pt x="19028" y="1663"/>
                    </a:cubicBezTo>
                    <a:cubicBezTo>
                      <a:pt x="19196" y="1653"/>
                      <a:pt x="19365" y="1635"/>
                      <a:pt x="19535" y="1615"/>
                    </a:cubicBezTo>
                    <a:cubicBezTo>
                      <a:pt x="19612" y="1608"/>
                      <a:pt x="19685" y="1606"/>
                      <a:pt x="19762" y="1598"/>
                    </a:cubicBezTo>
                    <a:cubicBezTo>
                      <a:pt x="19869" y="1591"/>
                      <a:pt x="19977" y="1574"/>
                      <a:pt x="20081" y="1550"/>
                    </a:cubicBezTo>
                    <a:cubicBezTo>
                      <a:pt x="20158" y="1529"/>
                      <a:pt x="20232" y="1499"/>
                      <a:pt x="20301" y="1462"/>
                    </a:cubicBezTo>
                    <a:cubicBezTo>
                      <a:pt x="20404" y="1410"/>
                      <a:pt x="20488" y="1325"/>
                      <a:pt x="20536" y="1220"/>
                    </a:cubicBezTo>
                    <a:cubicBezTo>
                      <a:pt x="20547" y="1219"/>
                      <a:pt x="20556" y="1218"/>
                      <a:pt x="20565" y="1216"/>
                    </a:cubicBezTo>
                    <a:lnTo>
                      <a:pt x="20565" y="1210"/>
                    </a:lnTo>
                    <a:cubicBezTo>
                      <a:pt x="20766" y="1161"/>
                      <a:pt x="20934" y="1025"/>
                      <a:pt x="20999" y="817"/>
                    </a:cubicBezTo>
                    <a:cubicBezTo>
                      <a:pt x="21042" y="671"/>
                      <a:pt x="21029" y="516"/>
                      <a:pt x="20962" y="380"/>
                    </a:cubicBezTo>
                    <a:cubicBezTo>
                      <a:pt x="20932" y="339"/>
                      <a:pt x="20903" y="295"/>
                      <a:pt x="20873" y="254"/>
                    </a:cubicBezTo>
                    <a:cubicBezTo>
                      <a:pt x="20804" y="176"/>
                      <a:pt x="20714" y="117"/>
                      <a:pt x="20613" y="85"/>
                    </a:cubicBezTo>
                    <a:cubicBezTo>
                      <a:pt x="20500" y="34"/>
                      <a:pt x="20339" y="34"/>
                      <a:pt x="20209" y="27"/>
                    </a:cubicBezTo>
                    <a:lnTo>
                      <a:pt x="19927" y="16"/>
                    </a:lnTo>
                    <a:cubicBezTo>
                      <a:pt x="19681" y="8"/>
                      <a:pt x="19439" y="2"/>
                      <a:pt x="19192" y="2"/>
                    </a:cubicBezTo>
                    <a:cubicBezTo>
                      <a:pt x="19127" y="0"/>
                      <a:pt x="19063" y="0"/>
                      <a:pt x="18997"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1689;p43">
                <a:extLst>
                  <a:ext uri="{FF2B5EF4-FFF2-40B4-BE49-F238E27FC236}">
                    <a16:creationId xmlns:a16="http://schemas.microsoft.com/office/drawing/2014/main" xmlns="" id="{787BF071-9B37-4E92-9A9E-8B8EBC78BB6A}"/>
                  </a:ext>
                </a:extLst>
              </p:cNvPr>
              <p:cNvSpPr/>
              <p:nvPr/>
            </p:nvSpPr>
            <p:spPr>
              <a:xfrm>
                <a:off x="3736050" y="2939175"/>
                <a:ext cx="173475" cy="117325"/>
              </a:xfrm>
              <a:custGeom>
                <a:avLst/>
                <a:gdLst/>
                <a:ahLst/>
                <a:cxnLst/>
                <a:rect l="l" t="t" r="r" b="b"/>
                <a:pathLst>
                  <a:path w="6939" h="4693" extrusionOk="0">
                    <a:moveTo>
                      <a:pt x="6691" y="1"/>
                    </a:moveTo>
                    <a:cubicBezTo>
                      <a:pt x="6678" y="1"/>
                      <a:pt x="6665" y="2"/>
                      <a:pt x="6652" y="4"/>
                    </a:cubicBezTo>
                    <a:lnTo>
                      <a:pt x="6653" y="3"/>
                    </a:lnTo>
                    <a:lnTo>
                      <a:pt x="6653" y="3"/>
                    </a:lnTo>
                    <a:cubicBezTo>
                      <a:pt x="6535" y="24"/>
                      <a:pt x="6422" y="51"/>
                      <a:pt x="6308" y="76"/>
                    </a:cubicBezTo>
                    <a:cubicBezTo>
                      <a:pt x="6156" y="114"/>
                      <a:pt x="6009" y="164"/>
                      <a:pt x="5866" y="227"/>
                    </a:cubicBezTo>
                    <a:cubicBezTo>
                      <a:pt x="5616" y="330"/>
                      <a:pt x="5371" y="452"/>
                      <a:pt x="5129" y="569"/>
                    </a:cubicBezTo>
                    <a:cubicBezTo>
                      <a:pt x="4563" y="837"/>
                      <a:pt x="4002" y="1117"/>
                      <a:pt x="3440" y="1389"/>
                    </a:cubicBezTo>
                    <a:cubicBezTo>
                      <a:pt x="3172" y="1520"/>
                      <a:pt x="2908" y="1655"/>
                      <a:pt x="2646" y="1791"/>
                    </a:cubicBezTo>
                    <a:cubicBezTo>
                      <a:pt x="2522" y="1858"/>
                      <a:pt x="2402" y="1927"/>
                      <a:pt x="2280" y="1997"/>
                    </a:cubicBezTo>
                    <a:cubicBezTo>
                      <a:pt x="2169" y="2061"/>
                      <a:pt x="2052" y="2122"/>
                      <a:pt x="1946" y="2195"/>
                    </a:cubicBezTo>
                    <a:cubicBezTo>
                      <a:pt x="1718" y="2350"/>
                      <a:pt x="1499" y="2508"/>
                      <a:pt x="1292" y="2695"/>
                    </a:cubicBezTo>
                    <a:cubicBezTo>
                      <a:pt x="1184" y="2789"/>
                      <a:pt x="1082" y="2890"/>
                      <a:pt x="985" y="2997"/>
                    </a:cubicBezTo>
                    <a:cubicBezTo>
                      <a:pt x="902" y="3087"/>
                      <a:pt x="801" y="3180"/>
                      <a:pt x="790" y="3308"/>
                    </a:cubicBezTo>
                    <a:cubicBezTo>
                      <a:pt x="785" y="3356"/>
                      <a:pt x="795" y="3405"/>
                      <a:pt x="819" y="3448"/>
                    </a:cubicBezTo>
                    <a:cubicBezTo>
                      <a:pt x="814" y="3452"/>
                      <a:pt x="808" y="3454"/>
                      <a:pt x="803" y="3458"/>
                    </a:cubicBezTo>
                    <a:cubicBezTo>
                      <a:pt x="680" y="3554"/>
                      <a:pt x="563" y="3657"/>
                      <a:pt x="451" y="3767"/>
                    </a:cubicBezTo>
                    <a:cubicBezTo>
                      <a:pt x="271" y="3942"/>
                      <a:pt x="95" y="4126"/>
                      <a:pt x="21" y="4376"/>
                    </a:cubicBezTo>
                    <a:cubicBezTo>
                      <a:pt x="0" y="4432"/>
                      <a:pt x="3" y="4496"/>
                      <a:pt x="25" y="4552"/>
                    </a:cubicBezTo>
                    <a:cubicBezTo>
                      <a:pt x="51" y="4610"/>
                      <a:pt x="99" y="4654"/>
                      <a:pt x="157" y="4678"/>
                    </a:cubicBezTo>
                    <a:cubicBezTo>
                      <a:pt x="183" y="4688"/>
                      <a:pt x="210" y="4692"/>
                      <a:pt x="239" y="4692"/>
                    </a:cubicBezTo>
                    <a:cubicBezTo>
                      <a:pt x="334" y="4692"/>
                      <a:pt x="434" y="4638"/>
                      <a:pt x="463" y="4545"/>
                    </a:cubicBezTo>
                    <a:cubicBezTo>
                      <a:pt x="471" y="4504"/>
                      <a:pt x="485" y="4465"/>
                      <a:pt x="502" y="4427"/>
                    </a:cubicBezTo>
                    <a:cubicBezTo>
                      <a:pt x="512" y="4410"/>
                      <a:pt x="522" y="4394"/>
                      <a:pt x="533" y="4380"/>
                    </a:cubicBezTo>
                    <a:cubicBezTo>
                      <a:pt x="580" y="4312"/>
                      <a:pt x="632" y="4248"/>
                      <a:pt x="689" y="4188"/>
                    </a:cubicBezTo>
                    <a:cubicBezTo>
                      <a:pt x="733" y="4147"/>
                      <a:pt x="774" y="4104"/>
                      <a:pt x="815" y="4063"/>
                    </a:cubicBezTo>
                    <a:cubicBezTo>
                      <a:pt x="874" y="4005"/>
                      <a:pt x="940" y="3954"/>
                      <a:pt x="1002" y="3901"/>
                    </a:cubicBezTo>
                    <a:cubicBezTo>
                      <a:pt x="1103" y="3815"/>
                      <a:pt x="1211" y="3734"/>
                      <a:pt x="1322" y="3653"/>
                    </a:cubicBezTo>
                    <a:cubicBezTo>
                      <a:pt x="1601" y="3450"/>
                      <a:pt x="1883" y="3257"/>
                      <a:pt x="2169" y="3062"/>
                    </a:cubicBezTo>
                    <a:cubicBezTo>
                      <a:pt x="2423" y="2888"/>
                      <a:pt x="2679" y="2717"/>
                      <a:pt x="2933" y="2537"/>
                    </a:cubicBezTo>
                    <a:cubicBezTo>
                      <a:pt x="3062" y="2449"/>
                      <a:pt x="3198" y="2360"/>
                      <a:pt x="3322" y="2265"/>
                    </a:cubicBezTo>
                    <a:cubicBezTo>
                      <a:pt x="3407" y="2203"/>
                      <a:pt x="3495" y="2140"/>
                      <a:pt x="3578" y="2078"/>
                    </a:cubicBezTo>
                    <a:lnTo>
                      <a:pt x="3712" y="1980"/>
                    </a:lnTo>
                    <a:cubicBezTo>
                      <a:pt x="3803" y="1909"/>
                      <a:pt x="3858" y="1840"/>
                      <a:pt x="3925" y="1748"/>
                    </a:cubicBezTo>
                    <a:cubicBezTo>
                      <a:pt x="3944" y="1720"/>
                      <a:pt x="3959" y="1688"/>
                      <a:pt x="3965" y="1655"/>
                    </a:cubicBezTo>
                    <a:cubicBezTo>
                      <a:pt x="4066" y="1607"/>
                      <a:pt x="4167" y="1557"/>
                      <a:pt x="4266" y="1510"/>
                    </a:cubicBezTo>
                    <a:cubicBezTo>
                      <a:pt x="4614" y="1337"/>
                      <a:pt x="4963" y="1167"/>
                      <a:pt x="5312" y="999"/>
                    </a:cubicBezTo>
                    <a:cubicBezTo>
                      <a:pt x="5630" y="848"/>
                      <a:pt x="5946" y="692"/>
                      <a:pt x="6277" y="572"/>
                    </a:cubicBezTo>
                    <a:cubicBezTo>
                      <a:pt x="6420" y="531"/>
                      <a:pt x="6569" y="495"/>
                      <a:pt x="6721" y="467"/>
                    </a:cubicBezTo>
                    <a:cubicBezTo>
                      <a:pt x="6845" y="441"/>
                      <a:pt x="6938" y="331"/>
                      <a:pt x="6920" y="199"/>
                    </a:cubicBezTo>
                    <a:cubicBezTo>
                      <a:pt x="6900" y="87"/>
                      <a:pt x="6805" y="4"/>
                      <a:pt x="6691"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1690;p43">
                <a:extLst>
                  <a:ext uri="{FF2B5EF4-FFF2-40B4-BE49-F238E27FC236}">
                    <a16:creationId xmlns:a16="http://schemas.microsoft.com/office/drawing/2014/main" xmlns="" id="{27D0FCCA-F5D5-4AF1-8FB9-9578ECEA0F89}"/>
                  </a:ext>
                </a:extLst>
              </p:cNvPr>
              <p:cNvSpPr/>
              <p:nvPr/>
            </p:nvSpPr>
            <p:spPr>
              <a:xfrm>
                <a:off x="3282950" y="3022525"/>
                <a:ext cx="377525" cy="877675"/>
              </a:xfrm>
              <a:custGeom>
                <a:avLst/>
                <a:gdLst/>
                <a:ahLst/>
                <a:cxnLst/>
                <a:rect l="l" t="t" r="r" b="b"/>
                <a:pathLst>
                  <a:path w="15101" h="35107" extrusionOk="0">
                    <a:moveTo>
                      <a:pt x="14818" y="0"/>
                    </a:moveTo>
                    <a:cubicBezTo>
                      <a:pt x="14774" y="0"/>
                      <a:pt x="14732" y="14"/>
                      <a:pt x="14697" y="41"/>
                    </a:cubicBezTo>
                    <a:lnTo>
                      <a:pt x="14699" y="42"/>
                    </a:lnTo>
                    <a:lnTo>
                      <a:pt x="13920" y="625"/>
                    </a:lnTo>
                    <a:cubicBezTo>
                      <a:pt x="13965" y="471"/>
                      <a:pt x="13918" y="316"/>
                      <a:pt x="13796" y="208"/>
                    </a:cubicBezTo>
                    <a:cubicBezTo>
                      <a:pt x="13707" y="126"/>
                      <a:pt x="13592" y="80"/>
                      <a:pt x="13472" y="78"/>
                    </a:cubicBezTo>
                    <a:cubicBezTo>
                      <a:pt x="13319" y="82"/>
                      <a:pt x="13231" y="137"/>
                      <a:pt x="13120" y="229"/>
                    </a:cubicBezTo>
                    <a:cubicBezTo>
                      <a:pt x="12974" y="346"/>
                      <a:pt x="12838" y="438"/>
                      <a:pt x="12706" y="531"/>
                    </a:cubicBezTo>
                    <a:cubicBezTo>
                      <a:pt x="12596" y="604"/>
                      <a:pt x="12489" y="677"/>
                      <a:pt x="12387" y="754"/>
                    </a:cubicBezTo>
                    <a:cubicBezTo>
                      <a:pt x="12078" y="986"/>
                      <a:pt x="11784" y="1238"/>
                      <a:pt x="11494" y="1488"/>
                    </a:cubicBezTo>
                    <a:lnTo>
                      <a:pt x="11350" y="1609"/>
                    </a:lnTo>
                    <a:lnTo>
                      <a:pt x="11042" y="1869"/>
                    </a:lnTo>
                    <a:cubicBezTo>
                      <a:pt x="10804" y="2068"/>
                      <a:pt x="10562" y="2266"/>
                      <a:pt x="10341" y="2486"/>
                    </a:cubicBezTo>
                    <a:cubicBezTo>
                      <a:pt x="10140" y="2685"/>
                      <a:pt x="9953" y="2897"/>
                      <a:pt x="9766" y="3107"/>
                    </a:cubicBezTo>
                    <a:lnTo>
                      <a:pt x="9461" y="3437"/>
                    </a:lnTo>
                    <a:cubicBezTo>
                      <a:pt x="9291" y="3619"/>
                      <a:pt x="9116" y="3794"/>
                      <a:pt x="8944" y="3966"/>
                    </a:cubicBezTo>
                    <a:cubicBezTo>
                      <a:pt x="8806" y="4106"/>
                      <a:pt x="8672" y="4242"/>
                      <a:pt x="8534" y="4377"/>
                    </a:cubicBezTo>
                    <a:cubicBezTo>
                      <a:pt x="8404" y="4514"/>
                      <a:pt x="8286" y="4667"/>
                      <a:pt x="8172" y="4819"/>
                    </a:cubicBezTo>
                    <a:lnTo>
                      <a:pt x="7698" y="5457"/>
                    </a:lnTo>
                    <a:cubicBezTo>
                      <a:pt x="7111" y="6260"/>
                      <a:pt x="6593" y="7095"/>
                      <a:pt x="6211" y="7732"/>
                    </a:cubicBezTo>
                    <a:lnTo>
                      <a:pt x="5946" y="8166"/>
                    </a:lnTo>
                    <a:cubicBezTo>
                      <a:pt x="5601" y="8731"/>
                      <a:pt x="5241" y="9318"/>
                      <a:pt x="4937" y="9925"/>
                    </a:cubicBezTo>
                    <a:cubicBezTo>
                      <a:pt x="4754" y="10291"/>
                      <a:pt x="4559" y="10652"/>
                      <a:pt x="4356" y="11007"/>
                    </a:cubicBezTo>
                    <a:cubicBezTo>
                      <a:pt x="4137" y="11399"/>
                      <a:pt x="3920" y="11793"/>
                      <a:pt x="3733" y="12203"/>
                    </a:cubicBezTo>
                    <a:cubicBezTo>
                      <a:pt x="3641" y="12402"/>
                      <a:pt x="3558" y="12599"/>
                      <a:pt x="3469" y="12802"/>
                    </a:cubicBezTo>
                    <a:cubicBezTo>
                      <a:pt x="3384" y="13001"/>
                      <a:pt x="3296" y="13202"/>
                      <a:pt x="3207" y="13401"/>
                    </a:cubicBezTo>
                    <a:lnTo>
                      <a:pt x="3007" y="13833"/>
                    </a:lnTo>
                    <a:cubicBezTo>
                      <a:pt x="2896" y="14061"/>
                      <a:pt x="2790" y="14292"/>
                      <a:pt x="2687" y="14524"/>
                    </a:cubicBezTo>
                    <a:cubicBezTo>
                      <a:pt x="2433" y="15082"/>
                      <a:pt x="2236" y="15673"/>
                      <a:pt x="2045" y="16245"/>
                    </a:cubicBezTo>
                    <a:cubicBezTo>
                      <a:pt x="1952" y="16521"/>
                      <a:pt x="1861" y="16796"/>
                      <a:pt x="1765" y="17068"/>
                    </a:cubicBezTo>
                    <a:cubicBezTo>
                      <a:pt x="1607" y="17500"/>
                      <a:pt x="1453" y="17930"/>
                      <a:pt x="1307" y="18367"/>
                    </a:cubicBezTo>
                    <a:cubicBezTo>
                      <a:pt x="1201" y="18686"/>
                      <a:pt x="1124" y="19013"/>
                      <a:pt x="1046" y="19336"/>
                    </a:cubicBezTo>
                    <a:lnTo>
                      <a:pt x="976" y="19640"/>
                    </a:lnTo>
                    <a:lnTo>
                      <a:pt x="917" y="19887"/>
                    </a:lnTo>
                    <a:cubicBezTo>
                      <a:pt x="751" y="20576"/>
                      <a:pt x="584" y="21261"/>
                      <a:pt x="440" y="21953"/>
                    </a:cubicBezTo>
                    <a:cubicBezTo>
                      <a:pt x="437" y="21996"/>
                      <a:pt x="436" y="22039"/>
                      <a:pt x="432" y="22082"/>
                    </a:cubicBezTo>
                    <a:cubicBezTo>
                      <a:pt x="419" y="22318"/>
                      <a:pt x="429" y="22552"/>
                      <a:pt x="437" y="22791"/>
                    </a:cubicBezTo>
                    <a:lnTo>
                      <a:pt x="444" y="22886"/>
                    </a:lnTo>
                    <a:lnTo>
                      <a:pt x="459" y="23187"/>
                    </a:lnTo>
                    <a:cubicBezTo>
                      <a:pt x="476" y="23544"/>
                      <a:pt x="496" y="23899"/>
                      <a:pt x="500" y="24256"/>
                    </a:cubicBezTo>
                    <a:cubicBezTo>
                      <a:pt x="500" y="24358"/>
                      <a:pt x="507" y="24460"/>
                      <a:pt x="509" y="24565"/>
                    </a:cubicBezTo>
                    <a:cubicBezTo>
                      <a:pt x="521" y="24685"/>
                      <a:pt x="529" y="24803"/>
                      <a:pt x="529" y="24924"/>
                    </a:cubicBezTo>
                    <a:cubicBezTo>
                      <a:pt x="529" y="25038"/>
                      <a:pt x="525" y="25152"/>
                      <a:pt x="521" y="25264"/>
                    </a:cubicBezTo>
                    <a:cubicBezTo>
                      <a:pt x="517" y="25356"/>
                      <a:pt x="514" y="25452"/>
                      <a:pt x="514" y="25548"/>
                    </a:cubicBezTo>
                    <a:lnTo>
                      <a:pt x="514" y="25698"/>
                    </a:lnTo>
                    <a:cubicBezTo>
                      <a:pt x="514" y="25867"/>
                      <a:pt x="517" y="26035"/>
                      <a:pt x="500" y="26200"/>
                    </a:cubicBezTo>
                    <a:cubicBezTo>
                      <a:pt x="480" y="26322"/>
                      <a:pt x="456" y="26439"/>
                      <a:pt x="432" y="26557"/>
                    </a:cubicBezTo>
                    <a:lnTo>
                      <a:pt x="397" y="26784"/>
                    </a:lnTo>
                    <a:cubicBezTo>
                      <a:pt x="389" y="26873"/>
                      <a:pt x="382" y="26961"/>
                      <a:pt x="360" y="27049"/>
                    </a:cubicBezTo>
                    <a:cubicBezTo>
                      <a:pt x="317" y="27230"/>
                      <a:pt x="192" y="27421"/>
                      <a:pt x="1" y="27524"/>
                    </a:cubicBezTo>
                    <a:cubicBezTo>
                      <a:pt x="46" y="27711"/>
                      <a:pt x="113" y="27890"/>
                      <a:pt x="216" y="28055"/>
                    </a:cubicBezTo>
                    <a:cubicBezTo>
                      <a:pt x="407" y="28360"/>
                      <a:pt x="697" y="28568"/>
                      <a:pt x="973" y="28770"/>
                    </a:cubicBezTo>
                    <a:lnTo>
                      <a:pt x="1168" y="28914"/>
                    </a:lnTo>
                    <a:lnTo>
                      <a:pt x="1420" y="29113"/>
                    </a:lnTo>
                    <a:lnTo>
                      <a:pt x="1824" y="29421"/>
                    </a:lnTo>
                    <a:cubicBezTo>
                      <a:pt x="2033" y="29578"/>
                      <a:pt x="2247" y="29721"/>
                      <a:pt x="2460" y="29867"/>
                    </a:cubicBezTo>
                    <a:lnTo>
                      <a:pt x="2665" y="30008"/>
                    </a:lnTo>
                    <a:cubicBezTo>
                      <a:pt x="2892" y="30176"/>
                      <a:pt x="3121" y="30357"/>
                      <a:pt x="3337" y="30540"/>
                    </a:cubicBezTo>
                    <a:cubicBezTo>
                      <a:pt x="3443" y="30628"/>
                      <a:pt x="3550" y="30709"/>
                      <a:pt x="3660" y="30794"/>
                    </a:cubicBezTo>
                    <a:cubicBezTo>
                      <a:pt x="3810" y="30902"/>
                      <a:pt x="3955" y="31019"/>
                      <a:pt x="4092" y="31143"/>
                    </a:cubicBezTo>
                    <a:cubicBezTo>
                      <a:pt x="4196" y="31233"/>
                      <a:pt x="4287" y="31329"/>
                      <a:pt x="4383" y="31425"/>
                    </a:cubicBezTo>
                    <a:cubicBezTo>
                      <a:pt x="4526" y="31568"/>
                      <a:pt x="4669" y="31710"/>
                      <a:pt x="4831" y="31840"/>
                    </a:cubicBezTo>
                    <a:cubicBezTo>
                      <a:pt x="5032" y="32002"/>
                      <a:pt x="5245" y="32144"/>
                      <a:pt x="5458" y="32291"/>
                    </a:cubicBezTo>
                    <a:lnTo>
                      <a:pt x="5668" y="32431"/>
                    </a:lnTo>
                    <a:cubicBezTo>
                      <a:pt x="5998" y="32679"/>
                      <a:pt x="6325" y="32934"/>
                      <a:pt x="6648" y="33187"/>
                    </a:cubicBezTo>
                    <a:lnTo>
                      <a:pt x="6725" y="33245"/>
                    </a:lnTo>
                    <a:cubicBezTo>
                      <a:pt x="6955" y="33423"/>
                      <a:pt x="7193" y="33589"/>
                      <a:pt x="7440" y="33740"/>
                    </a:cubicBezTo>
                    <a:cubicBezTo>
                      <a:pt x="7635" y="33854"/>
                      <a:pt x="7783" y="33939"/>
                      <a:pt x="7923" y="34031"/>
                    </a:cubicBezTo>
                    <a:lnTo>
                      <a:pt x="8039" y="34120"/>
                    </a:lnTo>
                    <a:cubicBezTo>
                      <a:pt x="8205" y="34244"/>
                      <a:pt x="8366" y="34368"/>
                      <a:pt x="8546" y="34479"/>
                    </a:cubicBezTo>
                    <a:cubicBezTo>
                      <a:pt x="8668" y="34552"/>
                      <a:pt x="8788" y="34622"/>
                      <a:pt x="8917" y="34683"/>
                    </a:cubicBezTo>
                    <a:cubicBezTo>
                      <a:pt x="9018" y="34734"/>
                      <a:pt x="9123" y="34777"/>
                      <a:pt x="9230" y="34812"/>
                    </a:cubicBezTo>
                    <a:cubicBezTo>
                      <a:pt x="9234" y="34812"/>
                      <a:pt x="9280" y="34828"/>
                      <a:pt x="9291" y="34828"/>
                    </a:cubicBezTo>
                    <a:lnTo>
                      <a:pt x="9295" y="34828"/>
                    </a:lnTo>
                    <a:cubicBezTo>
                      <a:pt x="9295" y="34824"/>
                      <a:pt x="9295" y="34824"/>
                      <a:pt x="9299" y="34824"/>
                    </a:cubicBezTo>
                    <a:cubicBezTo>
                      <a:pt x="9314" y="34825"/>
                      <a:pt x="9329" y="34829"/>
                      <a:pt x="9344" y="34835"/>
                    </a:cubicBezTo>
                    <a:lnTo>
                      <a:pt x="9511" y="34914"/>
                    </a:lnTo>
                    <a:lnTo>
                      <a:pt x="9622" y="34955"/>
                    </a:lnTo>
                    <a:lnTo>
                      <a:pt x="9758" y="34999"/>
                    </a:lnTo>
                    <a:lnTo>
                      <a:pt x="9754" y="35007"/>
                    </a:lnTo>
                    <a:cubicBezTo>
                      <a:pt x="9904" y="35069"/>
                      <a:pt x="10018" y="35103"/>
                      <a:pt x="10199" y="35107"/>
                    </a:cubicBezTo>
                    <a:cubicBezTo>
                      <a:pt x="10378" y="35107"/>
                      <a:pt x="10566" y="35019"/>
                      <a:pt x="10661" y="34905"/>
                    </a:cubicBezTo>
                    <a:cubicBezTo>
                      <a:pt x="10712" y="34842"/>
                      <a:pt x="10749" y="34801"/>
                      <a:pt x="10767" y="34751"/>
                    </a:cubicBezTo>
                    <a:cubicBezTo>
                      <a:pt x="10800" y="34701"/>
                      <a:pt x="10818" y="34644"/>
                      <a:pt x="10822" y="34585"/>
                    </a:cubicBezTo>
                    <a:cubicBezTo>
                      <a:pt x="10830" y="34534"/>
                      <a:pt x="10834" y="34479"/>
                      <a:pt x="10838" y="34427"/>
                    </a:cubicBezTo>
                    <a:cubicBezTo>
                      <a:pt x="10837" y="34355"/>
                      <a:pt x="10831" y="34284"/>
                      <a:pt x="10818" y="34214"/>
                    </a:cubicBezTo>
                    <a:cubicBezTo>
                      <a:pt x="10793" y="34031"/>
                      <a:pt x="10789" y="33925"/>
                      <a:pt x="10782" y="33818"/>
                    </a:cubicBezTo>
                    <a:lnTo>
                      <a:pt x="10775" y="33663"/>
                    </a:lnTo>
                    <a:cubicBezTo>
                      <a:pt x="10720" y="33006"/>
                      <a:pt x="10657" y="32349"/>
                      <a:pt x="10595" y="31693"/>
                    </a:cubicBezTo>
                    <a:cubicBezTo>
                      <a:pt x="10514" y="30888"/>
                      <a:pt x="10507" y="30085"/>
                      <a:pt x="10503" y="29192"/>
                    </a:cubicBezTo>
                    <a:cubicBezTo>
                      <a:pt x="10499" y="28777"/>
                      <a:pt x="10499" y="28362"/>
                      <a:pt x="10510" y="27951"/>
                    </a:cubicBezTo>
                    <a:cubicBezTo>
                      <a:pt x="10518" y="27667"/>
                      <a:pt x="10529" y="27382"/>
                      <a:pt x="10542" y="27098"/>
                    </a:cubicBezTo>
                    <a:lnTo>
                      <a:pt x="10569" y="26584"/>
                    </a:lnTo>
                    <a:cubicBezTo>
                      <a:pt x="10580" y="26335"/>
                      <a:pt x="10599" y="26085"/>
                      <a:pt x="10620" y="25835"/>
                    </a:cubicBezTo>
                    <a:cubicBezTo>
                      <a:pt x="10621" y="25818"/>
                      <a:pt x="10620" y="25800"/>
                      <a:pt x="10617" y="25782"/>
                    </a:cubicBezTo>
                    <a:cubicBezTo>
                      <a:pt x="10612" y="25782"/>
                      <a:pt x="10612" y="25737"/>
                      <a:pt x="10609" y="25737"/>
                    </a:cubicBezTo>
                    <a:cubicBezTo>
                      <a:pt x="10646" y="25594"/>
                      <a:pt x="10650" y="25535"/>
                      <a:pt x="10652" y="25476"/>
                    </a:cubicBezTo>
                    <a:lnTo>
                      <a:pt x="10652" y="25476"/>
                    </a:lnTo>
                    <a:lnTo>
                      <a:pt x="10650" y="25488"/>
                    </a:lnTo>
                    <a:cubicBezTo>
                      <a:pt x="10648" y="25481"/>
                      <a:pt x="10650" y="25475"/>
                      <a:pt x="10652" y="25469"/>
                    </a:cubicBezTo>
                    <a:cubicBezTo>
                      <a:pt x="10737" y="24588"/>
                      <a:pt x="10840" y="23736"/>
                      <a:pt x="10979" y="22814"/>
                    </a:cubicBezTo>
                    <a:cubicBezTo>
                      <a:pt x="11009" y="22603"/>
                      <a:pt x="11044" y="22389"/>
                      <a:pt x="11077" y="22178"/>
                    </a:cubicBezTo>
                    <a:cubicBezTo>
                      <a:pt x="11121" y="21910"/>
                      <a:pt x="11166" y="21644"/>
                      <a:pt x="11203" y="21376"/>
                    </a:cubicBezTo>
                    <a:lnTo>
                      <a:pt x="11284" y="20826"/>
                    </a:lnTo>
                    <a:cubicBezTo>
                      <a:pt x="11324" y="20554"/>
                      <a:pt x="11369" y="20286"/>
                      <a:pt x="11405" y="20014"/>
                    </a:cubicBezTo>
                    <a:cubicBezTo>
                      <a:pt x="11448" y="19677"/>
                      <a:pt x="11505" y="19340"/>
                      <a:pt x="11556" y="19001"/>
                    </a:cubicBezTo>
                    <a:lnTo>
                      <a:pt x="11610" y="18659"/>
                    </a:lnTo>
                    <a:cubicBezTo>
                      <a:pt x="11695" y="18127"/>
                      <a:pt x="11750" y="17621"/>
                      <a:pt x="11783" y="17117"/>
                    </a:cubicBezTo>
                    <a:lnTo>
                      <a:pt x="11797" y="16857"/>
                    </a:lnTo>
                    <a:lnTo>
                      <a:pt x="11820" y="16472"/>
                    </a:lnTo>
                    <a:cubicBezTo>
                      <a:pt x="11827" y="16214"/>
                      <a:pt x="11818" y="15956"/>
                      <a:pt x="11790" y="15700"/>
                    </a:cubicBezTo>
                    <a:cubicBezTo>
                      <a:pt x="11769" y="15513"/>
                      <a:pt x="11740" y="15324"/>
                      <a:pt x="11684" y="15138"/>
                    </a:cubicBezTo>
                    <a:cubicBezTo>
                      <a:pt x="11614" y="14904"/>
                      <a:pt x="11474" y="14662"/>
                      <a:pt x="11288" y="14457"/>
                    </a:cubicBezTo>
                    <a:cubicBezTo>
                      <a:pt x="11101" y="14250"/>
                      <a:pt x="10868" y="14091"/>
                      <a:pt x="10608" y="13990"/>
                    </a:cubicBezTo>
                    <a:cubicBezTo>
                      <a:pt x="10417" y="13911"/>
                      <a:pt x="10201" y="13869"/>
                      <a:pt x="9958" y="13869"/>
                    </a:cubicBezTo>
                    <a:cubicBezTo>
                      <a:pt x="9831" y="13870"/>
                      <a:pt x="9706" y="13879"/>
                      <a:pt x="9580" y="13899"/>
                    </a:cubicBezTo>
                    <a:cubicBezTo>
                      <a:pt x="9155" y="13962"/>
                      <a:pt x="8710" y="14149"/>
                      <a:pt x="8226" y="14470"/>
                    </a:cubicBezTo>
                    <a:cubicBezTo>
                      <a:pt x="7881" y="14699"/>
                      <a:pt x="7554" y="14977"/>
                      <a:pt x="7164" y="15373"/>
                    </a:cubicBezTo>
                    <a:cubicBezTo>
                      <a:pt x="6872" y="15679"/>
                      <a:pt x="6589" y="15994"/>
                      <a:pt x="6317" y="16321"/>
                    </a:cubicBezTo>
                    <a:cubicBezTo>
                      <a:pt x="6159" y="16505"/>
                      <a:pt x="6001" y="16689"/>
                      <a:pt x="5840" y="16868"/>
                    </a:cubicBezTo>
                    <a:cubicBezTo>
                      <a:pt x="5638" y="17099"/>
                      <a:pt x="5418" y="17338"/>
                      <a:pt x="5167" y="17554"/>
                    </a:cubicBezTo>
                    <a:cubicBezTo>
                      <a:pt x="5121" y="17591"/>
                      <a:pt x="5090" y="17609"/>
                      <a:pt x="5065" y="17627"/>
                    </a:cubicBezTo>
                    <a:cubicBezTo>
                      <a:pt x="5065" y="17619"/>
                      <a:pt x="5064" y="17611"/>
                      <a:pt x="5061" y="17605"/>
                    </a:cubicBezTo>
                    <a:lnTo>
                      <a:pt x="5061" y="17627"/>
                    </a:lnTo>
                    <a:lnTo>
                      <a:pt x="5057" y="17631"/>
                    </a:lnTo>
                    <a:cubicBezTo>
                      <a:pt x="5047" y="17428"/>
                      <a:pt x="5032" y="17223"/>
                      <a:pt x="5021" y="17014"/>
                    </a:cubicBezTo>
                    <a:cubicBezTo>
                      <a:pt x="5013" y="16783"/>
                      <a:pt x="5032" y="16543"/>
                      <a:pt x="5049" y="16309"/>
                    </a:cubicBezTo>
                    <a:lnTo>
                      <a:pt x="5095" y="15942"/>
                    </a:lnTo>
                    <a:cubicBezTo>
                      <a:pt x="5102" y="15839"/>
                      <a:pt x="5128" y="15741"/>
                      <a:pt x="5150" y="15637"/>
                    </a:cubicBezTo>
                    <a:lnTo>
                      <a:pt x="5183" y="15498"/>
                    </a:lnTo>
                    <a:cubicBezTo>
                      <a:pt x="5226" y="15252"/>
                      <a:pt x="5299" y="15010"/>
                      <a:pt x="5373" y="14772"/>
                    </a:cubicBezTo>
                    <a:lnTo>
                      <a:pt x="5443" y="14537"/>
                    </a:lnTo>
                    <a:cubicBezTo>
                      <a:pt x="5607" y="13971"/>
                      <a:pt x="5798" y="13413"/>
                      <a:pt x="5997" y="12856"/>
                    </a:cubicBezTo>
                    <a:cubicBezTo>
                      <a:pt x="6129" y="12511"/>
                      <a:pt x="6265" y="12164"/>
                      <a:pt x="6405" y="11823"/>
                    </a:cubicBezTo>
                    <a:cubicBezTo>
                      <a:pt x="6526" y="11541"/>
                      <a:pt x="6665" y="11262"/>
                      <a:pt x="6805" y="10984"/>
                    </a:cubicBezTo>
                    <a:lnTo>
                      <a:pt x="6903" y="10785"/>
                    </a:lnTo>
                    <a:cubicBezTo>
                      <a:pt x="7238" y="10127"/>
                      <a:pt x="7597" y="9425"/>
                      <a:pt x="7989" y="8755"/>
                    </a:cubicBezTo>
                    <a:cubicBezTo>
                      <a:pt x="8397" y="8068"/>
                      <a:pt x="8801" y="7437"/>
                      <a:pt x="9219" y="6828"/>
                    </a:cubicBezTo>
                    <a:lnTo>
                      <a:pt x="9553" y="6343"/>
                    </a:lnTo>
                    <a:cubicBezTo>
                      <a:pt x="9884" y="5858"/>
                      <a:pt x="10214" y="5374"/>
                      <a:pt x="10561" y="4893"/>
                    </a:cubicBezTo>
                    <a:cubicBezTo>
                      <a:pt x="11225" y="3982"/>
                      <a:pt x="12105" y="2775"/>
                      <a:pt x="13177" y="1824"/>
                    </a:cubicBezTo>
                    <a:cubicBezTo>
                      <a:pt x="13728" y="1373"/>
                      <a:pt x="14337" y="910"/>
                      <a:pt x="14957" y="451"/>
                    </a:cubicBezTo>
                    <a:cubicBezTo>
                      <a:pt x="15068" y="371"/>
                      <a:pt x="15101" y="227"/>
                      <a:pt x="15030" y="118"/>
                    </a:cubicBezTo>
                    <a:cubicBezTo>
                      <a:pt x="14994" y="48"/>
                      <a:pt x="14906" y="0"/>
                      <a:pt x="14818"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1691;p43">
                <a:extLst>
                  <a:ext uri="{FF2B5EF4-FFF2-40B4-BE49-F238E27FC236}">
                    <a16:creationId xmlns:a16="http://schemas.microsoft.com/office/drawing/2014/main" xmlns="" id="{415DA2D0-D8BB-4203-8D1C-6DE63A3564A7}"/>
                  </a:ext>
                </a:extLst>
              </p:cNvPr>
              <p:cNvSpPr/>
              <p:nvPr/>
            </p:nvSpPr>
            <p:spPr>
              <a:xfrm>
                <a:off x="2769850" y="1553325"/>
                <a:ext cx="1720150" cy="1244650"/>
              </a:xfrm>
              <a:custGeom>
                <a:avLst/>
                <a:gdLst/>
                <a:ahLst/>
                <a:cxnLst/>
                <a:rect l="l" t="t" r="r" b="b"/>
                <a:pathLst>
                  <a:path w="68806" h="49786" extrusionOk="0">
                    <a:moveTo>
                      <a:pt x="6710" y="0"/>
                    </a:moveTo>
                    <a:cubicBezTo>
                      <a:pt x="6525" y="0"/>
                      <a:pt x="6345" y="21"/>
                      <a:pt x="6160" y="43"/>
                    </a:cubicBezTo>
                    <a:lnTo>
                      <a:pt x="6374" y="39"/>
                    </a:lnTo>
                    <a:lnTo>
                      <a:pt x="6374" y="39"/>
                    </a:lnTo>
                    <a:cubicBezTo>
                      <a:pt x="6045" y="54"/>
                      <a:pt x="5717" y="89"/>
                      <a:pt x="5394" y="148"/>
                    </a:cubicBezTo>
                    <a:cubicBezTo>
                      <a:pt x="5213" y="177"/>
                      <a:pt x="5044" y="235"/>
                      <a:pt x="4873" y="294"/>
                    </a:cubicBezTo>
                    <a:cubicBezTo>
                      <a:pt x="4717" y="349"/>
                      <a:pt x="4621" y="379"/>
                      <a:pt x="4525" y="409"/>
                    </a:cubicBezTo>
                    <a:lnTo>
                      <a:pt x="4291" y="481"/>
                    </a:lnTo>
                    <a:cubicBezTo>
                      <a:pt x="4177" y="520"/>
                      <a:pt x="4062" y="564"/>
                      <a:pt x="3949" y="605"/>
                    </a:cubicBezTo>
                    <a:lnTo>
                      <a:pt x="3767" y="673"/>
                    </a:lnTo>
                    <a:lnTo>
                      <a:pt x="3502" y="765"/>
                    </a:lnTo>
                    <a:cubicBezTo>
                      <a:pt x="3222" y="862"/>
                      <a:pt x="2945" y="958"/>
                      <a:pt x="2678" y="1092"/>
                    </a:cubicBezTo>
                    <a:cubicBezTo>
                      <a:pt x="2428" y="1220"/>
                      <a:pt x="2172" y="1370"/>
                      <a:pt x="1992" y="1586"/>
                    </a:cubicBezTo>
                    <a:cubicBezTo>
                      <a:pt x="1775" y="1842"/>
                      <a:pt x="1579" y="2117"/>
                      <a:pt x="1407" y="2407"/>
                    </a:cubicBezTo>
                    <a:cubicBezTo>
                      <a:pt x="1346" y="2511"/>
                      <a:pt x="1313" y="2630"/>
                      <a:pt x="1314" y="2752"/>
                    </a:cubicBezTo>
                    <a:cubicBezTo>
                      <a:pt x="1211" y="2792"/>
                      <a:pt x="1111" y="2837"/>
                      <a:pt x="1011" y="2887"/>
                    </a:cubicBezTo>
                    <a:cubicBezTo>
                      <a:pt x="835" y="2975"/>
                      <a:pt x="665" y="3068"/>
                      <a:pt x="507" y="3190"/>
                    </a:cubicBezTo>
                    <a:cubicBezTo>
                      <a:pt x="369" y="3296"/>
                      <a:pt x="257" y="3425"/>
                      <a:pt x="144" y="3556"/>
                    </a:cubicBezTo>
                    <a:cubicBezTo>
                      <a:pt x="5" y="3721"/>
                      <a:pt x="1" y="3896"/>
                      <a:pt x="113" y="4011"/>
                    </a:cubicBezTo>
                    <a:cubicBezTo>
                      <a:pt x="172" y="4071"/>
                      <a:pt x="253" y="4106"/>
                      <a:pt x="337" y="4106"/>
                    </a:cubicBezTo>
                    <a:cubicBezTo>
                      <a:pt x="339" y="4106"/>
                      <a:pt x="340" y="4106"/>
                      <a:pt x="342" y="4106"/>
                    </a:cubicBezTo>
                    <a:cubicBezTo>
                      <a:pt x="345" y="4106"/>
                      <a:pt x="348" y="4106"/>
                      <a:pt x="351" y="4106"/>
                    </a:cubicBezTo>
                    <a:cubicBezTo>
                      <a:pt x="423" y="4106"/>
                      <a:pt x="493" y="4075"/>
                      <a:pt x="542" y="4021"/>
                    </a:cubicBezTo>
                    <a:cubicBezTo>
                      <a:pt x="656" y="3891"/>
                      <a:pt x="742" y="3789"/>
                      <a:pt x="845" y="3700"/>
                    </a:cubicBezTo>
                    <a:cubicBezTo>
                      <a:pt x="1036" y="3565"/>
                      <a:pt x="1253" y="3476"/>
                      <a:pt x="1478" y="3389"/>
                    </a:cubicBezTo>
                    <a:lnTo>
                      <a:pt x="1602" y="3344"/>
                    </a:lnTo>
                    <a:cubicBezTo>
                      <a:pt x="1765" y="3362"/>
                      <a:pt x="1871" y="3386"/>
                      <a:pt x="1975" y="3386"/>
                    </a:cubicBezTo>
                    <a:cubicBezTo>
                      <a:pt x="2145" y="3386"/>
                      <a:pt x="2295" y="3323"/>
                      <a:pt x="2399" y="3207"/>
                    </a:cubicBezTo>
                    <a:lnTo>
                      <a:pt x="2500" y="3079"/>
                    </a:lnTo>
                    <a:lnTo>
                      <a:pt x="2500" y="3089"/>
                    </a:lnTo>
                    <a:cubicBezTo>
                      <a:pt x="2683" y="3053"/>
                      <a:pt x="2871" y="3030"/>
                      <a:pt x="3057" y="3008"/>
                    </a:cubicBezTo>
                    <a:cubicBezTo>
                      <a:pt x="3355" y="2983"/>
                      <a:pt x="3652" y="2972"/>
                      <a:pt x="3947" y="2972"/>
                    </a:cubicBezTo>
                    <a:cubicBezTo>
                      <a:pt x="4423" y="2972"/>
                      <a:pt x="4898" y="3005"/>
                      <a:pt x="5368" y="3073"/>
                    </a:cubicBezTo>
                    <a:cubicBezTo>
                      <a:pt x="5665" y="3132"/>
                      <a:pt x="5954" y="3221"/>
                      <a:pt x="6232" y="3338"/>
                    </a:cubicBezTo>
                    <a:cubicBezTo>
                      <a:pt x="6566" y="3505"/>
                      <a:pt x="6809" y="3651"/>
                      <a:pt x="7022" y="3813"/>
                    </a:cubicBezTo>
                    <a:cubicBezTo>
                      <a:pt x="7247" y="4006"/>
                      <a:pt x="7452" y="4217"/>
                      <a:pt x="7638" y="4447"/>
                    </a:cubicBezTo>
                    <a:cubicBezTo>
                      <a:pt x="7958" y="4908"/>
                      <a:pt x="8181" y="5407"/>
                      <a:pt x="8375" y="5876"/>
                    </a:cubicBezTo>
                    <a:cubicBezTo>
                      <a:pt x="8476" y="6160"/>
                      <a:pt x="8587" y="6501"/>
                      <a:pt x="8643" y="6880"/>
                    </a:cubicBezTo>
                    <a:cubicBezTo>
                      <a:pt x="8666" y="7272"/>
                      <a:pt x="8648" y="7676"/>
                      <a:pt x="8627" y="8057"/>
                    </a:cubicBezTo>
                    <a:cubicBezTo>
                      <a:pt x="8601" y="8489"/>
                      <a:pt x="8593" y="8920"/>
                      <a:pt x="8609" y="9354"/>
                    </a:cubicBezTo>
                    <a:cubicBezTo>
                      <a:pt x="8642" y="10312"/>
                      <a:pt x="8754" y="11267"/>
                      <a:pt x="8946" y="12207"/>
                    </a:cubicBezTo>
                    <a:cubicBezTo>
                      <a:pt x="9027" y="12603"/>
                      <a:pt x="9127" y="13098"/>
                      <a:pt x="9299" y="13551"/>
                    </a:cubicBezTo>
                    <a:cubicBezTo>
                      <a:pt x="9484" y="14032"/>
                      <a:pt x="9686" y="14507"/>
                      <a:pt x="9898" y="14973"/>
                    </a:cubicBezTo>
                    <a:cubicBezTo>
                      <a:pt x="9954" y="15091"/>
                      <a:pt x="10009" y="15209"/>
                      <a:pt x="10070" y="15319"/>
                    </a:cubicBezTo>
                    <a:cubicBezTo>
                      <a:pt x="10182" y="15528"/>
                      <a:pt x="10331" y="15720"/>
                      <a:pt x="10478" y="15909"/>
                    </a:cubicBezTo>
                    <a:lnTo>
                      <a:pt x="10620" y="16091"/>
                    </a:lnTo>
                    <a:cubicBezTo>
                      <a:pt x="10813" y="16345"/>
                      <a:pt x="11020" y="16594"/>
                      <a:pt x="11225" y="16844"/>
                    </a:cubicBezTo>
                    <a:lnTo>
                      <a:pt x="11417" y="17085"/>
                    </a:lnTo>
                    <a:cubicBezTo>
                      <a:pt x="11750" y="17507"/>
                      <a:pt x="12095" y="17944"/>
                      <a:pt x="12548" y="18260"/>
                    </a:cubicBezTo>
                    <a:cubicBezTo>
                      <a:pt x="12648" y="18327"/>
                      <a:pt x="12765" y="18379"/>
                      <a:pt x="12877" y="18430"/>
                    </a:cubicBezTo>
                    <a:cubicBezTo>
                      <a:pt x="13101" y="18532"/>
                      <a:pt x="13243" y="18595"/>
                      <a:pt x="13395" y="18649"/>
                    </a:cubicBezTo>
                    <a:cubicBezTo>
                      <a:pt x="13620" y="18732"/>
                      <a:pt x="13875" y="18757"/>
                      <a:pt x="14097" y="18774"/>
                    </a:cubicBezTo>
                    <a:cubicBezTo>
                      <a:pt x="14222" y="18787"/>
                      <a:pt x="14346" y="18792"/>
                      <a:pt x="14471" y="18792"/>
                    </a:cubicBezTo>
                    <a:cubicBezTo>
                      <a:pt x="14484" y="18792"/>
                      <a:pt x="14498" y="18792"/>
                      <a:pt x="14511" y="18792"/>
                    </a:cubicBezTo>
                    <a:cubicBezTo>
                      <a:pt x="14635" y="18792"/>
                      <a:pt x="14757" y="18789"/>
                      <a:pt x="14880" y="18785"/>
                    </a:cubicBezTo>
                    <a:cubicBezTo>
                      <a:pt x="15042" y="18782"/>
                      <a:pt x="15207" y="18778"/>
                      <a:pt x="15369" y="18778"/>
                    </a:cubicBezTo>
                    <a:cubicBezTo>
                      <a:pt x="15676" y="18784"/>
                      <a:pt x="15986" y="18805"/>
                      <a:pt x="16292" y="18826"/>
                    </a:cubicBezTo>
                    <a:lnTo>
                      <a:pt x="16557" y="18844"/>
                    </a:lnTo>
                    <a:cubicBezTo>
                      <a:pt x="16969" y="18870"/>
                      <a:pt x="17379" y="18889"/>
                      <a:pt x="17791" y="18891"/>
                    </a:cubicBezTo>
                    <a:cubicBezTo>
                      <a:pt x="18221" y="18894"/>
                      <a:pt x="18651" y="18919"/>
                      <a:pt x="19079" y="18966"/>
                    </a:cubicBezTo>
                    <a:cubicBezTo>
                      <a:pt x="19534" y="19017"/>
                      <a:pt x="19993" y="19068"/>
                      <a:pt x="20451" y="19102"/>
                    </a:cubicBezTo>
                    <a:cubicBezTo>
                      <a:pt x="20914" y="19134"/>
                      <a:pt x="21373" y="19167"/>
                      <a:pt x="21836" y="19208"/>
                    </a:cubicBezTo>
                    <a:cubicBezTo>
                      <a:pt x="22224" y="19244"/>
                      <a:pt x="22610" y="19299"/>
                      <a:pt x="22998" y="19362"/>
                    </a:cubicBezTo>
                    <a:cubicBezTo>
                      <a:pt x="23654" y="19477"/>
                      <a:pt x="24312" y="19640"/>
                      <a:pt x="24947" y="19800"/>
                    </a:cubicBezTo>
                    <a:lnTo>
                      <a:pt x="25538" y="19945"/>
                    </a:lnTo>
                    <a:lnTo>
                      <a:pt x="25772" y="20005"/>
                    </a:lnTo>
                    <a:cubicBezTo>
                      <a:pt x="26107" y="20087"/>
                      <a:pt x="26440" y="20171"/>
                      <a:pt x="26775" y="20246"/>
                    </a:cubicBezTo>
                    <a:cubicBezTo>
                      <a:pt x="27209" y="20338"/>
                      <a:pt x="27635" y="20438"/>
                      <a:pt x="28064" y="20540"/>
                    </a:cubicBezTo>
                    <a:cubicBezTo>
                      <a:pt x="28892" y="20745"/>
                      <a:pt x="29670" y="21017"/>
                      <a:pt x="30598" y="21352"/>
                    </a:cubicBezTo>
                    <a:cubicBezTo>
                      <a:pt x="31295" y="21601"/>
                      <a:pt x="32083" y="21888"/>
                      <a:pt x="32835" y="22217"/>
                    </a:cubicBezTo>
                    <a:cubicBezTo>
                      <a:pt x="33844" y="22686"/>
                      <a:pt x="34578" y="23106"/>
                      <a:pt x="35216" y="23578"/>
                    </a:cubicBezTo>
                    <a:cubicBezTo>
                      <a:pt x="35528" y="23842"/>
                      <a:pt x="35932" y="24200"/>
                      <a:pt x="36271" y="24618"/>
                    </a:cubicBezTo>
                    <a:cubicBezTo>
                      <a:pt x="36384" y="24796"/>
                      <a:pt x="36481" y="24984"/>
                      <a:pt x="36559" y="25182"/>
                    </a:cubicBezTo>
                    <a:cubicBezTo>
                      <a:pt x="36587" y="25407"/>
                      <a:pt x="36580" y="25537"/>
                      <a:pt x="36566" y="25669"/>
                    </a:cubicBezTo>
                    <a:cubicBezTo>
                      <a:pt x="36506" y="25934"/>
                      <a:pt x="36426" y="26194"/>
                      <a:pt x="36329" y="26447"/>
                    </a:cubicBezTo>
                    <a:cubicBezTo>
                      <a:pt x="36231" y="26637"/>
                      <a:pt x="36106" y="26808"/>
                      <a:pt x="35975" y="26977"/>
                    </a:cubicBezTo>
                    <a:cubicBezTo>
                      <a:pt x="35792" y="27190"/>
                      <a:pt x="35583" y="27381"/>
                      <a:pt x="35374" y="27570"/>
                    </a:cubicBezTo>
                    <a:cubicBezTo>
                      <a:pt x="35223" y="27707"/>
                      <a:pt x="35078" y="27854"/>
                      <a:pt x="34935" y="27998"/>
                    </a:cubicBezTo>
                    <a:lnTo>
                      <a:pt x="34848" y="28085"/>
                    </a:lnTo>
                    <a:cubicBezTo>
                      <a:pt x="34536" y="28400"/>
                      <a:pt x="34218" y="28701"/>
                      <a:pt x="33890" y="28994"/>
                    </a:cubicBezTo>
                    <a:cubicBezTo>
                      <a:pt x="33527" y="29326"/>
                      <a:pt x="33163" y="29657"/>
                      <a:pt x="32808" y="29997"/>
                    </a:cubicBezTo>
                    <a:cubicBezTo>
                      <a:pt x="32473" y="30315"/>
                      <a:pt x="32140" y="30702"/>
                      <a:pt x="31818" y="31147"/>
                    </a:cubicBezTo>
                    <a:cubicBezTo>
                      <a:pt x="31345" y="31811"/>
                      <a:pt x="30758" y="32701"/>
                      <a:pt x="30415" y="33712"/>
                    </a:cubicBezTo>
                    <a:cubicBezTo>
                      <a:pt x="30275" y="34122"/>
                      <a:pt x="30191" y="34582"/>
                      <a:pt x="30158" y="35121"/>
                    </a:cubicBezTo>
                    <a:cubicBezTo>
                      <a:pt x="30130" y="35560"/>
                      <a:pt x="30137" y="36001"/>
                      <a:pt x="30175" y="36440"/>
                    </a:cubicBezTo>
                    <a:cubicBezTo>
                      <a:pt x="30202" y="36720"/>
                      <a:pt x="30231" y="36996"/>
                      <a:pt x="30268" y="37273"/>
                    </a:cubicBezTo>
                    <a:cubicBezTo>
                      <a:pt x="30321" y="37658"/>
                      <a:pt x="30472" y="38020"/>
                      <a:pt x="30610" y="38326"/>
                    </a:cubicBezTo>
                    <a:cubicBezTo>
                      <a:pt x="30810" y="38770"/>
                      <a:pt x="31065" y="39187"/>
                      <a:pt x="31367" y="39568"/>
                    </a:cubicBezTo>
                    <a:cubicBezTo>
                      <a:pt x="31653" y="39923"/>
                      <a:pt x="31988" y="40200"/>
                      <a:pt x="32362" y="40393"/>
                    </a:cubicBezTo>
                    <a:cubicBezTo>
                      <a:pt x="32846" y="40640"/>
                      <a:pt x="33451" y="40781"/>
                      <a:pt x="34114" y="40801"/>
                    </a:cubicBezTo>
                    <a:cubicBezTo>
                      <a:pt x="34231" y="40806"/>
                      <a:pt x="34349" y="40808"/>
                      <a:pt x="34465" y="40808"/>
                    </a:cubicBezTo>
                    <a:cubicBezTo>
                      <a:pt x="35238" y="40808"/>
                      <a:pt x="36060" y="40724"/>
                      <a:pt x="36982" y="40553"/>
                    </a:cubicBezTo>
                    <a:cubicBezTo>
                      <a:pt x="37503" y="40456"/>
                      <a:pt x="37991" y="40240"/>
                      <a:pt x="38357" y="40062"/>
                    </a:cubicBezTo>
                    <a:cubicBezTo>
                      <a:pt x="38818" y="39841"/>
                      <a:pt x="39200" y="39645"/>
                      <a:pt x="39560" y="39402"/>
                    </a:cubicBezTo>
                    <a:cubicBezTo>
                      <a:pt x="39902" y="39171"/>
                      <a:pt x="40232" y="38924"/>
                      <a:pt x="40562" y="38678"/>
                    </a:cubicBezTo>
                    <a:lnTo>
                      <a:pt x="40799" y="38502"/>
                    </a:lnTo>
                    <a:cubicBezTo>
                      <a:pt x="41080" y="38303"/>
                      <a:pt x="41419" y="38078"/>
                      <a:pt x="41785" y="37911"/>
                    </a:cubicBezTo>
                    <a:cubicBezTo>
                      <a:pt x="42144" y="37750"/>
                      <a:pt x="42517" y="37596"/>
                      <a:pt x="42887" y="37449"/>
                    </a:cubicBezTo>
                    <a:cubicBezTo>
                      <a:pt x="43394" y="37270"/>
                      <a:pt x="43892" y="37100"/>
                      <a:pt x="44408" y="37020"/>
                    </a:cubicBezTo>
                    <a:cubicBezTo>
                      <a:pt x="44565" y="37009"/>
                      <a:pt x="44722" y="37001"/>
                      <a:pt x="44880" y="37001"/>
                    </a:cubicBezTo>
                    <a:cubicBezTo>
                      <a:pt x="45051" y="37001"/>
                      <a:pt x="45228" y="37024"/>
                      <a:pt x="45397" y="37049"/>
                    </a:cubicBezTo>
                    <a:cubicBezTo>
                      <a:pt x="45676" y="37107"/>
                      <a:pt x="46003" y="37177"/>
                      <a:pt x="46308" y="37292"/>
                    </a:cubicBezTo>
                    <a:cubicBezTo>
                      <a:pt x="46543" y="37413"/>
                      <a:pt x="46750" y="37566"/>
                      <a:pt x="46938" y="37712"/>
                    </a:cubicBezTo>
                    <a:cubicBezTo>
                      <a:pt x="47327" y="38049"/>
                      <a:pt x="47687" y="38436"/>
                      <a:pt x="48037" y="38896"/>
                    </a:cubicBezTo>
                    <a:cubicBezTo>
                      <a:pt x="48220" y="39151"/>
                      <a:pt x="48386" y="39419"/>
                      <a:pt x="48531" y="39699"/>
                    </a:cubicBezTo>
                    <a:cubicBezTo>
                      <a:pt x="48682" y="40000"/>
                      <a:pt x="48818" y="40311"/>
                      <a:pt x="48942" y="40623"/>
                    </a:cubicBezTo>
                    <a:cubicBezTo>
                      <a:pt x="49164" y="41249"/>
                      <a:pt x="49334" y="41904"/>
                      <a:pt x="49501" y="42538"/>
                    </a:cubicBezTo>
                    <a:lnTo>
                      <a:pt x="49606" y="42937"/>
                    </a:lnTo>
                    <a:cubicBezTo>
                      <a:pt x="49701" y="43312"/>
                      <a:pt x="49794" y="43684"/>
                      <a:pt x="49856" y="44065"/>
                    </a:cubicBezTo>
                    <a:cubicBezTo>
                      <a:pt x="49911" y="44410"/>
                      <a:pt x="49954" y="44761"/>
                      <a:pt x="49992" y="45110"/>
                    </a:cubicBezTo>
                    <a:cubicBezTo>
                      <a:pt x="50043" y="45668"/>
                      <a:pt x="50099" y="46401"/>
                      <a:pt x="50075" y="47131"/>
                    </a:cubicBezTo>
                    <a:lnTo>
                      <a:pt x="50060" y="47498"/>
                    </a:lnTo>
                    <a:cubicBezTo>
                      <a:pt x="50052" y="47679"/>
                      <a:pt x="50043" y="47860"/>
                      <a:pt x="50039" y="48042"/>
                    </a:cubicBezTo>
                    <a:cubicBezTo>
                      <a:pt x="50037" y="48265"/>
                      <a:pt x="50022" y="48488"/>
                      <a:pt x="49992" y="48710"/>
                    </a:cubicBezTo>
                    <a:lnTo>
                      <a:pt x="49967" y="48841"/>
                    </a:lnTo>
                    <a:cubicBezTo>
                      <a:pt x="49951" y="48930"/>
                      <a:pt x="49935" y="49017"/>
                      <a:pt x="49925" y="49106"/>
                    </a:cubicBezTo>
                    <a:cubicBezTo>
                      <a:pt x="49883" y="49400"/>
                      <a:pt x="50133" y="49681"/>
                      <a:pt x="50390" y="49758"/>
                    </a:cubicBezTo>
                    <a:cubicBezTo>
                      <a:pt x="50448" y="49777"/>
                      <a:pt x="50507" y="49786"/>
                      <a:pt x="50567" y="49786"/>
                    </a:cubicBezTo>
                    <a:cubicBezTo>
                      <a:pt x="50571" y="49786"/>
                      <a:pt x="50575" y="49786"/>
                      <a:pt x="50579" y="49786"/>
                    </a:cubicBezTo>
                    <a:cubicBezTo>
                      <a:pt x="50709" y="49786"/>
                      <a:pt x="50839" y="49749"/>
                      <a:pt x="50950" y="49680"/>
                    </a:cubicBezTo>
                    <a:cubicBezTo>
                      <a:pt x="51108" y="49706"/>
                      <a:pt x="51267" y="49722"/>
                      <a:pt x="51428" y="49726"/>
                    </a:cubicBezTo>
                    <a:lnTo>
                      <a:pt x="51465" y="49726"/>
                    </a:lnTo>
                    <a:cubicBezTo>
                      <a:pt x="51632" y="49726"/>
                      <a:pt x="51798" y="49714"/>
                      <a:pt x="51963" y="49693"/>
                    </a:cubicBezTo>
                    <a:lnTo>
                      <a:pt x="52109" y="49677"/>
                    </a:lnTo>
                    <a:cubicBezTo>
                      <a:pt x="52292" y="49656"/>
                      <a:pt x="52474" y="49625"/>
                      <a:pt x="52658" y="49594"/>
                    </a:cubicBezTo>
                    <a:cubicBezTo>
                      <a:pt x="52822" y="49565"/>
                      <a:pt x="52987" y="49536"/>
                      <a:pt x="53151" y="49517"/>
                    </a:cubicBezTo>
                    <a:cubicBezTo>
                      <a:pt x="53393" y="49493"/>
                      <a:pt x="53640" y="49473"/>
                      <a:pt x="53883" y="49473"/>
                    </a:cubicBezTo>
                    <a:lnTo>
                      <a:pt x="53994" y="49476"/>
                    </a:lnTo>
                    <a:cubicBezTo>
                      <a:pt x="54215" y="49481"/>
                      <a:pt x="54435" y="49501"/>
                      <a:pt x="54653" y="49534"/>
                    </a:cubicBezTo>
                    <a:lnTo>
                      <a:pt x="54989" y="49600"/>
                    </a:lnTo>
                    <a:cubicBezTo>
                      <a:pt x="55155" y="49634"/>
                      <a:pt x="55323" y="49668"/>
                      <a:pt x="55491" y="49696"/>
                    </a:cubicBezTo>
                    <a:cubicBezTo>
                      <a:pt x="55598" y="49710"/>
                      <a:pt x="55705" y="49718"/>
                      <a:pt x="55813" y="49718"/>
                    </a:cubicBezTo>
                    <a:cubicBezTo>
                      <a:pt x="55821" y="49718"/>
                      <a:pt x="55829" y="49718"/>
                      <a:pt x="55838" y="49718"/>
                    </a:cubicBezTo>
                    <a:cubicBezTo>
                      <a:pt x="55847" y="49718"/>
                      <a:pt x="55856" y="49718"/>
                      <a:pt x="55865" y="49718"/>
                    </a:cubicBezTo>
                    <a:cubicBezTo>
                      <a:pt x="55964" y="49718"/>
                      <a:pt x="56064" y="49724"/>
                      <a:pt x="56162" y="49736"/>
                    </a:cubicBezTo>
                    <a:cubicBezTo>
                      <a:pt x="56298" y="49756"/>
                      <a:pt x="56434" y="49766"/>
                      <a:pt x="56571" y="49768"/>
                    </a:cubicBezTo>
                    <a:cubicBezTo>
                      <a:pt x="56703" y="49766"/>
                      <a:pt x="56745" y="49766"/>
                      <a:pt x="56785" y="49762"/>
                    </a:cubicBezTo>
                    <a:cubicBezTo>
                      <a:pt x="57018" y="49753"/>
                      <a:pt x="57174" y="49705"/>
                      <a:pt x="57365" y="49622"/>
                    </a:cubicBezTo>
                    <a:cubicBezTo>
                      <a:pt x="57634" y="49502"/>
                      <a:pt x="57851" y="49264"/>
                      <a:pt x="58044" y="49055"/>
                    </a:cubicBezTo>
                    <a:lnTo>
                      <a:pt x="58324" y="48744"/>
                    </a:lnTo>
                    <a:cubicBezTo>
                      <a:pt x="58510" y="48536"/>
                      <a:pt x="58695" y="48328"/>
                      <a:pt x="58890" y="48130"/>
                    </a:cubicBezTo>
                    <a:lnTo>
                      <a:pt x="59081" y="47939"/>
                    </a:lnTo>
                    <a:cubicBezTo>
                      <a:pt x="59166" y="47854"/>
                      <a:pt x="59251" y="47770"/>
                      <a:pt x="59336" y="47682"/>
                    </a:cubicBezTo>
                    <a:cubicBezTo>
                      <a:pt x="59460" y="47552"/>
                      <a:pt x="59571" y="47414"/>
                      <a:pt x="59682" y="47275"/>
                    </a:cubicBezTo>
                    <a:lnTo>
                      <a:pt x="59762" y="47175"/>
                    </a:lnTo>
                    <a:lnTo>
                      <a:pt x="60009" y="46869"/>
                    </a:lnTo>
                    <a:lnTo>
                      <a:pt x="60647" y="46081"/>
                    </a:lnTo>
                    <a:cubicBezTo>
                      <a:pt x="60911" y="45754"/>
                      <a:pt x="61193" y="45401"/>
                      <a:pt x="61465" y="45046"/>
                    </a:cubicBezTo>
                    <a:cubicBezTo>
                      <a:pt x="61737" y="44689"/>
                      <a:pt x="61965" y="44318"/>
                      <a:pt x="62174" y="43969"/>
                    </a:cubicBezTo>
                    <a:cubicBezTo>
                      <a:pt x="62401" y="43592"/>
                      <a:pt x="62635" y="43221"/>
                      <a:pt x="62893" y="42865"/>
                    </a:cubicBezTo>
                    <a:cubicBezTo>
                      <a:pt x="62971" y="42759"/>
                      <a:pt x="63054" y="42656"/>
                      <a:pt x="63135" y="42553"/>
                    </a:cubicBezTo>
                    <a:lnTo>
                      <a:pt x="63224" y="42443"/>
                    </a:lnTo>
                    <a:cubicBezTo>
                      <a:pt x="63364" y="42259"/>
                      <a:pt x="63485" y="42064"/>
                      <a:pt x="63605" y="41865"/>
                    </a:cubicBezTo>
                    <a:cubicBezTo>
                      <a:pt x="64039" y="41138"/>
                      <a:pt x="64468" y="40341"/>
                      <a:pt x="64917" y="39423"/>
                    </a:cubicBezTo>
                    <a:lnTo>
                      <a:pt x="65088" y="39077"/>
                    </a:lnTo>
                    <a:cubicBezTo>
                      <a:pt x="65234" y="38777"/>
                      <a:pt x="65381" y="38477"/>
                      <a:pt x="65538" y="38183"/>
                    </a:cubicBezTo>
                    <a:cubicBezTo>
                      <a:pt x="65679" y="37915"/>
                      <a:pt x="65830" y="37649"/>
                      <a:pt x="65981" y="37384"/>
                    </a:cubicBezTo>
                    <a:lnTo>
                      <a:pt x="66080" y="37210"/>
                    </a:lnTo>
                    <a:cubicBezTo>
                      <a:pt x="66277" y="36865"/>
                      <a:pt x="66436" y="36482"/>
                      <a:pt x="66589" y="36114"/>
                    </a:cubicBezTo>
                    <a:lnTo>
                      <a:pt x="66687" y="35880"/>
                    </a:lnTo>
                    <a:cubicBezTo>
                      <a:pt x="66859" y="35470"/>
                      <a:pt x="66989" y="35062"/>
                      <a:pt x="67091" y="34716"/>
                    </a:cubicBezTo>
                    <a:cubicBezTo>
                      <a:pt x="67326" y="33909"/>
                      <a:pt x="67543" y="33053"/>
                      <a:pt x="67756" y="32095"/>
                    </a:cubicBezTo>
                    <a:lnTo>
                      <a:pt x="68017" y="30909"/>
                    </a:lnTo>
                    <a:cubicBezTo>
                      <a:pt x="68127" y="30421"/>
                      <a:pt x="68236" y="29932"/>
                      <a:pt x="68340" y="29444"/>
                    </a:cubicBezTo>
                    <a:cubicBezTo>
                      <a:pt x="68539" y="28531"/>
                      <a:pt x="68638" y="27613"/>
                      <a:pt x="68710" y="26837"/>
                    </a:cubicBezTo>
                    <a:lnTo>
                      <a:pt x="68731" y="26621"/>
                    </a:lnTo>
                    <a:cubicBezTo>
                      <a:pt x="68761" y="26288"/>
                      <a:pt x="68793" y="25957"/>
                      <a:pt x="68798" y="25620"/>
                    </a:cubicBezTo>
                    <a:cubicBezTo>
                      <a:pt x="68806" y="25169"/>
                      <a:pt x="68802" y="24714"/>
                      <a:pt x="68780" y="24265"/>
                    </a:cubicBezTo>
                    <a:cubicBezTo>
                      <a:pt x="68757" y="23813"/>
                      <a:pt x="68729" y="23358"/>
                      <a:pt x="68688" y="22906"/>
                    </a:cubicBezTo>
                    <a:cubicBezTo>
                      <a:pt x="68650" y="22505"/>
                      <a:pt x="68590" y="22102"/>
                      <a:pt x="68532" y="21702"/>
                    </a:cubicBezTo>
                    <a:lnTo>
                      <a:pt x="68493" y="21442"/>
                    </a:lnTo>
                    <a:cubicBezTo>
                      <a:pt x="68429" y="20967"/>
                      <a:pt x="68275" y="20514"/>
                      <a:pt x="68118" y="20093"/>
                    </a:cubicBezTo>
                    <a:cubicBezTo>
                      <a:pt x="67953" y="19648"/>
                      <a:pt x="67785" y="19204"/>
                      <a:pt x="67598" y="18767"/>
                    </a:cubicBezTo>
                    <a:lnTo>
                      <a:pt x="67518" y="18584"/>
                    </a:lnTo>
                    <a:cubicBezTo>
                      <a:pt x="67226" y="17908"/>
                      <a:pt x="66925" y="17209"/>
                      <a:pt x="66395" y="16678"/>
                    </a:cubicBezTo>
                    <a:cubicBezTo>
                      <a:pt x="66324" y="16608"/>
                      <a:pt x="66249" y="16542"/>
                      <a:pt x="66174" y="16477"/>
                    </a:cubicBezTo>
                    <a:cubicBezTo>
                      <a:pt x="66092" y="16404"/>
                      <a:pt x="66009" y="16332"/>
                      <a:pt x="65932" y="16253"/>
                    </a:cubicBezTo>
                    <a:cubicBezTo>
                      <a:pt x="65731" y="16052"/>
                      <a:pt x="65514" y="15866"/>
                      <a:pt x="65285" y="15698"/>
                    </a:cubicBezTo>
                    <a:cubicBezTo>
                      <a:pt x="64939" y="15443"/>
                      <a:pt x="64626" y="15306"/>
                      <a:pt x="64300" y="15266"/>
                    </a:cubicBezTo>
                    <a:cubicBezTo>
                      <a:pt x="64238" y="15258"/>
                      <a:pt x="64175" y="15255"/>
                      <a:pt x="64113" y="15255"/>
                    </a:cubicBezTo>
                    <a:cubicBezTo>
                      <a:pt x="63854" y="15255"/>
                      <a:pt x="63579" y="15313"/>
                      <a:pt x="63224" y="15444"/>
                    </a:cubicBezTo>
                    <a:cubicBezTo>
                      <a:pt x="62639" y="15657"/>
                      <a:pt x="62090" y="15938"/>
                      <a:pt x="61639" y="16255"/>
                    </a:cubicBezTo>
                    <a:cubicBezTo>
                      <a:pt x="61401" y="16425"/>
                      <a:pt x="61170" y="16597"/>
                      <a:pt x="60953" y="16792"/>
                    </a:cubicBezTo>
                    <a:cubicBezTo>
                      <a:pt x="60770" y="16954"/>
                      <a:pt x="60609" y="17151"/>
                      <a:pt x="60459" y="17340"/>
                    </a:cubicBezTo>
                    <a:cubicBezTo>
                      <a:pt x="60274" y="17568"/>
                      <a:pt x="60065" y="17775"/>
                      <a:pt x="59837" y="17959"/>
                    </a:cubicBezTo>
                    <a:cubicBezTo>
                      <a:pt x="59678" y="18068"/>
                      <a:pt x="59510" y="18161"/>
                      <a:pt x="59332" y="18236"/>
                    </a:cubicBezTo>
                    <a:cubicBezTo>
                      <a:pt x="59282" y="18252"/>
                      <a:pt x="59231" y="18264"/>
                      <a:pt x="59180" y="18273"/>
                    </a:cubicBezTo>
                    <a:lnTo>
                      <a:pt x="59158" y="18273"/>
                    </a:lnTo>
                    <a:cubicBezTo>
                      <a:pt x="59149" y="18273"/>
                      <a:pt x="59139" y="18273"/>
                      <a:pt x="59130" y="18273"/>
                    </a:cubicBezTo>
                    <a:cubicBezTo>
                      <a:pt x="59047" y="18273"/>
                      <a:pt x="58965" y="18268"/>
                      <a:pt x="58882" y="18259"/>
                    </a:cubicBezTo>
                    <a:cubicBezTo>
                      <a:pt x="58759" y="18232"/>
                      <a:pt x="58638" y="18196"/>
                      <a:pt x="58520" y="18151"/>
                    </a:cubicBezTo>
                    <a:cubicBezTo>
                      <a:pt x="58430" y="18106"/>
                      <a:pt x="58342" y="18052"/>
                      <a:pt x="58259" y="17995"/>
                    </a:cubicBezTo>
                    <a:cubicBezTo>
                      <a:pt x="58199" y="17930"/>
                      <a:pt x="58140" y="17864"/>
                      <a:pt x="58081" y="17795"/>
                    </a:cubicBezTo>
                    <a:cubicBezTo>
                      <a:pt x="57971" y="17617"/>
                      <a:pt x="57877" y="17430"/>
                      <a:pt x="57800" y="17235"/>
                    </a:cubicBezTo>
                    <a:lnTo>
                      <a:pt x="57724" y="17025"/>
                    </a:lnTo>
                    <a:cubicBezTo>
                      <a:pt x="57651" y="16822"/>
                      <a:pt x="57579" y="16619"/>
                      <a:pt x="57495" y="16421"/>
                    </a:cubicBezTo>
                    <a:cubicBezTo>
                      <a:pt x="57385" y="16159"/>
                      <a:pt x="57212" y="15928"/>
                      <a:pt x="57044" y="15704"/>
                    </a:cubicBezTo>
                    <a:cubicBezTo>
                      <a:pt x="56864" y="15447"/>
                      <a:pt x="56728" y="15217"/>
                      <a:pt x="56592" y="14988"/>
                    </a:cubicBezTo>
                    <a:cubicBezTo>
                      <a:pt x="56507" y="14845"/>
                      <a:pt x="56422" y="14702"/>
                      <a:pt x="56334" y="14563"/>
                    </a:cubicBezTo>
                    <a:cubicBezTo>
                      <a:pt x="56157" y="14290"/>
                      <a:pt x="55950" y="14034"/>
                      <a:pt x="55746" y="13779"/>
                    </a:cubicBezTo>
                    <a:lnTo>
                      <a:pt x="55495" y="13464"/>
                    </a:lnTo>
                    <a:lnTo>
                      <a:pt x="55317" y="13203"/>
                    </a:lnTo>
                    <a:cubicBezTo>
                      <a:pt x="55166" y="12983"/>
                      <a:pt x="55011" y="12763"/>
                      <a:pt x="54847" y="12547"/>
                    </a:cubicBezTo>
                    <a:cubicBezTo>
                      <a:pt x="54740" y="12411"/>
                      <a:pt x="54626" y="12284"/>
                      <a:pt x="54513" y="12156"/>
                    </a:cubicBezTo>
                    <a:lnTo>
                      <a:pt x="54281" y="11886"/>
                    </a:lnTo>
                    <a:cubicBezTo>
                      <a:pt x="54056" y="11614"/>
                      <a:pt x="53874" y="11395"/>
                      <a:pt x="53678" y="11194"/>
                    </a:cubicBezTo>
                    <a:cubicBezTo>
                      <a:pt x="53406" y="10916"/>
                      <a:pt x="53066" y="10704"/>
                      <a:pt x="52610" y="10529"/>
                    </a:cubicBezTo>
                    <a:cubicBezTo>
                      <a:pt x="52309" y="10410"/>
                      <a:pt x="52001" y="10316"/>
                      <a:pt x="51687" y="10245"/>
                    </a:cubicBezTo>
                    <a:cubicBezTo>
                      <a:pt x="51394" y="10176"/>
                      <a:pt x="51107" y="10095"/>
                      <a:pt x="50818" y="10011"/>
                    </a:cubicBezTo>
                    <a:cubicBezTo>
                      <a:pt x="50440" y="9905"/>
                      <a:pt x="50103" y="9858"/>
                      <a:pt x="49777" y="9814"/>
                    </a:cubicBezTo>
                    <a:lnTo>
                      <a:pt x="49606" y="9790"/>
                    </a:lnTo>
                    <a:cubicBezTo>
                      <a:pt x="49369" y="9756"/>
                      <a:pt x="49211" y="9733"/>
                      <a:pt x="49054" y="9727"/>
                    </a:cubicBezTo>
                    <a:lnTo>
                      <a:pt x="49019" y="9727"/>
                    </a:lnTo>
                    <a:cubicBezTo>
                      <a:pt x="48823" y="9727"/>
                      <a:pt x="48692" y="9738"/>
                      <a:pt x="48563" y="9748"/>
                    </a:cubicBezTo>
                    <a:lnTo>
                      <a:pt x="48406" y="9761"/>
                    </a:lnTo>
                    <a:cubicBezTo>
                      <a:pt x="48076" y="9782"/>
                      <a:pt x="47751" y="9786"/>
                      <a:pt x="47424" y="9790"/>
                    </a:cubicBezTo>
                    <a:cubicBezTo>
                      <a:pt x="47015" y="9794"/>
                      <a:pt x="46611" y="9853"/>
                      <a:pt x="46129" y="9942"/>
                    </a:cubicBezTo>
                    <a:cubicBezTo>
                      <a:pt x="45744" y="10015"/>
                      <a:pt x="45357" y="10088"/>
                      <a:pt x="44976" y="10180"/>
                    </a:cubicBezTo>
                    <a:cubicBezTo>
                      <a:pt x="44569" y="10278"/>
                      <a:pt x="44173" y="10436"/>
                      <a:pt x="43790" y="10589"/>
                    </a:cubicBezTo>
                    <a:lnTo>
                      <a:pt x="43315" y="10759"/>
                    </a:lnTo>
                    <a:cubicBezTo>
                      <a:pt x="42846" y="10926"/>
                      <a:pt x="42362" y="11100"/>
                      <a:pt x="41910" y="11326"/>
                    </a:cubicBezTo>
                    <a:cubicBezTo>
                      <a:pt x="41676" y="11441"/>
                      <a:pt x="41450" y="11571"/>
                      <a:pt x="41226" y="11700"/>
                    </a:cubicBezTo>
                    <a:cubicBezTo>
                      <a:pt x="40917" y="11877"/>
                      <a:pt x="40609" y="12054"/>
                      <a:pt x="40281" y="12197"/>
                    </a:cubicBezTo>
                    <a:cubicBezTo>
                      <a:pt x="39633" y="12450"/>
                      <a:pt x="39049" y="12684"/>
                      <a:pt x="38485" y="12985"/>
                    </a:cubicBezTo>
                    <a:lnTo>
                      <a:pt x="38328" y="13067"/>
                    </a:lnTo>
                    <a:cubicBezTo>
                      <a:pt x="38109" y="13184"/>
                      <a:pt x="37885" y="13301"/>
                      <a:pt x="37663" y="13414"/>
                    </a:cubicBezTo>
                    <a:cubicBezTo>
                      <a:pt x="37469" y="13513"/>
                      <a:pt x="37272" y="13603"/>
                      <a:pt x="37077" y="13694"/>
                    </a:cubicBezTo>
                    <a:lnTo>
                      <a:pt x="36902" y="13773"/>
                    </a:lnTo>
                    <a:cubicBezTo>
                      <a:pt x="36706" y="13866"/>
                      <a:pt x="36511" y="13963"/>
                      <a:pt x="36318" y="14058"/>
                    </a:cubicBezTo>
                    <a:cubicBezTo>
                      <a:pt x="35999" y="14217"/>
                      <a:pt x="35681" y="14373"/>
                      <a:pt x="35354" y="14515"/>
                    </a:cubicBezTo>
                    <a:lnTo>
                      <a:pt x="34847" y="14734"/>
                    </a:lnTo>
                    <a:cubicBezTo>
                      <a:pt x="34468" y="14899"/>
                      <a:pt x="34087" y="15065"/>
                      <a:pt x="33702" y="15217"/>
                    </a:cubicBezTo>
                    <a:cubicBezTo>
                      <a:pt x="33115" y="15427"/>
                      <a:pt x="32495" y="15576"/>
                      <a:pt x="31896" y="15720"/>
                    </a:cubicBezTo>
                    <a:lnTo>
                      <a:pt x="31717" y="15763"/>
                    </a:lnTo>
                    <a:lnTo>
                      <a:pt x="31261" y="15878"/>
                    </a:lnTo>
                    <a:cubicBezTo>
                      <a:pt x="30856" y="15981"/>
                      <a:pt x="30436" y="16090"/>
                      <a:pt x="30015" y="16134"/>
                    </a:cubicBezTo>
                    <a:cubicBezTo>
                      <a:pt x="29780" y="16155"/>
                      <a:pt x="29538" y="16187"/>
                      <a:pt x="29296" y="16215"/>
                    </a:cubicBezTo>
                    <a:cubicBezTo>
                      <a:pt x="29205" y="16221"/>
                      <a:pt x="29113" y="16223"/>
                      <a:pt x="29022" y="16223"/>
                    </a:cubicBezTo>
                    <a:cubicBezTo>
                      <a:pt x="28841" y="16223"/>
                      <a:pt x="28660" y="16214"/>
                      <a:pt x="28479" y="16206"/>
                    </a:cubicBezTo>
                    <a:lnTo>
                      <a:pt x="28151" y="16192"/>
                    </a:lnTo>
                    <a:lnTo>
                      <a:pt x="27892" y="16187"/>
                    </a:lnTo>
                    <a:cubicBezTo>
                      <a:pt x="27609" y="16180"/>
                      <a:pt x="27329" y="16175"/>
                      <a:pt x="27049" y="16141"/>
                    </a:cubicBezTo>
                    <a:cubicBezTo>
                      <a:pt x="26741" y="16074"/>
                      <a:pt x="26441" y="15974"/>
                      <a:pt x="26154" y="15844"/>
                    </a:cubicBezTo>
                    <a:cubicBezTo>
                      <a:pt x="25836" y="15690"/>
                      <a:pt x="25590" y="15543"/>
                      <a:pt x="25382" y="15387"/>
                    </a:cubicBezTo>
                    <a:cubicBezTo>
                      <a:pt x="25176" y="15222"/>
                      <a:pt x="24975" y="15060"/>
                      <a:pt x="24765" y="14902"/>
                    </a:cubicBezTo>
                    <a:lnTo>
                      <a:pt x="24509" y="14712"/>
                    </a:lnTo>
                    <a:lnTo>
                      <a:pt x="24256" y="14524"/>
                    </a:lnTo>
                    <a:cubicBezTo>
                      <a:pt x="24147" y="14432"/>
                      <a:pt x="24048" y="14332"/>
                      <a:pt x="23956" y="14224"/>
                    </a:cubicBezTo>
                    <a:cubicBezTo>
                      <a:pt x="23867" y="14079"/>
                      <a:pt x="23788" y="13925"/>
                      <a:pt x="23709" y="13771"/>
                    </a:cubicBezTo>
                    <a:cubicBezTo>
                      <a:pt x="23629" y="13617"/>
                      <a:pt x="23551" y="13462"/>
                      <a:pt x="23461" y="13315"/>
                    </a:cubicBezTo>
                    <a:cubicBezTo>
                      <a:pt x="23232" y="12952"/>
                      <a:pt x="22933" y="12616"/>
                      <a:pt x="22548" y="12288"/>
                    </a:cubicBezTo>
                    <a:cubicBezTo>
                      <a:pt x="22313" y="12087"/>
                      <a:pt x="22097" y="11866"/>
                      <a:pt x="21882" y="11646"/>
                    </a:cubicBezTo>
                    <a:cubicBezTo>
                      <a:pt x="21670" y="11431"/>
                      <a:pt x="21459" y="11215"/>
                      <a:pt x="21231" y="11018"/>
                    </a:cubicBezTo>
                    <a:cubicBezTo>
                      <a:pt x="20769" y="10623"/>
                      <a:pt x="20391" y="10139"/>
                      <a:pt x="20027" y="9671"/>
                    </a:cubicBezTo>
                    <a:lnTo>
                      <a:pt x="19910" y="9522"/>
                    </a:lnTo>
                    <a:lnTo>
                      <a:pt x="19693" y="9242"/>
                    </a:lnTo>
                    <a:cubicBezTo>
                      <a:pt x="19538" y="9040"/>
                      <a:pt x="19383" y="8838"/>
                      <a:pt x="19216" y="8645"/>
                    </a:cubicBezTo>
                    <a:cubicBezTo>
                      <a:pt x="19126" y="8539"/>
                      <a:pt x="19030" y="8440"/>
                      <a:pt x="18935" y="8343"/>
                    </a:cubicBezTo>
                    <a:cubicBezTo>
                      <a:pt x="18828" y="8233"/>
                      <a:pt x="18721" y="8122"/>
                      <a:pt x="18623" y="8002"/>
                    </a:cubicBezTo>
                    <a:cubicBezTo>
                      <a:pt x="18492" y="7815"/>
                      <a:pt x="18368" y="7621"/>
                      <a:pt x="18246" y="7431"/>
                    </a:cubicBezTo>
                    <a:cubicBezTo>
                      <a:pt x="18100" y="7198"/>
                      <a:pt x="17951" y="6966"/>
                      <a:pt x="17789" y="6743"/>
                    </a:cubicBezTo>
                    <a:cubicBezTo>
                      <a:pt x="17441" y="6263"/>
                      <a:pt x="17055" y="5782"/>
                      <a:pt x="16643" y="5319"/>
                    </a:cubicBezTo>
                    <a:cubicBezTo>
                      <a:pt x="16156" y="4774"/>
                      <a:pt x="15707" y="4355"/>
                      <a:pt x="15232" y="3999"/>
                    </a:cubicBezTo>
                    <a:cubicBezTo>
                      <a:pt x="14995" y="3821"/>
                      <a:pt x="14748" y="3658"/>
                      <a:pt x="14499" y="3496"/>
                    </a:cubicBezTo>
                    <a:cubicBezTo>
                      <a:pt x="14289" y="3357"/>
                      <a:pt x="14077" y="3219"/>
                      <a:pt x="13873" y="3071"/>
                    </a:cubicBezTo>
                    <a:lnTo>
                      <a:pt x="13671" y="2888"/>
                    </a:lnTo>
                    <a:lnTo>
                      <a:pt x="13467" y="2704"/>
                    </a:lnTo>
                    <a:cubicBezTo>
                      <a:pt x="13248" y="2519"/>
                      <a:pt x="13022" y="2347"/>
                      <a:pt x="12786" y="2186"/>
                    </a:cubicBezTo>
                    <a:cubicBezTo>
                      <a:pt x="12652" y="2093"/>
                      <a:pt x="12522" y="1995"/>
                      <a:pt x="12390" y="1898"/>
                    </a:cubicBezTo>
                    <a:cubicBezTo>
                      <a:pt x="12186" y="1745"/>
                      <a:pt x="11982" y="1595"/>
                      <a:pt x="11769" y="1459"/>
                    </a:cubicBezTo>
                    <a:cubicBezTo>
                      <a:pt x="11474" y="1271"/>
                      <a:pt x="11159" y="1119"/>
                      <a:pt x="10846" y="967"/>
                    </a:cubicBezTo>
                    <a:lnTo>
                      <a:pt x="10520" y="808"/>
                    </a:lnTo>
                    <a:cubicBezTo>
                      <a:pt x="10234" y="664"/>
                      <a:pt x="9995" y="565"/>
                      <a:pt x="9762" y="496"/>
                    </a:cubicBezTo>
                    <a:cubicBezTo>
                      <a:pt x="9529" y="424"/>
                      <a:pt x="9286" y="390"/>
                      <a:pt x="9046" y="357"/>
                    </a:cubicBezTo>
                    <a:cubicBezTo>
                      <a:pt x="9046" y="357"/>
                      <a:pt x="8934" y="340"/>
                      <a:pt x="8934" y="339"/>
                    </a:cubicBezTo>
                    <a:cubicBezTo>
                      <a:pt x="8417" y="242"/>
                      <a:pt x="7970" y="171"/>
                      <a:pt x="7519" y="99"/>
                    </a:cubicBezTo>
                    <a:lnTo>
                      <a:pt x="7409" y="80"/>
                    </a:lnTo>
                    <a:cubicBezTo>
                      <a:pt x="7248" y="54"/>
                      <a:pt x="7087" y="26"/>
                      <a:pt x="6927" y="11"/>
                    </a:cubicBezTo>
                    <a:cubicBezTo>
                      <a:pt x="6855" y="3"/>
                      <a:pt x="6781" y="0"/>
                      <a:pt x="6710"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1692;p43">
                <a:extLst>
                  <a:ext uri="{FF2B5EF4-FFF2-40B4-BE49-F238E27FC236}">
                    <a16:creationId xmlns:a16="http://schemas.microsoft.com/office/drawing/2014/main" xmlns="" id="{1EDD38C0-2BD3-4B0C-B5A9-26DC96E8C872}"/>
                  </a:ext>
                </a:extLst>
              </p:cNvPr>
              <p:cNvSpPr/>
              <p:nvPr/>
            </p:nvSpPr>
            <p:spPr>
              <a:xfrm>
                <a:off x="2742925" y="1612525"/>
                <a:ext cx="995775" cy="639100"/>
              </a:xfrm>
              <a:custGeom>
                <a:avLst/>
                <a:gdLst/>
                <a:ahLst/>
                <a:cxnLst/>
                <a:rect l="l" t="t" r="r" b="b"/>
                <a:pathLst>
                  <a:path w="39831" h="25564" extrusionOk="0">
                    <a:moveTo>
                      <a:pt x="5328" y="1375"/>
                    </a:moveTo>
                    <a:lnTo>
                      <a:pt x="5328" y="1375"/>
                    </a:lnTo>
                    <a:cubicBezTo>
                      <a:pt x="5355" y="1380"/>
                      <a:pt x="5382" y="1385"/>
                      <a:pt x="5411" y="1392"/>
                    </a:cubicBezTo>
                    <a:lnTo>
                      <a:pt x="5328" y="1375"/>
                    </a:lnTo>
                    <a:close/>
                    <a:moveTo>
                      <a:pt x="6256" y="1628"/>
                    </a:moveTo>
                    <a:lnTo>
                      <a:pt x="6349" y="1672"/>
                    </a:lnTo>
                    <a:cubicBezTo>
                      <a:pt x="6317" y="1658"/>
                      <a:pt x="6286" y="1644"/>
                      <a:pt x="6256" y="1628"/>
                    </a:cubicBezTo>
                    <a:close/>
                    <a:moveTo>
                      <a:pt x="2082" y="1738"/>
                    </a:moveTo>
                    <a:lnTo>
                      <a:pt x="2082" y="1738"/>
                    </a:lnTo>
                    <a:cubicBezTo>
                      <a:pt x="2065" y="1745"/>
                      <a:pt x="2046" y="1751"/>
                      <a:pt x="2027" y="1758"/>
                    </a:cubicBezTo>
                    <a:cubicBezTo>
                      <a:pt x="2045" y="1750"/>
                      <a:pt x="2063" y="1745"/>
                      <a:pt x="2082" y="1738"/>
                    </a:cubicBezTo>
                    <a:close/>
                    <a:moveTo>
                      <a:pt x="11035" y="9764"/>
                    </a:moveTo>
                    <a:lnTo>
                      <a:pt x="11035" y="9764"/>
                    </a:lnTo>
                    <a:cubicBezTo>
                      <a:pt x="11040" y="9800"/>
                      <a:pt x="11044" y="9837"/>
                      <a:pt x="11048" y="9873"/>
                    </a:cubicBezTo>
                    <a:cubicBezTo>
                      <a:pt x="11043" y="9837"/>
                      <a:pt x="11040" y="9800"/>
                      <a:pt x="11035" y="9764"/>
                    </a:cubicBezTo>
                    <a:close/>
                    <a:moveTo>
                      <a:pt x="32088" y="19772"/>
                    </a:moveTo>
                    <a:cubicBezTo>
                      <a:pt x="32100" y="19777"/>
                      <a:pt x="32111" y="19782"/>
                      <a:pt x="32123" y="19787"/>
                    </a:cubicBezTo>
                    <a:lnTo>
                      <a:pt x="32123" y="19787"/>
                    </a:lnTo>
                    <a:lnTo>
                      <a:pt x="32088" y="19772"/>
                    </a:lnTo>
                    <a:close/>
                    <a:moveTo>
                      <a:pt x="38097" y="24065"/>
                    </a:moveTo>
                    <a:lnTo>
                      <a:pt x="38097" y="24065"/>
                    </a:lnTo>
                    <a:cubicBezTo>
                      <a:pt x="38137" y="24162"/>
                      <a:pt x="38174" y="24256"/>
                      <a:pt x="38212" y="24356"/>
                    </a:cubicBezTo>
                    <a:lnTo>
                      <a:pt x="38135" y="24158"/>
                    </a:lnTo>
                    <a:lnTo>
                      <a:pt x="38135" y="24158"/>
                    </a:lnTo>
                    <a:cubicBezTo>
                      <a:pt x="38144" y="24183"/>
                      <a:pt x="38153" y="24206"/>
                      <a:pt x="38162" y="24231"/>
                    </a:cubicBezTo>
                    <a:cubicBezTo>
                      <a:pt x="38141" y="24176"/>
                      <a:pt x="38119" y="24121"/>
                      <a:pt x="38097" y="24065"/>
                    </a:cubicBezTo>
                    <a:close/>
                    <a:moveTo>
                      <a:pt x="5385" y="1"/>
                    </a:moveTo>
                    <a:cubicBezTo>
                      <a:pt x="5382" y="1"/>
                      <a:pt x="5379" y="1"/>
                      <a:pt x="5376" y="1"/>
                    </a:cubicBezTo>
                    <a:cubicBezTo>
                      <a:pt x="5341" y="1"/>
                      <a:pt x="5307" y="2"/>
                      <a:pt x="5271" y="3"/>
                    </a:cubicBezTo>
                    <a:cubicBezTo>
                      <a:pt x="4563" y="26"/>
                      <a:pt x="3858" y="139"/>
                      <a:pt x="3188" y="371"/>
                    </a:cubicBezTo>
                    <a:cubicBezTo>
                      <a:pt x="2875" y="477"/>
                      <a:pt x="2563" y="584"/>
                      <a:pt x="2258" y="704"/>
                    </a:cubicBezTo>
                    <a:cubicBezTo>
                      <a:pt x="1934" y="836"/>
                      <a:pt x="1629" y="1013"/>
                      <a:pt x="1355" y="1230"/>
                    </a:cubicBezTo>
                    <a:cubicBezTo>
                      <a:pt x="925" y="1563"/>
                      <a:pt x="540" y="1953"/>
                      <a:pt x="159" y="2341"/>
                    </a:cubicBezTo>
                    <a:cubicBezTo>
                      <a:pt x="16" y="2489"/>
                      <a:pt x="0" y="2720"/>
                      <a:pt x="147" y="2869"/>
                    </a:cubicBezTo>
                    <a:cubicBezTo>
                      <a:pt x="218" y="2945"/>
                      <a:pt x="320" y="2984"/>
                      <a:pt x="422" y="2984"/>
                    </a:cubicBezTo>
                    <a:cubicBezTo>
                      <a:pt x="515" y="2984"/>
                      <a:pt x="607" y="2951"/>
                      <a:pt x="676" y="2881"/>
                    </a:cubicBezTo>
                    <a:cubicBezTo>
                      <a:pt x="857" y="2698"/>
                      <a:pt x="1036" y="2503"/>
                      <a:pt x="1231" y="2330"/>
                    </a:cubicBezTo>
                    <a:cubicBezTo>
                      <a:pt x="1378" y="2197"/>
                      <a:pt x="1538" y="2081"/>
                      <a:pt x="1695" y="1963"/>
                    </a:cubicBezTo>
                    <a:cubicBezTo>
                      <a:pt x="1824" y="1873"/>
                      <a:pt x="1960" y="1796"/>
                      <a:pt x="2104" y="1730"/>
                    </a:cubicBezTo>
                    <a:cubicBezTo>
                      <a:pt x="2381" y="1636"/>
                      <a:pt x="2670" y="1580"/>
                      <a:pt x="2955" y="1524"/>
                    </a:cubicBezTo>
                    <a:cubicBezTo>
                      <a:pt x="3267" y="1462"/>
                      <a:pt x="3581" y="1405"/>
                      <a:pt x="3896" y="1368"/>
                    </a:cubicBezTo>
                    <a:cubicBezTo>
                      <a:pt x="4088" y="1352"/>
                      <a:pt x="4281" y="1349"/>
                      <a:pt x="4474" y="1349"/>
                    </a:cubicBezTo>
                    <a:cubicBezTo>
                      <a:pt x="4553" y="1349"/>
                      <a:pt x="4632" y="1349"/>
                      <a:pt x="4711" y="1350"/>
                    </a:cubicBezTo>
                    <a:cubicBezTo>
                      <a:pt x="4954" y="1353"/>
                      <a:pt x="5196" y="1368"/>
                      <a:pt x="5437" y="1396"/>
                    </a:cubicBezTo>
                    <a:cubicBezTo>
                      <a:pt x="5756" y="1458"/>
                      <a:pt x="6067" y="1554"/>
                      <a:pt x="6367" y="1682"/>
                    </a:cubicBezTo>
                    <a:cubicBezTo>
                      <a:pt x="6681" y="1831"/>
                      <a:pt x="6979" y="2010"/>
                      <a:pt x="7257" y="2218"/>
                    </a:cubicBezTo>
                    <a:cubicBezTo>
                      <a:pt x="7396" y="2350"/>
                      <a:pt x="7525" y="2494"/>
                      <a:pt x="7644" y="2645"/>
                    </a:cubicBezTo>
                    <a:cubicBezTo>
                      <a:pt x="8019" y="3171"/>
                      <a:pt x="8362" y="3740"/>
                      <a:pt x="8610" y="4331"/>
                    </a:cubicBezTo>
                    <a:cubicBezTo>
                      <a:pt x="8912" y="5188"/>
                      <a:pt x="9039" y="6096"/>
                      <a:pt x="9132" y="6995"/>
                    </a:cubicBezTo>
                    <a:lnTo>
                      <a:pt x="9132" y="6995"/>
                    </a:lnTo>
                    <a:cubicBezTo>
                      <a:pt x="9126" y="6944"/>
                      <a:pt x="9120" y="6893"/>
                      <a:pt x="9115" y="6842"/>
                    </a:cubicBezTo>
                    <a:lnTo>
                      <a:pt x="9115" y="6842"/>
                    </a:lnTo>
                    <a:cubicBezTo>
                      <a:pt x="9188" y="7719"/>
                      <a:pt x="9175" y="8600"/>
                      <a:pt x="9206" y="9481"/>
                    </a:cubicBezTo>
                    <a:cubicBezTo>
                      <a:pt x="9227" y="9994"/>
                      <a:pt x="9281" y="10506"/>
                      <a:pt x="9368" y="11012"/>
                    </a:cubicBezTo>
                    <a:cubicBezTo>
                      <a:pt x="9445" y="11471"/>
                      <a:pt x="9537" y="11937"/>
                      <a:pt x="9655" y="12388"/>
                    </a:cubicBezTo>
                    <a:cubicBezTo>
                      <a:pt x="9713" y="12609"/>
                      <a:pt x="9768" y="12825"/>
                      <a:pt x="9843" y="13042"/>
                    </a:cubicBezTo>
                    <a:cubicBezTo>
                      <a:pt x="9933" y="13317"/>
                      <a:pt x="10047" y="13592"/>
                      <a:pt x="10164" y="13857"/>
                    </a:cubicBezTo>
                    <a:cubicBezTo>
                      <a:pt x="10337" y="14242"/>
                      <a:pt x="10568" y="14591"/>
                      <a:pt x="10796" y="14940"/>
                    </a:cubicBezTo>
                    <a:cubicBezTo>
                      <a:pt x="10950" y="15174"/>
                      <a:pt x="11116" y="15406"/>
                      <a:pt x="11303" y="15615"/>
                    </a:cubicBezTo>
                    <a:cubicBezTo>
                      <a:pt x="11502" y="15836"/>
                      <a:pt x="11732" y="16016"/>
                      <a:pt x="11961" y="16195"/>
                    </a:cubicBezTo>
                    <a:cubicBezTo>
                      <a:pt x="12314" y="16474"/>
                      <a:pt x="12702" y="16705"/>
                      <a:pt x="13102" y="16904"/>
                    </a:cubicBezTo>
                    <a:cubicBezTo>
                      <a:pt x="13542" y="17113"/>
                      <a:pt x="14017" y="17344"/>
                      <a:pt x="14497" y="17436"/>
                    </a:cubicBezTo>
                    <a:cubicBezTo>
                      <a:pt x="14766" y="17484"/>
                      <a:pt x="15039" y="17516"/>
                      <a:pt x="15312" y="17527"/>
                    </a:cubicBezTo>
                    <a:cubicBezTo>
                      <a:pt x="15452" y="17535"/>
                      <a:pt x="15590" y="17537"/>
                      <a:pt x="15728" y="17537"/>
                    </a:cubicBezTo>
                    <a:cubicBezTo>
                      <a:pt x="15808" y="17537"/>
                      <a:pt x="15888" y="17537"/>
                      <a:pt x="15969" y="17535"/>
                    </a:cubicBezTo>
                    <a:cubicBezTo>
                      <a:pt x="16239" y="17533"/>
                      <a:pt x="16510" y="17527"/>
                      <a:pt x="16782" y="17527"/>
                    </a:cubicBezTo>
                    <a:cubicBezTo>
                      <a:pt x="16947" y="17527"/>
                      <a:pt x="17111" y="17529"/>
                      <a:pt x="17276" y="17535"/>
                    </a:cubicBezTo>
                    <a:cubicBezTo>
                      <a:pt x="17690" y="17547"/>
                      <a:pt x="18105" y="17560"/>
                      <a:pt x="18520" y="17576"/>
                    </a:cubicBezTo>
                    <a:cubicBezTo>
                      <a:pt x="19357" y="17601"/>
                      <a:pt x="20190" y="17666"/>
                      <a:pt x="21028" y="17704"/>
                    </a:cubicBezTo>
                    <a:cubicBezTo>
                      <a:pt x="21277" y="17714"/>
                      <a:pt x="21530" y="17714"/>
                      <a:pt x="21781" y="17714"/>
                    </a:cubicBezTo>
                    <a:lnTo>
                      <a:pt x="22287" y="17714"/>
                    </a:lnTo>
                    <a:cubicBezTo>
                      <a:pt x="22729" y="17722"/>
                      <a:pt x="23164" y="17769"/>
                      <a:pt x="23602" y="17820"/>
                    </a:cubicBezTo>
                    <a:cubicBezTo>
                      <a:pt x="24038" y="17869"/>
                      <a:pt x="24475" y="17895"/>
                      <a:pt x="24916" y="17901"/>
                    </a:cubicBezTo>
                    <a:cubicBezTo>
                      <a:pt x="25297" y="17905"/>
                      <a:pt x="25676" y="17934"/>
                      <a:pt x="26054" y="17987"/>
                    </a:cubicBezTo>
                    <a:cubicBezTo>
                      <a:pt x="26540" y="18089"/>
                      <a:pt x="27019" y="18235"/>
                      <a:pt x="27500" y="18353"/>
                    </a:cubicBezTo>
                    <a:cubicBezTo>
                      <a:pt x="28057" y="18496"/>
                      <a:pt x="28616" y="18628"/>
                      <a:pt x="29171" y="18768"/>
                    </a:cubicBezTo>
                    <a:cubicBezTo>
                      <a:pt x="29692" y="18896"/>
                      <a:pt x="30209" y="19050"/>
                      <a:pt x="30716" y="19220"/>
                    </a:cubicBezTo>
                    <a:cubicBezTo>
                      <a:pt x="31238" y="19397"/>
                      <a:pt x="31752" y="19619"/>
                      <a:pt x="32255" y="19846"/>
                    </a:cubicBezTo>
                    <a:lnTo>
                      <a:pt x="32255" y="19846"/>
                    </a:lnTo>
                    <a:cubicBezTo>
                      <a:pt x="32211" y="19826"/>
                      <a:pt x="32167" y="19807"/>
                      <a:pt x="32123" y="19787"/>
                    </a:cubicBezTo>
                    <a:lnTo>
                      <a:pt x="32123" y="19787"/>
                    </a:lnTo>
                    <a:lnTo>
                      <a:pt x="32308" y="19870"/>
                    </a:lnTo>
                    <a:cubicBezTo>
                      <a:pt x="32291" y="19862"/>
                      <a:pt x="32273" y="19854"/>
                      <a:pt x="32255" y="19846"/>
                    </a:cubicBezTo>
                    <a:lnTo>
                      <a:pt x="32255" y="19846"/>
                    </a:lnTo>
                    <a:cubicBezTo>
                      <a:pt x="32435" y="19926"/>
                      <a:pt x="32616" y="20005"/>
                      <a:pt x="32797" y="20086"/>
                    </a:cubicBezTo>
                    <a:cubicBezTo>
                      <a:pt x="32994" y="20176"/>
                      <a:pt x="33193" y="20266"/>
                      <a:pt x="33393" y="20355"/>
                    </a:cubicBezTo>
                    <a:cubicBezTo>
                      <a:pt x="33934" y="20606"/>
                      <a:pt x="34459" y="20896"/>
                      <a:pt x="34959" y="21220"/>
                    </a:cubicBezTo>
                    <a:cubicBezTo>
                      <a:pt x="35213" y="21382"/>
                      <a:pt x="35469" y="21537"/>
                      <a:pt x="35719" y="21704"/>
                    </a:cubicBezTo>
                    <a:cubicBezTo>
                      <a:pt x="35925" y="21845"/>
                      <a:pt x="36125" y="21998"/>
                      <a:pt x="36324" y="22152"/>
                    </a:cubicBezTo>
                    <a:cubicBezTo>
                      <a:pt x="36613" y="22394"/>
                      <a:pt x="36901" y="22636"/>
                      <a:pt x="37170" y="22901"/>
                    </a:cubicBezTo>
                    <a:cubicBezTo>
                      <a:pt x="37409" y="23134"/>
                      <a:pt x="37652" y="23367"/>
                      <a:pt x="37865" y="23624"/>
                    </a:cubicBezTo>
                    <a:cubicBezTo>
                      <a:pt x="37980" y="23827"/>
                      <a:pt x="38082" y="24039"/>
                      <a:pt x="38171" y="24256"/>
                    </a:cubicBezTo>
                    <a:cubicBezTo>
                      <a:pt x="38260" y="24499"/>
                      <a:pt x="38335" y="24753"/>
                      <a:pt x="38403" y="25005"/>
                    </a:cubicBezTo>
                    <a:cubicBezTo>
                      <a:pt x="38486" y="25317"/>
                      <a:pt x="38750" y="25549"/>
                      <a:pt x="39077" y="25563"/>
                    </a:cubicBezTo>
                    <a:cubicBezTo>
                      <a:pt x="39083" y="25563"/>
                      <a:pt x="39090" y="25563"/>
                      <a:pt x="39096" y="25563"/>
                    </a:cubicBezTo>
                    <a:cubicBezTo>
                      <a:pt x="39474" y="25563"/>
                      <a:pt x="39826" y="25252"/>
                      <a:pt x="39826" y="24866"/>
                    </a:cubicBezTo>
                    <a:cubicBezTo>
                      <a:pt x="39830" y="24462"/>
                      <a:pt x="39763" y="24081"/>
                      <a:pt x="39654" y="23694"/>
                    </a:cubicBezTo>
                    <a:cubicBezTo>
                      <a:pt x="39597" y="23490"/>
                      <a:pt x="39524" y="23290"/>
                      <a:pt x="39438" y="23096"/>
                    </a:cubicBezTo>
                    <a:cubicBezTo>
                      <a:pt x="39380" y="22956"/>
                      <a:pt x="39314" y="22819"/>
                      <a:pt x="39235" y="22688"/>
                    </a:cubicBezTo>
                    <a:cubicBezTo>
                      <a:pt x="39170" y="22579"/>
                      <a:pt x="39081" y="22469"/>
                      <a:pt x="39004" y="22365"/>
                    </a:cubicBezTo>
                    <a:cubicBezTo>
                      <a:pt x="38597" y="21833"/>
                      <a:pt x="38116" y="21356"/>
                      <a:pt x="37621" y="20909"/>
                    </a:cubicBezTo>
                    <a:cubicBezTo>
                      <a:pt x="37321" y="20635"/>
                      <a:pt x="37009" y="20376"/>
                      <a:pt x="36685" y="20133"/>
                    </a:cubicBezTo>
                    <a:cubicBezTo>
                      <a:pt x="36409" y="19935"/>
                      <a:pt x="36125" y="19756"/>
                      <a:pt x="35844" y="19568"/>
                    </a:cubicBezTo>
                    <a:cubicBezTo>
                      <a:pt x="35554" y="19378"/>
                      <a:pt x="35257" y="19202"/>
                      <a:pt x="34955" y="19036"/>
                    </a:cubicBezTo>
                    <a:cubicBezTo>
                      <a:pt x="34589" y="18840"/>
                      <a:pt x="34211" y="18675"/>
                      <a:pt x="33830" y="18505"/>
                    </a:cubicBezTo>
                    <a:cubicBezTo>
                      <a:pt x="33564" y="18385"/>
                      <a:pt x="33295" y="18266"/>
                      <a:pt x="33028" y="18151"/>
                    </a:cubicBezTo>
                    <a:cubicBezTo>
                      <a:pt x="32632" y="17969"/>
                      <a:pt x="32231" y="17795"/>
                      <a:pt x="31827" y="17637"/>
                    </a:cubicBezTo>
                    <a:cubicBezTo>
                      <a:pt x="31394" y="17468"/>
                      <a:pt x="30962" y="17322"/>
                      <a:pt x="30517" y="17190"/>
                    </a:cubicBezTo>
                    <a:cubicBezTo>
                      <a:pt x="29681" y="16947"/>
                      <a:pt x="28832" y="16753"/>
                      <a:pt x="27988" y="16540"/>
                    </a:cubicBezTo>
                    <a:cubicBezTo>
                      <a:pt x="27577" y="16437"/>
                      <a:pt x="27165" y="16319"/>
                      <a:pt x="26751" y="16220"/>
                    </a:cubicBezTo>
                    <a:cubicBezTo>
                      <a:pt x="26252" y="16102"/>
                      <a:pt x="25742" y="16049"/>
                      <a:pt x="25231" y="16025"/>
                    </a:cubicBezTo>
                    <a:cubicBezTo>
                      <a:pt x="24764" y="16008"/>
                      <a:pt x="24305" y="16008"/>
                      <a:pt x="23840" y="15960"/>
                    </a:cubicBezTo>
                    <a:cubicBezTo>
                      <a:pt x="23429" y="15919"/>
                      <a:pt x="23017" y="15862"/>
                      <a:pt x="22603" y="15842"/>
                    </a:cubicBezTo>
                    <a:cubicBezTo>
                      <a:pt x="21952" y="15821"/>
                      <a:pt x="21302" y="15840"/>
                      <a:pt x="20650" y="15802"/>
                    </a:cubicBezTo>
                    <a:cubicBezTo>
                      <a:pt x="20019" y="15765"/>
                      <a:pt x="19383" y="15726"/>
                      <a:pt x="18748" y="15700"/>
                    </a:cubicBezTo>
                    <a:cubicBezTo>
                      <a:pt x="18439" y="15688"/>
                      <a:pt x="18131" y="15685"/>
                      <a:pt x="17822" y="15674"/>
                    </a:cubicBezTo>
                    <a:cubicBezTo>
                      <a:pt x="17512" y="15664"/>
                      <a:pt x="17202" y="15651"/>
                      <a:pt x="16889" y="15651"/>
                    </a:cubicBezTo>
                    <a:cubicBezTo>
                      <a:pt x="16862" y="15651"/>
                      <a:pt x="16834" y="15651"/>
                      <a:pt x="16807" y="15651"/>
                    </a:cubicBezTo>
                    <a:cubicBezTo>
                      <a:pt x="16494" y="15659"/>
                      <a:pt x="16182" y="15659"/>
                      <a:pt x="15871" y="15659"/>
                    </a:cubicBezTo>
                    <a:cubicBezTo>
                      <a:pt x="15573" y="15659"/>
                      <a:pt x="15277" y="15659"/>
                      <a:pt x="14982" y="15625"/>
                    </a:cubicBezTo>
                    <a:cubicBezTo>
                      <a:pt x="14694" y="15560"/>
                      <a:pt x="14414" y="15450"/>
                      <a:pt x="14140" y="15331"/>
                    </a:cubicBezTo>
                    <a:cubicBezTo>
                      <a:pt x="13723" y="15127"/>
                      <a:pt x="13325" y="14884"/>
                      <a:pt x="12953" y="14606"/>
                    </a:cubicBezTo>
                    <a:cubicBezTo>
                      <a:pt x="12792" y="14466"/>
                      <a:pt x="12644" y="14311"/>
                      <a:pt x="12508" y="14147"/>
                    </a:cubicBezTo>
                    <a:cubicBezTo>
                      <a:pt x="12344" y="13910"/>
                      <a:pt x="12189" y="13664"/>
                      <a:pt x="12038" y="13416"/>
                    </a:cubicBezTo>
                    <a:cubicBezTo>
                      <a:pt x="11885" y="13172"/>
                      <a:pt x="11768" y="12905"/>
                      <a:pt x="11659" y="12637"/>
                    </a:cubicBezTo>
                    <a:cubicBezTo>
                      <a:pt x="11503" y="12179"/>
                      <a:pt x="11391" y="11705"/>
                      <a:pt x="11289" y="11229"/>
                    </a:cubicBezTo>
                    <a:cubicBezTo>
                      <a:pt x="11197" y="10796"/>
                      <a:pt x="11111" y="10364"/>
                      <a:pt x="11055" y="9924"/>
                    </a:cubicBezTo>
                    <a:cubicBezTo>
                      <a:pt x="10989" y="9047"/>
                      <a:pt x="11014" y="8165"/>
                      <a:pt x="10944" y="7289"/>
                    </a:cubicBezTo>
                    <a:cubicBezTo>
                      <a:pt x="10903" y="6779"/>
                      <a:pt x="10836" y="6276"/>
                      <a:pt x="10749" y="5774"/>
                    </a:cubicBezTo>
                    <a:cubicBezTo>
                      <a:pt x="10679" y="5351"/>
                      <a:pt x="10598" y="4937"/>
                      <a:pt x="10473" y="4529"/>
                    </a:cubicBezTo>
                    <a:cubicBezTo>
                      <a:pt x="10334" y="4081"/>
                      <a:pt x="10176" y="3630"/>
                      <a:pt x="9953" y="3215"/>
                    </a:cubicBezTo>
                    <a:cubicBezTo>
                      <a:pt x="9750" y="2848"/>
                      <a:pt x="9525" y="2494"/>
                      <a:pt x="9277" y="2154"/>
                    </a:cubicBezTo>
                    <a:cubicBezTo>
                      <a:pt x="9013" y="1780"/>
                      <a:pt x="8741" y="1423"/>
                      <a:pt x="8393" y="1126"/>
                    </a:cubicBezTo>
                    <a:cubicBezTo>
                      <a:pt x="7992" y="785"/>
                      <a:pt x="7530" y="556"/>
                      <a:pt x="7049" y="345"/>
                    </a:cubicBezTo>
                    <a:cubicBezTo>
                      <a:pt x="6524" y="118"/>
                      <a:pt x="5957" y="1"/>
                      <a:pt x="5385"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1693;p43">
                <a:extLst>
                  <a:ext uri="{FF2B5EF4-FFF2-40B4-BE49-F238E27FC236}">
                    <a16:creationId xmlns:a16="http://schemas.microsoft.com/office/drawing/2014/main" xmlns="" id="{A42B69FA-7573-41E1-939A-6969E028F6DC}"/>
                  </a:ext>
                </a:extLst>
              </p:cNvPr>
              <p:cNvSpPr/>
              <p:nvPr/>
            </p:nvSpPr>
            <p:spPr>
              <a:xfrm>
                <a:off x="3619725" y="2117600"/>
                <a:ext cx="92000" cy="132900"/>
              </a:xfrm>
              <a:custGeom>
                <a:avLst/>
                <a:gdLst/>
                <a:ahLst/>
                <a:cxnLst/>
                <a:rect l="l" t="t" r="r" b="b"/>
                <a:pathLst>
                  <a:path w="3680" h="5316" extrusionOk="0">
                    <a:moveTo>
                      <a:pt x="259" y="0"/>
                    </a:moveTo>
                    <a:cubicBezTo>
                      <a:pt x="202" y="0"/>
                      <a:pt x="148" y="24"/>
                      <a:pt x="107" y="63"/>
                    </a:cubicBezTo>
                    <a:lnTo>
                      <a:pt x="108" y="63"/>
                    </a:lnTo>
                    <a:cubicBezTo>
                      <a:pt x="19" y="148"/>
                      <a:pt x="1" y="314"/>
                      <a:pt x="100" y="400"/>
                    </a:cubicBezTo>
                    <a:cubicBezTo>
                      <a:pt x="368" y="632"/>
                      <a:pt x="625" y="879"/>
                      <a:pt x="886" y="1117"/>
                    </a:cubicBezTo>
                    <a:cubicBezTo>
                      <a:pt x="1209" y="1412"/>
                      <a:pt x="1515" y="1731"/>
                      <a:pt x="1781" y="2078"/>
                    </a:cubicBezTo>
                    <a:cubicBezTo>
                      <a:pt x="1876" y="2211"/>
                      <a:pt x="1967" y="2351"/>
                      <a:pt x="2052" y="2489"/>
                    </a:cubicBezTo>
                    <a:cubicBezTo>
                      <a:pt x="2120" y="2604"/>
                      <a:pt x="2178" y="2721"/>
                      <a:pt x="2238" y="2834"/>
                    </a:cubicBezTo>
                    <a:cubicBezTo>
                      <a:pt x="2324" y="3004"/>
                      <a:pt x="2398" y="3177"/>
                      <a:pt x="2472" y="3348"/>
                    </a:cubicBezTo>
                    <a:cubicBezTo>
                      <a:pt x="2464" y="3327"/>
                      <a:pt x="2453" y="3301"/>
                      <a:pt x="2446" y="3275"/>
                    </a:cubicBezTo>
                    <a:lnTo>
                      <a:pt x="2446" y="3275"/>
                    </a:lnTo>
                    <a:cubicBezTo>
                      <a:pt x="2498" y="3423"/>
                      <a:pt x="2553" y="3566"/>
                      <a:pt x="2600" y="3712"/>
                    </a:cubicBezTo>
                    <a:cubicBezTo>
                      <a:pt x="2655" y="3878"/>
                      <a:pt x="2703" y="4042"/>
                      <a:pt x="2754" y="4208"/>
                    </a:cubicBezTo>
                    <a:cubicBezTo>
                      <a:pt x="2839" y="4497"/>
                      <a:pt x="2920" y="4791"/>
                      <a:pt x="3023" y="5078"/>
                    </a:cubicBezTo>
                    <a:cubicBezTo>
                      <a:pt x="3052" y="5159"/>
                      <a:pt x="3085" y="5220"/>
                      <a:pt x="3162" y="5269"/>
                    </a:cubicBezTo>
                    <a:cubicBezTo>
                      <a:pt x="3209" y="5300"/>
                      <a:pt x="3264" y="5316"/>
                      <a:pt x="3319" y="5316"/>
                    </a:cubicBezTo>
                    <a:cubicBezTo>
                      <a:pt x="3345" y="5316"/>
                      <a:pt x="3371" y="5312"/>
                      <a:pt x="3397" y="5305"/>
                    </a:cubicBezTo>
                    <a:cubicBezTo>
                      <a:pt x="3551" y="5269"/>
                      <a:pt x="3680" y="5096"/>
                      <a:pt x="3625" y="4935"/>
                    </a:cubicBezTo>
                    <a:cubicBezTo>
                      <a:pt x="3562" y="4733"/>
                      <a:pt x="3507" y="4526"/>
                      <a:pt x="3448" y="4321"/>
                    </a:cubicBezTo>
                    <a:cubicBezTo>
                      <a:pt x="3389" y="4123"/>
                      <a:pt x="3320" y="3921"/>
                      <a:pt x="3251" y="3726"/>
                    </a:cubicBezTo>
                    <a:cubicBezTo>
                      <a:pt x="3168" y="3502"/>
                      <a:pt x="3081" y="3287"/>
                      <a:pt x="2989" y="3066"/>
                    </a:cubicBezTo>
                    <a:cubicBezTo>
                      <a:pt x="2942" y="2952"/>
                      <a:pt x="2880" y="2838"/>
                      <a:pt x="2825" y="2729"/>
                    </a:cubicBezTo>
                    <a:cubicBezTo>
                      <a:pt x="2772" y="2619"/>
                      <a:pt x="2707" y="2519"/>
                      <a:pt x="2648" y="2416"/>
                    </a:cubicBezTo>
                    <a:cubicBezTo>
                      <a:pt x="2446" y="2064"/>
                      <a:pt x="2197" y="1742"/>
                      <a:pt x="1925" y="1443"/>
                    </a:cubicBezTo>
                    <a:cubicBezTo>
                      <a:pt x="1771" y="1275"/>
                      <a:pt x="1606" y="1121"/>
                      <a:pt x="1436" y="966"/>
                    </a:cubicBezTo>
                    <a:cubicBezTo>
                      <a:pt x="1282" y="824"/>
                      <a:pt x="1121" y="684"/>
                      <a:pt x="963" y="544"/>
                    </a:cubicBezTo>
                    <a:cubicBezTo>
                      <a:pt x="791" y="386"/>
                      <a:pt x="618" y="228"/>
                      <a:pt x="440" y="71"/>
                    </a:cubicBezTo>
                    <a:cubicBezTo>
                      <a:pt x="392" y="26"/>
                      <a:pt x="329" y="2"/>
                      <a:pt x="264" y="0"/>
                    </a:cubicBezTo>
                    <a:cubicBezTo>
                      <a:pt x="262" y="0"/>
                      <a:pt x="261" y="0"/>
                      <a:pt x="259"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1694;p43">
                <a:extLst>
                  <a:ext uri="{FF2B5EF4-FFF2-40B4-BE49-F238E27FC236}">
                    <a16:creationId xmlns:a16="http://schemas.microsoft.com/office/drawing/2014/main" xmlns="" id="{90E7D971-EC16-482B-A5A5-97AC1B330080}"/>
                  </a:ext>
                </a:extLst>
              </p:cNvPr>
              <p:cNvSpPr/>
              <p:nvPr/>
            </p:nvSpPr>
            <p:spPr>
              <a:xfrm>
                <a:off x="3641825" y="2123700"/>
                <a:ext cx="67575" cy="138800"/>
              </a:xfrm>
              <a:custGeom>
                <a:avLst/>
                <a:gdLst/>
                <a:ahLst/>
                <a:cxnLst/>
                <a:rect l="l" t="t" r="r" b="b"/>
                <a:pathLst>
                  <a:path w="2703" h="5552" extrusionOk="0">
                    <a:moveTo>
                      <a:pt x="267" y="1"/>
                    </a:moveTo>
                    <a:cubicBezTo>
                      <a:pt x="265" y="1"/>
                      <a:pt x="264" y="1"/>
                      <a:pt x="262" y="1"/>
                    </a:cubicBezTo>
                    <a:cubicBezTo>
                      <a:pt x="201" y="1"/>
                      <a:pt x="142" y="23"/>
                      <a:pt x="97" y="65"/>
                    </a:cubicBezTo>
                    <a:lnTo>
                      <a:pt x="96" y="65"/>
                    </a:lnTo>
                    <a:cubicBezTo>
                      <a:pt x="1" y="158"/>
                      <a:pt x="5" y="300"/>
                      <a:pt x="90" y="396"/>
                    </a:cubicBezTo>
                    <a:cubicBezTo>
                      <a:pt x="232" y="564"/>
                      <a:pt x="384" y="730"/>
                      <a:pt x="522" y="903"/>
                    </a:cubicBezTo>
                    <a:cubicBezTo>
                      <a:pt x="669" y="1086"/>
                      <a:pt x="809" y="1273"/>
                      <a:pt x="945" y="1460"/>
                    </a:cubicBezTo>
                    <a:cubicBezTo>
                      <a:pt x="934" y="1441"/>
                      <a:pt x="922" y="1427"/>
                      <a:pt x="912" y="1409"/>
                    </a:cubicBezTo>
                    <a:lnTo>
                      <a:pt x="912" y="1409"/>
                    </a:lnTo>
                    <a:cubicBezTo>
                      <a:pt x="975" y="1498"/>
                      <a:pt x="1040" y="1585"/>
                      <a:pt x="1099" y="1677"/>
                    </a:cubicBezTo>
                    <a:cubicBezTo>
                      <a:pt x="1172" y="1786"/>
                      <a:pt x="1239" y="1900"/>
                      <a:pt x="1304" y="2014"/>
                    </a:cubicBezTo>
                    <a:cubicBezTo>
                      <a:pt x="1437" y="2238"/>
                      <a:pt x="1539" y="2476"/>
                      <a:pt x="1640" y="2712"/>
                    </a:cubicBezTo>
                    <a:lnTo>
                      <a:pt x="1640" y="2712"/>
                    </a:lnTo>
                    <a:cubicBezTo>
                      <a:pt x="1640" y="2712"/>
                      <a:pt x="1640" y="2712"/>
                      <a:pt x="1640" y="2712"/>
                    </a:cubicBezTo>
                    <a:lnTo>
                      <a:pt x="1640" y="2712"/>
                    </a:lnTo>
                    <a:cubicBezTo>
                      <a:pt x="1852" y="3309"/>
                      <a:pt x="2037" y="3919"/>
                      <a:pt x="2122" y="4546"/>
                    </a:cubicBezTo>
                    <a:cubicBezTo>
                      <a:pt x="2141" y="4763"/>
                      <a:pt x="2139" y="4983"/>
                      <a:pt x="2118" y="5200"/>
                    </a:cubicBezTo>
                    <a:cubicBezTo>
                      <a:pt x="2113" y="5215"/>
                      <a:pt x="2111" y="5232"/>
                      <a:pt x="2109" y="5248"/>
                    </a:cubicBezTo>
                    <a:cubicBezTo>
                      <a:pt x="2078" y="5374"/>
                      <a:pt x="2134" y="5502"/>
                      <a:pt x="2264" y="5542"/>
                    </a:cubicBezTo>
                    <a:cubicBezTo>
                      <a:pt x="2285" y="5548"/>
                      <a:pt x="2307" y="5551"/>
                      <a:pt x="2329" y="5551"/>
                    </a:cubicBezTo>
                    <a:cubicBezTo>
                      <a:pt x="2431" y="5551"/>
                      <a:pt x="2524" y="5486"/>
                      <a:pt x="2556" y="5384"/>
                    </a:cubicBezTo>
                    <a:cubicBezTo>
                      <a:pt x="2703" y="4929"/>
                      <a:pt x="2648" y="4418"/>
                      <a:pt x="2538" y="3960"/>
                    </a:cubicBezTo>
                    <a:cubicBezTo>
                      <a:pt x="2479" y="3721"/>
                      <a:pt x="2410" y="3486"/>
                      <a:pt x="2333" y="3256"/>
                    </a:cubicBezTo>
                    <a:cubicBezTo>
                      <a:pt x="2292" y="3126"/>
                      <a:pt x="2248" y="3001"/>
                      <a:pt x="2207" y="2877"/>
                    </a:cubicBezTo>
                    <a:cubicBezTo>
                      <a:pt x="2189" y="2822"/>
                      <a:pt x="2163" y="2767"/>
                      <a:pt x="2142" y="2711"/>
                    </a:cubicBezTo>
                    <a:cubicBezTo>
                      <a:pt x="2116" y="2637"/>
                      <a:pt x="2090" y="2560"/>
                      <a:pt x="2057" y="2487"/>
                    </a:cubicBezTo>
                    <a:cubicBezTo>
                      <a:pt x="1965" y="2279"/>
                      <a:pt x="1874" y="2077"/>
                      <a:pt x="1763" y="1878"/>
                    </a:cubicBezTo>
                    <a:cubicBezTo>
                      <a:pt x="1652" y="1670"/>
                      <a:pt x="1528" y="1469"/>
                      <a:pt x="1389" y="1277"/>
                    </a:cubicBezTo>
                    <a:cubicBezTo>
                      <a:pt x="1239" y="1064"/>
                      <a:pt x="1080" y="858"/>
                      <a:pt x="922" y="652"/>
                    </a:cubicBezTo>
                    <a:cubicBezTo>
                      <a:pt x="769" y="450"/>
                      <a:pt x="595" y="263"/>
                      <a:pt x="427" y="73"/>
                    </a:cubicBezTo>
                    <a:cubicBezTo>
                      <a:pt x="386" y="27"/>
                      <a:pt x="328" y="1"/>
                      <a:pt x="267"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1695;p43">
                <a:extLst>
                  <a:ext uri="{FF2B5EF4-FFF2-40B4-BE49-F238E27FC236}">
                    <a16:creationId xmlns:a16="http://schemas.microsoft.com/office/drawing/2014/main" xmlns="" id="{460F17EA-DFE1-482B-B7E2-8980DBB89923}"/>
                  </a:ext>
                </a:extLst>
              </p:cNvPr>
              <p:cNvSpPr/>
              <p:nvPr/>
            </p:nvSpPr>
            <p:spPr>
              <a:xfrm>
                <a:off x="3301225" y="2192600"/>
                <a:ext cx="617250" cy="658875"/>
              </a:xfrm>
              <a:custGeom>
                <a:avLst/>
                <a:gdLst/>
                <a:ahLst/>
                <a:cxnLst/>
                <a:rect l="l" t="t" r="r" b="b"/>
                <a:pathLst>
                  <a:path w="24690" h="26355" extrusionOk="0">
                    <a:moveTo>
                      <a:pt x="4969" y="4798"/>
                    </a:moveTo>
                    <a:lnTo>
                      <a:pt x="4969" y="4798"/>
                    </a:lnTo>
                    <a:cubicBezTo>
                      <a:pt x="4969" y="4801"/>
                      <a:pt x="4968" y="4803"/>
                      <a:pt x="4968" y="4805"/>
                    </a:cubicBezTo>
                    <a:lnTo>
                      <a:pt x="4968" y="4805"/>
                    </a:lnTo>
                    <a:cubicBezTo>
                      <a:pt x="4968" y="4803"/>
                      <a:pt x="4969" y="4800"/>
                      <a:pt x="4969" y="4798"/>
                    </a:cubicBezTo>
                    <a:close/>
                    <a:moveTo>
                      <a:pt x="4946" y="4922"/>
                    </a:moveTo>
                    <a:lnTo>
                      <a:pt x="4946" y="4922"/>
                    </a:lnTo>
                    <a:cubicBezTo>
                      <a:pt x="4945" y="4926"/>
                      <a:pt x="4944" y="4930"/>
                      <a:pt x="4943" y="4934"/>
                    </a:cubicBezTo>
                    <a:cubicBezTo>
                      <a:pt x="4944" y="4930"/>
                      <a:pt x="4945" y="4926"/>
                      <a:pt x="4946" y="4922"/>
                    </a:cubicBezTo>
                    <a:close/>
                    <a:moveTo>
                      <a:pt x="2828" y="9811"/>
                    </a:moveTo>
                    <a:cubicBezTo>
                      <a:pt x="2826" y="9816"/>
                      <a:pt x="2824" y="9821"/>
                      <a:pt x="2821" y="9826"/>
                    </a:cubicBezTo>
                    <a:cubicBezTo>
                      <a:pt x="2824" y="9821"/>
                      <a:pt x="2826" y="9816"/>
                      <a:pt x="2828" y="9811"/>
                    </a:cubicBezTo>
                    <a:close/>
                    <a:moveTo>
                      <a:pt x="2823" y="9826"/>
                    </a:moveTo>
                    <a:cubicBezTo>
                      <a:pt x="2815" y="9840"/>
                      <a:pt x="2808" y="9856"/>
                      <a:pt x="2801" y="9872"/>
                    </a:cubicBezTo>
                    <a:cubicBezTo>
                      <a:pt x="2808" y="9856"/>
                      <a:pt x="2815" y="9841"/>
                      <a:pt x="2823" y="9826"/>
                    </a:cubicBezTo>
                    <a:close/>
                    <a:moveTo>
                      <a:pt x="1919" y="12635"/>
                    </a:moveTo>
                    <a:lnTo>
                      <a:pt x="1919" y="12635"/>
                    </a:lnTo>
                    <a:cubicBezTo>
                      <a:pt x="1913" y="12668"/>
                      <a:pt x="1908" y="12701"/>
                      <a:pt x="1900" y="12732"/>
                    </a:cubicBezTo>
                    <a:cubicBezTo>
                      <a:pt x="1906" y="12699"/>
                      <a:pt x="1913" y="12668"/>
                      <a:pt x="1919" y="12635"/>
                    </a:cubicBezTo>
                    <a:close/>
                    <a:moveTo>
                      <a:pt x="7734" y="22217"/>
                    </a:moveTo>
                    <a:cubicBezTo>
                      <a:pt x="7747" y="22222"/>
                      <a:pt x="7758" y="22228"/>
                      <a:pt x="7772" y="22233"/>
                    </a:cubicBezTo>
                    <a:lnTo>
                      <a:pt x="7772" y="22233"/>
                    </a:lnTo>
                    <a:lnTo>
                      <a:pt x="7734" y="22217"/>
                    </a:lnTo>
                    <a:close/>
                    <a:moveTo>
                      <a:pt x="17286" y="25499"/>
                    </a:moveTo>
                    <a:cubicBezTo>
                      <a:pt x="17278" y="25499"/>
                      <a:pt x="17272" y="25500"/>
                      <a:pt x="17264" y="25500"/>
                    </a:cubicBezTo>
                    <a:cubicBezTo>
                      <a:pt x="17271" y="25499"/>
                      <a:pt x="17278" y="25499"/>
                      <a:pt x="17286" y="25499"/>
                    </a:cubicBezTo>
                    <a:close/>
                    <a:moveTo>
                      <a:pt x="22437" y="25888"/>
                    </a:moveTo>
                    <a:cubicBezTo>
                      <a:pt x="22466" y="25893"/>
                      <a:pt x="22493" y="25897"/>
                      <a:pt x="22521" y="25903"/>
                    </a:cubicBezTo>
                    <a:cubicBezTo>
                      <a:pt x="22493" y="25899"/>
                      <a:pt x="22466" y="25893"/>
                      <a:pt x="22437" y="25888"/>
                    </a:cubicBezTo>
                    <a:close/>
                    <a:moveTo>
                      <a:pt x="2872" y="0"/>
                    </a:moveTo>
                    <a:cubicBezTo>
                      <a:pt x="2781" y="2"/>
                      <a:pt x="2695" y="46"/>
                      <a:pt x="2642" y="121"/>
                    </a:cubicBezTo>
                    <a:lnTo>
                      <a:pt x="2642" y="122"/>
                    </a:lnTo>
                    <a:cubicBezTo>
                      <a:pt x="2557" y="246"/>
                      <a:pt x="2606" y="393"/>
                      <a:pt x="2716" y="482"/>
                    </a:cubicBezTo>
                    <a:cubicBezTo>
                      <a:pt x="2820" y="566"/>
                      <a:pt x="2923" y="649"/>
                      <a:pt x="3024" y="734"/>
                    </a:cubicBezTo>
                    <a:cubicBezTo>
                      <a:pt x="3021" y="730"/>
                      <a:pt x="3018" y="727"/>
                      <a:pt x="3014" y="723"/>
                    </a:cubicBezTo>
                    <a:lnTo>
                      <a:pt x="3014" y="723"/>
                    </a:lnTo>
                    <a:lnTo>
                      <a:pt x="3036" y="743"/>
                    </a:lnTo>
                    <a:cubicBezTo>
                      <a:pt x="3031" y="740"/>
                      <a:pt x="3028" y="736"/>
                      <a:pt x="3024" y="734"/>
                    </a:cubicBezTo>
                    <a:lnTo>
                      <a:pt x="3024" y="734"/>
                    </a:lnTo>
                    <a:cubicBezTo>
                      <a:pt x="3031" y="740"/>
                      <a:pt x="3037" y="746"/>
                      <a:pt x="3044" y="751"/>
                    </a:cubicBezTo>
                    <a:cubicBezTo>
                      <a:pt x="3041" y="748"/>
                      <a:pt x="3037" y="746"/>
                      <a:pt x="3036" y="743"/>
                    </a:cubicBezTo>
                    <a:lnTo>
                      <a:pt x="3036" y="743"/>
                    </a:lnTo>
                    <a:cubicBezTo>
                      <a:pt x="3038" y="745"/>
                      <a:pt x="3041" y="747"/>
                      <a:pt x="3044" y="750"/>
                    </a:cubicBezTo>
                    <a:lnTo>
                      <a:pt x="3044" y="750"/>
                    </a:lnTo>
                    <a:cubicBezTo>
                      <a:pt x="3283" y="959"/>
                      <a:pt x="3499" y="1193"/>
                      <a:pt x="3688" y="1448"/>
                    </a:cubicBezTo>
                    <a:cubicBezTo>
                      <a:pt x="3812" y="1641"/>
                      <a:pt x="3916" y="1846"/>
                      <a:pt x="3997" y="2062"/>
                    </a:cubicBezTo>
                    <a:cubicBezTo>
                      <a:pt x="4075" y="2316"/>
                      <a:pt x="4112" y="2567"/>
                      <a:pt x="4133" y="2829"/>
                    </a:cubicBezTo>
                    <a:cubicBezTo>
                      <a:pt x="4133" y="2797"/>
                      <a:pt x="4129" y="2760"/>
                      <a:pt x="4129" y="2727"/>
                    </a:cubicBezTo>
                    <a:lnTo>
                      <a:pt x="4129" y="2727"/>
                    </a:lnTo>
                    <a:cubicBezTo>
                      <a:pt x="4154" y="3197"/>
                      <a:pt x="4113" y="3666"/>
                      <a:pt x="4031" y="4131"/>
                    </a:cubicBezTo>
                    <a:cubicBezTo>
                      <a:pt x="4030" y="4136"/>
                      <a:pt x="4028" y="4141"/>
                      <a:pt x="4027" y="4146"/>
                    </a:cubicBezTo>
                    <a:lnTo>
                      <a:pt x="4027" y="4146"/>
                    </a:lnTo>
                    <a:cubicBezTo>
                      <a:pt x="4027" y="4144"/>
                      <a:pt x="4028" y="4143"/>
                      <a:pt x="4028" y="4141"/>
                    </a:cubicBezTo>
                    <a:lnTo>
                      <a:pt x="4028" y="4141"/>
                    </a:lnTo>
                    <a:cubicBezTo>
                      <a:pt x="4028" y="4143"/>
                      <a:pt x="4027" y="4144"/>
                      <a:pt x="4027" y="4146"/>
                    </a:cubicBezTo>
                    <a:lnTo>
                      <a:pt x="4027" y="4146"/>
                    </a:lnTo>
                    <a:cubicBezTo>
                      <a:pt x="4027" y="4146"/>
                      <a:pt x="4027" y="4146"/>
                      <a:pt x="4027" y="4146"/>
                    </a:cubicBezTo>
                    <a:lnTo>
                      <a:pt x="4027" y="4146"/>
                    </a:lnTo>
                    <a:cubicBezTo>
                      <a:pt x="4022" y="4174"/>
                      <a:pt x="4017" y="4202"/>
                      <a:pt x="4011" y="4229"/>
                    </a:cubicBezTo>
                    <a:cubicBezTo>
                      <a:pt x="4017" y="4201"/>
                      <a:pt x="4022" y="4174"/>
                      <a:pt x="4027" y="4146"/>
                    </a:cubicBezTo>
                    <a:lnTo>
                      <a:pt x="4027" y="4146"/>
                    </a:lnTo>
                    <a:cubicBezTo>
                      <a:pt x="3942" y="4491"/>
                      <a:pt x="3826" y="4820"/>
                      <a:pt x="3689" y="5150"/>
                    </a:cubicBezTo>
                    <a:cubicBezTo>
                      <a:pt x="3547" y="5491"/>
                      <a:pt x="3424" y="5840"/>
                      <a:pt x="3274" y="6176"/>
                    </a:cubicBezTo>
                    <a:cubicBezTo>
                      <a:pt x="3121" y="6461"/>
                      <a:pt x="2951" y="6735"/>
                      <a:pt x="2764" y="7000"/>
                    </a:cubicBezTo>
                    <a:cubicBezTo>
                      <a:pt x="2514" y="7363"/>
                      <a:pt x="2283" y="7738"/>
                      <a:pt x="2059" y="8120"/>
                    </a:cubicBezTo>
                    <a:cubicBezTo>
                      <a:pt x="1820" y="8520"/>
                      <a:pt x="1589" y="8924"/>
                      <a:pt x="1357" y="9324"/>
                    </a:cubicBezTo>
                    <a:cubicBezTo>
                      <a:pt x="1108" y="9764"/>
                      <a:pt x="902" y="10219"/>
                      <a:pt x="718" y="10693"/>
                    </a:cubicBezTo>
                    <a:cubicBezTo>
                      <a:pt x="641" y="10895"/>
                      <a:pt x="587" y="11104"/>
                      <a:pt x="529" y="11313"/>
                    </a:cubicBezTo>
                    <a:cubicBezTo>
                      <a:pt x="466" y="11530"/>
                      <a:pt x="403" y="11747"/>
                      <a:pt x="352" y="11967"/>
                    </a:cubicBezTo>
                    <a:cubicBezTo>
                      <a:pt x="234" y="12466"/>
                      <a:pt x="125" y="12972"/>
                      <a:pt x="70" y="13480"/>
                    </a:cubicBezTo>
                    <a:cubicBezTo>
                      <a:pt x="21" y="13938"/>
                      <a:pt x="17" y="14400"/>
                      <a:pt x="7" y="14864"/>
                    </a:cubicBezTo>
                    <a:cubicBezTo>
                      <a:pt x="0" y="15396"/>
                      <a:pt x="3" y="15927"/>
                      <a:pt x="47" y="16460"/>
                    </a:cubicBezTo>
                    <a:cubicBezTo>
                      <a:pt x="121" y="17371"/>
                      <a:pt x="253" y="18292"/>
                      <a:pt x="529" y="19162"/>
                    </a:cubicBezTo>
                    <a:cubicBezTo>
                      <a:pt x="680" y="19655"/>
                      <a:pt x="878" y="20132"/>
                      <a:pt x="1115" y="20590"/>
                    </a:cubicBezTo>
                    <a:cubicBezTo>
                      <a:pt x="1351" y="21042"/>
                      <a:pt x="1637" y="21463"/>
                      <a:pt x="1919" y="21885"/>
                    </a:cubicBezTo>
                    <a:cubicBezTo>
                      <a:pt x="2182" y="22270"/>
                      <a:pt x="2463" y="22640"/>
                      <a:pt x="2764" y="22994"/>
                    </a:cubicBezTo>
                    <a:cubicBezTo>
                      <a:pt x="3091" y="23391"/>
                      <a:pt x="3436" y="23757"/>
                      <a:pt x="3828" y="24088"/>
                    </a:cubicBezTo>
                    <a:cubicBezTo>
                      <a:pt x="4160" y="24364"/>
                      <a:pt x="4509" y="24619"/>
                      <a:pt x="4870" y="24855"/>
                    </a:cubicBezTo>
                    <a:cubicBezTo>
                      <a:pt x="5314" y="25146"/>
                      <a:pt x="5797" y="25381"/>
                      <a:pt x="6288" y="25574"/>
                    </a:cubicBezTo>
                    <a:cubicBezTo>
                      <a:pt x="7231" y="25950"/>
                      <a:pt x="8203" y="26244"/>
                      <a:pt x="9221" y="26327"/>
                    </a:cubicBezTo>
                    <a:cubicBezTo>
                      <a:pt x="9487" y="26349"/>
                      <a:pt x="9754" y="26354"/>
                      <a:pt x="10021" y="26354"/>
                    </a:cubicBezTo>
                    <a:cubicBezTo>
                      <a:pt x="10213" y="26354"/>
                      <a:pt x="10405" y="26351"/>
                      <a:pt x="10597" y="26350"/>
                    </a:cubicBezTo>
                    <a:cubicBezTo>
                      <a:pt x="11052" y="26350"/>
                      <a:pt x="11507" y="26331"/>
                      <a:pt x="11959" y="26305"/>
                    </a:cubicBezTo>
                    <a:cubicBezTo>
                      <a:pt x="12436" y="26279"/>
                      <a:pt x="12911" y="26218"/>
                      <a:pt x="13380" y="26122"/>
                    </a:cubicBezTo>
                    <a:cubicBezTo>
                      <a:pt x="13789" y="26033"/>
                      <a:pt x="14191" y="25942"/>
                      <a:pt x="14602" y="25883"/>
                    </a:cubicBezTo>
                    <a:cubicBezTo>
                      <a:pt x="15033" y="25821"/>
                      <a:pt x="15465" y="25789"/>
                      <a:pt x="15895" y="25717"/>
                    </a:cubicBezTo>
                    <a:cubicBezTo>
                      <a:pt x="16322" y="25654"/>
                      <a:pt x="16742" y="25557"/>
                      <a:pt x="17173" y="25508"/>
                    </a:cubicBezTo>
                    <a:cubicBezTo>
                      <a:pt x="17263" y="25505"/>
                      <a:pt x="17354" y="25504"/>
                      <a:pt x="17445" y="25504"/>
                    </a:cubicBezTo>
                    <a:cubicBezTo>
                      <a:pt x="17593" y="25504"/>
                      <a:pt x="17742" y="25507"/>
                      <a:pt x="17892" y="25509"/>
                    </a:cubicBezTo>
                    <a:cubicBezTo>
                      <a:pt x="18015" y="25512"/>
                      <a:pt x="18138" y="25514"/>
                      <a:pt x="18261" y="25514"/>
                    </a:cubicBezTo>
                    <a:cubicBezTo>
                      <a:pt x="18309" y="25514"/>
                      <a:pt x="18357" y="25514"/>
                      <a:pt x="18405" y="25513"/>
                    </a:cubicBezTo>
                    <a:cubicBezTo>
                      <a:pt x="18651" y="25513"/>
                      <a:pt x="18893" y="25513"/>
                      <a:pt x="19139" y="25531"/>
                    </a:cubicBezTo>
                    <a:cubicBezTo>
                      <a:pt x="19364" y="25546"/>
                      <a:pt x="19587" y="25574"/>
                      <a:pt x="19812" y="25608"/>
                    </a:cubicBezTo>
                    <a:cubicBezTo>
                      <a:pt x="20035" y="25637"/>
                      <a:pt x="20259" y="25671"/>
                      <a:pt x="20486" y="25682"/>
                    </a:cubicBezTo>
                    <a:cubicBezTo>
                      <a:pt x="20740" y="25696"/>
                      <a:pt x="20994" y="25700"/>
                      <a:pt x="21243" y="25717"/>
                    </a:cubicBezTo>
                    <a:cubicBezTo>
                      <a:pt x="21481" y="25736"/>
                      <a:pt x="21721" y="25777"/>
                      <a:pt x="21955" y="25814"/>
                    </a:cubicBezTo>
                    <a:cubicBezTo>
                      <a:pt x="22092" y="25835"/>
                      <a:pt x="22228" y="25854"/>
                      <a:pt x="22362" y="25875"/>
                    </a:cubicBezTo>
                    <a:cubicBezTo>
                      <a:pt x="22624" y="25935"/>
                      <a:pt x="22883" y="26006"/>
                      <a:pt x="23148" y="26063"/>
                    </a:cubicBezTo>
                    <a:cubicBezTo>
                      <a:pt x="23328" y="26100"/>
                      <a:pt x="23511" y="26137"/>
                      <a:pt x="23698" y="26151"/>
                    </a:cubicBezTo>
                    <a:cubicBezTo>
                      <a:pt x="23726" y="26153"/>
                      <a:pt x="23753" y="26154"/>
                      <a:pt x="23781" y="26154"/>
                    </a:cubicBezTo>
                    <a:cubicBezTo>
                      <a:pt x="24141" y="26154"/>
                      <a:pt x="24518" y="25958"/>
                      <a:pt x="24620" y="25597"/>
                    </a:cubicBezTo>
                    <a:cubicBezTo>
                      <a:pt x="24630" y="25561"/>
                      <a:pt x="24638" y="25526"/>
                      <a:pt x="24642" y="25491"/>
                    </a:cubicBezTo>
                    <a:cubicBezTo>
                      <a:pt x="24683" y="25398"/>
                      <a:pt x="24689" y="25278"/>
                      <a:pt x="24672" y="25186"/>
                    </a:cubicBezTo>
                    <a:cubicBezTo>
                      <a:pt x="24645" y="25051"/>
                      <a:pt x="24565" y="24934"/>
                      <a:pt x="24451" y="24859"/>
                    </a:cubicBezTo>
                    <a:cubicBezTo>
                      <a:pt x="24451" y="24859"/>
                      <a:pt x="24450" y="24858"/>
                      <a:pt x="24449" y="24858"/>
                    </a:cubicBezTo>
                    <a:cubicBezTo>
                      <a:pt x="24411" y="24816"/>
                      <a:pt x="24369" y="24778"/>
                      <a:pt x="24323" y="24746"/>
                    </a:cubicBezTo>
                    <a:cubicBezTo>
                      <a:pt x="24305" y="24733"/>
                      <a:pt x="24285" y="24718"/>
                      <a:pt x="24266" y="24706"/>
                    </a:cubicBezTo>
                    <a:cubicBezTo>
                      <a:pt x="24244" y="24689"/>
                      <a:pt x="24219" y="24674"/>
                      <a:pt x="24194" y="24661"/>
                    </a:cubicBezTo>
                    <a:cubicBezTo>
                      <a:pt x="24101" y="24608"/>
                      <a:pt x="24002" y="24566"/>
                      <a:pt x="23898" y="24536"/>
                    </a:cubicBezTo>
                    <a:cubicBezTo>
                      <a:pt x="23871" y="24526"/>
                      <a:pt x="23842" y="24514"/>
                      <a:pt x="23816" y="24502"/>
                    </a:cubicBezTo>
                    <a:cubicBezTo>
                      <a:pt x="23718" y="24462"/>
                      <a:pt x="23615" y="24429"/>
                      <a:pt x="23511" y="24397"/>
                    </a:cubicBezTo>
                    <a:cubicBezTo>
                      <a:pt x="23445" y="24373"/>
                      <a:pt x="23376" y="24353"/>
                      <a:pt x="23306" y="24335"/>
                    </a:cubicBezTo>
                    <a:cubicBezTo>
                      <a:pt x="23049" y="24225"/>
                      <a:pt x="22789" y="24122"/>
                      <a:pt x="22523" y="24023"/>
                    </a:cubicBezTo>
                    <a:cubicBezTo>
                      <a:pt x="22143" y="23879"/>
                      <a:pt x="21753" y="23757"/>
                      <a:pt x="21360" y="23644"/>
                    </a:cubicBezTo>
                    <a:cubicBezTo>
                      <a:pt x="20883" y="23509"/>
                      <a:pt x="20391" y="23445"/>
                      <a:pt x="19900" y="23376"/>
                    </a:cubicBezTo>
                    <a:cubicBezTo>
                      <a:pt x="19463" y="23318"/>
                      <a:pt x="19026" y="23237"/>
                      <a:pt x="18586" y="23189"/>
                    </a:cubicBezTo>
                    <a:cubicBezTo>
                      <a:pt x="18174" y="23142"/>
                      <a:pt x="17760" y="23119"/>
                      <a:pt x="17349" y="23087"/>
                    </a:cubicBezTo>
                    <a:cubicBezTo>
                      <a:pt x="16687" y="23034"/>
                      <a:pt x="16023" y="22996"/>
                      <a:pt x="15358" y="22996"/>
                    </a:cubicBezTo>
                    <a:cubicBezTo>
                      <a:pt x="15135" y="22996"/>
                      <a:pt x="14911" y="23000"/>
                      <a:pt x="14687" y="23010"/>
                    </a:cubicBezTo>
                    <a:cubicBezTo>
                      <a:pt x="14467" y="23016"/>
                      <a:pt x="14253" y="23034"/>
                      <a:pt x="14036" y="23046"/>
                    </a:cubicBezTo>
                    <a:lnTo>
                      <a:pt x="14213" y="23034"/>
                    </a:lnTo>
                    <a:lnTo>
                      <a:pt x="14213" y="23034"/>
                    </a:lnTo>
                    <a:cubicBezTo>
                      <a:pt x="13855" y="23054"/>
                      <a:pt x="13497" y="23064"/>
                      <a:pt x="13138" y="23064"/>
                    </a:cubicBezTo>
                    <a:cubicBezTo>
                      <a:pt x="11864" y="23064"/>
                      <a:pt x="10588" y="22943"/>
                      <a:pt x="9333" y="22736"/>
                    </a:cubicBezTo>
                    <a:cubicBezTo>
                      <a:pt x="9081" y="22685"/>
                      <a:pt x="8828" y="22630"/>
                      <a:pt x="8583" y="22549"/>
                    </a:cubicBezTo>
                    <a:cubicBezTo>
                      <a:pt x="8330" y="22467"/>
                      <a:pt x="8082" y="22372"/>
                      <a:pt x="7840" y="22264"/>
                    </a:cubicBezTo>
                    <a:cubicBezTo>
                      <a:pt x="7418" y="22057"/>
                      <a:pt x="7001" y="21843"/>
                      <a:pt x="6611" y="21581"/>
                    </a:cubicBezTo>
                    <a:cubicBezTo>
                      <a:pt x="6380" y="21426"/>
                      <a:pt x="6152" y="21272"/>
                      <a:pt x="5931" y="21104"/>
                    </a:cubicBezTo>
                    <a:cubicBezTo>
                      <a:pt x="5776" y="20986"/>
                      <a:pt x="5626" y="20859"/>
                      <a:pt x="5474" y="20732"/>
                    </a:cubicBezTo>
                    <a:cubicBezTo>
                      <a:pt x="5222" y="20493"/>
                      <a:pt x="4978" y="20253"/>
                      <a:pt x="4756" y="19981"/>
                    </a:cubicBezTo>
                    <a:cubicBezTo>
                      <a:pt x="4535" y="19703"/>
                      <a:pt x="4324" y="19422"/>
                      <a:pt x="4120" y="19136"/>
                    </a:cubicBezTo>
                    <a:cubicBezTo>
                      <a:pt x="3896" y="18791"/>
                      <a:pt x="3687" y="18438"/>
                      <a:pt x="3487" y="18082"/>
                    </a:cubicBezTo>
                    <a:cubicBezTo>
                      <a:pt x="3380" y="17899"/>
                      <a:pt x="3284" y="17709"/>
                      <a:pt x="3185" y="17526"/>
                    </a:cubicBezTo>
                    <a:cubicBezTo>
                      <a:pt x="3116" y="17396"/>
                      <a:pt x="3054" y="17238"/>
                      <a:pt x="2957" y="17136"/>
                    </a:cubicBezTo>
                    <a:cubicBezTo>
                      <a:pt x="2797" y="16972"/>
                      <a:pt x="2610" y="16881"/>
                      <a:pt x="2395" y="16881"/>
                    </a:cubicBezTo>
                    <a:cubicBezTo>
                      <a:pt x="2349" y="16881"/>
                      <a:pt x="2302" y="16886"/>
                      <a:pt x="2253" y="16894"/>
                    </a:cubicBezTo>
                    <a:cubicBezTo>
                      <a:pt x="2127" y="16916"/>
                      <a:pt x="2011" y="16974"/>
                      <a:pt x="1916" y="17059"/>
                    </a:cubicBezTo>
                    <a:cubicBezTo>
                      <a:pt x="1859" y="16686"/>
                      <a:pt x="1815" y="16314"/>
                      <a:pt x="1785" y="15941"/>
                    </a:cubicBezTo>
                    <a:cubicBezTo>
                      <a:pt x="1757" y="15379"/>
                      <a:pt x="1755" y="14813"/>
                      <a:pt x="1765" y="14254"/>
                    </a:cubicBezTo>
                    <a:cubicBezTo>
                      <a:pt x="1772" y="13961"/>
                      <a:pt x="1782" y="13667"/>
                      <a:pt x="1815" y="13378"/>
                    </a:cubicBezTo>
                    <a:cubicBezTo>
                      <a:pt x="1842" y="13117"/>
                      <a:pt x="1885" y="12856"/>
                      <a:pt x="1927" y="12596"/>
                    </a:cubicBezTo>
                    <a:cubicBezTo>
                      <a:pt x="2024" y="12128"/>
                      <a:pt x="2129" y="11663"/>
                      <a:pt x="2259" y="11204"/>
                    </a:cubicBezTo>
                    <a:cubicBezTo>
                      <a:pt x="2405" y="10715"/>
                      <a:pt x="2618" y="10250"/>
                      <a:pt x="2837" y="9794"/>
                    </a:cubicBezTo>
                    <a:lnTo>
                      <a:pt x="2837" y="9794"/>
                    </a:lnTo>
                    <a:cubicBezTo>
                      <a:pt x="2834" y="9800"/>
                      <a:pt x="2831" y="9805"/>
                      <a:pt x="2828" y="9811"/>
                    </a:cubicBezTo>
                    <a:lnTo>
                      <a:pt x="2828" y="9811"/>
                    </a:lnTo>
                    <a:cubicBezTo>
                      <a:pt x="3029" y="9398"/>
                      <a:pt x="3233" y="8988"/>
                      <a:pt x="3442" y="8583"/>
                    </a:cubicBezTo>
                    <a:cubicBezTo>
                      <a:pt x="3636" y="8205"/>
                      <a:pt x="3861" y="7841"/>
                      <a:pt x="4063" y="7470"/>
                    </a:cubicBezTo>
                    <a:cubicBezTo>
                      <a:pt x="4279" y="7070"/>
                      <a:pt x="4459" y="6662"/>
                      <a:pt x="4588" y="6230"/>
                    </a:cubicBezTo>
                    <a:cubicBezTo>
                      <a:pt x="4716" y="5782"/>
                      <a:pt x="4858" y="5334"/>
                      <a:pt x="4954" y="4878"/>
                    </a:cubicBezTo>
                    <a:lnTo>
                      <a:pt x="4954" y="4878"/>
                    </a:lnTo>
                    <a:cubicBezTo>
                      <a:pt x="4951" y="4893"/>
                      <a:pt x="4948" y="4908"/>
                      <a:pt x="4946" y="4922"/>
                    </a:cubicBezTo>
                    <a:lnTo>
                      <a:pt x="4946" y="4922"/>
                    </a:lnTo>
                    <a:cubicBezTo>
                      <a:pt x="4951" y="4894"/>
                      <a:pt x="4957" y="4866"/>
                      <a:pt x="4963" y="4839"/>
                    </a:cubicBezTo>
                    <a:cubicBezTo>
                      <a:pt x="4964" y="4827"/>
                      <a:pt x="4966" y="4816"/>
                      <a:pt x="4968" y="4805"/>
                    </a:cubicBezTo>
                    <a:lnTo>
                      <a:pt x="4968" y="4805"/>
                    </a:lnTo>
                    <a:cubicBezTo>
                      <a:pt x="4967" y="4811"/>
                      <a:pt x="4965" y="4817"/>
                      <a:pt x="4964" y="4823"/>
                    </a:cubicBezTo>
                    <a:lnTo>
                      <a:pt x="4964" y="4823"/>
                    </a:lnTo>
                    <a:cubicBezTo>
                      <a:pt x="5041" y="4365"/>
                      <a:pt x="5059" y="3901"/>
                      <a:pt x="5020" y="3440"/>
                    </a:cubicBezTo>
                    <a:cubicBezTo>
                      <a:pt x="5002" y="3216"/>
                      <a:pt x="4988" y="2988"/>
                      <a:pt x="4941" y="2771"/>
                    </a:cubicBezTo>
                    <a:cubicBezTo>
                      <a:pt x="4888" y="2518"/>
                      <a:pt x="4816" y="2270"/>
                      <a:pt x="4724" y="2029"/>
                    </a:cubicBezTo>
                    <a:cubicBezTo>
                      <a:pt x="4563" y="1624"/>
                      <a:pt x="4324" y="1253"/>
                      <a:pt x="4019" y="940"/>
                    </a:cubicBezTo>
                    <a:cubicBezTo>
                      <a:pt x="3703" y="616"/>
                      <a:pt x="3355" y="327"/>
                      <a:pt x="3002" y="44"/>
                    </a:cubicBezTo>
                    <a:cubicBezTo>
                      <a:pt x="2965" y="16"/>
                      <a:pt x="2920" y="0"/>
                      <a:pt x="2872"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1696;p43">
                <a:extLst>
                  <a:ext uri="{FF2B5EF4-FFF2-40B4-BE49-F238E27FC236}">
                    <a16:creationId xmlns:a16="http://schemas.microsoft.com/office/drawing/2014/main" xmlns="" id="{9EE7B086-96F5-4E9D-829A-102EF79B9CEE}"/>
                  </a:ext>
                </a:extLst>
              </p:cNvPr>
              <p:cNvSpPr/>
              <p:nvPr/>
            </p:nvSpPr>
            <p:spPr>
              <a:xfrm>
                <a:off x="3334850" y="2235775"/>
                <a:ext cx="140300" cy="546200"/>
              </a:xfrm>
              <a:custGeom>
                <a:avLst/>
                <a:gdLst/>
                <a:ahLst/>
                <a:cxnLst/>
                <a:rect l="l" t="t" r="r" b="b"/>
                <a:pathLst>
                  <a:path w="5612" h="21848" extrusionOk="0">
                    <a:moveTo>
                      <a:pt x="1278" y="7393"/>
                    </a:moveTo>
                    <a:lnTo>
                      <a:pt x="1278" y="7393"/>
                    </a:lnTo>
                    <a:cubicBezTo>
                      <a:pt x="1274" y="7415"/>
                      <a:pt x="1270" y="7435"/>
                      <a:pt x="1267" y="7456"/>
                    </a:cubicBezTo>
                    <a:cubicBezTo>
                      <a:pt x="1265" y="7470"/>
                      <a:pt x="1261" y="7484"/>
                      <a:pt x="1257" y="7501"/>
                    </a:cubicBezTo>
                    <a:cubicBezTo>
                      <a:pt x="1265" y="7463"/>
                      <a:pt x="1270" y="7428"/>
                      <a:pt x="1278" y="7393"/>
                    </a:cubicBezTo>
                    <a:close/>
                    <a:moveTo>
                      <a:pt x="3874" y="7954"/>
                    </a:moveTo>
                    <a:cubicBezTo>
                      <a:pt x="3865" y="7976"/>
                      <a:pt x="3854" y="7997"/>
                      <a:pt x="3841" y="8018"/>
                    </a:cubicBezTo>
                    <a:cubicBezTo>
                      <a:pt x="3853" y="7996"/>
                      <a:pt x="3864" y="7975"/>
                      <a:pt x="3874" y="7954"/>
                    </a:cubicBezTo>
                    <a:close/>
                    <a:moveTo>
                      <a:pt x="3262" y="0"/>
                    </a:moveTo>
                    <a:cubicBezTo>
                      <a:pt x="3066" y="0"/>
                      <a:pt x="2870" y="125"/>
                      <a:pt x="2810" y="319"/>
                    </a:cubicBezTo>
                    <a:lnTo>
                      <a:pt x="2811" y="321"/>
                    </a:lnTo>
                    <a:cubicBezTo>
                      <a:pt x="2754" y="511"/>
                      <a:pt x="2735" y="713"/>
                      <a:pt x="2755" y="911"/>
                    </a:cubicBezTo>
                    <a:cubicBezTo>
                      <a:pt x="2769" y="1037"/>
                      <a:pt x="2789" y="1161"/>
                      <a:pt x="2818" y="1285"/>
                    </a:cubicBezTo>
                    <a:cubicBezTo>
                      <a:pt x="2861" y="1510"/>
                      <a:pt x="2895" y="1734"/>
                      <a:pt x="2921" y="1961"/>
                    </a:cubicBezTo>
                    <a:cubicBezTo>
                      <a:pt x="2979" y="2465"/>
                      <a:pt x="3045" y="2967"/>
                      <a:pt x="3078" y="3472"/>
                    </a:cubicBezTo>
                    <a:cubicBezTo>
                      <a:pt x="3078" y="3466"/>
                      <a:pt x="3078" y="3459"/>
                      <a:pt x="3078" y="3453"/>
                    </a:cubicBezTo>
                    <a:cubicBezTo>
                      <a:pt x="3091" y="3652"/>
                      <a:pt x="3103" y="3852"/>
                      <a:pt x="3112" y="4050"/>
                    </a:cubicBezTo>
                    <a:cubicBezTo>
                      <a:pt x="3122" y="4288"/>
                      <a:pt x="3137" y="4530"/>
                      <a:pt x="3126" y="4769"/>
                    </a:cubicBezTo>
                    <a:cubicBezTo>
                      <a:pt x="3118" y="4964"/>
                      <a:pt x="3108" y="5159"/>
                      <a:pt x="3091" y="5352"/>
                    </a:cubicBezTo>
                    <a:cubicBezTo>
                      <a:pt x="3049" y="5512"/>
                      <a:pt x="2998" y="5669"/>
                      <a:pt x="2954" y="5823"/>
                    </a:cubicBezTo>
                    <a:cubicBezTo>
                      <a:pt x="2877" y="6092"/>
                      <a:pt x="2789" y="6356"/>
                      <a:pt x="2697" y="6620"/>
                    </a:cubicBezTo>
                    <a:cubicBezTo>
                      <a:pt x="2606" y="6517"/>
                      <a:pt x="2490" y="6439"/>
                      <a:pt x="2359" y="6395"/>
                    </a:cubicBezTo>
                    <a:cubicBezTo>
                      <a:pt x="2283" y="6370"/>
                      <a:pt x="2204" y="6358"/>
                      <a:pt x="2124" y="6358"/>
                    </a:cubicBezTo>
                    <a:cubicBezTo>
                      <a:pt x="1795" y="6358"/>
                      <a:pt x="1460" y="6561"/>
                      <a:pt x="1371" y="6891"/>
                    </a:cubicBezTo>
                    <a:cubicBezTo>
                      <a:pt x="1334" y="7032"/>
                      <a:pt x="1276" y="7167"/>
                      <a:pt x="1220" y="7303"/>
                    </a:cubicBezTo>
                    <a:cubicBezTo>
                      <a:pt x="1151" y="7479"/>
                      <a:pt x="1074" y="7652"/>
                      <a:pt x="997" y="7819"/>
                    </a:cubicBezTo>
                    <a:cubicBezTo>
                      <a:pt x="824" y="8190"/>
                      <a:pt x="645" y="8559"/>
                      <a:pt x="501" y="8943"/>
                    </a:cubicBezTo>
                    <a:cubicBezTo>
                      <a:pt x="428" y="9149"/>
                      <a:pt x="390" y="9373"/>
                      <a:pt x="344" y="9585"/>
                    </a:cubicBezTo>
                    <a:cubicBezTo>
                      <a:pt x="295" y="9820"/>
                      <a:pt x="252" y="10056"/>
                      <a:pt x="211" y="10294"/>
                    </a:cubicBezTo>
                    <a:cubicBezTo>
                      <a:pt x="142" y="10713"/>
                      <a:pt x="72" y="11136"/>
                      <a:pt x="50" y="11557"/>
                    </a:cubicBezTo>
                    <a:cubicBezTo>
                      <a:pt x="24" y="11966"/>
                      <a:pt x="1" y="12372"/>
                      <a:pt x="24" y="12780"/>
                    </a:cubicBezTo>
                    <a:cubicBezTo>
                      <a:pt x="36" y="13028"/>
                      <a:pt x="38" y="13282"/>
                      <a:pt x="65" y="13533"/>
                    </a:cubicBezTo>
                    <a:cubicBezTo>
                      <a:pt x="87" y="13761"/>
                      <a:pt x="113" y="13984"/>
                      <a:pt x="134" y="14212"/>
                    </a:cubicBezTo>
                    <a:cubicBezTo>
                      <a:pt x="178" y="14640"/>
                      <a:pt x="271" y="15067"/>
                      <a:pt x="354" y="15486"/>
                    </a:cubicBezTo>
                    <a:cubicBezTo>
                      <a:pt x="394" y="15687"/>
                      <a:pt x="458" y="15889"/>
                      <a:pt x="508" y="16086"/>
                    </a:cubicBezTo>
                    <a:cubicBezTo>
                      <a:pt x="538" y="16197"/>
                      <a:pt x="576" y="16308"/>
                      <a:pt x="608" y="16418"/>
                    </a:cubicBezTo>
                    <a:cubicBezTo>
                      <a:pt x="659" y="16589"/>
                      <a:pt x="696" y="16766"/>
                      <a:pt x="832" y="16902"/>
                    </a:cubicBezTo>
                    <a:cubicBezTo>
                      <a:pt x="957" y="17027"/>
                      <a:pt x="1129" y="17102"/>
                      <a:pt x="1300" y="17102"/>
                    </a:cubicBezTo>
                    <a:cubicBezTo>
                      <a:pt x="1430" y="17102"/>
                      <a:pt x="1559" y="17059"/>
                      <a:pt x="1667" y="16961"/>
                    </a:cubicBezTo>
                    <a:cubicBezTo>
                      <a:pt x="1727" y="16957"/>
                      <a:pt x="1788" y="16944"/>
                      <a:pt x="1845" y="16923"/>
                    </a:cubicBezTo>
                    <a:cubicBezTo>
                      <a:pt x="1978" y="17229"/>
                      <a:pt x="2120" y="17531"/>
                      <a:pt x="2267" y="17831"/>
                    </a:cubicBezTo>
                    <a:cubicBezTo>
                      <a:pt x="2477" y="18260"/>
                      <a:pt x="2690" y="18690"/>
                      <a:pt x="2917" y="19115"/>
                    </a:cubicBezTo>
                    <a:cubicBezTo>
                      <a:pt x="3141" y="19533"/>
                      <a:pt x="3368" y="19960"/>
                      <a:pt x="3643" y="20352"/>
                    </a:cubicBezTo>
                    <a:cubicBezTo>
                      <a:pt x="3820" y="20598"/>
                      <a:pt x="4015" y="20828"/>
                      <a:pt x="4227" y="21043"/>
                    </a:cubicBezTo>
                    <a:cubicBezTo>
                      <a:pt x="4355" y="21179"/>
                      <a:pt x="4490" y="21310"/>
                      <a:pt x="4631" y="21432"/>
                    </a:cubicBezTo>
                    <a:cubicBezTo>
                      <a:pt x="4800" y="21571"/>
                      <a:pt x="4976" y="21689"/>
                      <a:pt x="5160" y="21807"/>
                    </a:cubicBezTo>
                    <a:cubicBezTo>
                      <a:pt x="5205" y="21834"/>
                      <a:pt x="5255" y="21847"/>
                      <a:pt x="5304" y="21847"/>
                    </a:cubicBezTo>
                    <a:cubicBezTo>
                      <a:pt x="5393" y="21847"/>
                      <a:pt x="5481" y="21804"/>
                      <a:pt x="5534" y="21724"/>
                    </a:cubicBezTo>
                    <a:cubicBezTo>
                      <a:pt x="5611" y="21607"/>
                      <a:pt x="5579" y="21432"/>
                      <a:pt x="5457" y="21354"/>
                    </a:cubicBezTo>
                    <a:cubicBezTo>
                      <a:pt x="5270" y="21243"/>
                      <a:pt x="5092" y="21118"/>
                      <a:pt x="4925" y="20979"/>
                    </a:cubicBezTo>
                    <a:lnTo>
                      <a:pt x="4925" y="20979"/>
                    </a:lnTo>
                    <a:lnTo>
                      <a:pt x="4980" y="21024"/>
                    </a:lnTo>
                    <a:cubicBezTo>
                      <a:pt x="4708" y="20770"/>
                      <a:pt x="4458" y="20496"/>
                      <a:pt x="4233" y="20201"/>
                    </a:cubicBezTo>
                    <a:cubicBezTo>
                      <a:pt x="3833" y="19588"/>
                      <a:pt x="3513" y="18932"/>
                      <a:pt x="3210" y="18267"/>
                    </a:cubicBezTo>
                    <a:cubicBezTo>
                      <a:pt x="2890" y="17573"/>
                      <a:pt x="2586" y="16874"/>
                      <a:pt x="2335" y="16154"/>
                    </a:cubicBezTo>
                    <a:cubicBezTo>
                      <a:pt x="2376" y="15983"/>
                      <a:pt x="2401" y="15808"/>
                      <a:pt x="2426" y="15634"/>
                    </a:cubicBezTo>
                    <a:cubicBezTo>
                      <a:pt x="2491" y="15154"/>
                      <a:pt x="2543" y="14665"/>
                      <a:pt x="2601" y="14180"/>
                    </a:cubicBezTo>
                    <a:cubicBezTo>
                      <a:pt x="2690" y="13429"/>
                      <a:pt x="2844" y="12682"/>
                      <a:pt x="2975" y="11933"/>
                    </a:cubicBezTo>
                    <a:cubicBezTo>
                      <a:pt x="3108" y="11218"/>
                      <a:pt x="3223" y="10498"/>
                      <a:pt x="3352" y="9779"/>
                    </a:cubicBezTo>
                    <a:cubicBezTo>
                      <a:pt x="3482" y="9133"/>
                      <a:pt x="3633" y="8499"/>
                      <a:pt x="3905" y="7894"/>
                    </a:cubicBezTo>
                    <a:cubicBezTo>
                      <a:pt x="4070" y="7575"/>
                      <a:pt x="4254" y="7266"/>
                      <a:pt x="4403" y="6941"/>
                    </a:cubicBezTo>
                    <a:cubicBezTo>
                      <a:pt x="4546" y="6633"/>
                      <a:pt x="4660" y="6313"/>
                      <a:pt x="4771" y="5993"/>
                    </a:cubicBezTo>
                    <a:cubicBezTo>
                      <a:pt x="4882" y="5673"/>
                      <a:pt x="4998" y="5354"/>
                      <a:pt x="5101" y="5032"/>
                    </a:cubicBezTo>
                    <a:cubicBezTo>
                      <a:pt x="5200" y="4706"/>
                      <a:pt x="5264" y="4372"/>
                      <a:pt x="5291" y="4033"/>
                    </a:cubicBezTo>
                    <a:cubicBezTo>
                      <a:pt x="5324" y="3688"/>
                      <a:pt x="5315" y="3339"/>
                      <a:pt x="5311" y="2991"/>
                    </a:cubicBezTo>
                    <a:cubicBezTo>
                      <a:pt x="5303" y="2620"/>
                      <a:pt x="5278" y="2253"/>
                      <a:pt x="5234" y="1881"/>
                    </a:cubicBezTo>
                    <a:cubicBezTo>
                      <a:pt x="5218" y="1735"/>
                      <a:pt x="5181" y="1589"/>
                      <a:pt x="5142" y="1445"/>
                    </a:cubicBezTo>
                    <a:cubicBezTo>
                      <a:pt x="5085" y="1236"/>
                      <a:pt x="5011" y="1032"/>
                      <a:pt x="4922" y="834"/>
                    </a:cubicBezTo>
                    <a:cubicBezTo>
                      <a:pt x="4852" y="680"/>
                      <a:pt x="4749" y="536"/>
                      <a:pt x="4654" y="400"/>
                    </a:cubicBezTo>
                    <a:cubicBezTo>
                      <a:pt x="4526" y="223"/>
                      <a:pt x="4296" y="78"/>
                      <a:pt x="4068" y="78"/>
                    </a:cubicBezTo>
                    <a:cubicBezTo>
                      <a:pt x="4022" y="78"/>
                      <a:pt x="3976" y="84"/>
                      <a:pt x="3930" y="97"/>
                    </a:cubicBezTo>
                    <a:cubicBezTo>
                      <a:pt x="3830" y="123"/>
                      <a:pt x="3735" y="168"/>
                      <a:pt x="3653" y="229"/>
                    </a:cubicBezTo>
                    <a:cubicBezTo>
                      <a:pt x="3598" y="131"/>
                      <a:pt x="3509" y="57"/>
                      <a:pt x="3402" y="23"/>
                    </a:cubicBezTo>
                    <a:cubicBezTo>
                      <a:pt x="3356" y="8"/>
                      <a:pt x="3309" y="0"/>
                      <a:pt x="3262"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1697;p43">
                <a:extLst>
                  <a:ext uri="{FF2B5EF4-FFF2-40B4-BE49-F238E27FC236}">
                    <a16:creationId xmlns:a16="http://schemas.microsoft.com/office/drawing/2014/main" xmlns="" id="{D7CC2C28-588B-4DDF-B883-7643AB88BD5D}"/>
                  </a:ext>
                </a:extLst>
              </p:cNvPr>
              <p:cNvSpPr/>
              <p:nvPr/>
            </p:nvSpPr>
            <p:spPr>
              <a:xfrm>
                <a:off x="3387175" y="2244400"/>
                <a:ext cx="48125" cy="200975"/>
              </a:xfrm>
              <a:custGeom>
                <a:avLst/>
                <a:gdLst/>
                <a:ahLst/>
                <a:cxnLst/>
                <a:rect l="l" t="t" r="r" b="b"/>
                <a:pathLst>
                  <a:path w="1925" h="8039" extrusionOk="0">
                    <a:moveTo>
                      <a:pt x="1455" y="0"/>
                    </a:moveTo>
                    <a:cubicBezTo>
                      <a:pt x="1331" y="0"/>
                      <a:pt x="1228" y="96"/>
                      <a:pt x="1220" y="220"/>
                    </a:cubicBezTo>
                    <a:cubicBezTo>
                      <a:pt x="1201" y="451"/>
                      <a:pt x="1185" y="682"/>
                      <a:pt x="1176" y="912"/>
                    </a:cubicBezTo>
                    <a:cubicBezTo>
                      <a:pt x="1088" y="987"/>
                      <a:pt x="1036" y="1096"/>
                      <a:pt x="1033" y="1212"/>
                    </a:cubicBezTo>
                    <a:cubicBezTo>
                      <a:pt x="1025" y="1572"/>
                      <a:pt x="1001" y="1935"/>
                      <a:pt x="977" y="2299"/>
                    </a:cubicBezTo>
                    <a:cubicBezTo>
                      <a:pt x="952" y="2706"/>
                      <a:pt x="919" y="3113"/>
                      <a:pt x="887" y="3521"/>
                    </a:cubicBezTo>
                    <a:cubicBezTo>
                      <a:pt x="861" y="3909"/>
                      <a:pt x="823" y="4299"/>
                      <a:pt x="776" y="4688"/>
                    </a:cubicBezTo>
                    <a:cubicBezTo>
                      <a:pt x="752" y="4887"/>
                      <a:pt x="726" y="5087"/>
                      <a:pt x="695" y="5284"/>
                    </a:cubicBezTo>
                    <a:cubicBezTo>
                      <a:pt x="663" y="5424"/>
                      <a:pt x="629" y="5563"/>
                      <a:pt x="595" y="5701"/>
                    </a:cubicBezTo>
                    <a:cubicBezTo>
                      <a:pt x="534" y="5951"/>
                      <a:pt x="459" y="6193"/>
                      <a:pt x="386" y="6439"/>
                    </a:cubicBezTo>
                    <a:cubicBezTo>
                      <a:pt x="317" y="6682"/>
                      <a:pt x="238" y="6924"/>
                      <a:pt x="163" y="7167"/>
                    </a:cubicBezTo>
                    <a:cubicBezTo>
                      <a:pt x="114" y="7313"/>
                      <a:pt x="66" y="7456"/>
                      <a:pt x="20" y="7600"/>
                    </a:cubicBezTo>
                    <a:cubicBezTo>
                      <a:pt x="4" y="7660"/>
                      <a:pt x="0" y="7721"/>
                      <a:pt x="8" y="7783"/>
                    </a:cubicBezTo>
                    <a:cubicBezTo>
                      <a:pt x="29" y="7881"/>
                      <a:pt x="97" y="7941"/>
                      <a:pt x="177" y="7992"/>
                    </a:cubicBezTo>
                    <a:cubicBezTo>
                      <a:pt x="225" y="8024"/>
                      <a:pt x="275" y="8038"/>
                      <a:pt x="326" y="8038"/>
                    </a:cubicBezTo>
                    <a:cubicBezTo>
                      <a:pt x="395" y="8038"/>
                      <a:pt x="464" y="8012"/>
                      <a:pt x="526" y="7970"/>
                    </a:cubicBezTo>
                    <a:cubicBezTo>
                      <a:pt x="688" y="7856"/>
                      <a:pt x="761" y="7665"/>
                      <a:pt x="838" y="7488"/>
                    </a:cubicBezTo>
                    <a:cubicBezTo>
                      <a:pt x="923" y="7294"/>
                      <a:pt x="981" y="7092"/>
                      <a:pt x="1037" y="6895"/>
                    </a:cubicBezTo>
                    <a:cubicBezTo>
                      <a:pt x="1113" y="6619"/>
                      <a:pt x="1180" y="6345"/>
                      <a:pt x="1245" y="6069"/>
                    </a:cubicBezTo>
                    <a:cubicBezTo>
                      <a:pt x="1308" y="5811"/>
                      <a:pt x="1356" y="5547"/>
                      <a:pt x="1399" y="5291"/>
                    </a:cubicBezTo>
                    <a:cubicBezTo>
                      <a:pt x="1454" y="4997"/>
                      <a:pt x="1506" y="4703"/>
                      <a:pt x="1557" y="4406"/>
                    </a:cubicBezTo>
                    <a:cubicBezTo>
                      <a:pt x="1605" y="4144"/>
                      <a:pt x="1635" y="3880"/>
                      <a:pt x="1671" y="3620"/>
                    </a:cubicBezTo>
                    <a:cubicBezTo>
                      <a:pt x="1709" y="3367"/>
                      <a:pt x="1738" y="3117"/>
                      <a:pt x="1778" y="2865"/>
                    </a:cubicBezTo>
                    <a:cubicBezTo>
                      <a:pt x="1819" y="2585"/>
                      <a:pt x="1863" y="2306"/>
                      <a:pt x="1896" y="2027"/>
                    </a:cubicBezTo>
                    <a:cubicBezTo>
                      <a:pt x="1925" y="1773"/>
                      <a:pt x="1925" y="1519"/>
                      <a:pt x="1918" y="1266"/>
                    </a:cubicBezTo>
                    <a:cubicBezTo>
                      <a:pt x="1913" y="1146"/>
                      <a:pt x="1892" y="1040"/>
                      <a:pt x="1807" y="944"/>
                    </a:cubicBezTo>
                    <a:cubicBezTo>
                      <a:pt x="1764" y="893"/>
                      <a:pt x="1709" y="854"/>
                      <a:pt x="1648" y="828"/>
                    </a:cubicBezTo>
                    <a:cubicBezTo>
                      <a:pt x="1658" y="634"/>
                      <a:pt x="1672" y="444"/>
                      <a:pt x="1687" y="250"/>
                    </a:cubicBezTo>
                    <a:cubicBezTo>
                      <a:pt x="1695" y="122"/>
                      <a:pt x="1599" y="10"/>
                      <a:pt x="1470"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1698;p43">
                <a:extLst>
                  <a:ext uri="{FF2B5EF4-FFF2-40B4-BE49-F238E27FC236}">
                    <a16:creationId xmlns:a16="http://schemas.microsoft.com/office/drawing/2014/main" xmlns="" id="{4D3806CC-6E8F-4893-8DD7-49ADE2C182A9}"/>
                  </a:ext>
                </a:extLst>
              </p:cNvPr>
              <p:cNvSpPr/>
              <p:nvPr/>
            </p:nvSpPr>
            <p:spPr>
              <a:xfrm>
                <a:off x="2769125" y="1790875"/>
                <a:ext cx="439275" cy="410150"/>
              </a:xfrm>
              <a:custGeom>
                <a:avLst/>
                <a:gdLst/>
                <a:ahLst/>
                <a:cxnLst/>
                <a:rect l="l" t="t" r="r" b="b"/>
                <a:pathLst>
                  <a:path w="17571" h="16406" extrusionOk="0">
                    <a:moveTo>
                      <a:pt x="1185" y="1"/>
                    </a:moveTo>
                    <a:cubicBezTo>
                      <a:pt x="976" y="1"/>
                      <a:pt x="793" y="138"/>
                      <a:pt x="713" y="342"/>
                    </a:cubicBezTo>
                    <a:cubicBezTo>
                      <a:pt x="562" y="726"/>
                      <a:pt x="415" y="1120"/>
                      <a:pt x="302" y="1516"/>
                    </a:cubicBezTo>
                    <a:cubicBezTo>
                      <a:pt x="172" y="1984"/>
                      <a:pt x="86" y="2462"/>
                      <a:pt x="45" y="2947"/>
                    </a:cubicBezTo>
                    <a:cubicBezTo>
                      <a:pt x="1" y="3428"/>
                      <a:pt x="38" y="3924"/>
                      <a:pt x="78" y="4405"/>
                    </a:cubicBezTo>
                    <a:cubicBezTo>
                      <a:pt x="119" y="4882"/>
                      <a:pt x="214" y="5341"/>
                      <a:pt x="313" y="5810"/>
                    </a:cubicBezTo>
                    <a:cubicBezTo>
                      <a:pt x="691" y="7584"/>
                      <a:pt x="1388" y="9306"/>
                      <a:pt x="2324" y="10861"/>
                    </a:cubicBezTo>
                    <a:cubicBezTo>
                      <a:pt x="2585" y="11295"/>
                      <a:pt x="2861" y="11742"/>
                      <a:pt x="3198" y="12124"/>
                    </a:cubicBezTo>
                    <a:cubicBezTo>
                      <a:pt x="3503" y="12469"/>
                      <a:pt x="3882" y="12763"/>
                      <a:pt x="4252" y="13035"/>
                    </a:cubicBezTo>
                    <a:cubicBezTo>
                      <a:pt x="4989" y="13578"/>
                      <a:pt x="5820" y="13967"/>
                      <a:pt x="6674" y="14280"/>
                    </a:cubicBezTo>
                    <a:cubicBezTo>
                      <a:pt x="7148" y="14452"/>
                      <a:pt x="7629" y="14599"/>
                      <a:pt x="8120" y="14701"/>
                    </a:cubicBezTo>
                    <a:cubicBezTo>
                      <a:pt x="8557" y="14791"/>
                      <a:pt x="8983" y="14864"/>
                      <a:pt x="9426" y="14864"/>
                    </a:cubicBezTo>
                    <a:cubicBezTo>
                      <a:pt x="9491" y="14864"/>
                      <a:pt x="9556" y="14862"/>
                      <a:pt x="9622" y="14859"/>
                    </a:cubicBezTo>
                    <a:cubicBezTo>
                      <a:pt x="9947" y="14845"/>
                      <a:pt x="10273" y="14827"/>
                      <a:pt x="10600" y="14827"/>
                    </a:cubicBezTo>
                    <a:cubicBezTo>
                      <a:pt x="10675" y="14827"/>
                      <a:pt x="10751" y="14828"/>
                      <a:pt x="10826" y="14830"/>
                    </a:cubicBezTo>
                    <a:cubicBezTo>
                      <a:pt x="11255" y="14837"/>
                      <a:pt x="11689" y="14830"/>
                      <a:pt x="12118" y="14873"/>
                    </a:cubicBezTo>
                    <a:cubicBezTo>
                      <a:pt x="12449" y="14911"/>
                      <a:pt x="12775" y="14962"/>
                      <a:pt x="13106" y="15021"/>
                    </a:cubicBezTo>
                    <a:cubicBezTo>
                      <a:pt x="13357" y="15062"/>
                      <a:pt x="13607" y="15092"/>
                      <a:pt x="13858" y="15133"/>
                    </a:cubicBezTo>
                    <a:cubicBezTo>
                      <a:pt x="14168" y="15214"/>
                      <a:pt x="14462" y="15345"/>
                      <a:pt x="14752" y="15481"/>
                    </a:cubicBezTo>
                    <a:cubicBezTo>
                      <a:pt x="14993" y="15607"/>
                      <a:pt x="15225" y="15749"/>
                      <a:pt x="15447" y="15906"/>
                    </a:cubicBezTo>
                    <a:cubicBezTo>
                      <a:pt x="15573" y="15991"/>
                      <a:pt x="15697" y="16071"/>
                      <a:pt x="15827" y="16152"/>
                    </a:cubicBezTo>
                    <a:cubicBezTo>
                      <a:pt x="15944" y="16229"/>
                      <a:pt x="16072" y="16284"/>
                      <a:pt x="16200" y="16343"/>
                    </a:cubicBezTo>
                    <a:cubicBezTo>
                      <a:pt x="16296" y="16387"/>
                      <a:pt x="16398" y="16406"/>
                      <a:pt x="16500" y="16406"/>
                    </a:cubicBezTo>
                    <a:cubicBezTo>
                      <a:pt x="16662" y="16406"/>
                      <a:pt x="16825" y="16360"/>
                      <a:pt x="16970" y="16298"/>
                    </a:cubicBezTo>
                    <a:cubicBezTo>
                      <a:pt x="17323" y="16160"/>
                      <a:pt x="17570" y="15677"/>
                      <a:pt x="17467" y="15313"/>
                    </a:cubicBezTo>
                    <a:cubicBezTo>
                      <a:pt x="17441" y="15224"/>
                      <a:pt x="17412" y="15139"/>
                      <a:pt x="17382" y="15051"/>
                    </a:cubicBezTo>
                    <a:cubicBezTo>
                      <a:pt x="17316" y="14945"/>
                      <a:pt x="17246" y="14842"/>
                      <a:pt x="17177" y="14743"/>
                    </a:cubicBezTo>
                    <a:cubicBezTo>
                      <a:pt x="17085" y="14617"/>
                      <a:pt x="16934" y="14497"/>
                      <a:pt x="16821" y="14409"/>
                    </a:cubicBezTo>
                    <a:cubicBezTo>
                      <a:pt x="16546" y="14192"/>
                      <a:pt x="16220" y="14046"/>
                      <a:pt x="15892" y="13920"/>
                    </a:cubicBezTo>
                    <a:cubicBezTo>
                      <a:pt x="15787" y="13880"/>
                      <a:pt x="15680" y="13843"/>
                      <a:pt x="15574" y="13810"/>
                    </a:cubicBezTo>
                    <a:cubicBezTo>
                      <a:pt x="15438" y="13745"/>
                      <a:pt x="15301" y="13684"/>
                      <a:pt x="15165" y="13620"/>
                    </a:cubicBezTo>
                    <a:cubicBezTo>
                      <a:pt x="14919" y="13502"/>
                      <a:pt x="14655" y="13400"/>
                      <a:pt x="14391" y="13341"/>
                    </a:cubicBezTo>
                    <a:cubicBezTo>
                      <a:pt x="14071" y="13271"/>
                      <a:pt x="13753" y="13243"/>
                      <a:pt x="13433" y="13187"/>
                    </a:cubicBezTo>
                    <a:cubicBezTo>
                      <a:pt x="12855" y="13092"/>
                      <a:pt x="12267" y="12980"/>
                      <a:pt x="11683" y="12980"/>
                    </a:cubicBezTo>
                    <a:cubicBezTo>
                      <a:pt x="11673" y="12980"/>
                      <a:pt x="11663" y="12980"/>
                      <a:pt x="11653" y="12980"/>
                    </a:cubicBezTo>
                    <a:cubicBezTo>
                      <a:pt x="11598" y="12982"/>
                      <a:pt x="11544" y="12982"/>
                      <a:pt x="11490" y="12982"/>
                    </a:cubicBezTo>
                    <a:cubicBezTo>
                      <a:pt x="11382" y="12982"/>
                      <a:pt x="11275" y="12980"/>
                      <a:pt x="11168" y="12980"/>
                    </a:cubicBezTo>
                    <a:cubicBezTo>
                      <a:pt x="11054" y="12978"/>
                      <a:pt x="10939" y="12978"/>
                      <a:pt x="10822" y="12976"/>
                    </a:cubicBezTo>
                    <a:cubicBezTo>
                      <a:pt x="10390" y="12857"/>
                      <a:pt x="9960" y="12727"/>
                      <a:pt x="9530" y="12588"/>
                    </a:cubicBezTo>
                    <a:cubicBezTo>
                      <a:pt x="8779" y="12349"/>
                      <a:pt x="8014" y="12144"/>
                      <a:pt x="7293" y="11823"/>
                    </a:cubicBezTo>
                    <a:cubicBezTo>
                      <a:pt x="6514" y="11442"/>
                      <a:pt x="5787" y="10929"/>
                      <a:pt x="5118" y="10382"/>
                    </a:cubicBezTo>
                    <a:cubicBezTo>
                      <a:pt x="4480" y="9805"/>
                      <a:pt x="3894" y="9175"/>
                      <a:pt x="3410" y="8464"/>
                    </a:cubicBezTo>
                    <a:cubicBezTo>
                      <a:pt x="2941" y="7721"/>
                      <a:pt x="2583" y="6921"/>
                      <a:pt x="2279" y="6099"/>
                    </a:cubicBezTo>
                    <a:cubicBezTo>
                      <a:pt x="2159" y="5720"/>
                      <a:pt x="2045" y="5338"/>
                      <a:pt x="1928" y="4960"/>
                    </a:cubicBezTo>
                    <a:cubicBezTo>
                      <a:pt x="1808" y="4575"/>
                      <a:pt x="1656" y="4205"/>
                      <a:pt x="1513" y="3830"/>
                    </a:cubicBezTo>
                    <a:cubicBezTo>
                      <a:pt x="1584" y="3640"/>
                      <a:pt x="1560" y="3428"/>
                      <a:pt x="1411" y="3257"/>
                    </a:cubicBezTo>
                    <a:cubicBezTo>
                      <a:pt x="1342" y="3179"/>
                      <a:pt x="1253" y="3121"/>
                      <a:pt x="1155" y="3088"/>
                    </a:cubicBezTo>
                    <a:cubicBezTo>
                      <a:pt x="1153" y="2973"/>
                      <a:pt x="1157" y="2860"/>
                      <a:pt x="1164" y="2747"/>
                    </a:cubicBezTo>
                    <a:cubicBezTo>
                      <a:pt x="1184" y="2467"/>
                      <a:pt x="1219" y="2192"/>
                      <a:pt x="1266" y="1916"/>
                    </a:cubicBezTo>
                    <a:cubicBezTo>
                      <a:pt x="1366" y="1486"/>
                      <a:pt x="1495" y="1065"/>
                      <a:pt x="1656" y="654"/>
                    </a:cubicBezTo>
                    <a:cubicBezTo>
                      <a:pt x="1755" y="401"/>
                      <a:pt x="1587" y="108"/>
                      <a:pt x="1340" y="27"/>
                    </a:cubicBezTo>
                    <a:cubicBezTo>
                      <a:pt x="1290" y="10"/>
                      <a:pt x="1238" y="2"/>
                      <a:pt x="1185"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1699;p43">
                <a:extLst>
                  <a:ext uri="{FF2B5EF4-FFF2-40B4-BE49-F238E27FC236}">
                    <a16:creationId xmlns:a16="http://schemas.microsoft.com/office/drawing/2014/main" xmlns="" id="{5685195A-C1BD-45D3-9B2C-8632A4B181BA}"/>
                  </a:ext>
                </a:extLst>
              </p:cNvPr>
              <p:cNvSpPr/>
              <p:nvPr/>
            </p:nvSpPr>
            <p:spPr>
              <a:xfrm>
                <a:off x="3452400" y="2925350"/>
                <a:ext cx="368425" cy="205050"/>
              </a:xfrm>
              <a:custGeom>
                <a:avLst/>
                <a:gdLst/>
                <a:ahLst/>
                <a:cxnLst/>
                <a:rect l="l" t="t" r="r" b="b"/>
                <a:pathLst>
                  <a:path w="14737" h="8202" extrusionOk="0">
                    <a:moveTo>
                      <a:pt x="13652" y="1"/>
                    </a:moveTo>
                    <a:cubicBezTo>
                      <a:pt x="13545" y="1"/>
                      <a:pt x="13438" y="8"/>
                      <a:pt x="13332" y="24"/>
                    </a:cubicBezTo>
                    <a:lnTo>
                      <a:pt x="13331" y="24"/>
                    </a:lnTo>
                    <a:cubicBezTo>
                      <a:pt x="12931" y="80"/>
                      <a:pt x="12535" y="190"/>
                      <a:pt x="12141" y="275"/>
                    </a:cubicBezTo>
                    <a:cubicBezTo>
                      <a:pt x="11709" y="365"/>
                      <a:pt x="11279" y="466"/>
                      <a:pt x="10850" y="576"/>
                    </a:cubicBezTo>
                    <a:cubicBezTo>
                      <a:pt x="10746" y="603"/>
                      <a:pt x="10642" y="632"/>
                      <a:pt x="10539" y="662"/>
                    </a:cubicBezTo>
                    <a:cubicBezTo>
                      <a:pt x="10408" y="693"/>
                      <a:pt x="10276" y="727"/>
                      <a:pt x="10146" y="764"/>
                    </a:cubicBezTo>
                    <a:cubicBezTo>
                      <a:pt x="10032" y="646"/>
                      <a:pt x="9872" y="559"/>
                      <a:pt x="9715" y="559"/>
                    </a:cubicBezTo>
                    <a:cubicBezTo>
                      <a:pt x="9703" y="559"/>
                      <a:pt x="9691" y="559"/>
                      <a:pt x="9680" y="560"/>
                    </a:cubicBezTo>
                    <a:cubicBezTo>
                      <a:pt x="9607" y="568"/>
                      <a:pt x="9529" y="576"/>
                      <a:pt x="9452" y="584"/>
                    </a:cubicBezTo>
                    <a:cubicBezTo>
                      <a:pt x="9424" y="593"/>
                      <a:pt x="9395" y="604"/>
                      <a:pt x="9363" y="612"/>
                    </a:cubicBezTo>
                    <a:cubicBezTo>
                      <a:pt x="9273" y="637"/>
                      <a:pt x="9180" y="661"/>
                      <a:pt x="9093" y="689"/>
                    </a:cubicBezTo>
                    <a:cubicBezTo>
                      <a:pt x="8931" y="740"/>
                      <a:pt x="8772" y="791"/>
                      <a:pt x="8613" y="844"/>
                    </a:cubicBezTo>
                    <a:lnTo>
                      <a:pt x="7422" y="1240"/>
                    </a:lnTo>
                    <a:cubicBezTo>
                      <a:pt x="7078" y="1357"/>
                      <a:pt x="6733" y="1486"/>
                      <a:pt x="6395" y="1622"/>
                    </a:cubicBezTo>
                    <a:cubicBezTo>
                      <a:pt x="6336" y="1646"/>
                      <a:pt x="6277" y="1669"/>
                      <a:pt x="6218" y="1692"/>
                    </a:cubicBezTo>
                    <a:cubicBezTo>
                      <a:pt x="5776" y="1845"/>
                      <a:pt x="5340" y="2010"/>
                      <a:pt x="4912" y="2198"/>
                    </a:cubicBezTo>
                    <a:cubicBezTo>
                      <a:pt x="4206" y="2507"/>
                      <a:pt x="3509" y="2828"/>
                      <a:pt x="2813" y="3148"/>
                    </a:cubicBezTo>
                    <a:cubicBezTo>
                      <a:pt x="2551" y="3270"/>
                      <a:pt x="2305" y="3398"/>
                      <a:pt x="2081" y="3573"/>
                    </a:cubicBezTo>
                    <a:cubicBezTo>
                      <a:pt x="2051" y="3598"/>
                      <a:pt x="2024" y="3628"/>
                      <a:pt x="2005" y="3661"/>
                    </a:cubicBezTo>
                    <a:cubicBezTo>
                      <a:pt x="1954" y="3692"/>
                      <a:pt x="1902" y="3724"/>
                      <a:pt x="1849" y="3754"/>
                    </a:cubicBezTo>
                    <a:cubicBezTo>
                      <a:pt x="1715" y="3835"/>
                      <a:pt x="1585" y="3922"/>
                      <a:pt x="1457" y="4015"/>
                    </a:cubicBezTo>
                    <a:cubicBezTo>
                      <a:pt x="1414" y="4043"/>
                      <a:pt x="1376" y="4077"/>
                      <a:pt x="1345" y="4117"/>
                    </a:cubicBezTo>
                    <a:cubicBezTo>
                      <a:pt x="1223" y="4245"/>
                      <a:pt x="1168" y="4367"/>
                      <a:pt x="1132" y="4537"/>
                    </a:cubicBezTo>
                    <a:cubicBezTo>
                      <a:pt x="1095" y="4712"/>
                      <a:pt x="1095" y="4877"/>
                      <a:pt x="1183" y="5043"/>
                    </a:cubicBezTo>
                    <a:cubicBezTo>
                      <a:pt x="1270" y="5202"/>
                      <a:pt x="1417" y="5321"/>
                      <a:pt x="1590" y="5372"/>
                    </a:cubicBezTo>
                    <a:cubicBezTo>
                      <a:pt x="1626" y="5386"/>
                      <a:pt x="1662" y="5400"/>
                      <a:pt x="1699" y="5410"/>
                    </a:cubicBezTo>
                    <a:cubicBezTo>
                      <a:pt x="1641" y="5461"/>
                      <a:pt x="1585" y="5512"/>
                      <a:pt x="1528" y="5564"/>
                    </a:cubicBezTo>
                    <a:cubicBezTo>
                      <a:pt x="1028" y="6027"/>
                      <a:pt x="542" y="6507"/>
                      <a:pt x="116" y="7044"/>
                    </a:cubicBezTo>
                    <a:cubicBezTo>
                      <a:pt x="47" y="7158"/>
                      <a:pt x="7" y="7289"/>
                      <a:pt x="5" y="7422"/>
                    </a:cubicBezTo>
                    <a:cubicBezTo>
                      <a:pt x="1" y="7553"/>
                      <a:pt x="31" y="7682"/>
                      <a:pt x="94" y="7797"/>
                    </a:cubicBezTo>
                    <a:cubicBezTo>
                      <a:pt x="221" y="8039"/>
                      <a:pt x="488" y="8201"/>
                      <a:pt x="762" y="8201"/>
                    </a:cubicBezTo>
                    <a:cubicBezTo>
                      <a:pt x="819" y="8201"/>
                      <a:pt x="877" y="8194"/>
                      <a:pt x="934" y="8179"/>
                    </a:cubicBezTo>
                    <a:cubicBezTo>
                      <a:pt x="1092" y="8138"/>
                      <a:pt x="1176" y="8090"/>
                      <a:pt x="1300" y="7991"/>
                    </a:cubicBezTo>
                    <a:cubicBezTo>
                      <a:pt x="1381" y="7924"/>
                      <a:pt x="1454" y="7851"/>
                      <a:pt x="1528" y="7779"/>
                    </a:cubicBezTo>
                    <a:cubicBezTo>
                      <a:pt x="1645" y="7673"/>
                      <a:pt x="1760" y="7564"/>
                      <a:pt x="1874" y="7458"/>
                    </a:cubicBezTo>
                    <a:cubicBezTo>
                      <a:pt x="2130" y="7224"/>
                      <a:pt x="2390" y="6993"/>
                      <a:pt x="2652" y="6762"/>
                    </a:cubicBezTo>
                    <a:cubicBezTo>
                      <a:pt x="2879" y="6563"/>
                      <a:pt x="3111" y="6372"/>
                      <a:pt x="3342" y="6177"/>
                    </a:cubicBezTo>
                    <a:cubicBezTo>
                      <a:pt x="3551" y="6000"/>
                      <a:pt x="3777" y="5839"/>
                      <a:pt x="3997" y="5671"/>
                    </a:cubicBezTo>
                    <a:cubicBezTo>
                      <a:pt x="4332" y="5437"/>
                      <a:pt x="4669" y="5203"/>
                      <a:pt x="5019" y="4996"/>
                    </a:cubicBezTo>
                    <a:cubicBezTo>
                      <a:pt x="5448" y="4739"/>
                      <a:pt x="5882" y="4496"/>
                      <a:pt x="6323" y="4261"/>
                    </a:cubicBezTo>
                    <a:cubicBezTo>
                      <a:pt x="7000" y="3901"/>
                      <a:pt x="7698" y="3590"/>
                      <a:pt x="8406" y="3297"/>
                    </a:cubicBezTo>
                    <a:cubicBezTo>
                      <a:pt x="8657" y="3522"/>
                      <a:pt x="9008" y="3513"/>
                      <a:pt x="9328" y="3534"/>
                    </a:cubicBezTo>
                    <a:cubicBezTo>
                      <a:pt x="9462" y="3543"/>
                      <a:pt x="9594" y="3548"/>
                      <a:pt x="9728" y="3548"/>
                    </a:cubicBezTo>
                    <a:cubicBezTo>
                      <a:pt x="9781" y="3548"/>
                      <a:pt x="9834" y="3547"/>
                      <a:pt x="9888" y="3546"/>
                    </a:cubicBezTo>
                    <a:cubicBezTo>
                      <a:pt x="10379" y="3530"/>
                      <a:pt x="10864" y="3491"/>
                      <a:pt x="11344" y="3395"/>
                    </a:cubicBezTo>
                    <a:cubicBezTo>
                      <a:pt x="11745" y="3318"/>
                      <a:pt x="12140" y="3197"/>
                      <a:pt x="12527" y="3065"/>
                    </a:cubicBezTo>
                    <a:cubicBezTo>
                      <a:pt x="12902" y="2934"/>
                      <a:pt x="13252" y="2742"/>
                      <a:pt x="13565" y="2497"/>
                    </a:cubicBezTo>
                    <a:cubicBezTo>
                      <a:pt x="13731" y="2395"/>
                      <a:pt x="13885" y="2276"/>
                      <a:pt x="14028" y="2143"/>
                    </a:cubicBezTo>
                    <a:cubicBezTo>
                      <a:pt x="14188" y="1990"/>
                      <a:pt x="14328" y="1816"/>
                      <a:pt x="14443" y="1625"/>
                    </a:cubicBezTo>
                    <a:cubicBezTo>
                      <a:pt x="14480" y="1568"/>
                      <a:pt x="14513" y="1505"/>
                      <a:pt x="14545" y="1442"/>
                    </a:cubicBezTo>
                    <a:cubicBezTo>
                      <a:pt x="14645" y="1256"/>
                      <a:pt x="14700" y="1091"/>
                      <a:pt x="14711" y="880"/>
                    </a:cubicBezTo>
                    <a:cubicBezTo>
                      <a:pt x="14736" y="474"/>
                      <a:pt x="14411" y="110"/>
                      <a:pt x="14020" y="37"/>
                    </a:cubicBezTo>
                    <a:cubicBezTo>
                      <a:pt x="13898" y="14"/>
                      <a:pt x="13775" y="1"/>
                      <a:pt x="13652"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1700;p43">
                <a:extLst>
                  <a:ext uri="{FF2B5EF4-FFF2-40B4-BE49-F238E27FC236}">
                    <a16:creationId xmlns:a16="http://schemas.microsoft.com/office/drawing/2014/main" xmlns="" id="{88989008-FB64-4918-9CE4-1B992059C983}"/>
                  </a:ext>
                </a:extLst>
              </p:cNvPr>
              <p:cNvSpPr/>
              <p:nvPr/>
            </p:nvSpPr>
            <p:spPr>
              <a:xfrm>
                <a:off x="2925325" y="2196350"/>
                <a:ext cx="220500" cy="268400"/>
              </a:xfrm>
              <a:custGeom>
                <a:avLst/>
                <a:gdLst/>
                <a:ahLst/>
                <a:cxnLst/>
                <a:rect l="l" t="t" r="r" b="b"/>
                <a:pathLst>
                  <a:path w="8820" h="10736" extrusionOk="0">
                    <a:moveTo>
                      <a:pt x="425" y="1369"/>
                    </a:moveTo>
                    <a:cubicBezTo>
                      <a:pt x="426" y="1369"/>
                      <a:pt x="427" y="1369"/>
                      <a:pt x="428" y="1369"/>
                    </a:cubicBezTo>
                    <a:lnTo>
                      <a:pt x="437" y="1377"/>
                    </a:lnTo>
                    <a:cubicBezTo>
                      <a:pt x="432" y="1374"/>
                      <a:pt x="429" y="1371"/>
                      <a:pt x="425" y="1369"/>
                    </a:cubicBezTo>
                    <a:close/>
                    <a:moveTo>
                      <a:pt x="683" y="1"/>
                    </a:moveTo>
                    <a:cubicBezTo>
                      <a:pt x="345" y="1"/>
                      <a:pt x="79" y="290"/>
                      <a:pt x="85" y="633"/>
                    </a:cubicBezTo>
                    <a:lnTo>
                      <a:pt x="87" y="633"/>
                    </a:lnTo>
                    <a:cubicBezTo>
                      <a:pt x="2" y="792"/>
                      <a:pt x="0" y="1000"/>
                      <a:pt x="111" y="1145"/>
                    </a:cubicBezTo>
                    <a:cubicBezTo>
                      <a:pt x="247" y="1321"/>
                      <a:pt x="413" y="1470"/>
                      <a:pt x="568" y="1624"/>
                    </a:cubicBezTo>
                    <a:cubicBezTo>
                      <a:pt x="692" y="1750"/>
                      <a:pt x="816" y="1875"/>
                      <a:pt x="942" y="1996"/>
                    </a:cubicBezTo>
                    <a:cubicBezTo>
                      <a:pt x="1183" y="2234"/>
                      <a:pt x="1429" y="2470"/>
                      <a:pt x="1671" y="2712"/>
                    </a:cubicBezTo>
                    <a:cubicBezTo>
                      <a:pt x="1620" y="2890"/>
                      <a:pt x="1645" y="3089"/>
                      <a:pt x="1760" y="3244"/>
                    </a:cubicBezTo>
                    <a:cubicBezTo>
                      <a:pt x="1851" y="3370"/>
                      <a:pt x="1946" y="3494"/>
                      <a:pt x="2041" y="3617"/>
                    </a:cubicBezTo>
                    <a:cubicBezTo>
                      <a:pt x="2033" y="3711"/>
                      <a:pt x="2034" y="3808"/>
                      <a:pt x="2075" y="3891"/>
                    </a:cubicBezTo>
                    <a:cubicBezTo>
                      <a:pt x="2146" y="4022"/>
                      <a:pt x="2208" y="4147"/>
                      <a:pt x="2292" y="4272"/>
                    </a:cubicBezTo>
                    <a:cubicBezTo>
                      <a:pt x="2369" y="4383"/>
                      <a:pt x="2446" y="4496"/>
                      <a:pt x="2523" y="4606"/>
                    </a:cubicBezTo>
                    <a:cubicBezTo>
                      <a:pt x="2653" y="4794"/>
                      <a:pt x="2787" y="4981"/>
                      <a:pt x="2921" y="5168"/>
                    </a:cubicBezTo>
                    <a:cubicBezTo>
                      <a:pt x="3268" y="5660"/>
                      <a:pt x="3625" y="6149"/>
                      <a:pt x="3981" y="6633"/>
                    </a:cubicBezTo>
                    <a:cubicBezTo>
                      <a:pt x="4289" y="7051"/>
                      <a:pt x="4594" y="7473"/>
                      <a:pt x="4899" y="7891"/>
                    </a:cubicBezTo>
                    <a:cubicBezTo>
                      <a:pt x="5071" y="8129"/>
                      <a:pt x="5244" y="8369"/>
                      <a:pt x="5420" y="8608"/>
                    </a:cubicBezTo>
                    <a:cubicBezTo>
                      <a:pt x="5750" y="9065"/>
                      <a:pt x="6096" y="9514"/>
                      <a:pt x="6381" y="10001"/>
                    </a:cubicBezTo>
                    <a:cubicBezTo>
                      <a:pt x="6503" y="10181"/>
                      <a:pt x="6706" y="10287"/>
                      <a:pt x="6920" y="10287"/>
                    </a:cubicBezTo>
                    <a:cubicBezTo>
                      <a:pt x="6945" y="10287"/>
                      <a:pt x="6969" y="10285"/>
                      <a:pt x="6994" y="10282"/>
                    </a:cubicBezTo>
                    <a:cubicBezTo>
                      <a:pt x="7014" y="10323"/>
                      <a:pt x="7039" y="10363"/>
                      <a:pt x="7065" y="10403"/>
                    </a:cubicBezTo>
                    <a:cubicBezTo>
                      <a:pt x="7178" y="10563"/>
                      <a:pt x="7373" y="10707"/>
                      <a:pt x="7578" y="10722"/>
                    </a:cubicBezTo>
                    <a:cubicBezTo>
                      <a:pt x="7625" y="10731"/>
                      <a:pt x="7672" y="10735"/>
                      <a:pt x="7719" y="10735"/>
                    </a:cubicBezTo>
                    <a:cubicBezTo>
                      <a:pt x="7806" y="10735"/>
                      <a:pt x="7893" y="10720"/>
                      <a:pt x="7976" y="10689"/>
                    </a:cubicBezTo>
                    <a:cubicBezTo>
                      <a:pt x="8100" y="10644"/>
                      <a:pt x="8210" y="10567"/>
                      <a:pt x="8295" y="10465"/>
                    </a:cubicBezTo>
                    <a:cubicBezTo>
                      <a:pt x="8413" y="10322"/>
                      <a:pt x="8470" y="10186"/>
                      <a:pt x="8530" y="10017"/>
                    </a:cubicBezTo>
                    <a:cubicBezTo>
                      <a:pt x="8618" y="9758"/>
                      <a:pt x="8690" y="9493"/>
                      <a:pt x="8742" y="9223"/>
                    </a:cubicBezTo>
                    <a:cubicBezTo>
                      <a:pt x="8779" y="9048"/>
                      <a:pt x="8790" y="8868"/>
                      <a:pt x="8801" y="8691"/>
                    </a:cubicBezTo>
                    <a:cubicBezTo>
                      <a:pt x="8811" y="8527"/>
                      <a:pt x="8819" y="8358"/>
                      <a:pt x="8815" y="8193"/>
                    </a:cubicBezTo>
                    <a:cubicBezTo>
                      <a:pt x="8811" y="8039"/>
                      <a:pt x="8807" y="7881"/>
                      <a:pt x="8798" y="7727"/>
                    </a:cubicBezTo>
                    <a:cubicBezTo>
                      <a:pt x="8772" y="7423"/>
                      <a:pt x="8730" y="7120"/>
                      <a:pt x="8673" y="6821"/>
                    </a:cubicBezTo>
                    <a:cubicBezTo>
                      <a:pt x="8547" y="6204"/>
                      <a:pt x="8397" y="5591"/>
                      <a:pt x="8022" y="5072"/>
                    </a:cubicBezTo>
                    <a:cubicBezTo>
                      <a:pt x="7885" y="4881"/>
                      <a:pt x="7666" y="4771"/>
                      <a:pt x="7436" y="4771"/>
                    </a:cubicBezTo>
                    <a:cubicBezTo>
                      <a:pt x="7397" y="4771"/>
                      <a:pt x="7359" y="4774"/>
                      <a:pt x="7320" y="4780"/>
                    </a:cubicBezTo>
                    <a:cubicBezTo>
                      <a:pt x="7287" y="4770"/>
                      <a:pt x="7256" y="4761"/>
                      <a:pt x="7224" y="4753"/>
                    </a:cubicBezTo>
                    <a:cubicBezTo>
                      <a:pt x="7164" y="4682"/>
                      <a:pt x="7100" y="4614"/>
                      <a:pt x="7031" y="4551"/>
                    </a:cubicBezTo>
                    <a:cubicBezTo>
                      <a:pt x="6933" y="4453"/>
                      <a:pt x="6829" y="4363"/>
                      <a:pt x="6725" y="4269"/>
                    </a:cubicBezTo>
                    <a:cubicBezTo>
                      <a:pt x="6590" y="4072"/>
                      <a:pt x="6440" y="3885"/>
                      <a:pt x="6275" y="3711"/>
                    </a:cubicBezTo>
                    <a:cubicBezTo>
                      <a:pt x="6182" y="3615"/>
                      <a:pt x="6076" y="3549"/>
                      <a:pt x="5963" y="3479"/>
                    </a:cubicBezTo>
                    <a:cubicBezTo>
                      <a:pt x="5891" y="3436"/>
                      <a:pt x="5807" y="3418"/>
                      <a:pt x="5720" y="3413"/>
                    </a:cubicBezTo>
                    <a:cubicBezTo>
                      <a:pt x="5397" y="3143"/>
                      <a:pt x="5067" y="2875"/>
                      <a:pt x="4737" y="2617"/>
                    </a:cubicBezTo>
                    <a:cubicBezTo>
                      <a:pt x="4237" y="2224"/>
                      <a:pt x="3734" y="1841"/>
                      <a:pt x="3232" y="1461"/>
                    </a:cubicBezTo>
                    <a:cubicBezTo>
                      <a:pt x="2986" y="1277"/>
                      <a:pt x="2735" y="1101"/>
                      <a:pt x="2487" y="920"/>
                    </a:cubicBezTo>
                    <a:cubicBezTo>
                      <a:pt x="2247" y="749"/>
                      <a:pt x="2002" y="583"/>
                      <a:pt x="1752" y="426"/>
                    </a:cubicBezTo>
                    <a:cubicBezTo>
                      <a:pt x="1455" y="235"/>
                      <a:pt x="1143" y="73"/>
                      <a:pt x="790" y="11"/>
                    </a:cubicBezTo>
                    <a:cubicBezTo>
                      <a:pt x="755" y="3"/>
                      <a:pt x="719" y="1"/>
                      <a:pt x="683"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1701;p43">
                <a:extLst>
                  <a:ext uri="{FF2B5EF4-FFF2-40B4-BE49-F238E27FC236}">
                    <a16:creationId xmlns:a16="http://schemas.microsoft.com/office/drawing/2014/main" xmlns="" id="{123F9D39-673A-464F-AA4A-05264E18FE8E}"/>
                  </a:ext>
                </a:extLst>
              </p:cNvPr>
              <p:cNvSpPr/>
              <p:nvPr/>
            </p:nvSpPr>
            <p:spPr>
              <a:xfrm>
                <a:off x="2132500" y="582450"/>
                <a:ext cx="164250" cy="809425"/>
              </a:xfrm>
              <a:custGeom>
                <a:avLst/>
                <a:gdLst/>
                <a:ahLst/>
                <a:cxnLst/>
                <a:rect l="l" t="t" r="r" b="b"/>
                <a:pathLst>
                  <a:path w="6570" h="32377" extrusionOk="0">
                    <a:moveTo>
                      <a:pt x="2020" y="11015"/>
                    </a:moveTo>
                    <a:cubicBezTo>
                      <a:pt x="2026" y="11049"/>
                      <a:pt x="2032" y="11083"/>
                      <a:pt x="2037" y="11117"/>
                    </a:cubicBezTo>
                    <a:lnTo>
                      <a:pt x="2037" y="11117"/>
                    </a:lnTo>
                    <a:cubicBezTo>
                      <a:pt x="2032" y="11083"/>
                      <a:pt x="2026" y="11048"/>
                      <a:pt x="2020" y="11015"/>
                    </a:cubicBezTo>
                    <a:close/>
                    <a:moveTo>
                      <a:pt x="374" y="0"/>
                    </a:moveTo>
                    <a:cubicBezTo>
                      <a:pt x="369" y="0"/>
                      <a:pt x="365" y="0"/>
                      <a:pt x="361" y="2"/>
                    </a:cubicBezTo>
                    <a:lnTo>
                      <a:pt x="363" y="3"/>
                    </a:lnTo>
                    <a:cubicBezTo>
                      <a:pt x="164" y="9"/>
                      <a:pt x="0" y="182"/>
                      <a:pt x="10" y="383"/>
                    </a:cubicBezTo>
                    <a:cubicBezTo>
                      <a:pt x="54" y="1311"/>
                      <a:pt x="59" y="2241"/>
                      <a:pt x="62" y="3174"/>
                    </a:cubicBezTo>
                    <a:cubicBezTo>
                      <a:pt x="62" y="3636"/>
                      <a:pt x="62" y="4102"/>
                      <a:pt x="58" y="4568"/>
                    </a:cubicBezTo>
                    <a:cubicBezTo>
                      <a:pt x="54" y="5002"/>
                      <a:pt x="99" y="5439"/>
                      <a:pt x="106" y="5871"/>
                    </a:cubicBezTo>
                    <a:cubicBezTo>
                      <a:pt x="125" y="6797"/>
                      <a:pt x="164" y="7722"/>
                      <a:pt x="238" y="8643"/>
                    </a:cubicBezTo>
                    <a:cubicBezTo>
                      <a:pt x="275" y="9084"/>
                      <a:pt x="321" y="9521"/>
                      <a:pt x="370" y="9958"/>
                    </a:cubicBezTo>
                    <a:cubicBezTo>
                      <a:pt x="425" y="10409"/>
                      <a:pt x="470" y="10857"/>
                      <a:pt x="525" y="11304"/>
                    </a:cubicBezTo>
                    <a:cubicBezTo>
                      <a:pt x="638" y="12200"/>
                      <a:pt x="723" y="13099"/>
                      <a:pt x="863" y="13988"/>
                    </a:cubicBezTo>
                    <a:cubicBezTo>
                      <a:pt x="1010" y="14902"/>
                      <a:pt x="1160" y="15813"/>
                      <a:pt x="1351" y="16715"/>
                    </a:cubicBezTo>
                    <a:cubicBezTo>
                      <a:pt x="1438" y="17141"/>
                      <a:pt x="1530" y="17563"/>
                      <a:pt x="1633" y="17982"/>
                    </a:cubicBezTo>
                    <a:cubicBezTo>
                      <a:pt x="1739" y="18404"/>
                      <a:pt x="1824" y="18834"/>
                      <a:pt x="1926" y="19256"/>
                    </a:cubicBezTo>
                    <a:cubicBezTo>
                      <a:pt x="2137" y="20115"/>
                      <a:pt x="2335" y="20978"/>
                      <a:pt x="2551" y="21837"/>
                    </a:cubicBezTo>
                    <a:cubicBezTo>
                      <a:pt x="2748" y="22625"/>
                      <a:pt x="2925" y="23422"/>
                      <a:pt x="3113" y="24215"/>
                    </a:cubicBezTo>
                    <a:cubicBezTo>
                      <a:pt x="3303" y="25023"/>
                      <a:pt x="3524" y="25819"/>
                      <a:pt x="3711" y="26627"/>
                    </a:cubicBezTo>
                    <a:cubicBezTo>
                      <a:pt x="3806" y="27033"/>
                      <a:pt x="3913" y="27441"/>
                      <a:pt x="4035" y="27846"/>
                    </a:cubicBezTo>
                    <a:cubicBezTo>
                      <a:pt x="4147" y="28224"/>
                      <a:pt x="4224" y="28612"/>
                      <a:pt x="4335" y="28994"/>
                    </a:cubicBezTo>
                    <a:cubicBezTo>
                      <a:pt x="4433" y="29338"/>
                      <a:pt x="4555" y="29670"/>
                      <a:pt x="4662" y="30011"/>
                    </a:cubicBezTo>
                    <a:cubicBezTo>
                      <a:pt x="4756" y="30317"/>
                      <a:pt x="4845" y="30626"/>
                      <a:pt x="4955" y="30926"/>
                    </a:cubicBezTo>
                    <a:cubicBezTo>
                      <a:pt x="5020" y="31109"/>
                      <a:pt x="5095" y="31294"/>
                      <a:pt x="5154" y="31480"/>
                    </a:cubicBezTo>
                    <a:cubicBezTo>
                      <a:pt x="5205" y="31631"/>
                      <a:pt x="5237" y="31781"/>
                      <a:pt x="5296" y="31931"/>
                    </a:cubicBezTo>
                    <a:cubicBezTo>
                      <a:pt x="5396" y="32191"/>
                      <a:pt x="5620" y="32376"/>
                      <a:pt x="5905" y="32376"/>
                    </a:cubicBezTo>
                    <a:cubicBezTo>
                      <a:pt x="5914" y="32376"/>
                      <a:pt x="5923" y="32376"/>
                      <a:pt x="5932" y="32376"/>
                    </a:cubicBezTo>
                    <a:cubicBezTo>
                      <a:pt x="6101" y="32369"/>
                      <a:pt x="6261" y="32295"/>
                      <a:pt x="6376" y="32171"/>
                    </a:cubicBezTo>
                    <a:cubicBezTo>
                      <a:pt x="6504" y="32035"/>
                      <a:pt x="6533" y="31887"/>
                      <a:pt x="6547" y="31708"/>
                    </a:cubicBezTo>
                    <a:cubicBezTo>
                      <a:pt x="6569" y="31432"/>
                      <a:pt x="6492" y="31146"/>
                      <a:pt x="6427" y="30878"/>
                    </a:cubicBezTo>
                    <a:cubicBezTo>
                      <a:pt x="6356" y="30585"/>
                      <a:pt x="6283" y="30295"/>
                      <a:pt x="6226" y="29998"/>
                    </a:cubicBezTo>
                    <a:cubicBezTo>
                      <a:pt x="6103" y="29390"/>
                      <a:pt x="5959" y="28790"/>
                      <a:pt x="5845" y="28184"/>
                    </a:cubicBezTo>
                    <a:cubicBezTo>
                      <a:pt x="5780" y="27776"/>
                      <a:pt x="5709" y="27368"/>
                      <a:pt x="5619" y="26965"/>
                    </a:cubicBezTo>
                    <a:cubicBezTo>
                      <a:pt x="5524" y="26543"/>
                      <a:pt x="5444" y="26117"/>
                      <a:pt x="5358" y="25692"/>
                    </a:cubicBezTo>
                    <a:cubicBezTo>
                      <a:pt x="5197" y="24876"/>
                      <a:pt x="4990" y="24066"/>
                      <a:pt x="4797" y="23256"/>
                    </a:cubicBezTo>
                    <a:cubicBezTo>
                      <a:pt x="4602" y="22468"/>
                      <a:pt x="4418" y="21675"/>
                      <a:pt x="4216" y="20885"/>
                    </a:cubicBezTo>
                    <a:cubicBezTo>
                      <a:pt x="3997" y="20042"/>
                      <a:pt x="3775" y="19197"/>
                      <a:pt x="3573" y="18345"/>
                    </a:cubicBezTo>
                    <a:cubicBezTo>
                      <a:pt x="3456" y="17854"/>
                      <a:pt x="3324" y="17365"/>
                      <a:pt x="3199" y="16874"/>
                    </a:cubicBezTo>
                    <a:cubicBezTo>
                      <a:pt x="3075" y="16371"/>
                      <a:pt x="2958" y="15869"/>
                      <a:pt x="2836" y="15365"/>
                    </a:cubicBezTo>
                    <a:cubicBezTo>
                      <a:pt x="2722" y="14893"/>
                      <a:pt x="2641" y="14415"/>
                      <a:pt x="2547" y="13941"/>
                    </a:cubicBezTo>
                    <a:cubicBezTo>
                      <a:pt x="2450" y="13455"/>
                      <a:pt x="2359" y="12971"/>
                      <a:pt x="2273" y="12486"/>
                    </a:cubicBezTo>
                    <a:lnTo>
                      <a:pt x="2273" y="12486"/>
                    </a:lnTo>
                    <a:cubicBezTo>
                      <a:pt x="2274" y="12496"/>
                      <a:pt x="2275" y="12507"/>
                      <a:pt x="2277" y="12517"/>
                    </a:cubicBezTo>
                    <a:lnTo>
                      <a:pt x="2277" y="12517"/>
                    </a:lnTo>
                    <a:cubicBezTo>
                      <a:pt x="2275" y="12506"/>
                      <a:pt x="2273" y="12494"/>
                      <a:pt x="2271" y="12483"/>
                    </a:cubicBezTo>
                    <a:lnTo>
                      <a:pt x="2271" y="12483"/>
                    </a:lnTo>
                    <a:cubicBezTo>
                      <a:pt x="2271" y="12483"/>
                      <a:pt x="2271" y="12484"/>
                      <a:pt x="2271" y="12485"/>
                    </a:cubicBezTo>
                    <a:cubicBezTo>
                      <a:pt x="2266" y="12455"/>
                      <a:pt x="2261" y="12423"/>
                      <a:pt x="2256" y="12393"/>
                    </a:cubicBezTo>
                    <a:lnTo>
                      <a:pt x="2256" y="12393"/>
                    </a:lnTo>
                    <a:cubicBezTo>
                      <a:pt x="2258" y="12411"/>
                      <a:pt x="2262" y="12431"/>
                      <a:pt x="2265" y="12448"/>
                    </a:cubicBezTo>
                    <a:cubicBezTo>
                      <a:pt x="2265" y="12449"/>
                      <a:pt x="2265" y="12450"/>
                      <a:pt x="2265" y="12451"/>
                    </a:cubicBezTo>
                    <a:lnTo>
                      <a:pt x="2265" y="12451"/>
                    </a:lnTo>
                    <a:cubicBezTo>
                      <a:pt x="2265" y="12450"/>
                      <a:pt x="2265" y="12450"/>
                      <a:pt x="2265" y="12449"/>
                    </a:cubicBezTo>
                    <a:cubicBezTo>
                      <a:pt x="2257" y="12414"/>
                      <a:pt x="2252" y="12377"/>
                      <a:pt x="2245" y="12341"/>
                    </a:cubicBezTo>
                    <a:lnTo>
                      <a:pt x="2245" y="12341"/>
                    </a:lnTo>
                    <a:lnTo>
                      <a:pt x="2256" y="12394"/>
                    </a:lnTo>
                    <a:cubicBezTo>
                      <a:pt x="2226" y="12216"/>
                      <a:pt x="2196" y="12040"/>
                      <a:pt x="2165" y="11861"/>
                    </a:cubicBezTo>
                    <a:lnTo>
                      <a:pt x="2165" y="11861"/>
                    </a:lnTo>
                    <a:cubicBezTo>
                      <a:pt x="2167" y="11868"/>
                      <a:pt x="2168" y="11874"/>
                      <a:pt x="2169" y="11881"/>
                    </a:cubicBezTo>
                    <a:cubicBezTo>
                      <a:pt x="2125" y="11626"/>
                      <a:pt x="2080" y="11372"/>
                      <a:pt x="2037" y="11117"/>
                    </a:cubicBezTo>
                    <a:lnTo>
                      <a:pt x="2037" y="11117"/>
                    </a:lnTo>
                    <a:cubicBezTo>
                      <a:pt x="2043" y="11150"/>
                      <a:pt x="2048" y="11184"/>
                      <a:pt x="2053" y="11217"/>
                    </a:cubicBezTo>
                    <a:cubicBezTo>
                      <a:pt x="1980" y="10780"/>
                      <a:pt x="1914" y="10343"/>
                      <a:pt x="1825" y="9911"/>
                    </a:cubicBezTo>
                    <a:cubicBezTo>
                      <a:pt x="1757" y="9580"/>
                      <a:pt x="1691" y="9250"/>
                      <a:pt x="1628" y="8918"/>
                    </a:cubicBezTo>
                    <a:cubicBezTo>
                      <a:pt x="1394" y="7528"/>
                      <a:pt x="1237" y="6129"/>
                      <a:pt x="1066" y="4726"/>
                    </a:cubicBezTo>
                    <a:cubicBezTo>
                      <a:pt x="978" y="4010"/>
                      <a:pt x="938" y="3284"/>
                      <a:pt x="883" y="2560"/>
                    </a:cubicBezTo>
                    <a:cubicBezTo>
                      <a:pt x="828" y="1827"/>
                      <a:pt x="780" y="1092"/>
                      <a:pt x="743" y="355"/>
                    </a:cubicBezTo>
                    <a:cubicBezTo>
                      <a:pt x="731" y="158"/>
                      <a:pt x="570" y="4"/>
                      <a:pt x="374"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1702;p43">
                <a:extLst>
                  <a:ext uri="{FF2B5EF4-FFF2-40B4-BE49-F238E27FC236}">
                    <a16:creationId xmlns:a16="http://schemas.microsoft.com/office/drawing/2014/main" xmlns="" id="{0886F47C-787A-4283-8136-E33E471997D1}"/>
                  </a:ext>
                </a:extLst>
              </p:cNvPr>
              <p:cNvSpPr/>
              <p:nvPr/>
            </p:nvSpPr>
            <p:spPr>
              <a:xfrm>
                <a:off x="2363350" y="500275"/>
                <a:ext cx="77525" cy="879100"/>
              </a:xfrm>
              <a:custGeom>
                <a:avLst/>
                <a:gdLst/>
                <a:ahLst/>
                <a:cxnLst/>
                <a:rect l="l" t="t" r="r" b="b"/>
                <a:pathLst>
                  <a:path w="3101" h="35164" extrusionOk="0">
                    <a:moveTo>
                      <a:pt x="500" y="1"/>
                    </a:moveTo>
                    <a:cubicBezTo>
                      <a:pt x="346" y="9"/>
                      <a:pt x="269" y="130"/>
                      <a:pt x="253" y="269"/>
                    </a:cubicBezTo>
                    <a:cubicBezTo>
                      <a:pt x="196" y="900"/>
                      <a:pt x="167" y="1532"/>
                      <a:pt x="155" y="2171"/>
                    </a:cubicBezTo>
                    <a:cubicBezTo>
                      <a:pt x="141" y="2788"/>
                      <a:pt x="124" y="3404"/>
                      <a:pt x="104" y="4021"/>
                    </a:cubicBezTo>
                    <a:cubicBezTo>
                      <a:pt x="72" y="5379"/>
                      <a:pt x="187" y="6735"/>
                      <a:pt x="106" y="8093"/>
                    </a:cubicBezTo>
                    <a:cubicBezTo>
                      <a:pt x="86" y="8305"/>
                      <a:pt x="70" y="8518"/>
                      <a:pt x="64" y="8731"/>
                    </a:cubicBezTo>
                    <a:cubicBezTo>
                      <a:pt x="56" y="8969"/>
                      <a:pt x="60" y="9208"/>
                      <a:pt x="56" y="9443"/>
                    </a:cubicBezTo>
                    <a:cubicBezTo>
                      <a:pt x="49" y="9897"/>
                      <a:pt x="19" y="10350"/>
                      <a:pt x="11" y="10804"/>
                    </a:cubicBezTo>
                    <a:cubicBezTo>
                      <a:pt x="1" y="11764"/>
                      <a:pt x="27" y="12724"/>
                      <a:pt x="49" y="13687"/>
                    </a:cubicBezTo>
                    <a:cubicBezTo>
                      <a:pt x="96" y="15610"/>
                      <a:pt x="150" y="17530"/>
                      <a:pt x="213" y="19449"/>
                    </a:cubicBezTo>
                    <a:cubicBezTo>
                      <a:pt x="245" y="20412"/>
                      <a:pt x="279" y="21369"/>
                      <a:pt x="326" y="22328"/>
                    </a:cubicBezTo>
                    <a:cubicBezTo>
                      <a:pt x="350" y="22779"/>
                      <a:pt x="397" y="23231"/>
                      <a:pt x="430" y="23678"/>
                    </a:cubicBezTo>
                    <a:cubicBezTo>
                      <a:pt x="462" y="24163"/>
                      <a:pt x="519" y="24648"/>
                      <a:pt x="577" y="25133"/>
                    </a:cubicBezTo>
                    <a:cubicBezTo>
                      <a:pt x="639" y="25602"/>
                      <a:pt x="676" y="26075"/>
                      <a:pt x="710" y="26550"/>
                    </a:cubicBezTo>
                    <a:cubicBezTo>
                      <a:pt x="746" y="27004"/>
                      <a:pt x="808" y="27460"/>
                      <a:pt x="840" y="27915"/>
                    </a:cubicBezTo>
                    <a:cubicBezTo>
                      <a:pt x="877" y="28349"/>
                      <a:pt x="907" y="28778"/>
                      <a:pt x="955" y="29208"/>
                    </a:cubicBezTo>
                    <a:cubicBezTo>
                      <a:pt x="1004" y="29659"/>
                      <a:pt x="1026" y="30110"/>
                      <a:pt x="1076" y="30558"/>
                    </a:cubicBezTo>
                    <a:cubicBezTo>
                      <a:pt x="1140" y="31112"/>
                      <a:pt x="1226" y="31663"/>
                      <a:pt x="1307" y="32213"/>
                    </a:cubicBezTo>
                    <a:cubicBezTo>
                      <a:pt x="1384" y="32731"/>
                      <a:pt x="1476" y="33247"/>
                      <a:pt x="1564" y="33767"/>
                    </a:cubicBezTo>
                    <a:cubicBezTo>
                      <a:pt x="1598" y="33986"/>
                      <a:pt x="1635" y="34204"/>
                      <a:pt x="1679" y="34424"/>
                    </a:cubicBezTo>
                    <a:cubicBezTo>
                      <a:pt x="1734" y="34688"/>
                      <a:pt x="1848" y="34962"/>
                      <a:pt x="2108" y="35092"/>
                    </a:cubicBezTo>
                    <a:cubicBezTo>
                      <a:pt x="2206" y="35138"/>
                      <a:pt x="2309" y="35164"/>
                      <a:pt x="2414" y="35164"/>
                    </a:cubicBezTo>
                    <a:cubicBezTo>
                      <a:pt x="2474" y="35164"/>
                      <a:pt x="2536" y="35155"/>
                      <a:pt x="2596" y="35136"/>
                    </a:cubicBezTo>
                    <a:cubicBezTo>
                      <a:pt x="2766" y="35081"/>
                      <a:pt x="2861" y="34970"/>
                      <a:pt x="2961" y="34832"/>
                    </a:cubicBezTo>
                    <a:cubicBezTo>
                      <a:pt x="3100" y="34633"/>
                      <a:pt x="3078" y="34365"/>
                      <a:pt x="3052" y="34137"/>
                    </a:cubicBezTo>
                    <a:cubicBezTo>
                      <a:pt x="3027" y="33931"/>
                      <a:pt x="3016" y="33723"/>
                      <a:pt x="2989" y="33516"/>
                    </a:cubicBezTo>
                    <a:cubicBezTo>
                      <a:pt x="2938" y="33086"/>
                      <a:pt x="2894" y="32658"/>
                      <a:pt x="2853" y="32227"/>
                    </a:cubicBezTo>
                    <a:cubicBezTo>
                      <a:pt x="2810" y="31795"/>
                      <a:pt x="2751" y="31365"/>
                      <a:pt x="2717" y="30928"/>
                    </a:cubicBezTo>
                    <a:cubicBezTo>
                      <a:pt x="2681" y="30481"/>
                      <a:pt x="2663" y="30030"/>
                      <a:pt x="2636" y="29578"/>
                    </a:cubicBezTo>
                    <a:cubicBezTo>
                      <a:pt x="2615" y="29149"/>
                      <a:pt x="2571" y="28721"/>
                      <a:pt x="2553" y="28293"/>
                    </a:cubicBezTo>
                    <a:cubicBezTo>
                      <a:pt x="2534" y="27834"/>
                      <a:pt x="2504" y="27379"/>
                      <a:pt x="2468" y="26923"/>
                    </a:cubicBezTo>
                    <a:cubicBezTo>
                      <a:pt x="2429" y="26439"/>
                      <a:pt x="2413" y="25954"/>
                      <a:pt x="2372" y="25473"/>
                    </a:cubicBezTo>
                    <a:cubicBezTo>
                      <a:pt x="2336" y="25004"/>
                      <a:pt x="2287" y="24537"/>
                      <a:pt x="2244" y="24070"/>
                    </a:cubicBezTo>
                    <a:cubicBezTo>
                      <a:pt x="2153" y="23146"/>
                      <a:pt x="2104" y="22218"/>
                      <a:pt x="2068" y="21292"/>
                    </a:cubicBezTo>
                    <a:cubicBezTo>
                      <a:pt x="2027" y="20342"/>
                      <a:pt x="1987" y="19391"/>
                      <a:pt x="1944" y="18440"/>
                    </a:cubicBezTo>
                    <a:cubicBezTo>
                      <a:pt x="1851" y="16512"/>
                      <a:pt x="1745" y="14586"/>
                      <a:pt x="1639" y="12659"/>
                    </a:cubicBezTo>
                    <a:cubicBezTo>
                      <a:pt x="1595" y="11886"/>
                      <a:pt x="1540" y="11116"/>
                      <a:pt x="1521" y="10345"/>
                    </a:cubicBezTo>
                    <a:cubicBezTo>
                      <a:pt x="1510" y="9941"/>
                      <a:pt x="1496" y="9545"/>
                      <a:pt x="1462" y="9145"/>
                    </a:cubicBezTo>
                    <a:cubicBezTo>
                      <a:pt x="1429" y="8778"/>
                      <a:pt x="1386" y="8417"/>
                      <a:pt x="1326" y="8053"/>
                    </a:cubicBezTo>
                    <a:lnTo>
                      <a:pt x="1326" y="8053"/>
                    </a:lnTo>
                    <a:cubicBezTo>
                      <a:pt x="1327" y="8060"/>
                      <a:pt x="1329" y="8067"/>
                      <a:pt x="1330" y="8073"/>
                    </a:cubicBezTo>
                    <a:cubicBezTo>
                      <a:pt x="1140" y="6745"/>
                      <a:pt x="1150" y="5397"/>
                      <a:pt x="1011" y="4065"/>
                    </a:cubicBezTo>
                    <a:cubicBezTo>
                      <a:pt x="946" y="3444"/>
                      <a:pt x="874" y="2827"/>
                      <a:pt x="817" y="2208"/>
                    </a:cubicBezTo>
                    <a:cubicBezTo>
                      <a:pt x="788" y="1895"/>
                      <a:pt x="760" y="1584"/>
                      <a:pt x="740" y="1268"/>
                    </a:cubicBezTo>
                    <a:cubicBezTo>
                      <a:pt x="713" y="925"/>
                      <a:pt x="736" y="592"/>
                      <a:pt x="764" y="248"/>
                    </a:cubicBezTo>
                    <a:cubicBezTo>
                      <a:pt x="779" y="111"/>
                      <a:pt x="631" y="1"/>
                      <a:pt x="506"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1703;p43">
                <a:extLst>
                  <a:ext uri="{FF2B5EF4-FFF2-40B4-BE49-F238E27FC236}">
                    <a16:creationId xmlns:a16="http://schemas.microsoft.com/office/drawing/2014/main" xmlns="" id="{CEFB3205-5DB0-41A2-A2B0-5345595F0B2A}"/>
                  </a:ext>
                </a:extLst>
              </p:cNvPr>
              <p:cNvSpPr/>
              <p:nvPr/>
            </p:nvSpPr>
            <p:spPr>
              <a:xfrm>
                <a:off x="2387525" y="1233775"/>
                <a:ext cx="14850" cy="111000"/>
              </a:xfrm>
              <a:custGeom>
                <a:avLst/>
                <a:gdLst/>
                <a:ahLst/>
                <a:cxnLst/>
                <a:rect l="l" t="t" r="r" b="b"/>
                <a:pathLst>
                  <a:path w="594" h="4440" extrusionOk="0">
                    <a:moveTo>
                      <a:pt x="350" y="1"/>
                    </a:moveTo>
                    <a:cubicBezTo>
                      <a:pt x="349" y="1"/>
                      <a:pt x="347" y="1"/>
                      <a:pt x="345" y="1"/>
                    </a:cubicBezTo>
                    <a:cubicBezTo>
                      <a:pt x="282" y="2"/>
                      <a:pt x="224" y="31"/>
                      <a:pt x="183" y="78"/>
                    </a:cubicBezTo>
                    <a:lnTo>
                      <a:pt x="183" y="77"/>
                    </a:lnTo>
                    <a:cubicBezTo>
                      <a:pt x="136" y="127"/>
                      <a:pt x="124" y="179"/>
                      <a:pt x="122" y="247"/>
                    </a:cubicBezTo>
                    <a:cubicBezTo>
                      <a:pt x="94" y="602"/>
                      <a:pt x="65" y="962"/>
                      <a:pt x="44" y="1317"/>
                    </a:cubicBezTo>
                    <a:cubicBezTo>
                      <a:pt x="22" y="1640"/>
                      <a:pt x="18" y="1968"/>
                      <a:pt x="14" y="2294"/>
                    </a:cubicBezTo>
                    <a:cubicBezTo>
                      <a:pt x="11" y="2600"/>
                      <a:pt x="14" y="2904"/>
                      <a:pt x="14" y="3209"/>
                    </a:cubicBezTo>
                    <a:cubicBezTo>
                      <a:pt x="14" y="3363"/>
                      <a:pt x="11" y="3518"/>
                      <a:pt x="8" y="3676"/>
                    </a:cubicBezTo>
                    <a:cubicBezTo>
                      <a:pt x="8" y="3840"/>
                      <a:pt x="0" y="4009"/>
                      <a:pt x="18" y="4174"/>
                    </a:cubicBezTo>
                    <a:cubicBezTo>
                      <a:pt x="32" y="4319"/>
                      <a:pt x="143" y="4439"/>
                      <a:pt x="297" y="4439"/>
                    </a:cubicBezTo>
                    <a:cubicBezTo>
                      <a:pt x="300" y="4439"/>
                      <a:pt x="302" y="4439"/>
                      <a:pt x="305" y="4439"/>
                    </a:cubicBezTo>
                    <a:cubicBezTo>
                      <a:pt x="451" y="4431"/>
                      <a:pt x="577" y="4303"/>
                      <a:pt x="569" y="4153"/>
                    </a:cubicBezTo>
                    <a:cubicBezTo>
                      <a:pt x="554" y="3856"/>
                      <a:pt x="524" y="3558"/>
                      <a:pt x="510" y="3257"/>
                    </a:cubicBezTo>
                    <a:cubicBezTo>
                      <a:pt x="492" y="2931"/>
                      <a:pt x="484" y="2604"/>
                      <a:pt x="484" y="2277"/>
                    </a:cubicBezTo>
                    <a:cubicBezTo>
                      <a:pt x="480" y="1591"/>
                      <a:pt x="540" y="908"/>
                      <a:pt x="591" y="228"/>
                    </a:cubicBezTo>
                    <a:cubicBezTo>
                      <a:pt x="594" y="170"/>
                      <a:pt x="554" y="103"/>
                      <a:pt x="514" y="62"/>
                    </a:cubicBezTo>
                    <a:cubicBezTo>
                      <a:pt x="468" y="23"/>
                      <a:pt x="410" y="1"/>
                      <a:pt x="350"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1704;p43">
                <a:extLst>
                  <a:ext uri="{FF2B5EF4-FFF2-40B4-BE49-F238E27FC236}">
                    <a16:creationId xmlns:a16="http://schemas.microsoft.com/office/drawing/2014/main" xmlns="" id="{D5B516CD-0D64-4616-942A-B7EE8BEC7018}"/>
                  </a:ext>
                </a:extLst>
              </p:cNvPr>
              <p:cNvSpPr/>
              <p:nvPr/>
            </p:nvSpPr>
            <p:spPr>
              <a:xfrm>
                <a:off x="2417250" y="1289250"/>
                <a:ext cx="27700" cy="124000"/>
              </a:xfrm>
              <a:custGeom>
                <a:avLst/>
                <a:gdLst/>
                <a:ahLst/>
                <a:cxnLst/>
                <a:rect l="l" t="t" r="r" b="b"/>
                <a:pathLst>
                  <a:path w="1108" h="4960" extrusionOk="0">
                    <a:moveTo>
                      <a:pt x="239" y="0"/>
                    </a:moveTo>
                    <a:cubicBezTo>
                      <a:pt x="117" y="3"/>
                      <a:pt x="1" y="114"/>
                      <a:pt x="15" y="242"/>
                    </a:cubicBezTo>
                    <a:cubicBezTo>
                      <a:pt x="84" y="961"/>
                      <a:pt x="173" y="1678"/>
                      <a:pt x="271" y="2393"/>
                    </a:cubicBezTo>
                    <a:cubicBezTo>
                      <a:pt x="320" y="2731"/>
                      <a:pt x="377" y="3066"/>
                      <a:pt x="429" y="3403"/>
                    </a:cubicBezTo>
                    <a:cubicBezTo>
                      <a:pt x="499" y="3848"/>
                      <a:pt x="561" y="4291"/>
                      <a:pt x="620" y="4735"/>
                    </a:cubicBezTo>
                    <a:cubicBezTo>
                      <a:pt x="628" y="4797"/>
                      <a:pt x="646" y="4853"/>
                      <a:pt x="697" y="4897"/>
                    </a:cubicBezTo>
                    <a:cubicBezTo>
                      <a:pt x="739" y="4937"/>
                      <a:pt x="794" y="4959"/>
                      <a:pt x="852" y="4959"/>
                    </a:cubicBezTo>
                    <a:cubicBezTo>
                      <a:pt x="857" y="4959"/>
                      <a:pt x="861" y="4959"/>
                      <a:pt x="866" y="4959"/>
                    </a:cubicBezTo>
                    <a:cubicBezTo>
                      <a:pt x="984" y="4955"/>
                      <a:pt x="1108" y="4841"/>
                      <a:pt x="1090" y="4717"/>
                    </a:cubicBezTo>
                    <a:cubicBezTo>
                      <a:pt x="1032" y="4273"/>
                      <a:pt x="968" y="3828"/>
                      <a:pt x="899" y="3385"/>
                    </a:cubicBezTo>
                    <a:cubicBezTo>
                      <a:pt x="845" y="3046"/>
                      <a:pt x="793" y="2713"/>
                      <a:pt x="742" y="2374"/>
                    </a:cubicBezTo>
                    <a:cubicBezTo>
                      <a:pt x="690" y="2036"/>
                      <a:pt x="646" y="1696"/>
                      <a:pt x="606" y="1357"/>
                    </a:cubicBezTo>
                    <a:cubicBezTo>
                      <a:pt x="565" y="980"/>
                      <a:pt x="521" y="602"/>
                      <a:pt x="484" y="224"/>
                    </a:cubicBezTo>
                    <a:cubicBezTo>
                      <a:pt x="470" y="100"/>
                      <a:pt x="377" y="0"/>
                      <a:pt x="252" y="0"/>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1705;p43">
                <a:extLst>
                  <a:ext uri="{FF2B5EF4-FFF2-40B4-BE49-F238E27FC236}">
                    <a16:creationId xmlns:a16="http://schemas.microsoft.com/office/drawing/2014/main" xmlns="" id="{9DBD9BA4-5AAF-4B0B-8C1F-C032F1EF4893}"/>
                  </a:ext>
                </a:extLst>
              </p:cNvPr>
              <p:cNvSpPr/>
              <p:nvPr/>
            </p:nvSpPr>
            <p:spPr>
              <a:xfrm>
                <a:off x="2415750" y="1291050"/>
                <a:ext cx="115634" cy="126263"/>
              </a:xfrm>
              <a:custGeom>
                <a:avLst/>
                <a:gdLst/>
                <a:ahLst/>
                <a:cxnLst/>
                <a:rect l="l" t="t" r="r" b="b"/>
                <a:pathLst>
                  <a:path w="1191" h="5050" extrusionOk="0">
                    <a:moveTo>
                      <a:pt x="241" y="0"/>
                    </a:moveTo>
                    <a:cubicBezTo>
                      <a:pt x="217" y="0"/>
                      <a:pt x="192" y="4"/>
                      <a:pt x="169" y="12"/>
                    </a:cubicBezTo>
                    <a:cubicBezTo>
                      <a:pt x="112" y="30"/>
                      <a:pt x="64" y="71"/>
                      <a:pt x="34" y="123"/>
                    </a:cubicBezTo>
                    <a:cubicBezTo>
                      <a:pt x="1" y="185"/>
                      <a:pt x="5" y="241"/>
                      <a:pt x="15" y="306"/>
                    </a:cubicBezTo>
                    <a:cubicBezTo>
                      <a:pt x="109" y="791"/>
                      <a:pt x="205" y="1279"/>
                      <a:pt x="292" y="1763"/>
                    </a:cubicBezTo>
                    <a:cubicBezTo>
                      <a:pt x="379" y="2248"/>
                      <a:pt x="458" y="2725"/>
                      <a:pt x="534" y="3206"/>
                    </a:cubicBezTo>
                    <a:cubicBezTo>
                      <a:pt x="571" y="3427"/>
                      <a:pt x="592" y="3648"/>
                      <a:pt x="618" y="3867"/>
                    </a:cubicBezTo>
                    <a:cubicBezTo>
                      <a:pt x="654" y="4186"/>
                      <a:pt x="681" y="4506"/>
                      <a:pt x="709" y="4825"/>
                    </a:cubicBezTo>
                    <a:cubicBezTo>
                      <a:pt x="721" y="4949"/>
                      <a:pt x="812" y="5049"/>
                      <a:pt x="937" y="5049"/>
                    </a:cubicBezTo>
                    <a:cubicBezTo>
                      <a:pt x="942" y="5049"/>
                      <a:pt x="946" y="5049"/>
                      <a:pt x="951" y="5049"/>
                    </a:cubicBezTo>
                    <a:cubicBezTo>
                      <a:pt x="1077" y="5045"/>
                      <a:pt x="1190" y="4935"/>
                      <a:pt x="1180" y="4807"/>
                    </a:cubicBezTo>
                    <a:cubicBezTo>
                      <a:pt x="1139" y="4389"/>
                      <a:pt x="1103" y="3965"/>
                      <a:pt x="1051" y="3551"/>
                    </a:cubicBezTo>
                    <a:cubicBezTo>
                      <a:pt x="1010" y="3210"/>
                      <a:pt x="955" y="2872"/>
                      <a:pt x="896" y="2535"/>
                    </a:cubicBezTo>
                    <a:cubicBezTo>
                      <a:pt x="766" y="1742"/>
                      <a:pt x="618" y="952"/>
                      <a:pt x="464" y="164"/>
                    </a:cubicBezTo>
                    <a:cubicBezTo>
                      <a:pt x="453" y="108"/>
                      <a:pt x="401" y="53"/>
                      <a:pt x="349" y="28"/>
                    </a:cubicBezTo>
                    <a:cubicBezTo>
                      <a:pt x="316" y="9"/>
                      <a:pt x="278" y="0"/>
                      <a:pt x="241"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1706;p43">
                <a:extLst>
                  <a:ext uri="{FF2B5EF4-FFF2-40B4-BE49-F238E27FC236}">
                    <a16:creationId xmlns:a16="http://schemas.microsoft.com/office/drawing/2014/main" xmlns="" id="{2FBC5CF8-B1D1-42EB-AF84-58E7BFF37DBC}"/>
                  </a:ext>
                </a:extLst>
              </p:cNvPr>
              <p:cNvSpPr/>
              <p:nvPr/>
            </p:nvSpPr>
            <p:spPr>
              <a:xfrm>
                <a:off x="2370575" y="501275"/>
                <a:ext cx="25100" cy="250025"/>
              </a:xfrm>
              <a:custGeom>
                <a:avLst/>
                <a:gdLst/>
                <a:ahLst/>
                <a:cxnLst/>
                <a:rect l="l" t="t" r="r" b="b"/>
                <a:pathLst>
                  <a:path w="1004" h="10001" extrusionOk="0">
                    <a:moveTo>
                      <a:pt x="234" y="0"/>
                    </a:moveTo>
                    <a:cubicBezTo>
                      <a:pt x="103" y="3"/>
                      <a:pt x="1" y="112"/>
                      <a:pt x="6" y="243"/>
                    </a:cubicBezTo>
                    <a:cubicBezTo>
                      <a:pt x="23" y="635"/>
                      <a:pt x="43" y="1033"/>
                      <a:pt x="61" y="1425"/>
                    </a:cubicBezTo>
                    <a:cubicBezTo>
                      <a:pt x="83" y="1770"/>
                      <a:pt x="112" y="2119"/>
                      <a:pt x="134" y="2467"/>
                    </a:cubicBezTo>
                    <a:cubicBezTo>
                      <a:pt x="160" y="2885"/>
                      <a:pt x="185" y="3309"/>
                      <a:pt x="211" y="3731"/>
                    </a:cubicBezTo>
                    <a:cubicBezTo>
                      <a:pt x="237" y="4105"/>
                      <a:pt x="266" y="4483"/>
                      <a:pt x="291" y="4857"/>
                    </a:cubicBezTo>
                    <a:cubicBezTo>
                      <a:pt x="343" y="5672"/>
                      <a:pt x="388" y="6487"/>
                      <a:pt x="424" y="7302"/>
                    </a:cubicBezTo>
                    <a:cubicBezTo>
                      <a:pt x="465" y="8125"/>
                      <a:pt x="494" y="8950"/>
                      <a:pt x="526" y="9776"/>
                    </a:cubicBezTo>
                    <a:cubicBezTo>
                      <a:pt x="533" y="9903"/>
                      <a:pt x="639" y="10001"/>
                      <a:pt x="765" y="10001"/>
                    </a:cubicBezTo>
                    <a:cubicBezTo>
                      <a:pt x="767" y="10001"/>
                      <a:pt x="770" y="10001"/>
                      <a:pt x="772" y="10001"/>
                    </a:cubicBezTo>
                    <a:cubicBezTo>
                      <a:pt x="902" y="9997"/>
                      <a:pt x="1004" y="9887"/>
                      <a:pt x="997" y="9757"/>
                    </a:cubicBezTo>
                    <a:cubicBezTo>
                      <a:pt x="932" y="8117"/>
                      <a:pt x="865" y="6476"/>
                      <a:pt x="762" y="4838"/>
                    </a:cubicBezTo>
                    <a:cubicBezTo>
                      <a:pt x="739" y="4489"/>
                      <a:pt x="707" y="4140"/>
                      <a:pt x="689" y="3792"/>
                    </a:cubicBezTo>
                    <a:cubicBezTo>
                      <a:pt x="662" y="3370"/>
                      <a:pt x="634" y="2944"/>
                      <a:pt x="606" y="2523"/>
                    </a:cubicBezTo>
                    <a:cubicBezTo>
                      <a:pt x="585" y="2177"/>
                      <a:pt x="555" y="1832"/>
                      <a:pt x="537" y="1486"/>
                    </a:cubicBezTo>
                    <a:cubicBezTo>
                      <a:pt x="512" y="1064"/>
                      <a:pt x="492" y="646"/>
                      <a:pt x="474" y="224"/>
                    </a:cubicBezTo>
                    <a:cubicBezTo>
                      <a:pt x="469" y="101"/>
                      <a:pt x="370" y="3"/>
                      <a:pt x="245"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1707;p43">
                <a:extLst>
                  <a:ext uri="{FF2B5EF4-FFF2-40B4-BE49-F238E27FC236}">
                    <a16:creationId xmlns:a16="http://schemas.microsoft.com/office/drawing/2014/main" xmlns="" id="{7FD93E18-6BFB-4E77-8314-801D4AF55221}"/>
                  </a:ext>
                </a:extLst>
              </p:cNvPr>
              <p:cNvSpPr/>
              <p:nvPr/>
            </p:nvSpPr>
            <p:spPr>
              <a:xfrm>
                <a:off x="2499800" y="524700"/>
                <a:ext cx="98425" cy="1104950"/>
              </a:xfrm>
              <a:custGeom>
                <a:avLst/>
                <a:gdLst/>
                <a:ahLst/>
                <a:cxnLst/>
                <a:rect l="l" t="t" r="r" b="b"/>
                <a:pathLst>
                  <a:path w="3937" h="44198" extrusionOk="0">
                    <a:moveTo>
                      <a:pt x="3105" y="12144"/>
                    </a:moveTo>
                    <a:cubicBezTo>
                      <a:pt x="3105" y="12148"/>
                      <a:pt x="3105" y="12153"/>
                      <a:pt x="3104" y="12158"/>
                    </a:cubicBezTo>
                    <a:cubicBezTo>
                      <a:pt x="3105" y="12153"/>
                      <a:pt x="3105" y="12148"/>
                      <a:pt x="3105" y="12144"/>
                    </a:cubicBezTo>
                    <a:close/>
                    <a:moveTo>
                      <a:pt x="1509" y="15421"/>
                    </a:moveTo>
                    <a:cubicBezTo>
                      <a:pt x="1507" y="15448"/>
                      <a:pt x="1504" y="15474"/>
                      <a:pt x="1502" y="15503"/>
                    </a:cubicBezTo>
                    <a:cubicBezTo>
                      <a:pt x="1503" y="15476"/>
                      <a:pt x="1505" y="15448"/>
                      <a:pt x="1509" y="15421"/>
                    </a:cubicBezTo>
                    <a:close/>
                    <a:moveTo>
                      <a:pt x="1369" y="17007"/>
                    </a:moveTo>
                    <a:lnTo>
                      <a:pt x="1366" y="17061"/>
                    </a:lnTo>
                    <a:cubicBezTo>
                      <a:pt x="1366" y="17044"/>
                      <a:pt x="1368" y="17025"/>
                      <a:pt x="1369" y="17007"/>
                    </a:cubicBezTo>
                    <a:close/>
                    <a:moveTo>
                      <a:pt x="3662" y="0"/>
                    </a:moveTo>
                    <a:cubicBezTo>
                      <a:pt x="3550" y="0"/>
                      <a:pt x="3434" y="79"/>
                      <a:pt x="3411" y="199"/>
                    </a:cubicBezTo>
                    <a:lnTo>
                      <a:pt x="3410" y="198"/>
                    </a:lnTo>
                    <a:cubicBezTo>
                      <a:pt x="3349" y="579"/>
                      <a:pt x="3298" y="961"/>
                      <a:pt x="3253" y="1347"/>
                    </a:cubicBezTo>
                    <a:cubicBezTo>
                      <a:pt x="3202" y="1794"/>
                      <a:pt x="3136" y="2234"/>
                      <a:pt x="3081" y="2683"/>
                    </a:cubicBezTo>
                    <a:cubicBezTo>
                      <a:pt x="3026" y="3116"/>
                      <a:pt x="2964" y="3546"/>
                      <a:pt x="2896" y="3974"/>
                    </a:cubicBezTo>
                    <a:cubicBezTo>
                      <a:pt x="2827" y="4439"/>
                      <a:pt x="2772" y="4896"/>
                      <a:pt x="2702" y="5359"/>
                    </a:cubicBezTo>
                    <a:cubicBezTo>
                      <a:pt x="2636" y="5781"/>
                      <a:pt x="2584" y="6203"/>
                      <a:pt x="2522" y="6626"/>
                    </a:cubicBezTo>
                    <a:cubicBezTo>
                      <a:pt x="2460" y="7036"/>
                      <a:pt x="2401" y="7448"/>
                      <a:pt x="2350" y="7862"/>
                    </a:cubicBezTo>
                    <a:cubicBezTo>
                      <a:pt x="2237" y="8718"/>
                      <a:pt x="2140" y="9577"/>
                      <a:pt x="2060" y="10438"/>
                    </a:cubicBezTo>
                    <a:lnTo>
                      <a:pt x="2060" y="10438"/>
                    </a:lnTo>
                    <a:cubicBezTo>
                      <a:pt x="2057" y="10464"/>
                      <a:pt x="2055" y="10490"/>
                      <a:pt x="2053" y="10516"/>
                    </a:cubicBezTo>
                    <a:lnTo>
                      <a:pt x="2053" y="10516"/>
                    </a:lnTo>
                    <a:cubicBezTo>
                      <a:pt x="2052" y="10530"/>
                      <a:pt x="2050" y="10543"/>
                      <a:pt x="2049" y="10557"/>
                    </a:cubicBezTo>
                    <a:cubicBezTo>
                      <a:pt x="2049" y="10549"/>
                      <a:pt x="2051" y="10541"/>
                      <a:pt x="2051" y="10533"/>
                    </a:cubicBezTo>
                    <a:lnTo>
                      <a:pt x="2051" y="10533"/>
                    </a:lnTo>
                    <a:cubicBezTo>
                      <a:pt x="2028" y="10762"/>
                      <a:pt x="2009" y="10993"/>
                      <a:pt x="1988" y="11222"/>
                    </a:cubicBezTo>
                    <a:cubicBezTo>
                      <a:pt x="1917" y="11903"/>
                      <a:pt x="1805" y="12576"/>
                      <a:pt x="1733" y="13259"/>
                    </a:cubicBezTo>
                    <a:cubicBezTo>
                      <a:pt x="1648" y="14040"/>
                      <a:pt x="1564" y="14819"/>
                      <a:pt x="1490" y="15601"/>
                    </a:cubicBezTo>
                    <a:cubicBezTo>
                      <a:pt x="1490" y="15599"/>
                      <a:pt x="1491" y="15596"/>
                      <a:pt x="1491" y="15594"/>
                    </a:cubicBezTo>
                    <a:lnTo>
                      <a:pt x="1491" y="15594"/>
                    </a:lnTo>
                    <a:cubicBezTo>
                      <a:pt x="1480" y="15716"/>
                      <a:pt x="1469" y="15838"/>
                      <a:pt x="1458" y="15961"/>
                    </a:cubicBezTo>
                    <a:cubicBezTo>
                      <a:pt x="1461" y="15931"/>
                      <a:pt x="1465" y="15901"/>
                      <a:pt x="1469" y="15869"/>
                    </a:cubicBezTo>
                    <a:lnTo>
                      <a:pt x="1469" y="15869"/>
                    </a:lnTo>
                    <a:cubicBezTo>
                      <a:pt x="1465" y="15909"/>
                      <a:pt x="1461" y="15948"/>
                      <a:pt x="1457" y="15987"/>
                    </a:cubicBezTo>
                    <a:lnTo>
                      <a:pt x="1457" y="15987"/>
                    </a:lnTo>
                    <a:cubicBezTo>
                      <a:pt x="1458" y="15978"/>
                      <a:pt x="1459" y="15969"/>
                      <a:pt x="1460" y="15959"/>
                    </a:cubicBezTo>
                    <a:lnTo>
                      <a:pt x="1460" y="15959"/>
                    </a:lnTo>
                    <a:cubicBezTo>
                      <a:pt x="1456" y="15986"/>
                      <a:pt x="1454" y="16011"/>
                      <a:pt x="1452" y="16037"/>
                    </a:cubicBezTo>
                    <a:lnTo>
                      <a:pt x="1452" y="16037"/>
                    </a:lnTo>
                    <a:cubicBezTo>
                      <a:pt x="1417" y="16411"/>
                      <a:pt x="1386" y="16785"/>
                      <a:pt x="1354" y="17158"/>
                    </a:cubicBezTo>
                    <a:cubicBezTo>
                      <a:pt x="1311" y="17558"/>
                      <a:pt x="1254" y="17954"/>
                      <a:pt x="1205" y="18354"/>
                    </a:cubicBezTo>
                    <a:cubicBezTo>
                      <a:pt x="1146" y="18858"/>
                      <a:pt x="1091" y="19364"/>
                      <a:pt x="1048" y="19871"/>
                    </a:cubicBezTo>
                    <a:cubicBezTo>
                      <a:pt x="1007" y="20322"/>
                      <a:pt x="980" y="20777"/>
                      <a:pt x="939" y="21229"/>
                    </a:cubicBezTo>
                    <a:cubicBezTo>
                      <a:pt x="900" y="21696"/>
                      <a:pt x="860" y="22161"/>
                      <a:pt x="831" y="22628"/>
                    </a:cubicBezTo>
                    <a:cubicBezTo>
                      <a:pt x="801" y="23068"/>
                      <a:pt x="760" y="23509"/>
                      <a:pt x="735" y="23948"/>
                    </a:cubicBezTo>
                    <a:cubicBezTo>
                      <a:pt x="709" y="24408"/>
                      <a:pt x="683" y="24867"/>
                      <a:pt x="654" y="25321"/>
                    </a:cubicBezTo>
                    <a:cubicBezTo>
                      <a:pt x="600" y="26207"/>
                      <a:pt x="518" y="27087"/>
                      <a:pt x="464" y="27968"/>
                    </a:cubicBezTo>
                    <a:cubicBezTo>
                      <a:pt x="411" y="28863"/>
                      <a:pt x="372" y="29756"/>
                      <a:pt x="317" y="30652"/>
                    </a:cubicBezTo>
                    <a:cubicBezTo>
                      <a:pt x="291" y="31107"/>
                      <a:pt x="281" y="31562"/>
                      <a:pt x="254" y="32016"/>
                    </a:cubicBezTo>
                    <a:cubicBezTo>
                      <a:pt x="226" y="32498"/>
                      <a:pt x="199" y="32979"/>
                      <a:pt x="171" y="33456"/>
                    </a:cubicBezTo>
                    <a:cubicBezTo>
                      <a:pt x="145" y="33915"/>
                      <a:pt x="121" y="34373"/>
                      <a:pt x="115" y="34832"/>
                    </a:cubicBezTo>
                    <a:cubicBezTo>
                      <a:pt x="112" y="35042"/>
                      <a:pt x="115" y="35252"/>
                      <a:pt x="112" y="35464"/>
                    </a:cubicBezTo>
                    <a:cubicBezTo>
                      <a:pt x="108" y="35710"/>
                      <a:pt x="100" y="35957"/>
                      <a:pt x="100" y="36205"/>
                    </a:cubicBezTo>
                    <a:cubicBezTo>
                      <a:pt x="105" y="36657"/>
                      <a:pt x="94" y="37108"/>
                      <a:pt x="98" y="37562"/>
                    </a:cubicBezTo>
                    <a:cubicBezTo>
                      <a:pt x="99" y="37826"/>
                      <a:pt x="100" y="38091"/>
                      <a:pt x="98" y="38355"/>
                    </a:cubicBezTo>
                    <a:cubicBezTo>
                      <a:pt x="73" y="38732"/>
                      <a:pt x="48" y="39106"/>
                      <a:pt x="28" y="39481"/>
                    </a:cubicBezTo>
                    <a:cubicBezTo>
                      <a:pt x="5" y="39924"/>
                      <a:pt x="1" y="40373"/>
                      <a:pt x="5" y="40817"/>
                    </a:cubicBezTo>
                    <a:cubicBezTo>
                      <a:pt x="6" y="40884"/>
                      <a:pt x="32" y="40946"/>
                      <a:pt x="79" y="40993"/>
                    </a:cubicBezTo>
                    <a:cubicBezTo>
                      <a:pt x="79" y="41106"/>
                      <a:pt x="79" y="41218"/>
                      <a:pt x="78" y="41331"/>
                    </a:cubicBezTo>
                    <a:cubicBezTo>
                      <a:pt x="78" y="41763"/>
                      <a:pt x="74" y="42201"/>
                      <a:pt x="98" y="42634"/>
                    </a:cubicBezTo>
                    <a:cubicBezTo>
                      <a:pt x="108" y="42839"/>
                      <a:pt x="122" y="43050"/>
                      <a:pt x="141" y="43254"/>
                    </a:cubicBezTo>
                    <a:cubicBezTo>
                      <a:pt x="155" y="43442"/>
                      <a:pt x="163" y="43646"/>
                      <a:pt x="226" y="43824"/>
                    </a:cubicBezTo>
                    <a:cubicBezTo>
                      <a:pt x="226" y="43822"/>
                      <a:pt x="227" y="43822"/>
                      <a:pt x="228" y="43821"/>
                    </a:cubicBezTo>
                    <a:cubicBezTo>
                      <a:pt x="269" y="43956"/>
                      <a:pt x="362" y="44069"/>
                      <a:pt x="486" y="44135"/>
                    </a:cubicBezTo>
                    <a:cubicBezTo>
                      <a:pt x="565" y="44178"/>
                      <a:pt x="649" y="44198"/>
                      <a:pt x="730" y="44198"/>
                    </a:cubicBezTo>
                    <a:cubicBezTo>
                      <a:pt x="968" y="44198"/>
                      <a:pt x="1189" y="44029"/>
                      <a:pt x="1257" y="43783"/>
                    </a:cubicBezTo>
                    <a:cubicBezTo>
                      <a:pt x="1305" y="43615"/>
                      <a:pt x="1296" y="43426"/>
                      <a:pt x="1302" y="43250"/>
                    </a:cubicBezTo>
                    <a:cubicBezTo>
                      <a:pt x="1304" y="43030"/>
                      <a:pt x="1308" y="42807"/>
                      <a:pt x="1312" y="42586"/>
                    </a:cubicBezTo>
                    <a:cubicBezTo>
                      <a:pt x="1316" y="42150"/>
                      <a:pt x="1328" y="41716"/>
                      <a:pt x="1345" y="41280"/>
                    </a:cubicBezTo>
                    <a:cubicBezTo>
                      <a:pt x="1355" y="41085"/>
                      <a:pt x="1352" y="40888"/>
                      <a:pt x="1355" y="40689"/>
                    </a:cubicBezTo>
                    <a:cubicBezTo>
                      <a:pt x="1355" y="40472"/>
                      <a:pt x="1367" y="40255"/>
                      <a:pt x="1377" y="40038"/>
                    </a:cubicBezTo>
                    <a:cubicBezTo>
                      <a:pt x="1401" y="39591"/>
                      <a:pt x="1401" y="39142"/>
                      <a:pt x="1426" y="38695"/>
                    </a:cubicBezTo>
                    <a:cubicBezTo>
                      <a:pt x="1447" y="38303"/>
                      <a:pt x="1466" y="37902"/>
                      <a:pt x="1473" y="37510"/>
                    </a:cubicBezTo>
                    <a:cubicBezTo>
                      <a:pt x="1478" y="37055"/>
                      <a:pt x="1495" y="36602"/>
                      <a:pt x="1503" y="36147"/>
                    </a:cubicBezTo>
                    <a:cubicBezTo>
                      <a:pt x="1511" y="35693"/>
                      <a:pt x="1532" y="35234"/>
                      <a:pt x="1539" y="34779"/>
                    </a:cubicBezTo>
                    <a:cubicBezTo>
                      <a:pt x="1546" y="34320"/>
                      <a:pt x="1580" y="33856"/>
                      <a:pt x="1613" y="33402"/>
                    </a:cubicBezTo>
                    <a:lnTo>
                      <a:pt x="1712" y="31959"/>
                    </a:lnTo>
                    <a:cubicBezTo>
                      <a:pt x="1741" y="31503"/>
                      <a:pt x="1759" y="31049"/>
                      <a:pt x="1789" y="30594"/>
                    </a:cubicBezTo>
                    <a:cubicBezTo>
                      <a:pt x="1844" y="29699"/>
                      <a:pt x="1887" y="28806"/>
                      <a:pt x="1943" y="27910"/>
                    </a:cubicBezTo>
                    <a:cubicBezTo>
                      <a:pt x="1994" y="27029"/>
                      <a:pt x="2074" y="26148"/>
                      <a:pt x="2130" y="25263"/>
                    </a:cubicBezTo>
                    <a:cubicBezTo>
                      <a:pt x="2189" y="24368"/>
                      <a:pt x="2228" y="23468"/>
                      <a:pt x="2285" y="22569"/>
                    </a:cubicBezTo>
                    <a:cubicBezTo>
                      <a:pt x="2350" y="21581"/>
                      <a:pt x="2409" y="20594"/>
                      <a:pt x="2486" y="19609"/>
                    </a:cubicBezTo>
                    <a:lnTo>
                      <a:pt x="2486" y="19609"/>
                    </a:lnTo>
                    <a:cubicBezTo>
                      <a:pt x="2479" y="19672"/>
                      <a:pt x="2475" y="19735"/>
                      <a:pt x="2468" y="19800"/>
                    </a:cubicBezTo>
                    <a:cubicBezTo>
                      <a:pt x="2494" y="19524"/>
                      <a:pt x="2516" y="19254"/>
                      <a:pt x="2541" y="18982"/>
                    </a:cubicBezTo>
                    <a:lnTo>
                      <a:pt x="2541" y="18982"/>
                    </a:lnTo>
                    <a:cubicBezTo>
                      <a:pt x="2538" y="19045"/>
                      <a:pt x="2530" y="19106"/>
                      <a:pt x="2526" y="19169"/>
                    </a:cubicBezTo>
                    <a:lnTo>
                      <a:pt x="2556" y="18827"/>
                    </a:lnTo>
                    <a:lnTo>
                      <a:pt x="2556" y="18827"/>
                    </a:lnTo>
                    <a:cubicBezTo>
                      <a:pt x="2555" y="18835"/>
                      <a:pt x="2554" y="18842"/>
                      <a:pt x="2553" y="18850"/>
                    </a:cubicBezTo>
                    <a:cubicBezTo>
                      <a:pt x="2554" y="18839"/>
                      <a:pt x="2555" y="18828"/>
                      <a:pt x="2557" y="18817"/>
                    </a:cubicBezTo>
                    <a:lnTo>
                      <a:pt x="2557" y="18817"/>
                    </a:lnTo>
                    <a:lnTo>
                      <a:pt x="2556" y="18827"/>
                    </a:lnTo>
                    <a:lnTo>
                      <a:pt x="2556" y="18827"/>
                    </a:lnTo>
                    <a:cubicBezTo>
                      <a:pt x="2557" y="18818"/>
                      <a:pt x="2558" y="18809"/>
                      <a:pt x="2558" y="18800"/>
                    </a:cubicBezTo>
                    <a:lnTo>
                      <a:pt x="2558" y="18800"/>
                    </a:lnTo>
                    <a:cubicBezTo>
                      <a:pt x="2558" y="18806"/>
                      <a:pt x="2557" y="18811"/>
                      <a:pt x="2557" y="18817"/>
                    </a:cubicBezTo>
                    <a:lnTo>
                      <a:pt x="2557" y="18817"/>
                    </a:lnTo>
                    <a:lnTo>
                      <a:pt x="2560" y="18771"/>
                    </a:lnTo>
                    <a:lnTo>
                      <a:pt x="2560" y="18771"/>
                    </a:lnTo>
                    <a:cubicBezTo>
                      <a:pt x="2560" y="18781"/>
                      <a:pt x="2559" y="18791"/>
                      <a:pt x="2558" y="18800"/>
                    </a:cubicBezTo>
                    <a:lnTo>
                      <a:pt x="2558" y="18800"/>
                    </a:lnTo>
                    <a:cubicBezTo>
                      <a:pt x="2560" y="18785"/>
                      <a:pt x="2562" y="18770"/>
                      <a:pt x="2563" y="18754"/>
                    </a:cubicBezTo>
                    <a:lnTo>
                      <a:pt x="2563" y="18754"/>
                    </a:lnTo>
                    <a:cubicBezTo>
                      <a:pt x="2562" y="18760"/>
                      <a:pt x="2562" y="18765"/>
                      <a:pt x="2560" y="18770"/>
                    </a:cubicBezTo>
                    <a:cubicBezTo>
                      <a:pt x="2562" y="18763"/>
                      <a:pt x="2562" y="18756"/>
                      <a:pt x="2563" y="18749"/>
                    </a:cubicBezTo>
                    <a:lnTo>
                      <a:pt x="2563" y="18749"/>
                    </a:lnTo>
                    <a:cubicBezTo>
                      <a:pt x="2563" y="18750"/>
                      <a:pt x="2563" y="18752"/>
                      <a:pt x="2563" y="18753"/>
                    </a:cubicBezTo>
                    <a:lnTo>
                      <a:pt x="2563" y="18754"/>
                    </a:lnTo>
                    <a:cubicBezTo>
                      <a:pt x="2563" y="18749"/>
                      <a:pt x="2564" y="18745"/>
                      <a:pt x="2564" y="18740"/>
                    </a:cubicBezTo>
                    <a:lnTo>
                      <a:pt x="2564" y="18740"/>
                    </a:lnTo>
                    <a:cubicBezTo>
                      <a:pt x="2564" y="18740"/>
                      <a:pt x="2564" y="18740"/>
                      <a:pt x="2564" y="18741"/>
                    </a:cubicBezTo>
                    <a:lnTo>
                      <a:pt x="2564" y="18741"/>
                    </a:lnTo>
                    <a:cubicBezTo>
                      <a:pt x="2564" y="18740"/>
                      <a:pt x="2564" y="18740"/>
                      <a:pt x="2564" y="18739"/>
                    </a:cubicBezTo>
                    <a:lnTo>
                      <a:pt x="2564" y="18739"/>
                    </a:lnTo>
                    <a:cubicBezTo>
                      <a:pt x="2564" y="18740"/>
                      <a:pt x="2564" y="18740"/>
                      <a:pt x="2564" y="18740"/>
                    </a:cubicBezTo>
                    <a:lnTo>
                      <a:pt x="2564" y="18740"/>
                    </a:lnTo>
                    <a:cubicBezTo>
                      <a:pt x="2565" y="18737"/>
                      <a:pt x="2565" y="18734"/>
                      <a:pt x="2566" y="18731"/>
                    </a:cubicBezTo>
                    <a:lnTo>
                      <a:pt x="2566" y="18731"/>
                    </a:lnTo>
                    <a:cubicBezTo>
                      <a:pt x="2565" y="18734"/>
                      <a:pt x="2565" y="18737"/>
                      <a:pt x="2564" y="18739"/>
                    </a:cubicBezTo>
                    <a:lnTo>
                      <a:pt x="2564" y="18739"/>
                    </a:lnTo>
                    <a:cubicBezTo>
                      <a:pt x="2566" y="18713"/>
                      <a:pt x="2569" y="18688"/>
                      <a:pt x="2571" y="18662"/>
                    </a:cubicBezTo>
                    <a:lnTo>
                      <a:pt x="2571" y="18662"/>
                    </a:lnTo>
                    <a:cubicBezTo>
                      <a:pt x="2570" y="18685"/>
                      <a:pt x="2567" y="18709"/>
                      <a:pt x="2566" y="18732"/>
                    </a:cubicBezTo>
                    <a:cubicBezTo>
                      <a:pt x="2626" y="18187"/>
                      <a:pt x="2698" y="17646"/>
                      <a:pt x="2733" y="17102"/>
                    </a:cubicBezTo>
                    <a:cubicBezTo>
                      <a:pt x="2770" y="16525"/>
                      <a:pt x="2810" y="15950"/>
                      <a:pt x="2847" y="15372"/>
                    </a:cubicBezTo>
                    <a:cubicBezTo>
                      <a:pt x="2879" y="14804"/>
                      <a:pt x="2938" y="14235"/>
                      <a:pt x="2975" y="13666"/>
                    </a:cubicBezTo>
                    <a:cubicBezTo>
                      <a:pt x="3013" y="13157"/>
                      <a:pt x="3058" y="12646"/>
                      <a:pt x="3106" y="12137"/>
                    </a:cubicBezTo>
                    <a:lnTo>
                      <a:pt x="3106" y="12137"/>
                    </a:lnTo>
                    <a:cubicBezTo>
                      <a:pt x="3106" y="12139"/>
                      <a:pt x="3106" y="12141"/>
                      <a:pt x="3105" y="12144"/>
                    </a:cubicBezTo>
                    <a:lnTo>
                      <a:pt x="3105" y="12144"/>
                    </a:lnTo>
                    <a:cubicBezTo>
                      <a:pt x="3128" y="11895"/>
                      <a:pt x="3155" y="11650"/>
                      <a:pt x="3167" y="11401"/>
                    </a:cubicBezTo>
                    <a:cubicBezTo>
                      <a:pt x="3176" y="11167"/>
                      <a:pt x="3184" y="10932"/>
                      <a:pt x="3192" y="10692"/>
                    </a:cubicBezTo>
                    <a:cubicBezTo>
                      <a:pt x="3210" y="10244"/>
                      <a:pt x="3221" y="9801"/>
                      <a:pt x="3244" y="9353"/>
                    </a:cubicBezTo>
                    <a:cubicBezTo>
                      <a:pt x="3287" y="8437"/>
                      <a:pt x="3330" y="7529"/>
                      <a:pt x="3404" y="6618"/>
                    </a:cubicBezTo>
                    <a:cubicBezTo>
                      <a:pt x="3441" y="6163"/>
                      <a:pt x="3468" y="5708"/>
                      <a:pt x="3507" y="5253"/>
                    </a:cubicBezTo>
                    <a:cubicBezTo>
                      <a:pt x="3551" y="4764"/>
                      <a:pt x="3581" y="4276"/>
                      <a:pt x="3618" y="3788"/>
                    </a:cubicBezTo>
                    <a:cubicBezTo>
                      <a:pt x="3687" y="2863"/>
                      <a:pt x="3732" y="1935"/>
                      <a:pt x="3815" y="1010"/>
                    </a:cubicBezTo>
                    <a:cubicBezTo>
                      <a:pt x="3818" y="987"/>
                      <a:pt x="3821" y="965"/>
                      <a:pt x="3822" y="942"/>
                    </a:cubicBezTo>
                    <a:cubicBezTo>
                      <a:pt x="3848" y="730"/>
                      <a:pt x="3876" y="521"/>
                      <a:pt x="3912" y="313"/>
                    </a:cubicBezTo>
                    <a:cubicBezTo>
                      <a:pt x="3937" y="177"/>
                      <a:pt x="3864" y="41"/>
                      <a:pt x="3720" y="8"/>
                    </a:cubicBezTo>
                    <a:cubicBezTo>
                      <a:pt x="3702" y="2"/>
                      <a:pt x="3682" y="0"/>
                      <a:pt x="3662"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1708;p43">
                <a:extLst>
                  <a:ext uri="{FF2B5EF4-FFF2-40B4-BE49-F238E27FC236}">
                    <a16:creationId xmlns:a16="http://schemas.microsoft.com/office/drawing/2014/main" xmlns="" id="{EA7888D9-C0AA-435C-8C78-DDDDE18C7E1E}"/>
                  </a:ext>
                </a:extLst>
              </p:cNvPr>
              <p:cNvSpPr/>
              <p:nvPr/>
            </p:nvSpPr>
            <p:spPr>
              <a:xfrm>
                <a:off x="2955675" y="366525"/>
                <a:ext cx="112750" cy="1111950"/>
              </a:xfrm>
              <a:custGeom>
                <a:avLst/>
                <a:gdLst/>
                <a:ahLst/>
                <a:cxnLst/>
                <a:rect l="l" t="t" r="r" b="b"/>
                <a:pathLst>
                  <a:path w="4510" h="44478" extrusionOk="0">
                    <a:moveTo>
                      <a:pt x="2095" y="31565"/>
                    </a:moveTo>
                    <a:cubicBezTo>
                      <a:pt x="2091" y="31599"/>
                      <a:pt x="2088" y="31635"/>
                      <a:pt x="2085" y="31669"/>
                    </a:cubicBezTo>
                    <a:cubicBezTo>
                      <a:pt x="2084" y="31678"/>
                      <a:pt x="2083" y="31688"/>
                      <a:pt x="2082" y="31697"/>
                    </a:cubicBezTo>
                    <a:lnTo>
                      <a:pt x="2082" y="31697"/>
                    </a:lnTo>
                    <a:cubicBezTo>
                      <a:pt x="2086" y="31653"/>
                      <a:pt x="2091" y="31610"/>
                      <a:pt x="2095" y="31565"/>
                    </a:cubicBezTo>
                    <a:close/>
                    <a:moveTo>
                      <a:pt x="2082" y="31697"/>
                    </a:moveTo>
                    <a:lnTo>
                      <a:pt x="2082" y="31697"/>
                    </a:lnTo>
                    <a:cubicBezTo>
                      <a:pt x="2078" y="31733"/>
                      <a:pt x="2075" y="31768"/>
                      <a:pt x="2071" y="31805"/>
                    </a:cubicBezTo>
                    <a:cubicBezTo>
                      <a:pt x="2076" y="31769"/>
                      <a:pt x="2079" y="31732"/>
                      <a:pt x="2082" y="31697"/>
                    </a:cubicBezTo>
                    <a:close/>
                    <a:moveTo>
                      <a:pt x="1794" y="34886"/>
                    </a:moveTo>
                    <a:cubicBezTo>
                      <a:pt x="1791" y="34927"/>
                      <a:pt x="1787" y="34968"/>
                      <a:pt x="1784" y="35008"/>
                    </a:cubicBezTo>
                    <a:lnTo>
                      <a:pt x="1784" y="35008"/>
                    </a:lnTo>
                    <a:cubicBezTo>
                      <a:pt x="1788" y="34968"/>
                      <a:pt x="1791" y="34927"/>
                      <a:pt x="1794" y="34886"/>
                    </a:cubicBezTo>
                    <a:close/>
                    <a:moveTo>
                      <a:pt x="1797" y="43663"/>
                    </a:moveTo>
                    <a:lnTo>
                      <a:pt x="1797" y="43663"/>
                    </a:lnTo>
                    <a:cubicBezTo>
                      <a:pt x="1798" y="43671"/>
                      <a:pt x="1800" y="43680"/>
                      <a:pt x="1801" y="43689"/>
                    </a:cubicBezTo>
                    <a:cubicBezTo>
                      <a:pt x="1800" y="43680"/>
                      <a:pt x="1797" y="43671"/>
                      <a:pt x="1797" y="43663"/>
                    </a:cubicBezTo>
                    <a:close/>
                    <a:moveTo>
                      <a:pt x="3981" y="0"/>
                    </a:moveTo>
                    <a:cubicBezTo>
                      <a:pt x="3753" y="0"/>
                      <a:pt x="3523" y="154"/>
                      <a:pt x="3481" y="390"/>
                    </a:cubicBezTo>
                    <a:lnTo>
                      <a:pt x="3482" y="390"/>
                    </a:lnTo>
                    <a:cubicBezTo>
                      <a:pt x="3401" y="863"/>
                      <a:pt x="3364" y="1338"/>
                      <a:pt x="3320" y="1817"/>
                    </a:cubicBezTo>
                    <a:cubicBezTo>
                      <a:pt x="3324" y="1770"/>
                      <a:pt x="3328" y="1726"/>
                      <a:pt x="3332" y="1681"/>
                    </a:cubicBezTo>
                    <a:lnTo>
                      <a:pt x="3332" y="1681"/>
                    </a:lnTo>
                    <a:cubicBezTo>
                      <a:pt x="3239" y="2559"/>
                      <a:pt x="3116" y="3432"/>
                      <a:pt x="2987" y="4310"/>
                    </a:cubicBezTo>
                    <a:cubicBezTo>
                      <a:pt x="2857" y="5206"/>
                      <a:pt x="2670" y="6091"/>
                      <a:pt x="2512" y="6978"/>
                    </a:cubicBezTo>
                    <a:cubicBezTo>
                      <a:pt x="2347" y="7882"/>
                      <a:pt x="2201" y="8793"/>
                      <a:pt x="2086" y="9699"/>
                    </a:cubicBezTo>
                    <a:cubicBezTo>
                      <a:pt x="1977" y="10584"/>
                      <a:pt x="1885" y="11473"/>
                      <a:pt x="1767" y="12353"/>
                    </a:cubicBezTo>
                    <a:cubicBezTo>
                      <a:pt x="1647" y="13248"/>
                      <a:pt x="1529" y="14145"/>
                      <a:pt x="1437" y="15044"/>
                    </a:cubicBezTo>
                    <a:cubicBezTo>
                      <a:pt x="1338" y="15964"/>
                      <a:pt x="1267" y="16893"/>
                      <a:pt x="1202" y="17820"/>
                    </a:cubicBezTo>
                    <a:cubicBezTo>
                      <a:pt x="1070" y="19665"/>
                      <a:pt x="1005" y="21515"/>
                      <a:pt x="879" y="23362"/>
                    </a:cubicBezTo>
                    <a:cubicBezTo>
                      <a:pt x="820" y="24254"/>
                      <a:pt x="735" y="25147"/>
                      <a:pt x="677" y="26038"/>
                    </a:cubicBezTo>
                    <a:cubicBezTo>
                      <a:pt x="615" y="26959"/>
                      <a:pt x="552" y="27881"/>
                      <a:pt x="498" y="28806"/>
                    </a:cubicBezTo>
                    <a:cubicBezTo>
                      <a:pt x="394" y="30615"/>
                      <a:pt x="291" y="32426"/>
                      <a:pt x="151" y="34235"/>
                    </a:cubicBezTo>
                    <a:cubicBezTo>
                      <a:pt x="122" y="34627"/>
                      <a:pt x="82" y="35018"/>
                      <a:pt x="66" y="35409"/>
                    </a:cubicBezTo>
                    <a:cubicBezTo>
                      <a:pt x="57" y="35814"/>
                      <a:pt x="37" y="36214"/>
                      <a:pt x="27" y="36618"/>
                    </a:cubicBezTo>
                    <a:cubicBezTo>
                      <a:pt x="1" y="37418"/>
                      <a:pt x="13" y="38222"/>
                      <a:pt x="23" y="39022"/>
                    </a:cubicBezTo>
                    <a:cubicBezTo>
                      <a:pt x="27" y="39381"/>
                      <a:pt x="45" y="39738"/>
                      <a:pt x="63" y="40098"/>
                    </a:cubicBezTo>
                    <a:cubicBezTo>
                      <a:pt x="86" y="40487"/>
                      <a:pt x="104" y="40880"/>
                      <a:pt x="145" y="41265"/>
                    </a:cubicBezTo>
                    <a:cubicBezTo>
                      <a:pt x="196" y="41761"/>
                      <a:pt x="287" y="42250"/>
                      <a:pt x="390" y="42733"/>
                    </a:cubicBezTo>
                    <a:cubicBezTo>
                      <a:pt x="500" y="43233"/>
                      <a:pt x="551" y="43765"/>
                      <a:pt x="797" y="44220"/>
                    </a:cubicBezTo>
                    <a:cubicBezTo>
                      <a:pt x="890" y="44386"/>
                      <a:pt x="1087" y="44478"/>
                      <a:pt x="1277" y="44478"/>
                    </a:cubicBezTo>
                    <a:cubicBezTo>
                      <a:pt x="1334" y="44478"/>
                      <a:pt x="1390" y="44469"/>
                      <a:pt x="1443" y="44452"/>
                    </a:cubicBezTo>
                    <a:cubicBezTo>
                      <a:pt x="1583" y="44408"/>
                      <a:pt x="1700" y="44310"/>
                      <a:pt x="1769" y="44180"/>
                    </a:cubicBezTo>
                    <a:cubicBezTo>
                      <a:pt x="1837" y="44051"/>
                      <a:pt x="1840" y="43935"/>
                      <a:pt x="1819" y="43801"/>
                    </a:cubicBezTo>
                    <a:cubicBezTo>
                      <a:pt x="1776" y="43391"/>
                      <a:pt x="1751" y="42976"/>
                      <a:pt x="1692" y="42561"/>
                    </a:cubicBezTo>
                    <a:cubicBezTo>
                      <a:pt x="1634" y="42154"/>
                      <a:pt x="1590" y="41744"/>
                      <a:pt x="1564" y="41332"/>
                    </a:cubicBezTo>
                    <a:cubicBezTo>
                      <a:pt x="1546" y="40983"/>
                      <a:pt x="1556" y="40630"/>
                      <a:pt x="1556" y="40282"/>
                    </a:cubicBezTo>
                    <a:cubicBezTo>
                      <a:pt x="1556" y="39929"/>
                      <a:pt x="1556" y="39576"/>
                      <a:pt x="1564" y="39225"/>
                    </a:cubicBezTo>
                    <a:cubicBezTo>
                      <a:pt x="1572" y="38891"/>
                      <a:pt x="1597" y="38557"/>
                      <a:pt x="1611" y="38223"/>
                    </a:cubicBezTo>
                    <a:cubicBezTo>
                      <a:pt x="1631" y="37814"/>
                      <a:pt x="1634" y="37408"/>
                      <a:pt x="1660" y="37000"/>
                    </a:cubicBezTo>
                    <a:cubicBezTo>
                      <a:pt x="1705" y="36336"/>
                      <a:pt x="1730" y="35672"/>
                      <a:pt x="1784" y="35008"/>
                    </a:cubicBezTo>
                    <a:lnTo>
                      <a:pt x="1784" y="35008"/>
                    </a:lnTo>
                    <a:cubicBezTo>
                      <a:pt x="1781" y="35043"/>
                      <a:pt x="1777" y="35078"/>
                      <a:pt x="1773" y="35113"/>
                    </a:cubicBezTo>
                    <a:cubicBezTo>
                      <a:pt x="1800" y="34826"/>
                      <a:pt x="1827" y="34538"/>
                      <a:pt x="1853" y="34252"/>
                    </a:cubicBezTo>
                    <a:lnTo>
                      <a:pt x="1853" y="34252"/>
                    </a:lnTo>
                    <a:cubicBezTo>
                      <a:pt x="1851" y="34286"/>
                      <a:pt x="1848" y="34318"/>
                      <a:pt x="1847" y="34352"/>
                    </a:cubicBezTo>
                    <a:cubicBezTo>
                      <a:pt x="1932" y="33495"/>
                      <a:pt x="2001" y="32633"/>
                      <a:pt x="2073" y="31773"/>
                    </a:cubicBezTo>
                    <a:cubicBezTo>
                      <a:pt x="2077" y="31738"/>
                      <a:pt x="2079" y="31705"/>
                      <a:pt x="2083" y="31670"/>
                    </a:cubicBezTo>
                    <a:cubicBezTo>
                      <a:pt x="2172" y="30691"/>
                      <a:pt x="2235" y="29712"/>
                      <a:pt x="2291" y="28733"/>
                    </a:cubicBezTo>
                    <a:cubicBezTo>
                      <a:pt x="2342" y="27812"/>
                      <a:pt x="2415" y="26891"/>
                      <a:pt x="2482" y="25969"/>
                    </a:cubicBezTo>
                    <a:cubicBezTo>
                      <a:pt x="2545" y="25076"/>
                      <a:pt x="2624" y="24185"/>
                      <a:pt x="2691" y="23293"/>
                    </a:cubicBezTo>
                    <a:cubicBezTo>
                      <a:pt x="2762" y="22357"/>
                      <a:pt x="2809" y="21421"/>
                      <a:pt x="2852" y="20485"/>
                    </a:cubicBezTo>
                    <a:cubicBezTo>
                      <a:pt x="2960" y="18239"/>
                      <a:pt x="3090" y="15996"/>
                      <a:pt x="3287" y="13760"/>
                    </a:cubicBezTo>
                    <a:cubicBezTo>
                      <a:pt x="3346" y="13209"/>
                      <a:pt x="3413" y="12660"/>
                      <a:pt x="3458" y="12108"/>
                    </a:cubicBezTo>
                    <a:cubicBezTo>
                      <a:pt x="3499" y="11634"/>
                      <a:pt x="3532" y="11156"/>
                      <a:pt x="3564" y="10683"/>
                    </a:cubicBezTo>
                    <a:cubicBezTo>
                      <a:pt x="3632" y="9677"/>
                      <a:pt x="3719" y="8673"/>
                      <a:pt x="3807" y="7669"/>
                    </a:cubicBezTo>
                    <a:cubicBezTo>
                      <a:pt x="3832" y="7425"/>
                      <a:pt x="3860" y="7184"/>
                      <a:pt x="3889" y="6943"/>
                    </a:cubicBezTo>
                    <a:cubicBezTo>
                      <a:pt x="3928" y="6627"/>
                      <a:pt x="3980" y="6318"/>
                      <a:pt x="4009" y="6003"/>
                    </a:cubicBezTo>
                    <a:cubicBezTo>
                      <a:pt x="4068" y="5423"/>
                      <a:pt x="4124" y="4840"/>
                      <a:pt x="4157" y="4255"/>
                    </a:cubicBezTo>
                    <a:cubicBezTo>
                      <a:pt x="4185" y="3705"/>
                      <a:pt x="4222" y="3157"/>
                      <a:pt x="4266" y="2607"/>
                    </a:cubicBezTo>
                    <a:cubicBezTo>
                      <a:pt x="4309" y="2075"/>
                      <a:pt x="4343" y="1538"/>
                      <a:pt x="4391" y="1007"/>
                    </a:cubicBezTo>
                    <a:lnTo>
                      <a:pt x="4391" y="1007"/>
                    </a:lnTo>
                    <a:cubicBezTo>
                      <a:pt x="4388" y="1054"/>
                      <a:pt x="4384" y="1098"/>
                      <a:pt x="4380" y="1143"/>
                    </a:cubicBezTo>
                    <a:cubicBezTo>
                      <a:pt x="4402" y="966"/>
                      <a:pt x="4428" y="790"/>
                      <a:pt x="4461" y="617"/>
                    </a:cubicBezTo>
                    <a:cubicBezTo>
                      <a:pt x="4509" y="345"/>
                      <a:pt x="4362" y="77"/>
                      <a:pt x="4087" y="11"/>
                    </a:cubicBezTo>
                    <a:cubicBezTo>
                      <a:pt x="4052" y="4"/>
                      <a:pt x="4017" y="0"/>
                      <a:pt x="3981"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1709;p43">
                <a:extLst>
                  <a:ext uri="{FF2B5EF4-FFF2-40B4-BE49-F238E27FC236}">
                    <a16:creationId xmlns:a16="http://schemas.microsoft.com/office/drawing/2014/main" xmlns="" id="{0447C844-A2B6-4689-B981-5A561535D2CC}"/>
                  </a:ext>
                </a:extLst>
              </p:cNvPr>
              <p:cNvSpPr/>
              <p:nvPr/>
            </p:nvSpPr>
            <p:spPr>
              <a:xfrm>
                <a:off x="2826950" y="345600"/>
                <a:ext cx="62600" cy="849825"/>
              </a:xfrm>
              <a:custGeom>
                <a:avLst/>
                <a:gdLst/>
                <a:ahLst/>
                <a:cxnLst/>
                <a:rect l="l" t="t" r="r" b="b"/>
                <a:pathLst>
                  <a:path w="2504" h="33993" extrusionOk="0">
                    <a:moveTo>
                      <a:pt x="411" y="1"/>
                    </a:moveTo>
                    <a:cubicBezTo>
                      <a:pt x="210" y="11"/>
                      <a:pt x="48" y="184"/>
                      <a:pt x="55" y="385"/>
                    </a:cubicBezTo>
                    <a:cubicBezTo>
                      <a:pt x="98" y="1361"/>
                      <a:pt x="125" y="2338"/>
                      <a:pt x="139" y="3311"/>
                    </a:cubicBezTo>
                    <a:cubicBezTo>
                      <a:pt x="147" y="3799"/>
                      <a:pt x="155" y="4291"/>
                      <a:pt x="143" y="4780"/>
                    </a:cubicBezTo>
                    <a:cubicBezTo>
                      <a:pt x="129" y="5286"/>
                      <a:pt x="110" y="5793"/>
                      <a:pt x="102" y="6303"/>
                    </a:cubicBezTo>
                    <a:cubicBezTo>
                      <a:pt x="84" y="7264"/>
                      <a:pt x="78" y="8226"/>
                      <a:pt x="78" y="9184"/>
                    </a:cubicBezTo>
                    <a:cubicBezTo>
                      <a:pt x="78" y="9680"/>
                      <a:pt x="74" y="10175"/>
                      <a:pt x="74" y="10668"/>
                    </a:cubicBezTo>
                    <a:cubicBezTo>
                      <a:pt x="74" y="11101"/>
                      <a:pt x="48" y="11535"/>
                      <a:pt x="40" y="11966"/>
                    </a:cubicBezTo>
                    <a:cubicBezTo>
                      <a:pt x="0" y="13861"/>
                      <a:pt x="58" y="15762"/>
                      <a:pt x="106" y="17656"/>
                    </a:cubicBezTo>
                    <a:cubicBezTo>
                      <a:pt x="155" y="19569"/>
                      <a:pt x="217" y="21480"/>
                      <a:pt x="297" y="23391"/>
                    </a:cubicBezTo>
                    <a:cubicBezTo>
                      <a:pt x="316" y="23824"/>
                      <a:pt x="356" y="24254"/>
                      <a:pt x="393" y="24683"/>
                    </a:cubicBezTo>
                    <a:cubicBezTo>
                      <a:pt x="429" y="25120"/>
                      <a:pt x="458" y="25560"/>
                      <a:pt x="484" y="25997"/>
                    </a:cubicBezTo>
                    <a:cubicBezTo>
                      <a:pt x="509" y="26445"/>
                      <a:pt x="533" y="26894"/>
                      <a:pt x="557" y="27342"/>
                    </a:cubicBezTo>
                    <a:cubicBezTo>
                      <a:pt x="580" y="27792"/>
                      <a:pt x="594" y="28250"/>
                      <a:pt x="638" y="28703"/>
                    </a:cubicBezTo>
                    <a:cubicBezTo>
                      <a:pt x="675" y="29092"/>
                      <a:pt x="730" y="29477"/>
                      <a:pt x="770" y="29866"/>
                    </a:cubicBezTo>
                    <a:cubicBezTo>
                      <a:pt x="803" y="30201"/>
                      <a:pt x="833" y="30534"/>
                      <a:pt x="862" y="30873"/>
                    </a:cubicBezTo>
                    <a:cubicBezTo>
                      <a:pt x="896" y="31306"/>
                      <a:pt x="936" y="31738"/>
                      <a:pt x="998" y="32171"/>
                    </a:cubicBezTo>
                    <a:cubicBezTo>
                      <a:pt x="1028" y="32374"/>
                      <a:pt x="1050" y="32575"/>
                      <a:pt x="1068" y="32781"/>
                    </a:cubicBezTo>
                    <a:cubicBezTo>
                      <a:pt x="1095" y="33043"/>
                      <a:pt x="1116" y="33303"/>
                      <a:pt x="1211" y="33548"/>
                    </a:cubicBezTo>
                    <a:cubicBezTo>
                      <a:pt x="1314" y="33805"/>
                      <a:pt x="1531" y="33993"/>
                      <a:pt x="1816" y="33993"/>
                    </a:cubicBezTo>
                    <a:cubicBezTo>
                      <a:pt x="1827" y="33993"/>
                      <a:pt x="1839" y="33993"/>
                      <a:pt x="1850" y="33992"/>
                    </a:cubicBezTo>
                    <a:cubicBezTo>
                      <a:pt x="2117" y="33985"/>
                      <a:pt x="2408" y="33780"/>
                      <a:pt x="2448" y="33497"/>
                    </a:cubicBezTo>
                    <a:cubicBezTo>
                      <a:pt x="2470" y="33357"/>
                      <a:pt x="2504" y="33214"/>
                      <a:pt x="2504" y="33070"/>
                    </a:cubicBezTo>
                    <a:cubicBezTo>
                      <a:pt x="2504" y="32953"/>
                      <a:pt x="2500" y="32839"/>
                      <a:pt x="2492" y="32725"/>
                    </a:cubicBezTo>
                    <a:cubicBezTo>
                      <a:pt x="2486" y="32502"/>
                      <a:pt x="2474" y="32278"/>
                      <a:pt x="2459" y="32057"/>
                    </a:cubicBezTo>
                    <a:cubicBezTo>
                      <a:pt x="2427" y="31598"/>
                      <a:pt x="2427" y="31141"/>
                      <a:pt x="2419" y="30681"/>
                    </a:cubicBezTo>
                    <a:cubicBezTo>
                      <a:pt x="2415" y="30307"/>
                      <a:pt x="2408" y="29933"/>
                      <a:pt x="2393" y="29558"/>
                    </a:cubicBezTo>
                    <a:cubicBezTo>
                      <a:pt x="2372" y="29107"/>
                      <a:pt x="2327" y="28660"/>
                      <a:pt x="2316" y="28207"/>
                    </a:cubicBezTo>
                    <a:cubicBezTo>
                      <a:pt x="2293" y="27241"/>
                      <a:pt x="2265" y="26273"/>
                      <a:pt x="2214" y="25308"/>
                    </a:cubicBezTo>
                    <a:cubicBezTo>
                      <a:pt x="2185" y="24829"/>
                      <a:pt x="2144" y="24356"/>
                      <a:pt x="2108" y="23879"/>
                    </a:cubicBezTo>
                    <a:cubicBezTo>
                      <a:pt x="2071" y="23412"/>
                      <a:pt x="2067" y="22947"/>
                      <a:pt x="2044" y="22476"/>
                    </a:cubicBezTo>
                    <a:cubicBezTo>
                      <a:pt x="1968" y="20557"/>
                      <a:pt x="1879" y="18637"/>
                      <a:pt x="1765" y="16720"/>
                    </a:cubicBezTo>
                    <a:cubicBezTo>
                      <a:pt x="1714" y="15811"/>
                      <a:pt x="1655" y="14899"/>
                      <a:pt x="1604" y="13990"/>
                    </a:cubicBezTo>
                    <a:cubicBezTo>
                      <a:pt x="1574" y="13509"/>
                      <a:pt x="1546" y="13027"/>
                      <a:pt x="1526" y="12548"/>
                    </a:cubicBezTo>
                    <a:cubicBezTo>
                      <a:pt x="1505" y="12073"/>
                      <a:pt x="1501" y="11604"/>
                      <a:pt x="1483" y="11131"/>
                    </a:cubicBezTo>
                    <a:cubicBezTo>
                      <a:pt x="1469" y="10704"/>
                      <a:pt x="1424" y="10278"/>
                      <a:pt x="1387" y="9856"/>
                    </a:cubicBezTo>
                    <a:cubicBezTo>
                      <a:pt x="1355" y="9409"/>
                      <a:pt x="1318" y="8961"/>
                      <a:pt x="1280" y="8513"/>
                    </a:cubicBezTo>
                    <a:cubicBezTo>
                      <a:pt x="1208" y="7632"/>
                      <a:pt x="1131" y="6751"/>
                      <a:pt x="1097" y="5870"/>
                    </a:cubicBezTo>
                    <a:cubicBezTo>
                      <a:pt x="1079" y="5411"/>
                      <a:pt x="1071" y="4952"/>
                      <a:pt x="1042" y="4492"/>
                    </a:cubicBezTo>
                    <a:cubicBezTo>
                      <a:pt x="1014" y="4019"/>
                      <a:pt x="977" y="3543"/>
                      <a:pt x="947" y="3066"/>
                    </a:cubicBezTo>
                    <a:cubicBezTo>
                      <a:pt x="884" y="2163"/>
                      <a:pt x="837" y="1259"/>
                      <a:pt x="797" y="356"/>
                    </a:cubicBezTo>
                    <a:cubicBezTo>
                      <a:pt x="785" y="157"/>
                      <a:pt x="623" y="2"/>
                      <a:pt x="424"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1710;p43">
                <a:extLst>
                  <a:ext uri="{FF2B5EF4-FFF2-40B4-BE49-F238E27FC236}">
                    <a16:creationId xmlns:a16="http://schemas.microsoft.com/office/drawing/2014/main" xmlns="" id="{872D77DD-917E-4F01-86BA-7F0B44FCFC6E}"/>
                  </a:ext>
                </a:extLst>
              </p:cNvPr>
              <p:cNvSpPr/>
              <p:nvPr/>
            </p:nvSpPr>
            <p:spPr>
              <a:xfrm>
                <a:off x="2677825" y="984325"/>
                <a:ext cx="78250" cy="244400"/>
              </a:xfrm>
              <a:custGeom>
                <a:avLst/>
                <a:gdLst/>
                <a:ahLst/>
                <a:cxnLst/>
                <a:rect l="l" t="t" r="r" b="b"/>
                <a:pathLst>
                  <a:path w="3130" h="9776" extrusionOk="0">
                    <a:moveTo>
                      <a:pt x="3067" y="8749"/>
                    </a:moveTo>
                    <a:cubicBezTo>
                      <a:pt x="3072" y="8772"/>
                      <a:pt x="3076" y="8795"/>
                      <a:pt x="3080" y="8817"/>
                    </a:cubicBezTo>
                    <a:cubicBezTo>
                      <a:pt x="3079" y="8814"/>
                      <a:pt x="3079" y="8813"/>
                      <a:pt x="3079" y="8810"/>
                    </a:cubicBezTo>
                    <a:cubicBezTo>
                      <a:pt x="3075" y="8789"/>
                      <a:pt x="3071" y="8770"/>
                      <a:pt x="3067" y="8749"/>
                    </a:cubicBezTo>
                    <a:close/>
                    <a:moveTo>
                      <a:pt x="340" y="1"/>
                    </a:moveTo>
                    <a:cubicBezTo>
                      <a:pt x="258" y="3"/>
                      <a:pt x="182" y="46"/>
                      <a:pt x="138" y="114"/>
                    </a:cubicBezTo>
                    <a:cubicBezTo>
                      <a:pt x="57" y="168"/>
                      <a:pt x="0" y="262"/>
                      <a:pt x="10" y="360"/>
                    </a:cubicBezTo>
                    <a:cubicBezTo>
                      <a:pt x="24" y="539"/>
                      <a:pt x="61" y="717"/>
                      <a:pt x="95" y="892"/>
                    </a:cubicBezTo>
                    <a:cubicBezTo>
                      <a:pt x="123" y="1057"/>
                      <a:pt x="164" y="1219"/>
                      <a:pt x="200" y="1381"/>
                    </a:cubicBezTo>
                    <a:cubicBezTo>
                      <a:pt x="288" y="1751"/>
                      <a:pt x="377" y="2122"/>
                      <a:pt x="475" y="2488"/>
                    </a:cubicBezTo>
                    <a:cubicBezTo>
                      <a:pt x="538" y="2716"/>
                      <a:pt x="599" y="2942"/>
                      <a:pt x="663" y="3171"/>
                    </a:cubicBezTo>
                    <a:cubicBezTo>
                      <a:pt x="666" y="3181"/>
                      <a:pt x="668" y="3193"/>
                      <a:pt x="670" y="3205"/>
                    </a:cubicBezTo>
                    <a:cubicBezTo>
                      <a:pt x="836" y="3913"/>
                      <a:pt x="983" y="4630"/>
                      <a:pt x="1159" y="5334"/>
                    </a:cubicBezTo>
                    <a:cubicBezTo>
                      <a:pt x="1342" y="6065"/>
                      <a:pt x="1522" y="6798"/>
                      <a:pt x="1717" y="7529"/>
                    </a:cubicBezTo>
                    <a:cubicBezTo>
                      <a:pt x="1804" y="7852"/>
                      <a:pt x="1882" y="8179"/>
                      <a:pt x="1969" y="8506"/>
                    </a:cubicBezTo>
                    <a:cubicBezTo>
                      <a:pt x="2006" y="8638"/>
                      <a:pt x="2042" y="8770"/>
                      <a:pt x="2084" y="8903"/>
                    </a:cubicBezTo>
                    <a:cubicBezTo>
                      <a:pt x="2110" y="8980"/>
                      <a:pt x="2131" y="9057"/>
                      <a:pt x="2160" y="9131"/>
                    </a:cubicBezTo>
                    <a:cubicBezTo>
                      <a:pt x="2161" y="9132"/>
                      <a:pt x="2163" y="9135"/>
                      <a:pt x="2164" y="9136"/>
                    </a:cubicBezTo>
                    <a:cubicBezTo>
                      <a:pt x="2177" y="9172"/>
                      <a:pt x="2190" y="9208"/>
                      <a:pt x="2204" y="9244"/>
                    </a:cubicBezTo>
                    <a:cubicBezTo>
                      <a:pt x="2215" y="9264"/>
                      <a:pt x="2227" y="9282"/>
                      <a:pt x="2238" y="9301"/>
                    </a:cubicBezTo>
                    <a:cubicBezTo>
                      <a:pt x="2254" y="9354"/>
                      <a:pt x="2269" y="9406"/>
                      <a:pt x="2286" y="9460"/>
                    </a:cubicBezTo>
                    <a:cubicBezTo>
                      <a:pt x="2292" y="9480"/>
                      <a:pt x="2300" y="9499"/>
                      <a:pt x="2309" y="9519"/>
                    </a:cubicBezTo>
                    <a:cubicBezTo>
                      <a:pt x="2309" y="9523"/>
                      <a:pt x="2310" y="9527"/>
                      <a:pt x="2312" y="9531"/>
                    </a:cubicBezTo>
                    <a:cubicBezTo>
                      <a:pt x="2361" y="9689"/>
                      <a:pt x="2507" y="9775"/>
                      <a:pt x="2654" y="9775"/>
                    </a:cubicBezTo>
                    <a:cubicBezTo>
                      <a:pt x="2749" y="9775"/>
                      <a:pt x="2844" y="9740"/>
                      <a:pt x="2914" y="9665"/>
                    </a:cubicBezTo>
                    <a:cubicBezTo>
                      <a:pt x="2981" y="9596"/>
                      <a:pt x="3016" y="9502"/>
                      <a:pt x="3014" y="9405"/>
                    </a:cubicBezTo>
                    <a:cubicBezTo>
                      <a:pt x="3008" y="9345"/>
                      <a:pt x="2995" y="9286"/>
                      <a:pt x="2976" y="9229"/>
                    </a:cubicBezTo>
                    <a:cubicBezTo>
                      <a:pt x="3079" y="9124"/>
                      <a:pt x="3130" y="8970"/>
                      <a:pt x="3083" y="8825"/>
                    </a:cubicBezTo>
                    <a:cubicBezTo>
                      <a:pt x="3057" y="8665"/>
                      <a:pt x="3028" y="8504"/>
                      <a:pt x="2986" y="8345"/>
                    </a:cubicBezTo>
                    <a:cubicBezTo>
                      <a:pt x="2950" y="8195"/>
                      <a:pt x="2909" y="8044"/>
                      <a:pt x="2865" y="7898"/>
                    </a:cubicBezTo>
                    <a:cubicBezTo>
                      <a:pt x="2735" y="7308"/>
                      <a:pt x="2576" y="6729"/>
                      <a:pt x="2421" y="6146"/>
                    </a:cubicBezTo>
                    <a:cubicBezTo>
                      <a:pt x="2249" y="5492"/>
                      <a:pt x="2066" y="4839"/>
                      <a:pt x="1867" y="4193"/>
                    </a:cubicBezTo>
                    <a:cubicBezTo>
                      <a:pt x="1666" y="3528"/>
                      <a:pt x="1467" y="2860"/>
                      <a:pt x="1246" y="2203"/>
                    </a:cubicBezTo>
                    <a:cubicBezTo>
                      <a:pt x="1134" y="1854"/>
                      <a:pt x="1019" y="1505"/>
                      <a:pt x="909" y="1156"/>
                    </a:cubicBezTo>
                    <a:cubicBezTo>
                      <a:pt x="858" y="993"/>
                      <a:pt x="803" y="829"/>
                      <a:pt x="751" y="665"/>
                    </a:cubicBezTo>
                    <a:cubicBezTo>
                      <a:pt x="732" y="610"/>
                      <a:pt x="714" y="559"/>
                      <a:pt x="700" y="504"/>
                    </a:cubicBezTo>
                    <a:cubicBezTo>
                      <a:pt x="667" y="397"/>
                      <a:pt x="637" y="283"/>
                      <a:pt x="597" y="180"/>
                    </a:cubicBezTo>
                    <a:cubicBezTo>
                      <a:pt x="553" y="73"/>
                      <a:pt x="466" y="1"/>
                      <a:pt x="348"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1711;p43">
                <a:extLst>
                  <a:ext uri="{FF2B5EF4-FFF2-40B4-BE49-F238E27FC236}">
                    <a16:creationId xmlns:a16="http://schemas.microsoft.com/office/drawing/2014/main" xmlns="" id="{C15854F7-E32E-4AAF-84A5-BC52247DC1D6}"/>
                  </a:ext>
                </a:extLst>
              </p:cNvPr>
              <p:cNvSpPr/>
              <p:nvPr/>
            </p:nvSpPr>
            <p:spPr>
              <a:xfrm>
                <a:off x="4185800" y="3603750"/>
                <a:ext cx="29575" cy="14200"/>
              </a:xfrm>
              <a:custGeom>
                <a:avLst/>
                <a:gdLst/>
                <a:ahLst/>
                <a:cxnLst/>
                <a:rect l="l" t="t" r="r" b="b"/>
                <a:pathLst>
                  <a:path w="1183" h="568" extrusionOk="0">
                    <a:moveTo>
                      <a:pt x="251" y="1"/>
                    </a:moveTo>
                    <a:cubicBezTo>
                      <a:pt x="130" y="3"/>
                      <a:pt x="31" y="93"/>
                      <a:pt x="15" y="211"/>
                    </a:cubicBezTo>
                    <a:lnTo>
                      <a:pt x="15" y="212"/>
                    </a:lnTo>
                    <a:cubicBezTo>
                      <a:pt x="1" y="342"/>
                      <a:pt x="95" y="457"/>
                      <a:pt x="225" y="469"/>
                    </a:cubicBezTo>
                    <a:cubicBezTo>
                      <a:pt x="452" y="503"/>
                      <a:pt x="679" y="535"/>
                      <a:pt x="907" y="565"/>
                    </a:cubicBezTo>
                    <a:cubicBezTo>
                      <a:pt x="917" y="567"/>
                      <a:pt x="927" y="568"/>
                      <a:pt x="937" y="568"/>
                    </a:cubicBezTo>
                    <a:cubicBezTo>
                      <a:pt x="1054" y="568"/>
                      <a:pt x="1154" y="471"/>
                      <a:pt x="1168" y="359"/>
                    </a:cubicBezTo>
                    <a:cubicBezTo>
                      <a:pt x="1183" y="228"/>
                      <a:pt x="1087" y="117"/>
                      <a:pt x="959" y="97"/>
                    </a:cubicBezTo>
                    <a:cubicBezTo>
                      <a:pt x="732" y="65"/>
                      <a:pt x="504" y="36"/>
                      <a:pt x="276" y="2"/>
                    </a:cubicBezTo>
                    <a:cubicBezTo>
                      <a:pt x="268" y="1"/>
                      <a:pt x="259" y="1"/>
                      <a:pt x="251"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1712;p43">
                <a:extLst>
                  <a:ext uri="{FF2B5EF4-FFF2-40B4-BE49-F238E27FC236}">
                    <a16:creationId xmlns:a16="http://schemas.microsoft.com/office/drawing/2014/main" xmlns="" id="{DD322A8C-B292-4947-A1D1-3580210BB7DB}"/>
                  </a:ext>
                </a:extLst>
              </p:cNvPr>
              <p:cNvSpPr/>
              <p:nvPr/>
            </p:nvSpPr>
            <p:spPr>
              <a:xfrm>
                <a:off x="3994125" y="4125050"/>
                <a:ext cx="497675" cy="343750"/>
              </a:xfrm>
              <a:custGeom>
                <a:avLst/>
                <a:gdLst/>
                <a:ahLst/>
                <a:cxnLst/>
                <a:rect l="l" t="t" r="r" b="b"/>
                <a:pathLst>
                  <a:path w="19907" h="13750" extrusionOk="0">
                    <a:moveTo>
                      <a:pt x="18455" y="1792"/>
                    </a:moveTo>
                    <a:cubicBezTo>
                      <a:pt x="18469" y="1792"/>
                      <a:pt x="18484" y="1792"/>
                      <a:pt x="18500" y="1793"/>
                    </a:cubicBezTo>
                    <a:cubicBezTo>
                      <a:pt x="18484" y="1793"/>
                      <a:pt x="18470" y="1793"/>
                      <a:pt x="18455" y="1792"/>
                    </a:cubicBezTo>
                    <a:close/>
                    <a:moveTo>
                      <a:pt x="12561" y="3997"/>
                    </a:moveTo>
                    <a:cubicBezTo>
                      <a:pt x="12555" y="4008"/>
                      <a:pt x="12548" y="4017"/>
                      <a:pt x="12541" y="4027"/>
                    </a:cubicBezTo>
                    <a:lnTo>
                      <a:pt x="12494" y="4096"/>
                    </a:lnTo>
                    <a:cubicBezTo>
                      <a:pt x="12515" y="4064"/>
                      <a:pt x="12538" y="4030"/>
                      <a:pt x="12560" y="3997"/>
                    </a:cubicBezTo>
                    <a:close/>
                    <a:moveTo>
                      <a:pt x="12234" y="7029"/>
                    </a:moveTo>
                    <a:lnTo>
                      <a:pt x="12234" y="7029"/>
                    </a:lnTo>
                    <a:cubicBezTo>
                      <a:pt x="12226" y="7040"/>
                      <a:pt x="12219" y="7052"/>
                      <a:pt x="12211" y="7065"/>
                    </a:cubicBezTo>
                    <a:cubicBezTo>
                      <a:pt x="12217" y="7052"/>
                      <a:pt x="12226" y="7040"/>
                      <a:pt x="12234" y="7029"/>
                    </a:cubicBezTo>
                    <a:close/>
                    <a:moveTo>
                      <a:pt x="1034" y="12960"/>
                    </a:moveTo>
                    <a:cubicBezTo>
                      <a:pt x="1033" y="12960"/>
                      <a:pt x="1033" y="12960"/>
                      <a:pt x="1032" y="12960"/>
                    </a:cubicBezTo>
                    <a:lnTo>
                      <a:pt x="1032" y="12960"/>
                    </a:lnTo>
                    <a:cubicBezTo>
                      <a:pt x="1033" y="12960"/>
                      <a:pt x="1033" y="12960"/>
                      <a:pt x="1034" y="12960"/>
                    </a:cubicBezTo>
                    <a:close/>
                    <a:moveTo>
                      <a:pt x="17355" y="1"/>
                    </a:moveTo>
                    <a:cubicBezTo>
                      <a:pt x="17348" y="1"/>
                      <a:pt x="17341" y="1"/>
                      <a:pt x="17334" y="1"/>
                    </a:cubicBezTo>
                    <a:cubicBezTo>
                      <a:pt x="16708" y="1"/>
                      <a:pt x="16076" y="185"/>
                      <a:pt x="15515" y="460"/>
                    </a:cubicBezTo>
                    <a:lnTo>
                      <a:pt x="15515" y="461"/>
                    </a:lnTo>
                    <a:cubicBezTo>
                      <a:pt x="15196" y="619"/>
                      <a:pt x="14888" y="800"/>
                      <a:pt x="14583" y="983"/>
                    </a:cubicBezTo>
                    <a:cubicBezTo>
                      <a:pt x="14348" y="1117"/>
                      <a:pt x="14121" y="1253"/>
                      <a:pt x="13889" y="1397"/>
                    </a:cubicBezTo>
                    <a:cubicBezTo>
                      <a:pt x="13698" y="1512"/>
                      <a:pt x="13645" y="1768"/>
                      <a:pt x="13728" y="1962"/>
                    </a:cubicBezTo>
                    <a:cubicBezTo>
                      <a:pt x="13645" y="2037"/>
                      <a:pt x="13561" y="2113"/>
                      <a:pt x="13479" y="2189"/>
                    </a:cubicBezTo>
                    <a:cubicBezTo>
                      <a:pt x="13162" y="2481"/>
                      <a:pt x="12862" y="2784"/>
                      <a:pt x="12590" y="3115"/>
                    </a:cubicBezTo>
                    <a:cubicBezTo>
                      <a:pt x="12348" y="3405"/>
                      <a:pt x="12119" y="3709"/>
                      <a:pt x="11904" y="4018"/>
                    </a:cubicBezTo>
                    <a:cubicBezTo>
                      <a:pt x="11782" y="4191"/>
                      <a:pt x="11658" y="4366"/>
                      <a:pt x="11551" y="4550"/>
                    </a:cubicBezTo>
                    <a:cubicBezTo>
                      <a:pt x="11469" y="4681"/>
                      <a:pt x="11400" y="4826"/>
                      <a:pt x="11331" y="4964"/>
                    </a:cubicBezTo>
                    <a:cubicBezTo>
                      <a:pt x="11118" y="5398"/>
                      <a:pt x="10879" y="5819"/>
                      <a:pt x="10630" y="6231"/>
                    </a:cubicBezTo>
                    <a:cubicBezTo>
                      <a:pt x="10358" y="6681"/>
                      <a:pt x="10154" y="7166"/>
                      <a:pt x="9869" y="7609"/>
                    </a:cubicBezTo>
                    <a:cubicBezTo>
                      <a:pt x="9741" y="7799"/>
                      <a:pt x="9611" y="7992"/>
                      <a:pt x="9488" y="8184"/>
                    </a:cubicBezTo>
                    <a:cubicBezTo>
                      <a:pt x="9506" y="8152"/>
                      <a:pt x="9528" y="8119"/>
                      <a:pt x="9550" y="8085"/>
                    </a:cubicBezTo>
                    <a:lnTo>
                      <a:pt x="9550" y="8085"/>
                    </a:lnTo>
                    <a:cubicBezTo>
                      <a:pt x="9137" y="8707"/>
                      <a:pt x="8689" y="9310"/>
                      <a:pt x="8140" y="9817"/>
                    </a:cubicBezTo>
                    <a:cubicBezTo>
                      <a:pt x="7769" y="10136"/>
                      <a:pt x="7354" y="10404"/>
                      <a:pt x="6944" y="10677"/>
                    </a:cubicBezTo>
                    <a:cubicBezTo>
                      <a:pt x="6525" y="10956"/>
                      <a:pt x="6103" y="11228"/>
                      <a:pt x="5652" y="11448"/>
                    </a:cubicBezTo>
                    <a:lnTo>
                      <a:pt x="5652" y="11447"/>
                    </a:lnTo>
                    <a:cubicBezTo>
                      <a:pt x="5345" y="11595"/>
                      <a:pt x="5035" y="11732"/>
                      <a:pt x="4723" y="11867"/>
                    </a:cubicBezTo>
                    <a:cubicBezTo>
                      <a:pt x="4316" y="12042"/>
                      <a:pt x="3900" y="12215"/>
                      <a:pt x="3470" y="12332"/>
                    </a:cubicBezTo>
                    <a:cubicBezTo>
                      <a:pt x="3064" y="12447"/>
                      <a:pt x="2644" y="12531"/>
                      <a:pt x="2238" y="12637"/>
                    </a:cubicBezTo>
                    <a:cubicBezTo>
                      <a:pt x="1836" y="12745"/>
                      <a:pt x="1439" y="12871"/>
                      <a:pt x="1031" y="12961"/>
                    </a:cubicBezTo>
                    <a:cubicBezTo>
                      <a:pt x="1032" y="12960"/>
                      <a:pt x="1032" y="12960"/>
                      <a:pt x="1032" y="12960"/>
                    </a:cubicBezTo>
                    <a:lnTo>
                      <a:pt x="1032" y="12960"/>
                    </a:lnTo>
                    <a:cubicBezTo>
                      <a:pt x="878" y="12991"/>
                      <a:pt x="719" y="13028"/>
                      <a:pt x="560" y="13046"/>
                    </a:cubicBezTo>
                    <a:cubicBezTo>
                      <a:pt x="537" y="13045"/>
                      <a:pt x="513" y="13044"/>
                      <a:pt x="490" y="13044"/>
                    </a:cubicBezTo>
                    <a:cubicBezTo>
                      <a:pt x="435" y="13044"/>
                      <a:pt x="380" y="13047"/>
                      <a:pt x="326" y="13054"/>
                    </a:cubicBezTo>
                    <a:cubicBezTo>
                      <a:pt x="307" y="13054"/>
                      <a:pt x="287" y="13056"/>
                      <a:pt x="268" y="13062"/>
                    </a:cubicBezTo>
                    <a:cubicBezTo>
                      <a:pt x="261" y="13063"/>
                      <a:pt x="255" y="13066"/>
                      <a:pt x="249" y="13067"/>
                    </a:cubicBezTo>
                    <a:cubicBezTo>
                      <a:pt x="249" y="13067"/>
                      <a:pt x="249" y="13067"/>
                      <a:pt x="249" y="13068"/>
                    </a:cubicBezTo>
                    <a:cubicBezTo>
                      <a:pt x="91" y="13124"/>
                      <a:pt x="1" y="13318"/>
                      <a:pt x="105" y="13479"/>
                    </a:cubicBezTo>
                    <a:cubicBezTo>
                      <a:pt x="183" y="13595"/>
                      <a:pt x="326" y="13625"/>
                      <a:pt x="451" y="13662"/>
                    </a:cubicBezTo>
                    <a:cubicBezTo>
                      <a:pt x="564" y="13690"/>
                      <a:pt x="679" y="13717"/>
                      <a:pt x="796" y="13735"/>
                    </a:cubicBezTo>
                    <a:cubicBezTo>
                      <a:pt x="883" y="13745"/>
                      <a:pt x="971" y="13750"/>
                      <a:pt x="1058" y="13750"/>
                    </a:cubicBezTo>
                    <a:cubicBezTo>
                      <a:pt x="1312" y="13750"/>
                      <a:pt x="1566" y="13713"/>
                      <a:pt x="1821" y="13685"/>
                    </a:cubicBezTo>
                    <a:cubicBezTo>
                      <a:pt x="2223" y="13645"/>
                      <a:pt x="2627" y="13613"/>
                      <a:pt x="3031" y="13575"/>
                    </a:cubicBezTo>
                    <a:cubicBezTo>
                      <a:pt x="3185" y="13565"/>
                      <a:pt x="3340" y="13554"/>
                      <a:pt x="3494" y="13539"/>
                    </a:cubicBezTo>
                    <a:cubicBezTo>
                      <a:pt x="3714" y="13518"/>
                      <a:pt x="3931" y="13477"/>
                      <a:pt x="4148" y="13445"/>
                    </a:cubicBezTo>
                    <a:cubicBezTo>
                      <a:pt x="4562" y="13378"/>
                      <a:pt x="4978" y="13297"/>
                      <a:pt x="5384" y="13179"/>
                    </a:cubicBezTo>
                    <a:cubicBezTo>
                      <a:pt x="5731" y="13077"/>
                      <a:pt x="6080" y="12960"/>
                      <a:pt x="6409" y="12809"/>
                    </a:cubicBezTo>
                    <a:cubicBezTo>
                      <a:pt x="6796" y="12633"/>
                      <a:pt x="7167" y="12422"/>
                      <a:pt x="7518" y="12181"/>
                    </a:cubicBezTo>
                    <a:cubicBezTo>
                      <a:pt x="7863" y="11943"/>
                      <a:pt x="8204" y="11697"/>
                      <a:pt x="8519" y="11421"/>
                    </a:cubicBezTo>
                    <a:cubicBezTo>
                      <a:pt x="8788" y="11194"/>
                      <a:pt x="9064" y="10982"/>
                      <a:pt x="9331" y="10749"/>
                    </a:cubicBezTo>
                    <a:cubicBezTo>
                      <a:pt x="9493" y="10613"/>
                      <a:pt x="9662" y="10477"/>
                      <a:pt x="9812" y="10327"/>
                    </a:cubicBezTo>
                    <a:cubicBezTo>
                      <a:pt x="9923" y="10217"/>
                      <a:pt x="10032" y="10107"/>
                      <a:pt x="10139" y="9993"/>
                    </a:cubicBezTo>
                    <a:cubicBezTo>
                      <a:pt x="10366" y="9758"/>
                      <a:pt x="10594" y="9520"/>
                      <a:pt x="10803" y="9271"/>
                    </a:cubicBezTo>
                    <a:cubicBezTo>
                      <a:pt x="11020" y="9009"/>
                      <a:pt x="11203" y="8727"/>
                      <a:pt x="11386" y="8440"/>
                    </a:cubicBezTo>
                    <a:lnTo>
                      <a:pt x="11386" y="8440"/>
                    </a:lnTo>
                    <a:cubicBezTo>
                      <a:pt x="11370" y="8463"/>
                      <a:pt x="11353" y="8486"/>
                      <a:pt x="11337" y="8510"/>
                    </a:cubicBezTo>
                    <a:cubicBezTo>
                      <a:pt x="11507" y="8248"/>
                      <a:pt x="11671" y="7984"/>
                      <a:pt x="11822" y="7710"/>
                    </a:cubicBezTo>
                    <a:cubicBezTo>
                      <a:pt x="11952" y="7468"/>
                      <a:pt x="12102" y="7234"/>
                      <a:pt x="12253" y="7001"/>
                    </a:cubicBezTo>
                    <a:cubicBezTo>
                      <a:pt x="12398" y="6779"/>
                      <a:pt x="12544" y="6561"/>
                      <a:pt x="12677" y="6333"/>
                    </a:cubicBezTo>
                    <a:cubicBezTo>
                      <a:pt x="12791" y="6142"/>
                      <a:pt x="12901" y="5944"/>
                      <a:pt x="13016" y="5753"/>
                    </a:cubicBezTo>
                    <a:cubicBezTo>
                      <a:pt x="13271" y="5319"/>
                      <a:pt x="13514" y="4876"/>
                      <a:pt x="13789" y="4449"/>
                    </a:cubicBezTo>
                    <a:cubicBezTo>
                      <a:pt x="14037" y="4085"/>
                      <a:pt x="14308" y="3734"/>
                      <a:pt x="14624" y="3430"/>
                    </a:cubicBezTo>
                    <a:cubicBezTo>
                      <a:pt x="14879" y="3209"/>
                      <a:pt x="15147" y="3005"/>
                      <a:pt x="15427" y="2817"/>
                    </a:cubicBezTo>
                    <a:cubicBezTo>
                      <a:pt x="15726" y="2611"/>
                      <a:pt x="16032" y="2410"/>
                      <a:pt x="16357" y="2239"/>
                    </a:cubicBezTo>
                    <a:cubicBezTo>
                      <a:pt x="16733" y="2071"/>
                      <a:pt x="17125" y="1943"/>
                      <a:pt x="17526" y="1858"/>
                    </a:cubicBezTo>
                    <a:cubicBezTo>
                      <a:pt x="17785" y="1816"/>
                      <a:pt x="18046" y="1788"/>
                      <a:pt x="18308" y="1788"/>
                    </a:cubicBezTo>
                    <a:cubicBezTo>
                      <a:pt x="18349" y="1788"/>
                      <a:pt x="18391" y="1789"/>
                      <a:pt x="18433" y="1790"/>
                    </a:cubicBezTo>
                    <a:cubicBezTo>
                      <a:pt x="18748" y="1824"/>
                      <a:pt x="19065" y="1887"/>
                      <a:pt x="19377" y="1946"/>
                    </a:cubicBezTo>
                    <a:cubicBezTo>
                      <a:pt x="19402" y="1950"/>
                      <a:pt x="19426" y="1952"/>
                      <a:pt x="19451" y="1952"/>
                    </a:cubicBezTo>
                    <a:cubicBezTo>
                      <a:pt x="19646" y="1952"/>
                      <a:pt x="19820" y="1817"/>
                      <a:pt x="19862" y="1619"/>
                    </a:cubicBezTo>
                    <a:cubicBezTo>
                      <a:pt x="19907" y="1400"/>
                      <a:pt x="19755" y="1175"/>
                      <a:pt x="19535" y="1134"/>
                    </a:cubicBezTo>
                    <a:cubicBezTo>
                      <a:pt x="19403" y="1109"/>
                      <a:pt x="19271" y="1084"/>
                      <a:pt x="19140" y="1058"/>
                    </a:cubicBezTo>
                    <a:cubicBezTo>
                      <a:pt x="19171" y="899"/>
                      <a:pt x="19142" y="722"/>
                      <a:pt x="19044" y="600"/>
                    </a:cubicBezTo>
                    <a:cubicBezTo>
                      <a:pt x="18955" y="492"/>
                      <a:pt x="18912" y="452"/>
                      <a:pt x="18794" y="386"/>
                    </a:cubicBezTo>
                    <a:cubicBezTo>
                      <a:pt x="18754" y="364"/>
                      <a:pt x="18717" y="342"/>
                      <a:pt x="18676" y="321"/>
                    </a:cubicBezTo>
                    <a:cubicBezTo>
                      <a:pt x="18574" y="265"/>
                      <a:pt x="18463" y="224"/>
                      <a:pt x="18354" y="184"/>
                    </a:cubicBezTo>
                    <a:cubicBezTo>
                      <a:pt x="18035" y="62"/>
                      <a:pt x="17696" y="1"/>
                      <a:pt x="17355"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1713;p43">
                <a:extLst>
                  <a:ext uri="{FF2B5EF4-FFF2-40B4-BE49-F238E27FC236}">
                    <a16:creationId xmlns:a16="http://schemas.microsoft.com/office/drawing/2014/main" xmlns="" id="{C57FB4B0-74E6-4B0F-85AA-209DEB17AAD4}"/>
                  </a:ext>
                </a:extLst>
              </p:cNvPr>
              <p:cNvSpPr/>
              <p:nvPr/>
            </p:nvSpPr>
            <p:spPr>
              <a:xfrm>
                <a:off x="3893650" y="4349150"/>
                <a:ext cx="350200" cy="122825"/>
              </a:xfrm>
              <a:custGeom>
                <a:avLst/>
                <a:gdLst/>
                <a:ahLst/>
                <a:cxnLst/>
                <a:rect l="l" t="t" r="r" b="b"/>
                <a:pathLst>
                  <a:path w="14008" h="4913" extrusionOk="0">
                    <a:moveTo>
                      <a:pt x="7427" y="3936"/>
                    </a:moveTo>
                    <a:lnTo>
                      <a:pt x="7427" y="3936"/>
                    </a:lnTo>
                    <a:cubicBezTo>
                      <a:pt x="7424" y="3936"/>
                      <a:pt x="7421" y="3936"/>
                      <a:pt x="7418" y="3937"/>
                    </a:cubicBezTo>
                    <a:lnTo>
                      <a:pt x="7418" y="3937"/>
                    </a:lnTo>
                    <a:cubicBezTo>
                      <a:pt x="7421" y="3937"/>
                      <a:pt x="7424" y="3937"/>
                      <a:pt x="7427" y="3936"/>
                    </a:cubicBezTo>
                    <a:close/>
                    <a:moveTo>
                      <a:pt x="7418" y="3937"/>
                    </a:moveTo>
                    <a:lnTo>
                      <a:pt x="7418" y="3937"/>
                    </a:lnTo>
                    <a:cubicBezTo>
                      <a:pt x="7418" y="3937"/>
                      <a:pt x="7418" y="3937"/>
                      <a:pt x="7417" y="3937"/>
                    </a:cubicBezTo>
                    <a:lnTo>
                      <a:pt x="7415" y="3938"/>
                    </a:lnTo>
                    <a:lnTo>
                      <a:pt x="7415" y="3938"/>
                    </a:lnTo>
                    <a:cubicBezTo>
                      <a:pt x="7416" y="3937"/>
                      <a:pt x="7417" y="3937"/>
                      <a:pt x="7418" y="3937"/>
                    </a:cubicBezTo>
                    <a:close/>
                    <a:moveTo>
                      <a:pt x="7415" y="3938"/>
                    </a:moveTo>
                    <a:cubicBezTo>
                      <a:pt x="7406" y="3939"/>
                      <a:pt x="7398" y="3942"/>
                      <a:pt x="7391" y="3943"/>
                    </a:cubicBezTo>
                    <a:lnTo>
                      <a:pt x="7415" y="3938"/>
                    </a:lnTo>
                    <a:close/>
                    <a:moveTo>
                      <a:pt x="13743" y="1"/>
                    </a:moveTo>
                    <a:cubicBezTo>
                      <a:pt x="13677" y="1"/>
                      <a:pt x="13615" y="30"/>
                      <a:pt x="13575" y="82"/>
                    </a:cubicBezTo>
                    <a:lnTo>
                      <a:pt x="13575" y="83"/>
                    </a:lnTo>
                    <a:cubicBezTo>
                      <a:pt x="13435" y="269"/>
                      <a:pt x="13292" y="461"/>
                      <a:pt x="13132" y="637"/>
                    </a:cubicBezTo>
                    <a:cubicBezTo>
                      <a:pt x="12969" y="812"/>
                      <a:pt x="12805" y="980"/>
                      <a:pt x="12630" y="1146"/>
                    </a:cubicBezTo>
                    <a:cubicBezTo>
                      <a:pt x="12631" y="1145"/>
                      <a:pt x="12632" y="1144"/>
                      <a:pt x="12634" y="1143"/>
                    </a:cubicBezTo>
                    <a:lnTo>
                      <a:pt x="12634" y="1143"/>
                    </a:lnTo>
                    <a:cubicBezTo>
                      <a:pt x="12632" y="1145"/>
                      <a:pt x="12631" y="1146"/>
                      <a:pt x="12630" y="1147"/>
                    </a:cubicBezTo>
                    <a:cubicBezTo>
                      <a:pt x="12618" y="1159"/>
                      <a:pt x="12606" y="1168"/>
                      <a:pt x="12594" y="1180"/>
                    </a:cubicBezTo>
                    <a:cubicBezTo>
                      <a:pt x="12605" y="1169"/>
                      <a:pt x="12615" y="1159"/>
                      <a:pt x="12627" y="1148"/>
                    </a:cubicBezTo>
                    <a:lnTo>
                      <a:pt x="12627" y="1148"/>
                    </a:lnTo>
                    <a:cubicBezTo>
                      <a:pt x="12135" y="1569"/>
                      <a:pt x="11605" y="1933"/>
                      <a:pt x="11071" y="2296"/>
                    </a:cubicBezTo>
                    <a:cubicBezTo>
                      <a:pt x="10822" y="2464"/>
                      <a:pt x="10572" y="2637"/>
                      <a:pt x="10304" y="2784"/>
                    </a:cubicBezTo>
                    <a:cubicBezTo>
                      <a:pt x="10006" y="2949"/>
                      <a:pt x="9697" y="3103"/>
                      <a:pt x="9393" y="3258"/>
                    </a:cubicBezTo>
                    <a:cubicBezTo>
                      <a:pt x="9412" y="3247"/>
                      <a:pt x="9429" y="3240"/>
                      <a:pt x="9449" y="3228"/>
                    </a:cubicBezTo>
                    <a:lnTo>
                      <a:pt x="9449" y="3228"/>
                    </a:lnTo>
                    <a:cubicBezTo>
                      <a:pt x="9084" y="3405"/>
                      <a:pt x="8708" y="3537"/>
                      <a:pt x="8321" y="3661"/>
                    </a:cubicBezTo>
                    <a:cubicBezTo>
                      <a:pt x="8027" y="3759"/>
                      <a:pt x="7733" y="3866"/>
                      <a:pt x="7428" y="3936"/>
                    </a:cubicBezTo>
                    <a:lnTo>
                      <a:pt x="7444" y="3933"/>
                    </a:lnTo>
                    <a:lnTo>
                      <a:pt x="7444" y="3933"/>
                    </a:lnTo>
                    <a:cubicBezTo>
                      <a:pt x="7434" y="3936"/>
                      <a:pt x="7425" y="3937"/>
                      <a:pt x="7417" y="3938"/>
                    </a:cubicBezTo>
                    <a:cubicBezTo>
                      <a:pt x="7402" y="3942"/>
                      <a:pt x="7389" y="3946"/>
                      <a:pt x="7374" y="3949"/>
                    </a:cubicBezTo>
                    <a:cubicBezTo>
                      <a:pt x="7380" y="3946"/>
                      <a:pt x="7385" y="3945"/>
                      <a:pt x="7391" y="3943"/>
                    </a:cubicBezTo>
                    <a:lnTo>
                      <a:pt x="7391" y="3943"/>
                    </a:lnTo>
                    <a:cubicBezTo>
                      <a:pt x="7097" y="4000"/>
                      <a:pt x="6806" y="4053"/>
                      <a:pt x="6512" y="4095"/>
                    </a:cubicBezTo>
                    <a:cubicBezTo>
                      <a:pt x="6262" y="4132"/>
                      <a:pt x="6010" y="4143"/>
                      <a:pt x="5759" y="4158"/>
                    </a:cubicBezTo>
                    <a:cubicBezTo>
                      <a:pt x="5287" y="4184"/>
                      <a:pt x="4826" y="4309"/>
                      <a:pt x="4351" y="4309"/>
                    </a:cubicBezTo>
                    <a:cubicBezTo>
                      <a:pt x="4313" y="4309"/>
                      <a:pt x="4274" y="4309"/>
                      <a:pt x="4236" y="4307"/>
                    </a:cubicBezTo>
                    <a:cubicBezTo>
                      <a:pt x="4096" y="4304"/>
                      <a:pt x="3957" y="4298"/>
                      <a:pt x="3817" y="4298"/>
                    </a:cubicBezTo>
                    <a:cubicBezTo>
                      <a:pt x="3666" y="4298"/>
                      <a:pt x="3523" y="4312"/>
                      <a:pt x="3373" y="4322"/>
                    </a:cubicBezTo>
                    <a:cubicBezTo>
                      <a:pt x="3245" y="4334"/>
                      <a:pt x="3115" y="4341"/>
                      <a:pt x="2988" y="4343"/>
                    </a:cubicBezTo>
                    <a:cubicBezTo>
                      <a:pt x="2855" y="4343"/>
                      <a:pt x="2723" y="4337"/>
                      <a:pt x="2591" y="4337"/>
                    </a:cubicBezTo>
                    <a:cubicBezTo>
                      <a:pt x="2567" y="4337"/>
                      <a:pt x="2542" y="4337"/>
                      <a:pt x="2518" y="4337"/>
                    </a:cubicBezTo>
                    <a:cubicBezTo>
                      <a:pt x="2194" y="4337"/>
                      <a:pt x="1866" y="4352"/>
                      <a:pt x="1541" y="4359"/>
                    </a:cubicBezTo>
                    <a:cubicBezTo>
                      <a:pt x="1235" y="4370"/>
                      <a:pt x="931" y="4389"/>
                      <a:pt x="625" y="4389"/>
                    </a:cubicBezTo>
                    <a:cubicBezTo>
                      <a:pt x="537" y="4389"/>
                      <a:pt x="449" y="4388"/>
                      <a:pt x="361" y="4384"/>
                    </a:cubicBezTo>
                    <a:cubicBezTo>
                      <a:pt x="340" y="4380"/>
                      <a:pt x="319" y="4380"/>
                      <a:pt x="301" y="4377"/>
                    </a:cubicBezTo>
                    <a:cubicBezTo>
                      <a:pt x="289" y="4376"/>
                      <a:pt x="278" y="4375"/>
                      <a:pt x="266" y="4375"/>
                    </a:cubicBezTo>
                    <a:cubicBezTo>
                      <a:pt x="151" y="4375"/>
                      <a:pt x="45" y="4441"/>
                      <a:pt x="21" y="4566"/>
                    </a:cubicBezTo>
                    <a:cubicBezTo>
                      <a:pt x="0" y="4690"/>
                      <a:pt x="80" y="4818"/>
                      <a:pt x="209" y="4840"/>
                    </a:cubicBezTo>
                    <a:cubicBezTo>
                      <a:pt x="438" y="4881"/>
                      <a:pt x="669" y="4891"/>
                      <a:pt x="901" y="4891"/>
                    </a:cubicBezTo>
                    <a:cubicBezTo>
                      <a:pt x="1089" y="4891"/>
                      <a:pt x="1278" y="4884"/>
                      <a:pt x="1467" y="4881"/>
                    </a:cubicBezTo>
                    <a:cubicBezTo>
                      <a:pt x="1635" y="4879"/>
                      <a:pt x="1802" y="4877"/>
                      <a:pt x="1970" y="4877"/>
                    </a:cubicBezTo>
                    <a:cubicBezTo>
                      <a:pt x="2177" y="4877"/>
                      <a:pt x="2384" y="4880"/>
                      <a:pt x="2591" y="4889"/>
                    </a:cubicBezTo>
                    <a:cubicBezTo>
                      <a:pt x="2723" y="4895"/>
                      <a:pt x="2855" y="4903"/>
                      <a:pt x="2991" y="4909"/>
                    </a:cubicBezTo>
                    <a:cubicBezTo>
                      <a:pt x="3039" y="4911"/>
                      <a:pt x="3087" y="4912"/>
                      <a:pt x="3135" y="4912"/>
                    </a:cubicBezTo>
                    <a:cubicBezTo>
                      <a:pt x="3227" y="4912"/>
                      <a:pt x="3318" y="4909"/>
                      <a:pt x="3409" y="4903"/>
                    </a:cubicBezTo>
                    <a:cubicBezTo>
                      <a:pt x="3560" y="4895"/>
                      <a:pt x="3706" y="4885"/>
                      <a:pt x="3854" y="4885"/>
                    </a:cubicBezTo>
                    <a:cubicBezTo>
                      <a:pt x="4004" y="4885"/>
                      <a:pt x="4155" y="4891"/>
                      <a:pt x="4305" y="4899"/>
                    </a:cubicBezTo>
                    <a:cubicBezTo>
                      <a:pt x="4336" y="4900"/>
                      <a:pt x="4366" y="4901"/>
                      <a:pt x="4397" y="4901"/>
                    </a:cubicBezTo>
                    <a:cubicBezTo>
                      <a:pt x="4626" y="4901"/>
                      <a:pt x="4853" y="4869"/>
                      <a:pt x="5080" y="4836"/>
                    </a:cubicBezTo>
                    <a:cubicBezTo>
                      <a:pt x="5338" y="4796"/>
                      <a:pt x="5594" y="4751"/>
                      <a:pt x="5851" y="4726"/>
                    </a:cubicBezTo>
                    <a:cubicBezTo>
                      <a:pt x="6123" y="4700"/>
                      <a:pt x="6395" y="4674"/>
                      <a:pt x="6662" y="4623"/>
                    </a:cubicBezTo>
                    <a:cubicBezTo>
                      <a:pt x="6849" y="4587"/>
                      <a:pt x="7032" y="4550"/>
                      <a:pt x="7220" y="4513"/>
                    </a:cubicBezTo>
                    <a:cubicBezTo>
                      <a:pt x="7360" y="4483"/>
                      <a:pt x="7502" y="4458"/>
                      <a:pt x="7642" y="4418"/>
                    </a:cubicBezTo>
                    <a:cubicBezTo>
                      <a:pt x="7882" y="4347"/>
                      <a:pt x="8112" y="4261"/>
                      <a:pt x="8339" y="4172"/>
                    </a:cubicBezTo>
                    <a:cubicBezTo>
                      <a:pt x="8640" y="4062"/>
                      <a:pt x="8942" y="3955"/>
                      <a:pt x="9240" y="3834"/>
                    </a:cubicBezTo>
                    <a:cubicBezTo>
                      <a:pt x="9539" y="3713"/>
                      <a:pt x="9827" y="3558"/>
                      <a:pt x="10117" y="3413"/>
                    </a:cubicBezTo>
                    <a:cubicBezTo>
                      <a:pt x="10393" y="3269"/>
                      <a:pt x="10667" y="3126"/>
                      <a:pt x="10924" y="2956"/>
                    </a:cubicBezTo>
                    <a:cubicBezTo>
                      <a:pt x="11181" y="2792"/>
                      <a:pt x="11431" y="2619"/>
                      <a:pt x="11680" y="2447"/>
                    </a:cubicBezTo>
                    <a:cubicBezTo>
                      <a:pt x="11973" y="2245"/>
                      <a:pt x="12263" y="2039"/>
                      <a:pt x="12550" y="1823"/>
                    </a:cubicBezTo>
                    <a:cubicBezTo>
                      <a:pt x="12798" y="1632"/>
                      <a:pt x="13032" y="1422"/>
                      <a:pt x="13248" y="1194"/>
                    </a:cubicBezTo>
                    <a:cubicBezTo>
                      <a:pt x="13366" y="1070"/>
                      <a:pt x="13490" y="948"/>
                      <a:pt x="13601" y="816"/>
                    </a:cubicBezTo>
                    <a:cubicBezTo>
                      <a:pt x="13715" y="677"/>
                      <a:pt x="13824" y="530"/>
                      <a:pt x="13934" y="386"/>
                    </a:cubicBezTo>
                    <a:cubicBezTo>
                      <a:pt x="14007" y="284"/>
                      <a:pt x="14007" y="146"/>
                      <a:pt x="13908" y="57"/>
                    </a:cubicBezTo>
                    <a:cubicBezTo>
                      <a:pt x="13866" y="20"/>
                      <a:pt x="13812" y="1"/>
                      <a:pt x="13757" y="1"/>
                    </a:cubicBezTo>
                    <a:cubicBezTo>
                      <a:pt x="13755" y="1"/>
                      <a:pt x="13753" y="1"/>
                      <a:pt x="13751" y="1"/>
                    </a:cubicBezTo>
                    <a:cubicBezTo>
                      <a:pt x="13748" y="1"/>
                      <a:pt x="13746" y="1"/>
                      <a:pt x="13743"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1714;p43">
                <a:extLst>
                  <a:ext uri="{FF2B5EF4-FFF2-40B4-BE49-F238E27FC236}">
                    <a16:creationId xmlns:a16="http://schemas.microsoft.com/office/drawing/2014/main" xmlns="" id="{9500A5E8-C259-44EA-8E40-E3FC9E853BC3}"/>
                  </a:ext>
                </a:extLst>
              </p:cNvPr>
              <p:cNvSpPr/>
              <p:nvPr/>
            </p:nvSpPr>
            <p:spPr>
              <a:xfrm>
                <a:off x="4408150" y="4147800"/>
                <a:ext cx="207250" cy="160100"/>
              </a:xfrm>
              <a:custGeom>
                <a:avLst/>
                <a:gdLst/>
                <a:ahLst/>
                <a:cxnLst/>
                <a:rect l="l" t="t" r="r" b="b"/>
                <a:pathLst>
                  <a:path w="8290" h="6404" extrusionOk="0">
                    <a:moveTo>
                      <a:pt x="777" y="1"/>
                    </a:moveTo>
                    <a:cubicBezTo>
                      <a:pt x="604" y="1"/>
                      <a:pt x="432" y="10"/>
                      <a:pt x="258" y="24"/>
                    </a:cubicBezTo>
                    <a:lnTo>
                      <a:pt x="256" y="23"/>
                    </a:lnTo>
                    <a:cubicBezTo>
                      <a:pt x="128" y="31"/>
                      <a:pt x="11" y="108"/>
                      <a:pt x="7" y="252"/>
                    </a:cubicBezTo>
                    <a:cubicBezTo>
                      <a:pt x="0" y="368"/>
                      <a:pt x="96" y="506"/>
                      <a:pt x="223" y="506"/>
                    </a:cubicBezTo>
                    <a:cubicBezTo>
                      <a:pt x="227" y="506"/>
                      <a:pt x="231" y="506"/>
                      <a:pt x="236" y="505"/>
                    </a:cubicBezTo>
                    <a:cubicBezTo>
                      <a:pt x="352" y="498"/>
                      <a:pt x="470" y="489"/>
                      <a:pt x="587" y="489"/>
                    </a:cubicBezTo>
                    <a:cubicBezTo>
                      <a:pt x="605" y="489"/>
                      <a:pt x="624" y="489"/>
                      <a:pt x="642" y="490"/>
                    </a:cubicBezTo>
                    <a:cubicBezTo>
                      <a:pt x="760" y="490"/>
                      <a:pt x="874" y="508"/>
                      <a:pt x="991" y="526"/>
                    </a:cubicBezTo>
                    <a:cubicBezTo>
                      <a:pt x="969" y="522"/>
                      <a:pt x="947" y="518"/>
                      <a:pt x="926" y="512"/>
                    </a:cubicBezTo>
                    <a:lnTo>
                      <a:pt x="926" y="512"/>
                    </a:lnTo>
                    <a:cubicBezTo>
                      <a:pt x="1242" y="569"/>
                      <a:pt x="1551" y="667"/>
                      <a:pt x="1842" y="802"/>
                    </a:cubicBezTo>
                    <a:lnTo>
                      <a:pt x="1765" y="769"/>
                    </a:lnTo>
                    <a:lnTo>
                      <a:pt x="1765" y="769"/>
                    </a:lnTo>
                    <a:cubicBezTo>
                      <a:pt x="1965" y="861"/>
                      <a:pt x="2160" y="964"/>
                      <a:pt x="2334" y="1097"/>
                    </a:cubicBezTo>
                    <a:cubicBezTo>
                      <a:pt x="2470" y="1214"/>
                      <a:pt x="2598" y="1346"/>
                      <a:pt x="2735" y="1466"/>
                    </a:cubicBezTo>
                    <a:cubicBezTo>
                      <a:pt x="2883" y="1598"/>
                      <a:pt x="3029" y="1730"/>
                      <a:pt x="3161" y="1875"/>
                    </a:cubicBezTo>
                    <a:cubicBezTo>
                      <a:pt x="3417" y="2158"/>
                      <a:pt x="3675" y="2436"/>
                      <a:pt x="3906" y="2738"/>
                    </a:cubicBezTo>
                    <a:cubicBezTo>
                      <a:pt x="4152" y="3045"/>
                      <a:pt x="4412" y="3342"/>
                      <a:pt x="4666" y="3644"/>
                    </a:cubicBezTo>
                    <a:cubicBezTo>
                      <a:pt x="4923" y="3952"/>
                      <a:pt x="5187" y="4253"/>
                      <a:pt x="5429" y="4570"/>
                    </a:cubicBezTo>
                    <a:cubicBezTo>
                      <a:pt x="5720" y="4943"/>
                      <a:pt x="6053" y="5285"/>
                      <a:pt x="6422" y="5583"/>
                    </a:cubicBezTo>
                    <a:cubicBezTo>
                      <a:pt x="6418" y="5579"/>
                      <a:pt x="6414" y="5575"/>
                      <a:pt x="6410" y="5572"/>
                    </a:cubicBezTo>
                    <a:lnTo>
                      <a:pt x="6410" y="5572"/>
                    </a:lnTo>
                    <a:cubicBezTo>
                      <a:pt x="6459" y="5611"/>
                      <a:pt x="6507" y="5651"/>
                      <a:pt x="6554" y="5689"/>
                    </a:cubicBezTo>
                    <a:cubicBezTo>
                      <a:pt x="6531" y="5670"/>
                      <a:pt x="6505" y="5648"/>
                      <a:pt x="6484" y="5630"/>
                    </a:cubicBezTo>
                    <a:lnTo>
                      <a:pt x="6484" y="5630"/>
                    </a:lnTo>
                    <a:cubicBezTo>
                      <a:pt x="6701" y="5814"/>
                      <a:pt x="6935" y="5979"/>
                      <a:pt x="7181" y="6121"/>
                    </a:cubicBezTo>
                    <a:cubicBezTo>
                      <a:pt x="7296" y="6187"/>
                      <a:pt x="7415" y="6244"/>
                      <a:pt x="7538" y="6294"/>
                    </a:cubicBezTo>
                    <a:cubicBezTo>
                      <a:pt x="7640" y="6343"/>
                      <a:pt x="7755" y="6368"/>
                      <a:pt x="7865" y="6392"/>
                    </a:cubicBezTo>
                    <a:cubicBezTo>
                      <a:pt x="7894" y="6399"/>
                      <a:pt x="7924" y="6403"/>
                      <a:pt x="7953" y="6403"/>
                    </a:cubicBezTo>
                    <a:cubicBezTo>
                      <a:pt x="8080" y="6403"/>
                      <a:pt x="8197" y="6333"/>
                      <a:pt x="8239" y="6202"/>
                    </a:cubicBezTo>
                    <a:cubicBezTo>
                      <a:pt x="8290" y="6040"/>
                      <a:pt x="8198" y="5882"/>
                      <a:pt x="8044" y="5827"/>
                    </a:cubicBezTo>
                    <a:cubicBezTo>
                      <a:pt x="8014" y="5815"/>
                      <a:pt x="7982" y="5801"/>
                      <a:pt x="7951" y="5789"/>
                    </a:cubicBezTo>
                    <a:cubicBezTo>
                      <a:pt x="7656" y="5632"/>
                      <a:pt x="7389" y="5423"/>
                      <a:pt x="7124" y="5222"/>
                    </a:cubicBezTo>
                    <a:lnTo>
                      <a:pt x="7124" y="5223"/>
                    </a:lnTo>
                    <a:cubicBezTo>
                      <a:pt x="6708" y="4868"/>
                      <a:pt x="6338" y="4462"/>
                      <a:pt x="6020" y="4018"/>
                    </a:cubicBezTo>
                    <a:lnTo>
                      <a:pt x="6020" y="4018"/>
                    </a:lnTo>
                    <a:cubicBezTo>
                      <a:pt x="6023" y="4020"/>
                      <a:pt x="6024" y="4023"/>
                      <a:pt x="6027" y="4026"/>
                    </a:cubicBezTo>
                    <a:cubicBezTo>
                      <a:pt x="5798" y="3701"/>
                      <a:pt x="5550" y="3390"/>
                      <a:pt x="5301" y="3082"/>
                    </a:cubicBezTo>
                    <a:cubicBezTo>
                      <a:pt x="5052" y="2777"/>
                      <a:pt x="4814" y="2462"/>
                      <a:pt x="4574" y="2146"/>
                    </a:cubicBezTo>
                    <a:cubicBezTo>
                      <a:pt x="4343" y="1841"/>
                      <a:pt x="4093" y="1558"/>
                      <a:pt x="3833" y="1279"/>
                    </a:cubicBezTo>
                    <a:cubicBezTo>
                      <a:pt x="3679" y="1110"/>
                      <a:pt x="3506" y="968"/>
                      <a:pt x="3322" y="828"/>
                    </a:cubicBezTo>
                    <a:cubicBezTo>
                      <a:pt x="3165" y="708"/>
                      <a:pt x="3003" y="590"/>
                      <a:pt x="2834" y="483"/>
                    </a:cubicBezTo>
                    <a:cubicBezTo>
                      <a:pt x="2478" y="256"/>
                      <a:pt x="2071" y="167"/>
                      <a:pt x="1659" y="91"/>
                    </a:cubicBezTo>
                    <a:cubicBezTo>
                      <a:pt x="1415" y="44"/>
                      <a:pt x="1166" y="15"/>
                      <a:pt x="918" y="3"/>
                    </a:cubicBezTo>
                    <a:cubicBezTo>
                      <a:pt x="871" y="1"/>
                      <a:pt x="824" y="1"/>
                      <a:pt x="777"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1715;p43">
                <a:extLst>
                  <a:ext uri="{FF2B5EF4-FFF2-40B4-BE49-F238E27FC236}">
                    <a16:creationId xmlns:a16="http://schemas.microsoft.com/office/drawing/2014/main" xmlns="" id="{B821E1ED-44D2-42CB-8F58-A23D906D5A0E}"/>
                  </a:ext>
                </a:extLst>
              </p:cNvPr>
              <p:cNvSpPr/>
              <p:nvPr/>
            </p:nvSpPr>
            <p:spPr>
              <a:xfrm>
                <a:off x="2161200" y="3018075"/>
                <a:ext cx="162225" cy="269325"/>
              </a:xfrm>
              <a:custGeom>
                <a:avLst/>
                <a:gdLst/>
                <a:ahLst/>
                <a:cxnLst/>
                <a:rect l="l" t="t" r="r" b="b"/>
                <a:pathLst>
                  <a:path w="6489" h="10773" extrusionOk="0">
                    <a:moveTo>
                      <a:pt x="2170" y="4533"/>
                    </a:moveTo>
                    <a:lnTo>
                      <a:pt x="2170" y="4533"/>
                    </a:lnTo>
                    <a:cubicBezTo>
                      <a:pt x="2174" y="4539"/>
                      <a:pt x="2178" y="4546"/>
                      <a:pt x="2182" y="4552"/>
                    </a:cubicBezTo>
                    <a:lnTo>
                      <a:pt x="2182" y="4552"/>
                    </a:lnTo>
                    <a:cubicBezTo>
                      <a:pt x="2178" y="4546"/>
                      <a:pt x="2174" y="4539"/>
                      <a:pt x="2170" y="4533"/>
                    </a:cubicBezTo>
                    <a:close/>
                    <a:moveTo>
                      <a:pt x="2195" y="4572"/>
                    </a:moveTo>
                    <a:cubicBezTo>
                      <a:pt x="2196" y="4573"/>
                      <a:pt x="2197" y="4575"/>
                      <a:pt x="2198" y="4576"/>
                    </a:cubicBezTo>
                    <a:lnTo>
                      <a:pt x="2198" y="4576"/>
                    </a:lnTo>
                    <a:cubicBezTo>
                      <a:pt x="2197" y="4575"/>
                      <a:pt x="2196" y="4573"/>
                      <a:pt x="2195" y="4572"/>
                    </a:cubicBezTo>
                    <a:close/>
                    <a:moveTo>
                      <a:pt x="457" y="0"/>
                    </a:moveTo>
                    <a:cubicBezTo>
                      <a:pt x="443" y="0"/>
                      <a:pt x="430" y="2"/>
                      <a:pt x="417" y="3"/>
                    </a:cubicBezTo>
                    <a:lnTo>
                      <a:pt x="419" y="5"/>
                    </a:lnTo>
                    <a:cubicBezTo>
                      <a:pt x="339" y="20"/>
                      <a:pt x="268" y="63"/>
                      <a:pt x="220" y="126"/>
                    </a:cubicBezTo>
                    <a:cubicBezTo>
                      <a:pt x="189" y="170"/>
                      <a:pt x="172" y="222"/>
                      <a:pt x="168" y="276"/>
                    </a:cubicBezTo>
                    <a:cubicBezTo>
                      <a:pt x="94" y="336"/>
                      <a:pt x="47" y="425"/>
                      <a:pt x="37" y="521"/>
                    </a:cubicBezTo>
                    <a:cubicBezTo>
                      <a:pt x="22" y="764"/>
                      <a:pt x="0" y="998"/>
                      <a:pt x="8" y="1241"/>
                    </a:cubicBezTo>
                    <a:cubicBezTo>
                      <a:pt x="12" y="1454"/>
                      <a:pt x="41" y="1662"/>
                      <a:pt x="73" y="1872"/>
                    </a:cubicBezTo>
                    <a:cubicBezTo>
                      <a:pt x="143" y="2327"/>
                      <a:pt x="224" y="2787"/>
                      <a:pt x="323" y="3238"/>
                    </a:cubicBezTo>
                    <a:cubicBezTo>
                      <a:pt x="423" y="3688"/>
                      <a:pt x="535" y="4148"/>
                      <a:pt x="723" y="4570"/>
                    </a:cubicBezTo>
                    <a:cubicBezTo>
                      <a:pt x="904" y="4967"/>
                      <a:pt x="1109" y="5352"/>
                      <a:pt x="1300" y="5742"/>
                    </a:cubicBezTo>
                    <a:cubicBezTo>
                      <a:pt x="1391" y="5925"/>
                      <a:pt x="1460" y="6116"/>
                      <a:pt x="1552" y="6299"/>
                    </a:cubicBezTo>
                    <a:cubicBezTo>
                      <a:pt x="1653" y="6503"/>
                      <a:pt x="1765" y="6699"/>
                      <a:pt x="1891" y="6887"/>
                    </a:cubicBezTo>
                    <a:cubicBezTo>
                      <a:pt x="2155" y="7269"/>
                      <a:pt x="2462" y="7616"/>
                      <a:pt x="2761" y="7969"/>
                    </a:cubicBezTo>
                    <a:cubicBezTo>
                      <a:pt x="3046" y="8312"/>
                      <a:pt x="3329" y="8657"/>
                      <a:pt x="3608" y="9005"/>
                    </a:cubicBezTo>
                    <a:cubicBezTo>
                      <a:pt x="3878" y="9351"/>
                      <a:pt x="4165" y="9682"/>
                      <a:pt x="4471" y="9996"/>
                    </a:cubicBezTo>
                    <a:cubicBezTo>
                      <a:pt x="4621" y="10150"/>
                      <a:pt x="4780" y="10301"/>
                      <a:pt x="4938" y="10448"/>
                    </a:cubicBezTo>
                    <a:cubicBezTo>
                      <a:pt x="5019" y="10521"/>
                      <a:pt x="5104" y="10590"/>
                      <a:pt x="5194" y="10653"/>
                    </a:cubicBezTo>
                    <a:cubicBezTo>
                      <a:pt x="5305" y="10731"/>
                      <a:pt x="5435" y="10773"/>
                      <a:pt x="5569" y="10773"/>
                    </a:cubicBezTo>
                    <a:cubicBezTo>
                      <a:pt x="5598" y="10773"/>
                      <a:pt x="5628" y="10771"/>
                      <a:pt x="5657" y="10767"/>
                    </a:cubicBezTo>
                    <a:cubicBezTo>
                      <a:pt x="5884" y="10738"/>
                      <a:pt x="6065" y="10543"/>
                      <a:pt x="6218" y="10388"/>
                    </a:cubicBezTo>
                    <a:cubicBezTo>
                      <a:pt x="6351" y="10249"/>
                      <a:pt x="6475" y="10095"/>
                      <a:pt x="6482" y="9890"/>
                    </a:cubicBezTo>
                    <a:cubicBezTo>
                      <a:pt x="6488" y="9683"/>
                      <a:pt x="6420" y="9463"/>
                      <a:pt x="6278" y="9309"/>
                    </a:cubicBezTo>
                    <a:cubicBezTo>
                      <a:pt x="6147" y="9168"/>
                      <a:pt x="5988" y="9060"/>
                      <a:pt x="5845" y="8934"/>
                    </a:cubicBezTo>
                    <a:cubicBezTo>
                      <a:pt x="5629" y="8721"/>
                      <a:pt x="5420" y="8499"/>
                      <a:pt x="5208" y="8280"/>
                    </a:cubicBezTo>
                    <a:cubicBezTo>
                      <a:pt x="5052" y="8118"/>
                      <a:pt x="4912" y="7943"/>
                      <a:pt x="4764" y="7775"/>
                    </a:cubicBezTo>
                    <a:cubicBezTo>
                      <a:pt x="4581" y="7558"/>
                      <a:pt x="4398" y="7341"/>
                      <a:pt x="4211" y="7125"/>
                    </a:cubicBezTo>
                    <a:cubicBezTo>
                      <a:pt x="3851" y="6703"/>
                      <a:pt x="3513" y="6262"/>
                      <a:pt x="3164" y="5832"/>
                    </a:cubicBezTo>
                    <a:cubicBezTo>
                      <a:pt x="2829" y="5420"/>
                      <a:pt x="2490" y="5018"/>
                      <a:pt x="2198" y="4576"/>
                    </a:cubicBezTo>
                    <a:lnTo>
                      <a:pt x="2198" y="4576"/>
                    </a:lnTo>
                    <a:cubicBezTo>
                      <a:pt x="2210" y="4594"/>
                      <a:pt x="2221" y="4613"/>
                      <a:pt x="2232" y="4632"/>
                    </a:cubicBezTo>
                    <a:cubicBezTo>
                      <a:pt x="2220" y="4611"/>
                      <a:pt x="2207" y="4591"/>
                      <a:pt x="2195" y="4572"/>
                    </a:cubicBezTo>
                    <a:lnTo>
                      <a:pt x="2195" y="4572"/>
                    </a:lnTo>
                    <a:cubicBezTo>
                      <a:pt x="2195" y="4572"/>
                      <a:pt x="2195" y="4572"/>
                      <a:pt x="2195" y="4572"/>
                    </a:cubicBezTo>
                    <a:cubicBezTo>
                      <a:pt x="1974" y="4203"/>
                      <a:pt x="1785" y="3814"/>
                      <a:pt x="1600" y="3428"/>
                    </a:cubicBezTo>
                    <a:cubicBezTo>
                      <a:pt x="1399" y="3003"/>
                      <a:pt x="1215" y="2572"/>
                      <a:pt x="1080" y="2123"/>
                    </a:cubicBezTo>
                    <a:cubicBezTo>
                      <a:pt x="996" y="1828"/>
                      <a:pt x="921" y="1532"/>
                      <a:pt x="863" y="1233"/>
                    </a:cubicBezTo>
                    <a:cubicBezTo>
                      <a:pt x="836" y="1104"/>
                      <a:pt x="816" y="973"/>
                      <a:pt x="802" y="841"/>
                    </a:cubicBezTo>
                    <a:cubicBezTo>
                      <a:pt x="804" y="765"/>
                      <a:pt x="809" y="688"/>
                      <a:pt x="811" y="612"/>
                    </a:cubicBezTo>
                    <a:cubicBezTo>
                      <a:pt x="815" y="538"/>
                      <a:pt x="800" y="463"/>
                      <a:pt x="769" y="395"/>
                    </a:cubicBezTo>
                    <a:cubicBezTo>
                      <a:pt x="769" y="349"/>
                      <a:pt x="768" y="305"/>
                      <a:pt x="766" y="260"/>
                    </a:cubicBezTo>
                    <a:cubicBezTo>
                      <a:pt x="764" y="106"/>
                      <a:pt x="598" y="0"/>
                      <a:pt x="457" y="0"/>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1716;p43">
                <a:extLst>
                  <a:ext uri="{FF2B5EF4-FFF2-40B4-BE49-F238E27FC236}">
                    <a16:creationId xmlns:a16="http://schemas.microsoft.com/office/drawing/2014/main" xmlns="" id="{A779C944-E9CF-4EB0-A762-D76840444749}"/>
                  </a:ext>
                </a:extLst>
              </p:cNvPr>
              <p:cNvSpPr/>
              <p:nvPr/>
            </p:nvSpPr>
            <p:spPr>
              <a:xfrm>
                <a:off x="3821225" y="2800600"/>
                <a:ext cx="209350" cy="149675"/>
              </a:xfrm>
              <a:custGeom>
                <a:avLst/>
                <a:gdLst/>
                <a:ahLst/>
                <a:cxnLst/>
                <a:rect l="l" t="t" r="r" b="b"/>
                <a:pathLst>
                  <a:path w="8374" h="5987" extrusionOk="0">
                    <a:moveTo>
                      <a:pt x="6024" y="1768"/>
                    </a:moveTo>
                    <a:lnTo>
                      <a:pt x="6024" y="1768"/>
                    </a:lnTo>
                    <a:cubicBezTo>
                      <a:pt x="6040" y="1771"/>
                      <a:pt x="6055" y="1773"/>
                      <a:pt x="6071" y="1777"/>
                    </a:cubicBezTo>
                    <a:cubicBezTo>
                      <a:pt x="6055" y="1775"/>
                      <a:pt x="6040" y="1772"/>
                      <a:pt x="6024" y="1768"/>
                    </a:cubicBezTo>
                    <a:close/>
                    <a:moveTo>
                      <a:pt x="6879" y="3036"/>
                    </a:moveTo>
                    <a:cubicBezTo>
                      <a:pt x="6879" y="3036"/>
                      <a:pt x="6879" y="3037"/>
                      <a:pt x="6878" y="3039"/>
                    </a:cubicBezTo>
                    <a:cubicBezTo>
                      <a:pt x="6878" y="3037"/>
                      <a:pt x="6879" y="3036"/>
                      <a:pt x="6879" y="3036"/>
                    </a:cubicBezTo>
                    <a:close/>
                    <a:moveTo>
                      <a:pt x="8113" y="1"/>
                    </a:moveTo>
                    <a:cubicBezTo>
                      <a:pt x="8111" y="1"/>
                      <a:pt x="8110" y="1"/>
                      <a:pt x="8109" y="1"/>
                    </a:cubicBezTo>
                    <a:cubicBezTo>
                      <a:pt x="8071" y="2"/>
                      <a:pt x="8035" y="10"/>
                      <a:pt x="7999" y="26"/>
                    </a:cubicBezTo>
                    <a:lnTo>
                      <a:pt x="8005" y="26"/>
                    </a:lnTo>
                    <a:cubicBezTo>
                      <a:pt x="7853" y="92"/>
                      <a:pt x="7706" y="165"/>
                      <a:pt x="7559" y="231"/>
                    </a:cubicBezTo>
                    <a:cubicBezTo>
                      <a:pt x="7408" y="300"/>
                      <a:pt x="7252" y="356"/>
                      <a:pt x="7101" y="422"/>
                    </a:cubicBezTo>
                    <a:cubicBezTo>
                      <a:pt x="6763" y="572"/>
                      <a:pt x="6448" y="767"/>
                      <a:pt x="6146" y="980"/>
                    </a:cubicBezTo>
                    <a:cubicBezTo>
                      <a:pt x="5991" y="1091"/>
                      <a:pt x="5835" y="1201"/>
                      <a:pt x="5684" y="1317"/>
                    </a:cubicBezTo>
                    <a:cubicBezTo>
                      <a:pt x="5680" y="1321"/>
                      <a:pt x="5678" y="1324"/>
                      <a:pt x="5674" y="1326"/>
                    </a:cubicBezTo>
                    <a:cubicBezTo>
                      <a:pt x="5662" y="1312"/>
                      <a:pt x="5649" y="1298"/>
                      <a:pt x="5636" y="1284"/>
                    </a:cubicBezTo>
                    <a:cubicBezTo>
                      <a:pt x="5471" y="1119"/>
                      <a:pt x="5287" y="1058"/>
                      <a:pt x="5098" y="1058"/>
                    </a:cubicBezTo>
                    <a:cubicBezTo>
                      <a:pt x="4876" y="1058"/>
                      <a:pt x="4646" y="1143"/>
                      <a:pt x="4432" y="1245"/>
                    </a:cubicBezTo>
                    <a:cubicBezTo>
                      <a:pt x="4153" y="1377"/>
                      <a:pt x="3870" y="1507"/>
                      <a:pt x="3587" y="1630"/>
                    </a:cubicBezTo>
                    <a:cubicBezTo>
                      <a:pt x="3190" y="1806"/>
                      <a:pt x="2795" y="1979"/>
                      <a:pt x="2416" y="2192"/>
                    </a:cubicBezTo>
                    <a:cubicBezTo>
                      <a:pt x="2079" y="2379"/>
                      <a:pt x="1752" y="2606"/>
                      <a:pt x="1428" y="2823"/>
                    </a:cubicBezTo>
                    <a:cubicBezTo>
                      <a:pt x="879" y="3187"/>
                      <a:pt x="239" y="3601"/>
                      <a:pt x="55" y="4273"/>
                    </a:cubicBezTo>
                    <a:cubicBezTo>
                      <a:pt x="0" y="4464"/>
                      <a:pt x="41" y="4683"/>
                      <a:pt x="62" y="4874"/>
                    </a:cubicBezTo>
                    <a:cubicBezTo>
                      <a:pt x="93" y="5081"/>
                      <a:pt x="147" y="5279"/>
                      <a:pt x="250" y="5460"/>
                    </a:cubicBezTo>
                    <a:cubicBezTo>
                      <a:pt x="337" y="5614"/>
                      <a:pt x="473" y="5749"/>
                      <a:pt x="621" y="5852"/>
                    </a:cubicBezTo>
                    <a:cubicBezTo>
                      <a:pt x="739" y="5934"/>
                      <a:pt x="871" y="5968"/>
                      <a:pt x="1013" y="5983"/>
                    </a:cubicBezTo>
                    <a:cubicBezTo>
                      <a:pt x="1035" y="5985"/>
                      <a:pt x="1056" y="5987"/>
                      <a:pt x="1077" y="5987"/>
                    </a:cubicBezTo>
                    <a:cubicBezTo>
                      <a:pt x="1207" y="5987"/>
                      <a:pt x="1327" y="5938"/>
                      <a:pt x="1450" y="5891"/>
                    </a:cubicBezTo>
                    <a:cubicBezTo>
                      <a:pt x="1604" y="5828"/>
                      <a:pt x="1758" y="5759"/>
                      <a:pt x="1917" y="5696"/>
                    </a:cubicBezTo>
                    <a:lnTo>
                      <a:pt x="1917" y="5696"/>
                    </a:lnTo>
                    <a:cubicBezTo>
                      <a:pt x="1868" y="5715"/>
                      <a:pt x="1820" y="5734"/>
                      <a:pt x="1769" y="5751"/>
                    </a:cubicBezTo>
                    <a:cubicBezTo>
                      <a:pt x="1819" y="5733"/>
                      <a:pt x="1868" y="5715"/>
                      <a:pt x="1917" y="5695"/>
                    </a:cubicBezTo>
                    <a:lnTo>
                      <a:pt x="1917" y="5695"/>
                    </a:lnTo>
                    <a:cubicBezTo>
                      <a:pt x="1896" y="5703"/>
                      <a:pt x="1875" y="5712"/>
                      <a:pt x="1853" y="5719"/>
                    </a:cubicBezTo>
                    <a:cubicBezTo>
                      <a:pt x="1884" y="5707"/>
                      <a:pt x="1915" y="5695"/>
                      <a:pt x="1946" y="5683"/>
                    </a:cubicBezTo>
                    <a:lnTo>
                      <a:pt x="1946" y="5683"/>
                    </a:lnTo>
                    <a:cubicBezTo>
                      <a:pt x="1935" y="5687"/>
                      <a:pt x="1924" y="5692"/>
                      <a:pt x="1913" y="5696"/>
                    </a:cubicBezTo>
                    <a:cubicBezTo>
                      <a:pt x="1941" y="5686"/>
                      <a:pt x="1970" y="5676"/>
                      <a:pt x="1996" y="5664"/>
                    </a:cubicBezTo>
                    <a:lnTo>
                      <a:pt x="1996" y="5664"/>
                    </a:lnTo>
                    <a:cubicBezTo>
                      <a:pt x="1988" y="5667"/>
                      <a:pt x="1980" y="5670"/>
                      <a:pt x="1972" y="5673"/>
                    </a:cubicBezTo>
                    <a:lnTo>
                      <a:pt x="1972" y="5673"/>
                    </a:lnTo>
                    <a:cubicBezTo>
                      <a:pt x="2654" y="5408"/>
                      <a:pt x="3307" y="5077"/>
                      <a:pt x="3987" y="4814"/>
                    </a:cubicBezTo>
                    <a:cubicBezTo>
                      <a:pt x="4280" y="4706"/>
                      <a:pt x="4569" y="4594"/>
                      <a:pt x="4867" y="4500"/>
                    </a:cubicBezTo>
                    <a:cubicBezTo>
                      <a:pt x="5216" y="4385"/>
                      <a:pt x="5578" y="4313"/>
                      <a:pt x="5934" y="4236"/>
                    </a:cubicBezTo>
                    <a:cubicBezTo>
                      <a:pt x="6221" y="4173"/>
                      <a:pt x="6504" y="4104"/>
                      <a:pt x="6790" y="4038"/>
                    </a:cubicBezTo>
                    <a:cubicBezTo>
                      <a:pt x="6978" y="3993"/>
                      <a:pt x="7168" y="3960"/>
                      <a:pt x="7355" y="3906"/>
                    </a:cubicBezTo>
                    <a:cubicBezTo>
                      <a:pt x="7470" y="3875"/>
                      <a:pt x="7574" y="3821"/>
                      <a:pt x="7663" y="3743"/>
                    </a:cubicBezTo>
                    <a:cubicBezTo>
                      <a:pt x="7759" y="3656"/>
                      <a:pt x="7795" y="3572"/>
                      <a:pt x="7844" y="3458"/>
                    </a:cubicBezTo>
                    <a:cubicBezTo>
                      <a:pt x="7880" y="3358"/>
                      <a:pt x="7865" y="3241"/>
                      <a:pt x="7858" y="3138"/>
                    </a:cubicBezTo>
                    <a:cubicBezTo>
                      <a:pt x="7844" y="2925"/>
                      <a:pt x="7828" y="2709"/>
                      <a:pt x="7755" y="2511"/>
                    </a:cubicBezTo>
                    <a:cubicBezTo>
                      <a:pt x="7676" y="2290"/>
                      <a:pt x="7533" y="2098"/>
                      <a:pt x="7343" y="1960"/>
                    </a:cubicBezTo>
                    <a:cubicBezTo>
                      <a:pt x="7233" y="1883"/>
                      <a:pt x="7116" y="1831"/>
                      <a:pt x="6990" y="1780"/>
                    </a:cubicBezTo>
                    <a:cubicBezTo>
                      <a:pt x="6872" y="1733"/>
                      <a:pt x="6749" y="1718"/>
                      <a:pt x="6624" y="1718"/>
                    </a:cubicBezTo>
                    <a:cubicBezTo>
                      <a:pt x="6417" y="1718"/>
                      <a:pt x="6206" y="1759"/>
                      <a:pt x="6003" y="1762"/>
                    </a:cubicBezTo>
                    <a:cubicBezTo>
                      <a:pt x="6001" y="1762"/>
                      <a:pt x="5997" y="1760"/>
                      <a:pt x="5994" y="1759"/>
                    </a:cubicBezTo>
                    <a:lnTo>
                      <a:pt x="5991" y="1759"/>
                    </a:lnTo>
                    <a:cubicBezTo>
                      <a:pt x="6002" y="1746"/>
                      <a:pt x="6010" y="1733"/>
                      <a:pt x="6019" y="1721"/>
                    </a:cubicBezTo>
                    <a:cubicBezTo>
                      <a:pt x="6140" y="1592"/>
                      <a:pt x="6271" y="1471"/>
                      <a:pt x="6411" y="1364"/>
                    </a:cubicBezTo>
                    <a:cubicBezTo>
                      <a:pt x="6699" y="1163"/>
                      <a:pt x="6999" y="977"/>
                      <a:pt x="7317" y="837"/>
                    </a:cubicBezTo>
                    <a:cubicBezTo>
                      <a:pt x="7467" y="771"/>
                      <a:pt x="7622" y="709"/>
                      <a:pt x="7774" y="645"/>
                    </a:cubicBezTo>
                    <a:cubicBezTo>
                      <a:pt x="7925" y="584"/>
                      <a:pt x="8069" y="507"/>
                      <a:pt x="8219" y="441"/>
                    </a:cubicBezTo>
                    <a:cubicBezTo>
                      <a:pt x="8337" y="389"/>
                      <a:pt x="8373" y="231"/>
                      <a:pt x="8316" y="125"/>
                    </a:cubicBezTo>
                    <a:cubicBezTo>
                      <a:pt x="8277" y="49"/>
                      <a:pt x="8199" y="1"/>
                      <a:pt x="8113"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1717;p43">
                <a:extLst>
                  <a:ext uri="{FF2B5EF4-FFF2-40B4-BE49-F238E27FC236}">
                    <a16:creationId xmlns:a16="http://schemas.microsoft.com/office/drawing/2014/main" xmlns="" id="{7926EA52-2C28-41B8-B129-47F009287DEC}"/>
                  </a:ext>
                </a:extLst>
              </p:cNvPr>
              <p:cNvSpPr/>
              <p:nvPr/>
            </p:nvSpPr>
            <p:spPr>
              <a:xfrm>
                <a:off x="4068300" y="2788425"/>
                <a:ext cx="141525" cy="84950"/>
              </a:xfrm>
              <a:custGeom>
                <a:avLst/>
                <a:gdLst/>
                <a:ahLst/>
                <a:cxnLst/>
                <a:rect l="l" t="t" r="r" b="b"/>
                <a:pathLst>
                  <a:path w="5661" h="3398" extrusionOk="0">
                    <a:moveTo>
                      <a:pt x="1663" y="1611"/>
                    </a:moveTo>
                    <a:lnTo>
                      <a:pt x="1752" y="1624"/>
                    </a:lnTo>
                    <a:cubicBezTo>
                      <a:pt x="1720" y="1620"/>
                      <a:pt x="1692" y="1616"/>
                      <a:pt x="1663" y="1611"/>
                    </a:cubicBezTo>
                    <a:close/>
                    <a:moveTo>
                      <a:pt x="4352" y="2122"/>
                    </a:moveTo>
                    <a:lnTo>
                      <a:pt x="4352" y="2122"/>
                    </a:lnTo>
                    <a:cubicBezTo>
                      <a:pt x="4357" y="2129"/>
                      <a:pt x="4361" y="2134"/>
                      <a:pt x="4366" y="2137"/>
                    </a:cubicBezTo>
                    <a:cubicBezTo>
                      <a:pt x="4365" y="2139"/>
                      <a:pt x="4365" y="2139"/>
                      <a:pt x="4364" y="2139"/>
                    </a:cubicBezTo>
                    <a:cubicBezTo>
                      <a:pt x="4361" y="2134"/>
                      <a:pt x="4357" y="2129"/>
                      <a:pt x="4352" y="2122"/>
                    </a:cubicBezTo>
                    <a:close/>
                    <a:moveTo>
                      <a:pt x="2328" y="2296"/>
                    </a:moveTo>
                    <a:cubicBezTo>
                      <a:pt x="2343" y="2302"/>
                      <a:pt x="2358" y="2309"/>
                      <a:pt x="2371" y="2315"/>
                    </a:cubicBezTo>
                    <a:cubicBezTo>
                      <a:pt x="2358" y="2310"/>
                      <a:pt x="2343" y="2302"/>
                      <a:pt x="2328" y="2296"/>
                    </a:cubicBezTo>
                    <a:close/>
                    <a:moveTo>
                      <a:pt x="2911" y="2604"/>
                    </a:moveTo>
                    <a:lnTo>
                      <a:pt x="2911" y="2604"/>
                    </a:lnTo>
                    <a:cubicBezTo>
                      <a:pt x="2935" y="2622"/>
                      <a:pt x="2957" y="2642"/>
                      <a:pt x="2979" y="2662"/>
                    </a:cubicBezTo>
                    <a:cubicBezTo>
                      <a:pt x="2957" y="2642"/>
                      <a:pt x="2934" y="2624"/>
                      <a:pt x="2911" y="2604"/>
                    </a:cubicBezTo>
                    <a:close/>
                    <a:moveTo>
                      <a:pt x="992" y="0"/>
                    </a:moveTo>
                    <a:cubicBezTo>
                      <a:pt x="848" y="0"/>
                      <a:pt x="709" y="80"/>
                      <a:pt x="617" y="207"/>
                    </a:cubicBezTo>
                    <a:lnTo>
                      <a:pt x="618" y="207"/>
                    </a:lnTo>
                    <a:cubicBezTo>
                      <a:pt x="485" y="387"/>
                      <a:pt x="339" y="556"/>
                      <a:pt x="221" y="747"/>
                    </a:cubicBezTo>
                    <a:cubicBezTo>
                      <a:pt x="128" y="892"/>
                      <a:pt x="68" y="1056"/>
                      <a:pt x="45" y="1228"/>
                    </a:cubicBezTo>
                    <a:cubicBezTo>
                      <a:pt x="0" y="1532"/>
                      <a:pt x="199" y="1786"/>
                      <a:pt x="433" y="1954"/>
                    </a:cubicBezTo>
                    <a:cubicBezTo>
                      <a:pt x="510" y="2013"/>
                      <a:pt x="624" y="2037"/>
                      <a:pt x="716" y="2064"/>
                    </a:cubicBezTo>
                    <a:cubicBezTo>
                      <a:pt x="816" y="2097"/>
                      <a:pt x="926" y="2105"/>
                      <a:pt x="1029" y="2119"/>
                    </a:cubicBezTo>
                    <a:cubicBezTo>
                      <a:pt x="1205" y="2145"/>
                      <a:pt x="1381" y="2164"/>
                      <a:pt x="1557" y="2190"/>
                    </a:cubicBezTo>
                    <a:cubicBezTo>
                      <a:pt x="1760" y="2220"/>
                      <a:pt x="1966" y="2241"/>
                      <a:pt x="2169" y="2267"/>
                    </a:cubicBezTo>
                    <a:cubicBezTo>
                      <a:pt x="2259" y="2287"/>
                      <a:pt x="2348" y="2313"/>
                      <a:pt x="2434" y="2345"/>
                    </a:cubicBezTo>
                    <a:cubicBezTo>
                      <a:pt x="2636" y="2438"/>
                      <a:pt x="2828" y="2552"/>
                      <a:pt x="3007" y="2684"/>
                    </a:cubicBezTo>
                    <a:cubicBezTo>
                      <a:pt x="3130" y="2792"/>
                      <a:pt x="3245" y="2906"/>
                      <a:pt x="3360" y="3030"/>
                    </a:cubicBezTo>
                    <a:cubicBezTo>
                      <a:pt x="3451" y="3126"/>
                      <a:pt x="3547" y="3221"/>
                      <a:pt x="3660" y="3293"/>
                    </a:cubicBezTo>
                    <a:cubicBezTo>
                      <a:pt x="3784" y="3370"/>
                      <a:pt x="3919" y="3397"/>
                      <a:pt x="4055" y="3397"/>
                    </a:cubicBezTo>
                    <a:cubicBezTo>
                      <a:pt x="4156" y="3397"/>
                      <a:pt x="4258" y="3382"/>
                      <a:pt x="4357" y="3361"/>
                    </a:cubicBezTo>
                    <a:cubicBezTo>
                      <a:pt x="4549" y="3317"/>
                      <a:pt x="4743" y="3280"/>
                      <a:pt x="4927" y="3217"/>
                    </a:cubicBezTo>
                    <a:cubicBezTo>
                      <a:pt x="5155" y="3144"/>
                      <a:pt x="5400" y="3037"/>
                      <a:pt x="5525" y="2817"/>
                    </a:cubicBezTo>
                    <a:cubicBezTo>
                      <a:pt x="5661" y="2582"/>
                      <a:pt x="5661" y="2328"/>
                      <a:pt x="5602" y="2072"/>
                    </a:cubicBezTo>
                    <a:cubicBezTo>
                      <a:pt x="5556" y="1885"/>
                      <a:pt x="5480" y="1706"/>
                      <a:pt x="5378" y="1543"/>
                    </a:cubicBezTo>
                    <a:cubicBezTo>
                      <a:pt x="5264" y="1356"/>
                      <a:pt x="5140" y="1175"/>
                      <a:pt x="4978" y="1025"/>
                    </a:cubicBezTo>
                    <a:cubicBezTo>
                      <a:pt x="4655" y="728"/>
                      <a:pt x="4229" y="570"/>
                      <a:pt x="3803" y="497"/>
                    </a:cubicBezTo>
                    <a:cubicBezTo>
                      <a:pt x="3596" y="462"/>
                      <a:pt x="3389" y="451"/>
                      <a:pt x="3182" y="451"/>
                    </a:cubicBezTo>
                    <a:cubicBezTo>
                      <a:pt x="2959" y="451"/>
                      <a:pt x="2736" y="463"/>
                      <a:pt x="2511" y="471"/>
                    </a:cubicBezTo>
                    <a:cubicBezTo>
                      <a:pt x="2445" y="473"/>
                      <a:pt x="2379" y="474"/>
                      <a:pt x="2312" y="474"/>
                    </a:cubicBezTo>
                    <a:cubicBezTo>
                      <a:pt x="2083" y="474"/>
                      <a:pt x="1854" y="461"/>
                      <a:pt x="1622" y="450"/>
                    </a:cubicBezTo>
                    <a:cubicBezTo>
                      <a:pt x="1598" y="448"/>
                      <a:pt x="1573" y="448"/>
                      <a:pt x="1549" y="448"/>
                    </a:cubicBezTo>
                    <a:cubicBezTo>
                      <a:pt x="1505" y="448"/>
                      <a:pt x="1461" y="450"/>
                      <a:pt x="1417" y="455"/>
                    </a:cubicBezTo>
                    <a:cubicBezTo>
                      <a:pt x="1418" y="296"/>
                      <a:pt x="1339" y="147"/>
                      <a:pt x="1205" y="60"/>
                    </a:cubicBezTo>
                    <a:cubicBezTo>
                      <a:pt x="1141" y="21"/>
                      <a:pt x="1067" y="0"/>
                      <a:pt x="992"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1718;p43">
                <a:extLst>
                  <a:ext uri="{FF2B5EF4-FFF2-40B4-BE49-F238E27FC236}">
                    <a16:creationId xmlns:a16="http://schemas.microsoft.com/office/drawing/2014/main" xmlns="" id="{D96C0139-EC17-4CF3-98CB-A1CA5F1A61AA}"/>
                  </a:ext>
                </a:extLst>
              </p:cNvPr>
              <p:cNvSpPr/>
              <p:nvPr/>
            </p:nvSpPr>
            <p:spPr>
              <a:xfrm>
                <a:off x="2435000" y="238125"/>
                <a:ext cx="748800" cy="1348875"/>
              </a:xfrm>
              <a:custGeom>
                <a:avLst/>
                <a:gdLst/>
                <a:ahLst/>
                <a:cxnLst/>
                <a:rect l="l" t="t" r="r" b="b"/>
                <a:pathLst>
                  <a:path w="29952" h="53955" extrusionOk="0">
                    <a:moveTo>
                      <a:pt x="11035" y="3630"/>
                    </a:moveTo>
                    <a:cubicBezTo>
                      <a:pt x="11018" y="3642"/>
                      <a:pt x="11002" y="3654"/>
                      <a:pt x="10987" y="3667"/>
                    </a:cubicBezTo>
                    <a:cubicBezTo>
                      <a:pt x="11001" y="3652"/>
                      <a:pt x="11018" y="3641"/>
                      <a:pt x="11035" y="3630"/>
                    </a:cubicBezTo>
                    <a:close/>
                    <a:moveTo>
                      <a:pt x="25450" y="46110"/>
                    </a:moveTo>
                    <a:cubicBezTo>
                      <a:pt x="25447" y="46128"/>
                      <a:pt x="25445" y="46146"/>
                      <a:pt x="25443" y="46164"/>
                    </a:cubicBezTo>
                    <a:lnTo>
                      <a:pt x="25443" y="46164"/>
                    </a:lnTo>
                    <a:cubicBezTo>
                      <a:pt x="25445" y="46146"/>
                      <a:pt x="25448" y="46128"/>
                      <a:pt x="25450" y="46110"/>
                    </a:cubicBezTo>
                    <a:close/>
                    <a:moveTo>
                      <a:pt x="25443" y="46164"/>
                    </a:moveTo>
                    <a:cubicBezTo>
                      <a:pt x="25442" y="46172"/>
                      <a:pt x="25441" y="46180"/>
                      <a:pt x="25440" y="46188"/>
                    </a:cubicBezTo>
                    <a:lnTo>
                      <a:pt x="25440" y="46188"/>
                    </a:lnTo>
                    <a:cubicBezTo>
                      <a:pt x="25441" y="46180"/>
                      <a:pt x="25442" y="46172"/>
                      <a:pt x="25443" y="46164"/>
                    </a:cubicBezTo>
                    <a:close/>
                    <a:moveTo>
                      <a:pt x="15895" y="0"/>
                    </a:moveTo>
                    <a:cubicBezTo>
                      <a:pt x="15618" y="0"/>
                      <a:pt x="15341" y="29"/>
                      <a:pt x="15069" y="88"/>
                    </a:cubicBezTo>
                    <a:cubicBezTo>
                      <a:pt x="14640" y="183"/>
                      <a:pt x="14233" y="396"/>
                      <a:pt x="13880" y="654"/>
                    </a:cubicBezTo>
                    <a:cubicBezTo>
                      <a:pt x="13518" y="918"/>
                      <a:pt x="13205" y="1238"/>
                      <a:pt x="12907" y="1571"/>
                    </a:cubicBezTo>
                    <a:cubicBezTo>
                      <a:pt x="12303" y="2269"/>
                      <a:pt x="11774" y="3037"/>
                      <a:pt x="11047" y="3620"/>
                    </a:cubicBezTo>
                    <a:cubicBezTo>
                      <a:pt x="10753" y="3833"/>
                      <a:pt x="10448" y="4032"/>
                      <a:pt x="10117" y="4190"/>
                    </a:cubicBezTo>
                    <a:cubicBezTo>
                      <a:pt x="9933" y="4263"/>
                      <a:pt x="9743" y="4319"/>
                      <a:pt x="9549" y="4357"/>
                    </a:cubicBezTo>
                    <a:cubicBezTo>
                      <a:pt x="9479" y="4363"/>
                      <a:pt x="9409" y="4365"/>
                      <a:pt x="9339" y="4365"/>
                    </a:cubicBezTo>
                    <a:cubicBezTo>
                      <a:pt x="9257" y="4365"/>
                      <a:pt x="9176" y="4362"/>
                      <a:pt x="9094" y="4354"/>
                    </a:cubicBezTo>
                    <a:cubicBezTo>
                      <a:pt x="8826" y="4301"/>
                      <a:pt x="8563" y="4220"/>
                      <a:pt x="8312" y="4111"/>
                    </a:cubicBezTo>
                    <a:cubicBezTo>
                      <a:pt x="7959" y="3965"/>
                      <a:pt x="7614" y="3807"/>
                      <a:pt x="7261" y="3675"/>
                    </a:cubicBezTo>
                    <a:cubicBezTo>
                      <a:pt x="6763" y="3488"/>
                      <a:pt x="6240" y="3388"/>
                      <a:pt x="5712" y="3348"/>
                    </a:cubicBezTo>
                    <a:cubicBezTo>
                      <a:pt x="5594" y="3338"/>
                      <a:pt x="5474" y="3333"/>
                      <a:pt x="5354" y="3333"/>
                    </a:cubicBezTo>
                    <a:cubicBezTo>
                      <a:pt x="4875" y="3333"/>
                      <a:pt x="4387" y="3409"/>
                      <a:pt x="3931" y="3551"/>
                    </a:cubicBezTo>
                    <a:cubicBezTo>
                      <a:pt x="3422" y="3711"/>
                      <a:pt x="2955" y="3969"/>
                      <a:pt x="2533" y="4296"/>
                    </a:cubicBezTo>
                    <a:cubicBezTo>
                      <a:pt x="2118" y="4622"/>
                      <a:pt x="1773" y="5016"/>
                      <a:pt x="1465" y="5445"/>
                    </a:cubicBezTo>
                    <a:cubicBezTo>
                      <a:pt x="1127" y="5915"/>
                      <a:pt x="871" y="6432"/>
                      <a:pt x="646" y="6961"/>
                    </a:cubicBezTo>
                    <a:cubicBezTo>
                      <a:pt x="403" y="7536"/>
                      <a:pt x="216" y="8131"/>
                      <a:pt x="62" y="8738"/>
                    </a:cubicBezTo>
                    <a:cubicBezTo>
                      <a:pt x="41" y="8819"/>
                      <a:pt x="21" y="8899"/>
                      <a:pt x="0" y="8980"/>
                    </a:cubicBezTo>
                    <a:cubicBezTo>
                      <a:pt x="181" y="9117"/>
                      <a:pt x="372" y="9242"/>
                      <a:pt x="569" y="9353"/>
                    </a:cubicBezTo>
                    <a:cubicBezTo>
                      <a:pt x="661" y="9406"/>
                      <a:pt x="753" y="9457"/>
                      <a:pt x="849" y="9505"/>
                    </a:cubicBezTo>
                    <a:cubicBezTo>
                      <a:pt x="1010" y="8748"/>
                      <a:pt x="1223" y="8007"/>
                      <a:pt x="1517" y="7295"/>
                    </a:cubicBezTo>
                    <a:cubicBezTo>
                      <a:pt x="1523" y="7280"/>
                      <a:pt x="1531" y="7262"/>
                      <a:pt x="1539" y="7247"/>
                    </a:cubicBezTo>
                    <a:cubicBezTo>
                      <a:pt x="1542" y="7234"/>
                      <a:pt x="1546" y="7221"/>
                      <a:pt x="1554" y="7211"/>
                    </a:cubicBezTo>
                    <a:lnTo>
                      <a:pt x="1554" y="7211"/>
                    </a:lnTo>
                    <a:cubicBezTo>
                      <a:pt x="1554" y="7215"/>
                      <a:pt x="1550" y="7217"/>
                      <a:pt x="1550" y="7221"/>
                    </a:cubicBezTo>
                    <a:cubicBezTo>
                      <a:pt x="1774" y="6718"/>
                      <a:pt x="2035" y="6234"/>
                      <a:pt x="2368" y="5794"/>
                    </a:cubicBezTo>
                    <a:cubicBezTo>
                      <a:pt x="2612" y="5485"/>
                      <a:pt x="2891" y="5206"/>
                      <a:pt x="3198" y="4960"/>
                    </a:cubicBezTo>
                    <a:lnTo>
                      <a:pt x="3198" y="4960"/>
                    </a:lnTo>
                    <a:cubicBezTo>
                      <a:pt x="3168" y="4985"/>
                      <a:pt x="3135" y="5012"/>
                      <a:pt x="3105" y="5037"/>
                    </a:cubicBezTo>
                    <a:cubicBezTo>
                      <a:pt x="3358" y="4843"/>
                      <a:pt x="3631" y="4681"/>
                      <a:pt x="3921" y="4552"/>
                    </a:cubicBezTo>
                    <a:cubicBezTo>
                      <a:pt x="4205" y="4443"/>
                      <a:pt x="4499" y="4362"/>
                      <a:pt x="4798" y="4314"/>
                    </a:cubicBezTo>
                    <a:cubicBezTo>
                      <a:pt x="4994" y="4291"/>
                      <a:pt x="5191" y="4280"/>
                      <a:pt x="5388" y="4280"/>
                    </a:cubicBezTo>
                    <a:cubicBezTo>
                      <a:pt x="5584" y="4280"/>
                      <a:pt x="5781" y="4291"/>
                      <a:pt x="5977" y="4314"/>
                    </a:cubicBezTo>
                    <a:cubicBezTo>
                      <a:pt x="6473" y="4391"/>
                      <a:pt x="6939" y="4541"/>
                      <a:pt x="7401" y="4736"/>
                    </a:cubicBezTo>
                    <a:cubicBezTo>
                      <a:pt x="7380" y="4727"/>
                      <a:pt x="7360" y="4717"/>
                      <a:pt x="7341" y="4709"/>
                    </a:cubicBezTo>
                    <a:lnTo>
                      <a:pt x="7341" y="4709"/>
                    </a:lnTo>
                    <a:cubicBezTo>
                      <a:pt x="7627" y="4831"/>
                      <a:pt x="7913" y="4962"/>
                      <a:pt x="8205" y="5077"/>
                    </a:cubicBezTo>
                    <a:cubicBezTo>
                      <a:pt x="8499" y="5195"/>
                      <a:pt x="8800" y="5260"/>
                      <a:pt x="9112" y="5297"/>
                    </a:cubicBezTo>
                    <a:cubicBezTo>
                      <a:pt x="9188" y="5306"/>
                      <a:pt x="9264" y="5311"/>
                      <a:pt x="9340" y="5311"/>
                    </a:cubicBezTo>
                    <a:cubicBezTo>
                      <a:pt x="9599" y="5311"/>
                      <a:pt x="9861" y="5262"/>
                      <a:pt x="10107" y="5191"/>
                    </a:cubicBezTo>
                    <a:cubicBezTo>
                      <a:pt x="10529" y="5073"/>
                      <a:pt x="10921" y="4842"/>
                      <a:pt x="11281" y="4603"/>
                    </a:cubicBezTo>
                    <a:cubicBezTo>
                      <a:pt x="11612" y="4382"/>
                      <a:pt x="11919" y="4128"/>
                      <a:pt x="12199" y="3847"/>
                    </a:cubicBezTo>
                    <a:cubicBezTo>
                      <a:pt x="12448" y="3598"/>
                      <a:pt x="12676" y="3326"/>
                      <a:pt x="12899" y="3051"/>
                    </a:cubicBezTo>
                    <a:cubicBezTo>
                      <a:pt x="13355" y="2499"/>
                      <a:pt x="13793" y="1928"/>
                      <a:pt x="14350" y="1472"/>
                    </a:cubicBezTo>
                    <a:cubicBezTo>
                      <a:pt x="14541" y="1328"/>
                      <a:pt x="14746" y="1205"/>
                      <a:pt x="14963" y="1105"/>
                    </a:cubicBezTo>
                    <a:cubicBezTo>
                      <a:pt x="15146" y="1038"/>
                      <a:pt x="15336" y="988"/>
                      <a:pt x="15528" y="957"/>
                    </a:cubicBezTo>
                    <a:cubicBezTo>
                      <a:pt x="15643" y="945"/>
                      <a:pt x="15758" y="939"/>
                      <a:pt x="15874" y="939"/>
                    </a:cubicBezTo>
                    <a:cubicBezTo>
                      <a:pt x="16013" y="939"/>
                      <a:pt x="16151" y="948"/>
                      <a:pt x="16289" y="965"/>
                    </a:cubicBezTo>
                    <a:cubicBezTo>
                      <a:pt x="16543" y="1007"/>
                      <a:pt x="16794" y="1075"/>
                      <a:pt x="17034" y="1167"/>
                    </a:cubicBezTo>
                    <a:cubicBezTo>
                      <a:pt x="17264" y="1279"/>
                      <a:pt x="17484" y="1413"/>
                      <a:pt x="17688" y="1567"/>
                    </a:cubicBezTo>
                    <a:cubicBezTo>
                      <a:pt x="18198" y="1970"/>
                      <a:pt x="18628" y="2467"/>
                      <a:pt x="19141" y="2867"/>
                    </a:cubicBezTo>
                    <a:cubicBezTo>
                      <a:pt x="19268" y="2969"/>
                      <a:pt x="19400" y="3063"/>
                      <a:pt x="19537" y="3149"/>
                    </a:cubicBezTo>
                    <a:cubicBezTo>
                      <a:pt x="19702" y="3252"/>
                      <a:pt x="19885" y="3326"/>
                      <a:pt x="20066" y="3403"/>
                    </a:cubicBezTo>
                    <a:cubicBezTo>
                      <a:pt x="20394" y="3534"/>
                      <a:pt x="20763" y="3579"/>
                      <a:pt x="21117" y="3579"/>
                    </a:cubicBezTo>
                    <a:cubicBezTo>
                      <a:pt x="21147" y="3579"/>
                      <a:pt x="21177" y="3579"/>
                      <a:pt x="21207" y="3578"/>
                    </a:cubicBezTo>
                    <a:cubicBezTo>
                      <a:pt x="21615" y="3571"/>
                      <a:pt x="22029" y="3484"/>
                      <a:pt x="22415" y="3354"/>
                    </a:cubicBezTo>
                    <a:cubicBezTo>
                      <a:pt x="22807" y="3222"/>
                      <a:pt x="23178" y="3028"/>
                      <a:pt x="23531" y="2812"/>
                    </a:cubicBezTo>
                    <a:cubicBezTo>
                      <a:pt x="24140" y="2441"/>
                      <a:pt x="24683" y="1953"/>
                      <a:pt x="25333" y="1645"/>
                    </a:cubicBezTo>
                    <a:cubicBezTo>
                      <a:pt x="25452" y="1599"/>
                      <a:pt x="25574" y="1565"/>
                      <a:pt x="25700" y="1541"/>
                    </a:cubicBezTo>
                    <a:cubicBezTo>
                      <a:pt x="25752" y="1537"/>
                      <a:pt x="25805" y="1535"/>
                      <a:pt x="25858" y="1535"/>
                    </a:cubicBezTo>
                    <a:cubicBezTo>
                      <a:pt x="25890" y="1535"/>
                      <a:pt x="25922" y="1536"/>
                      <a:pt x="25954" y="1537"/>
                    </a:cubicBezTo>
                    <a:cubicBezTo>
                      <a:pt x="26057" y="1554"/>
                      <a:pt x="26157" y="1584"/>
                      <a:pt x="26254" y="1626"/>
                    </a:cubicBezTo>
                    <a:cubicBezTo>
                      <a:pt x="26385" y="1690"/>
                      <a:pt x="26510" y="1767"/>
                      <a:pt x="26629" y="1852"/>
                    </a:cubicBezTo>
                    <a:cubicBezTo>
                      <a:pt x="26938" y="2107"/>
                      <a:pt x="27202" y="2400"/>
                      <a:pt x="27452" y="2713"/>
                    </a:cubicBezTo>
                    <a:cubicBezTo>
                      <a:pt x="27721" y="3085"/>
                      <a:pt x="27950" y="3486"/>
                      <a:pt x="28134" y="3909"/>
                    </a:cubicBezTo>
                    <a:cubicBezTo>
                      <a:pt x="28461" y="4724"/>
                      <a:pt x="28656" y="5579"/>
                      <a:pt x="28788" y="6450"/>
                    </a:cubicBezTo>
                    <a:lnTo>
                      <a:pt x="28788" y="6453"/>
                    </a:lnTo>
                    <a:cubicBezTo>
                      <a:pt x="28788" y="6458"/>
                      <a:pt x="28789" y="6463"/>
                      <a:pt x="28792" y="6468"/>
                    </a:cubicBezTo>
                    <a:cubicBezTo>
                      <a:pt x="28792" y="6480"/>
                      <a:pt x="28792" y="6493"/>
                      <a:pt x="28794" y="6505"/>
                    </a:cubicBezTo>
                    <a:lnTo>
                      <a:pt x="28794" y="6493"/>
                    </a:lnTo>
                    <a:cubicBezTo>
                      <a:pt x="28798" y="6515"/>
                      <a:pt x="28802" y="6542"/>
                      <a:pt x="28806" y="6566"/>
                    </a:cubicBezTo>
                    <a:cubicBezTo>
                      <a:pt x="28802" y="6545"/>
                      <a:pt x="28798" y="6523"/>
                      <a:pt x="28794" y="6505"/>
                    </a:cubicBezTo>
                    <a:lnTo>
                      <a:pt x="28794" y="6505"/>
                    </a:lnTo>
                    <a:cubicBezTo>
                      <a:pt x="29096" y="8806"/>
                      <a:pt x="28967" y="11129"/>
                      <a:pt x="28891" y="13445"/>
                    </a:cubicBezTo>
                    <a:cubicBezTo>
                      <a:pt x="28871" y="14033"/>
                      <a:pt x="28865" y="14620"/>
                      <a:pt x="28850" y="15203"/>
                    </a:cubicBezTo>
                    <a:cubicBezTo>
                      <a:pt x="28824" y="16066"/>
                      <a:pt x="28773" y="16925"/>
                      <a:pt x="28711" y="17785"/>
                    </a:cubicBezTo>
                    <a:cubicBezTo>
                      <a:pt x="28585" y="19500"/>
                      <a:pt x="28392" y="21206"/>
                      <a:pt x="28164" y="22907"/>
                    </a:cubicBezTo>
                    <a:cubicBezTo>
                      <a:pt x="28171" y="22867"/>
                      <a:pt x="28175" y="22825"/>
                      <a:pt x="28182" y="22782"/>
                    </a:cubicBezTo>
                    <a:lnTo>
                      <a:pt x="28182" y="22782"/>
                    </a:lnTo>
                    <a:cubicBezTo>
                      <a:pt x="27803" y="25586"/>
                      <a:pt x="27342" y="28375"/>
                      <a:pt x="26878" y="31166"/>
                    </a:cubicBezTo>
                    <a:cubicBezTo>
                      <a:pt x="26412" y="33999"/>
                      <a:pt x="25925" y="36833"/>
                      <a:pt x="25469" y="39671"/>
                    </a:cubicBezTo>
                    <a:cubicBezTo>
                      <a:pt x="25018" y="42472"/>
                      <a:pt x="24599" y="45284"/>
                      <a:pt x="24254" y="48103"/>
                    </a:cubicBezTo>
                    <a:cubicBezTo>
                      <a:pt x="24082" y="49496"/>
                      <a:pt x="23935" y="50889"/>
                      <a:pt x="23806" y="52284"/>
                    </a:cubicBezTo>
                    <a:cubicBezTo>
                      <a:pt x="23769" y="52689"/>
                      <a:pt x="23736" y="53094"/>
                      <a:pt x="23704" y="53500"/>
                    </a:cubicBezTo>
                    <a:cubicBezTo>
                      <a:pt x="23902" y="53592"/>
                      <a:pt x="24099" y="53689"/>
                      <a:pt x="24293" y="53790"/>
                    </a:cubicBezTo>
                    <a:cubicBezTo>
                      <a:pt x="24398" y="53845"/>
                      <a:pt x="24502" y="53900"/>
                      <a:pt x="24606" y="53955"/>
                    </a:cubicBezTo>
                    <a:cubicBezTo>
                      <a:pt x="24662" y="53216"/>
                      <a:pt x="24726" y="52476"/>
                      <a:pt x="24798" y="51737"/>
                    </a:cubicBezTo>
                    <a:cubicBezTo>
                      <a:pt x="24971" y="49884"/>
                      <a:pt x="25190" y="48034"/>
                      <a:pt x="25440" y="46188"/>
                    </a:cubicBezTo>
                    <a:lnTo>
                      <a:pt x="25440" y="46188"/>
                    </a:lnTo>
                    <a:cubicBezTo>
                      <a:pt x="25437" y="46204"/>
                      <a:pt x="25435" y="46220"/>
                      <a:pt x="25432" y="46235"/>
                    </a:cubicBezTo>
                    <a:cubicBezTo>
                      <a:pt x="25840" y="43221"/>
                      <a:pt x="26321" y="40215"/>
                      <a:pt x="26816" y="37211"/>
                    </a:cubicBezTo>
                    <a:cubicBezTo>
                      <a:pt x="27320" y="34189"/>
                      <a:pt x="27833" y="31162"/>
                      <a:pt x="28318" y="28134"/>
                    </a:cubicBezTo>
                    <a:cubicBezTo>
                      <a:pt x="28802" y="25123"/>
                      <a:pt x="29262" y="22106"/>
                      <a:pt x="29543" y="19070"/>
                    </a:cubicBezTo>
                    <a:cubicBezTo>
                      <a:pt x="29687" y="17540"/>
                      <a:pt x="29776" y="16005"/>
                      <a:pt x="29809" y="14466"/>
                    </a:cubicBezTo>
                    <a:cubicBezTo>
                      <a:pt x="29827" y="13494"/>
                      <a:pt x="29867" y="12525"/>
                      <a:pt x="29896" y="11556"/>
                    </a:cubicBezTo>
                    <a:cubicBezTo>
                      <a:pt x="29945" y="10025"/>
                      <a:pt x="29951" y="8487"/>
                      <a:pt x="29790" y="6960"/>
                    </a:cubicBezTo>
                    <a:cubicBezTo>
                      <a:pt x="29640" y="5510"/>
                      <a:pt x="29335" y="4041"/>
                      <a:pt x="28607" y="2761"/>
                    </a:cubicBezTo>
                    <a:cubicBezTo>
                      <a:pt x="28420" y="2434"/>
                      <a:pt x="28189" y="2140"/>
                      <a:pt x="27954" y="1847"/>
                    </a:cubicBezTo>
                    <a:cubicBezTo>
                      <a:pt x="27693" y="1531"/>
                      <a:pt x="27393" y="1248"/>
                      <a:pt x="27059" y="1009"/>
                    </a:cubicBezTo>
                    <a:cubicBezTo>
                      <a:pt x="26816" y="829"/>
                      <a:pt x="26526" y="705"/>
                      <a:pt x="26237" y="638"/>
                    </a:cubicBezTo>
                    <a:cubicBezTo>
                      <a:pt x="26110" y="608"/>
                      <a:pt x="25985" y="596"/>
                      <a:pt x="25859" y="596"/>
                    </a:cubicBezTo>
                    <a:cubicBezTo>
                      <a:pt x="25708" y="596"/>
                      <a:pt x="25558" y="614"/>
                      <a:pt x="25407" y="642"/>
                    </a:cubicBezTo>
                    <a:cubicBezTo>
                      <a:pt x="25147" y="690"/>
                      <a:pt x="24889" y="811"/>
                      <a:pt x="24658" y="936"/>
                    </a:cubicBezTo>
                    <a:cubicBezTo>
                      <a:pt x="24402" y="1067"/>
                      <a:pt x="24166" y="1237"/>
                      <a:pt x="23931" y="1405"/>
                    </a:cubicBezTo>
                    <a:cubicBezTo>
                      <a:pt x="23414" y="1769"/>
                      <a:pt x="22904" y="2128"/>
                      <a:pt x="22319" y="2390"/>
                    </a:cubicBezTo>
                    <a:cubicBezTo>
                      <a:pt x="22064" y="2486"/>
                      <a:pt x="21799" y="2561"/>
                      <a:pt x="21531" y="2609"/>
                    </a:cubicBezTo>
                    <a:cubicBezTo>
                      <a:pt x="21525" y="2611"/>
                      <a:pt x="21518" y="2612"/>
                      <a:pt x="21511" y="2613"/>
                    </a:cubicBezTo>
                    <a:cubicBezTo>
                      <a:pt x="21373" y="2629"/>
                      <a:pt x="21233" y="2637"/>
                      <a:pt x="21092" y="2637"/>
                    </a:cubicBezTo>
                    <a:cubicBezTo>
                      <a:pt x="20992" y="2637"/>
                      <a:pt x="20892" y="2633"/>
                      <a:pt x="20792" y="2625"/>
                    </a:cubicBezTo>
                    <a:cubicBezTo>
                      <a:pt x="20624" y="2592"/>
                      <a:pt x="20458" y="2545"/>
                      <a:pt x="20297" y="2484"/>
                    </a:cubicBezTo>
                    <a:cubicBezTo>
                      <a:pt x="20106" y="2395"/>
                      <a:pt x="19926" y="2288"/>
                      <a:pt x="19757" y="2162"/>
                    </a:cubicBezTo>
                    <a:cubicBezTo>
                      <a:pt x="19454" y="1923"/>
                      <a:pt x="19182" y="1652"/>
                      <a:pt x="18902" y="1387"/>
                    </a:cubicBezTo>
                    <a:cubicBezTo>
                      <a:pt x="18595" y="1090"/>
                      <a:pt x="18267" y="811"/>
                      <a:pt x="17907" y="575"/>
                    </a:cubicBezTo>
                    <a:cubicBezTo>
                      <a:pt x="17316" y="187"/>
                      <a:pt x="16604" y="0"/>
                      <a:pt x="15895"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1719;p43">
                <a:extLst>
                  <a:ext uri="{FF2B5EF4-FFF2-40B4-BE49-F238E27FC236}">
                    <a16:creationId xmlns:a16="http://schemas.microsoft.com/office/drawing/2014/main" xmlns="" id="{135481AF-51DB-44CC-AB31-7660C775F05B}"/>
                  </a:ext>
                </a:extLst>
              </p:cNvPr>
              <p:cNvSpPr/>
              <p:nvPr/>
            </p:nvSpPr>
            <p:spPr>
              <a:xfrm>
                <a:off x="2595075" y="1435000"/>
                <a:ext cx="155400" cy="271475"/>
              </a:xfrm>
              <a:custGeom>
                <a:avLst/>
                <a:gdLst/>
                <a:ahLst/>
                <a:cxnLst/>
                <a:rect l="l" t="t" r="r" b="b"/>
                <a:pathLst>
                  <a:path w="6216" h="10859" extrusionOk="0">
                    <a:moveTo>
                      <a:pt x="349" y="1"/>
                    </a:moveTo>
                    <a:cubicBezTo>
                      <a:pt x="232" y="512"/>
                      <a:pt x="114" y="1026"/>
                      <a:pt x="0" y="1536"/>
                    </a:cubicBezTo>
                    <a:cubicBezTo>
                      <a:pt x="841" y="3411"/>
                      <a:pt x="1787" y="5239"/>
                      <a:pt x="2875" y="6991"/>
                    </a:cubicBezTo>
                    <a:cubicBezTo>
                      <a:pt x="3712" y="8342"/>
                      <a:pt x="4640" y="9634"/>
                      <a:pt x="5653" y="10859"/>
                    </a:cubicBezTo>
                    <a:cubicBezTo>
                      <a:pt x="5661" y="10855"/>
                      <a:pt x="5670" y="10852"/>
                      <a:pt x="5680" y="10848"/>
                    </a:cubicBezTo>
                    <a:cubicBezTo>
                      <a:pt x="5692" y="10846"/>
                      <a:pt x="5707" y="10843"/>
                      <a:pt x="5720" y="10843"/>
                    </a:cubicBezTo>
                    <a:cubicBezTo>
                      <a:pt x="5824" y="10662"/>
                      <a:pt x="5938" y="10486"/>
                      <a:pt x="6057" y="10316"/>
                    </a:cubicBezTo>
                    <a:cubicBezTo>
                      <a:pt x="6066" y="10310"/>
                      <a:pt x="6073" y="10301"/>
                      <a:pt x="6077" y="10290"/>
                    </a:cubicBezTo>
                    <a:cubicBezTo>
                      <a:pt x="6105" y="10243"/>
                      <a:pt x="6138" y="10195"/>
                      <a:pt x="6168" y="10148"/>
                    </a:cubicBezTo>
                    <a:cubicBezTo>
                      <a:pt x="6185" y="10123"/>
                      <a:pt x="6201" y="10097"/>
                      <a:pt x="6215" y="10071"/>
                    </a:cubicBezTo>
                    <a:cubicBezTo>
                      <a:pt x="6032" y="9851"/>
                      <a:pt x="5856" y="9626"/>
                      <a:pt x="5680" y="9403"/>
                    </a:cubicBezTo>
                    <a:cubicBezTo>
                      <a:pt x="3484" y="6535"/>
                      <a:pt x="1767" y="3342"/>
                      <a:pt x="361" y="31"/>
                    </a:cubicBezTo>
                    <a:lnTo>
                      <a:pt x="361" y="31"/>
                    </a:lnTo>
                    <a:lnTo>
                      <a:pt x="382" y="74"/>
                    </a:lnTo>
                    <a:cubicBezTo>
                      <a:pt x="372" y="49"/>
                      <a:pt x="361" y="27"/>
                      <a:pt x="349"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1720;p43">
                <a:extLst>
                  <a:ext uri="{FF2B5EF4-FFF2-40B4-BE49-F238E27FC236}">
                    <a16:creationId xmlns:a16="http://schemas.microsoft.com/office/drawing/2014/main" xmlns="" id="{53A36F01-A59E-4D1C-96C3-CB68C023E1BC}"/>
                  </a:ext>
                </a:extLst>
              </p:cNvPr>
              <p:cNvSpPr/>
              <p:nvPr/>
            </p:nvSpPr>
            <p:spPr>
              <a:xfrm>
                <a:off x="2604575" y="1436875"/>
                <a:ext cx="350" cy="775"/>
              </a:xfrm>
              <a:custGeom>
                <a:avLst/>
                <a:gdLst/>
                <a:ahLst/>
                <a:cxnLst/>
                <a:rect l="l" t="t" r="r" b="b"/>
                <a:pathLst>
                  <a:path w="14" h="31" extrusionOk="0">
                    <a:moveTo>
                      <a:pt x="1" y="0"/>
                    </a:moveTo>
                    <a:cubicBezTo>
                      <a:pt x="6" y="11"/>
                      <a:pt x="10" y="21"/>
                      <a:pt x="14" y="30"/>
                    </a:cubicBezTo>
                    <a:cubicBezTo>
                      <a:pt x="10" y="20"/>
                      <a:pt x="6" y="11"/>
                      <a:pt x="1" y="0"/>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1721;p43">
                <a:extLst>
                  <a:ext uri="{FF2B5EF4-FFF2-40B4-BE49-F238E27FC236}">
                    <a16:creationId xmlns:a16="http://schemas.microsoft.com/office/drawing/2014/main" xmlns="" id="{E38D906F-A7DC-455F-9E7F-02CB9C423A7C}"/>
                  </a:ext>
                </a:extLst>
              </p:cNvPr>
              <p:cNvSpPr/>
              <p:nvPr/>
            </p:nvSpPr>
            <p:spPr>
              <a:xfrm>
                <a:off x="2973100" y="303350"/>
                <a:ext cx="25" cy="25"/>
              </a:xfrm>
              <a:custGeom>
                <a:avLst/>
                <a:gdLst/>
                <a:ahLst/>
                <a:cxnLst/>
                <a:rect l="l" t="t" r="r" b="b"/>
                <a:pathLst>
                  <a:path w="1" h="1" extrusionOk="0">
                    <a:moveTo>
                      <a:pt x="1" y="0"/>
                    </a:move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1722;p43">
                <a:extLst>
                  <a:ext uri="{FF2B5EF4-FFF2-40B4-BE49-F238E27FC236}">
                    <a16:creationId xmlns:a16="http://schemas.microsoft.com/office/drawing/2014/main" xmlns="" id="{7A2A2C6F-56DC-4DE5-A3A5-722F5878C00F}"/>
                  </a:ext>
                </a:extLst>
              </p:cNvPr>
              <p:cNvSpPr/>
              <p:nvPr/>
            </p:nvSpPr>
            <p:spPr>
              <a:xfrm>
                <a:off x="2473150" y="418575"/>
                <a:ext cx="575" cy="1425"/>
              </a:xfrm>
              <a:custGeom>
                <a:avLst/>
                <a:gdLst/>
                <a:ahLst/>
                <a:cxnLst/>
                <a:rect l="l" t="t" r="r" b="b"/>
                <a:pathLst>
                  <a:path w="23" h="57" extrusionOk="0">
                    <a:moveTo>
                      <a:pt x="22" y="1"/>
                    </a:moveTo>
                    <a:cubicBezTo>
                      <a:pt x="18" y="9"/>
                      <a:pt x="13" y="18"/>
                      <a:pt x="11" y="28"/>
                    </a:cubicBezTo>
                    <a:cubicBezTo>
                      <a:pt x="8" y="33"/>
                      <a:pt x="7" y="39"/>
                      <a:pt x="5" y="44"/>
                    </a:cubicBezTo>
                    <a:lnTo>
                      <a:pt x="5" y="44"/>
                    </a:lnTo>
                    <a:cubicBezTo>
                      <a:pt x="10" y="30"/>
                      <a:pt x="16" y="15"/>
                      <a:pt x="22" y="1"/>
                    </a:cubicBezTo>
                    <a:close/>
                    <a:moveTo>
                      <a:pt x="5" y="44"/>
                    </a:moveTo>
                    <a:cubicBezTo>
                      <a:pt x="3" y="48"/>
                      <a:pt x="2" y="53"/>
                      <a:pt x="0" y="57"/>
                    </a:cubicBezTo>
                    <a:cubicBezTo>
                      <a:pt x="2" y="53"/>
                      <a:pt x="3" y="48"/>
                      <a:pt x="5" y="44"/>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1723;p43">
                <a:extLst>
                  <a:ext uri="{FF2B5EF4-FFF2-40B4-BE49-F238E27FC236}">
                    <a16:creationId xmlns:a16="http://schemas.microsoft.com/office/drawing/2014/main" xmlns="" id="{A8E2246D-3708-425E-8203-7872E5F05EA6}"/>
                  </a:ext>
                </a:extLst>
              </p:cNvPr>
              <p:cNvSpPr/>
              <p:nvPr/>
            </p:nvSpPr>
            <p:spPr>
              <a:xfrm>
                <a:off x="2504000" y="320775"/>
                <a:ext cx="626850" cy="1231225"/>
              </a:xfrm>
              <a:custGeom>
                <a:avLst/>
                <a:gdLst/>
                <a:ahLst/>
                <a:cxnLst/>
                <a:rect l="l" t="t" r="r" b="b"/>
                <a:pathLst>
                  <a:path w="25074" h="49249" extrusionOk="0">
                    <a:moveTo>
                      <a:pt x="17961" y="2327"/>
                    </a:moveTo>
                    <a:cubicBezTo>
                      <a:pt x="17949" y="2330"/>
                      <a:pt x="17938" y="2331"/>
                      <a:pt x="17928" y="2331"/>
                    </a:cubicBezTo>
                    <a:cubicBezTo>
                      <a:pt x="17938" y="2331"/>
                      <a:pt x="17950" y="2327"/>
                      <a:pt x="17961" y="2327"/>
                    </a:cubicBezTo>
                    <a:close/>
                    <a:moveTo>
                      <a:pt x="17883" y="2337"/>
                    </a:moveTo>
                    <a:lnTo>
                      <a:pt x="17883" y="2337"/>
                    </a:lnTo>
                    <a:cubicBezTo>
                      <a:pt x="17873" y="2341"/>
                      <a:pt x="17864" y="2344"/>
                      <a:pt x="17855" y="2345"/>
                    </a:cubicBezTo>
                    <a:cubicBezTo>
                      <a:pt x="17864" y="2341"/>
                      <a:pt x="17873" y="2339"/>
                      <a:pt x="17883" y="2337"/>
                    </a:cubicBezTo>
                    <a:close/>
                    <a:moveTo>
                      <a:pt x="5888" y="4209"/>
                    </a:moveTo>
                    <a:cubicBezTo>
                      <a:pt x="5889" y="4210"/>
                      <a:pt x="5891" y="4210"/>
                      <a:pt x="5892" y="4211"/>
                    </a:cubicBezTo>
                    <a:cubicBezTo>
                      <a:pt x="5891" y="4210"/>
                      <a:pt x="5889" y="4210"/>
                      <a:pt x="5888" y="4209"/>
                    </a:cubicBezTo>
                    <a:close/>
                    <a:moveTo>
                      <a:pt x="13128" y="0"/>
                    </a:moveTo>
                    <a:cubicBezTo>
                      <a:pt x="12897" y="0"/>
                      <a:pt x="12667" y="26"/>
                      <a:pt x="12443" y="77"/>
                    </a:cubicBezTo>
                    <a:cubicBezTo>
                      <a:pt x="12077" y="161"/>
                      <a:pt x="11730" y="352"/>
                      <a:pt x="11433" y="583"/>
                    </a:cubicBezTo>
                    <a:cubicBezTo>
                      <a:pt x="11125" y="818"/>
                      <a:pt x="10857" y="1105"/>
                      <a:pt x="10607" y="1401"/>
                    </a:cubicBezTo>
                    <a:cubicBezTo>
                      <a:pt x="10090" y="2026"/>
                      <a:pt x="9642" y="2713"/>
                      <a:pt x="9029" y="3233"/>
                    </a:cubicBezTo>
                    <a:cubicBezTo>
                      <a:pt x="9022" y="3241"/>
                      <a:pt x="9014" y="3247"/>
                      <a:pt x="9003" y="3253"/>
                    </a:cubicBezTo>
                    <a:cubicBezTo>
                      <a:pt x="8994" y="3259"/>
                      <a:pt x="8986" y="3266"/>
                      <a:pt x="8978" y="3273"/>
                    </a:cubicBezTo>
                    <a:lnTo>
                      <a:pt x="8989" y="3263"/>
                    </a:lnTo>
                    <a:lnTo>
                      <a:pt x="8989" y="3263"/>
                    </a:lnTo>
                    <a:cubicBezTo>
                      <a:pt x="8751" y="3443"/>
                      <a:pt x="8504" y="3608"/>
                      <a:pt x="8241" y="3740"/>
                    </a:cubicBezTo>
                    <a:cubicBezTo>
                      <a:pt x="8086" y="3806"/>
                      <a:pt x="7925" y="3856"/>
                      <a:pt x="7759" y="3890"/>
                    </a:cubicBezTo>
                    <a:cubicBezTo>
                      <a:pt x="7694" y="3896"/>
                      <a:pt x="7629" y="3898"/>
                      <a:pt x="7565" y="3898"/>
                    </a:cubicBezTo>
                    <a:cubicBezTo>
                      <a:pt x="7500" y="3898"/>
                      <a:pt x="7435" y="3896"/>
                      <a:pt x="7370" y="3890"/>
                    </a:cubicBezTo>
                    <a:cubicBezTo>
                      <a:pt x="7142" y="3841"/>
                      <a:pt x="6918" y="3768"/>
                      <a:pt x="6705" y="3671"/>
                    </a:cubicBezTo>
                    <a:cubicBezTo>
                      <a:pt x="6408" y="3543"/>
                      <a:pt x="6114" y="3399"/>
                      <a:pt x="5817" y="3281"/>
                    </a:cubicBezTo>
                    <a:cubicBezTo>
                      <a:pt x="5391" y="3111"/>
                      <a:pt x="4952" y="3025"/>
                      <a:pt x="4504" y="2992"/>
                    </a:cubicBezTo>
                    <a:cubicBezTo>
                      <a:pt x="4400" y="2984"/>
                      <a:pt x="4295" y="2980"/>
                      <a:pt x="4191" y="2980"/>
                    </a:cubicBezTo>
                    <a:cubicBezTo>
                      <a:pt x="3784" y="2980"/>
                      <a:pt x="3379" y="3044"/>
                      <a:pt x="2991" y="3171"/>
                    </a:cubicBezTo>
                    <a:cubicBezTo>
                      <a:pt x="2557" y="3314"/>
                      <a:pt x="2161" y="3545"/>
                      <a:pt x="1805" y="3836"/>
                    </a:cubicBezTo>
                    <a:cubicBezTo>
                      <a:pt x="1452" y="4130"/>
                      <a:pt x="1158" y="4479"/>
                      <a:pt x="900" y="4864"/>
                    </a:cubicBezTo>
                    <a:cubicBezTo>
                      <a:pt x="612" y="5283"/>
                      <a:pt x="392" y="5745"/>
                      <a:pt x="201" y="6219"/>
                    </a:cubicBezTo>
                    <a:cubicBezTo>
                      <a:pt x="128" y="6402"/>
                      <a:pt x="63" y="6590"/>
                      <a:pt x="0" y="6777"/>
                    </a:cubicBezTo>
                    <a:cubicBezTo>
                      <a:pt x="86" y="6794"/>
                      <a:pt x="169" y="6808"/>
                      <a:pt x="256" y="6823"/>
                    </a:cubicBezTo>
                    <a:cubicBezTo>
                      <a:pt x="323" y="6789"/>
                      <a:pt x="392" y="6752"/>
                      <a:pt x="462" y="6718"/>
                    </a:cubicBezTo>
                    <a:cubicBezTo>
                      <a:pt x="451" y="6630"/>
                      <a:pt x="494" y="6527"/>
                      <a:pt x="579" y="6487"/>
                    </a:cubicBezTo>
                    <a:cubicBezTo>
                      <a:pt x="730" y="6421"/>
                      <a:pt x="881" y="6356"/>
                      <a:pt x="1037" y="6301"/>
                    </a:cubicBezTo>
                    <a:cubicBezTo>
                      <a:pt x="1212" y="5906"/>
                      <a:pt x="1416" y="5525"/>
                      <a:pt x="1663" y="5177"/>
                    </a:cubicBezTo>
                    <a:cubicBezTo>
                      <a:pt x="1855" y="4919"/>
                      <a:pt x="2075" y="4683"/>
                      <a:pt x="2320" y="4473"/>
                    </a:cubicBezTo>
                    <a:lnTo>
                      <a:pt x="2320" y="4473"/>
                    </a:lnTo>
                    <a:cubicBezTo>
                      <a:pt x="2310" y="4482"/>
                      <a:pt x="2301" y="4491"/>
                      <a:pt x="2292" y="4501"/>
                    </a:cubicBezTo>
                    <a:cubicBezTo>
                      <a:pt x="2502" y="4328"/>
                      <a:pt x="2734" y="4183"/>
                      <a:pt x="2981" y="4068"/>
                    </a:cubicBezTo>
                    <a:cubicBezTo>
                      <a:pt x="3221" y="3969"/>
                      <a:pt x="3474" y="3898"/>
                      <a:pt x="3730" y="3855"/>
                    </a:cubicBezTo>
                    <a:cubicBezTo>
                      <a:pt x="3900" y="3834"/>
                      <a:pt x="4073" y="3823"/>
                      <a:pt x="4245" y="3823"/>
                    </a:cubicBezTo>
                    <a:cubicBezTo>
                      <a:pt x="4406" y="3823"/>
                      <a:pt x="4567" y="3832"/>
                      <a:pt x="4727" y="3851"/>
                    </a:cubicBezTo>
                    <a:cubicBezTo>
                      <a:pt x="5131" y="3920"/>
                      <a:pt x="5510" y="4045"/>
                      <a:pt x="5888" y="4209"/>
                    </a:cubicBezTo>
                    <a:lnTo>
                      <a:pt x="5888" y="4209"/>
                    </a:lnTo>
                    <a:cubicBezTo>
                      <a:pt x="5883" y="4207"/>
                      <a:pt x="5878" y="4204"/>
                      <a:pt x="5874" y="4202"/>
                    </a:cubicBezTo>
                    <a:lnTo>
                      <a:pt x="5874" y="4202"/>
                    </a:lnTo>
                    <a:cubicBezTo>
                      <a:pt x="6118" y="4314"/>
                      <a:pt x="6366" y="4432"/>
                      <a:pt x="6619" y="4535"/>
                    </a:cubicBezTo>
                    <a:cubicBezTo>
                      <a:pt x="6868" y="4641"/>
                      <a:pt x="7121" y="4700"/>
                      <a:pt x="7386" y="4732"/>
                    </a:cubicBezTo>
                    <a:cubicBezTo>
                      <a:pt x="7450" y="4741"/>
                      <a:pt x="7514" y="4744"/>
                      <a:pt x="7579" y="4744"/>
                    </a:cubicBezTo>
                    <a:cubicBezTo>
                      <a:pt x="7799" y="4744"/>
                      <a:pt x="8020" y="4700"/>
                      <a:pt x="8231" y="4638"/>
                    </a:cubicBezTo>
                    <a:cubicBezTo>
                      <a:pt x="8591" y="4531"/>
                      <a:pt x="8925" y="4326"/>
                      <a:pt x="9228" y="4113"/>
                    </a:cubicBezTo>
                    <a:cubicBezTo>
                      <a:pt x="9509" y="3913"/>
                      <a:pt x="9771" y="3687"/>
                      <a:pt x="10007" y="3437"/>
                    </a:cubicBezTo>
                    <a:cubicBezTo>
                      <a:pt x="10220" y="3213"/>
                      <a:pt x="10411" y="2971"/>
                      <a:pt x="10602" y="2724"/>
                    </a:cubicBezTo>
                    <a:cubicBezTo>
                      <a:pt x="10988" y="2233"/>
                      <a:pt x="11358" y="1723"/>
                      <a:pt x="11832" y="1315"/>
                    </a:cubicBezTo>
                    <a:cubicBezTo>
                      <a:pt x="11993" y="1187"/>
                      <a:pt x="12168" y="1077"/>
                      <a:pt x="12354" y="988"/>
                    </a:cubicBezTo>
                    <a:cubicBezTo>
                      <a:pt x="12508" y="930"/>
                      <a:pt x="12667" y="885"/>
                      <a:pt x="12830" y="855"/>
                    </a:cubicBezTo>
                    <a:cubicBezTo>
                      <a:pt x="12927" y="844"/>
                      <a:pt x="13026" y="838"/>
                      <a:pt x="13124" y="838"/>
                    </a:cubicBezTo>
                    <a:cubicBezTo>
                      <a:pt x="13243" y="838"/>
                      <a:pt x="13362" y="846"/>
                      <a:pt x="13479" y="863"/>
                    </a:cubicBezTo>
                    <a:cubicBezTo>
                      <a:pt x="13695" y="899"/>
                      <a:pt x="13905" y="960"/>
                      <a:pt x="14108" y="1043"/>
                    </a:cubicBezTo>
                    <a:cubicBezTo>
                      <a:pt x="14304" y="1144"/>
                      <a:pt x="14491" y="1263"/>
                      <a:pt x="14666" y="1399"/>
                    </a:cubicBezTo>
                    <a:cubicBezTo>
                      <a:pt x="15095" y="1762"/>
                      <a:pt x="15461" y="2204"/>
                      <a:pt x="15899" y="2560"/>
                    </a:cubicBezTo>
                    <a:cubicBezTo>
                      <a:pt x="16005" y="2650"/>
                      <a:pt x="16117" y="2735"/>
                      <a:pt x="16234" y="2812"/>
                    </a:cubicBezTo>
                    <a:cubicBezTo>
                      <a:pt x="16372" y="2903"/>
                      <a:pt x="16530" y="2970"/>
                      <a:pt x="16681" y="3039"/>
                    </a:cubicBezTo>
                    <a:cubicBezTo>
                      <a:pt x="16963" y="3158"/>
                      <a:pt x="17278" y="3198"/>
                      <a:pt x="17579" y="3198"/>
                    </a:cubicBezTo>
                    <a:cubicBezTo>
                      <a:pt x="17602" y="3198"/>
                      <a:pt x="17626" y="3198"/>
                      <a:pt x="17649" y="3198"/>
                    </a:cubicBezTo>
                    <a:cubicBezTo>
                      <a:pt x="17998" y="3191"/>
                      <a:pt x="18347" y="3113"/>
                      <a:pt x="18678" y="2995"/>
                    </a:cubicBezTo>
                    <a:cubicBezTo>
                      <a:pt x="19008" y="2877"/>
                      <a:pt x="19324" y="2706"/>
                      <a:pt x="19626" y="2511"/>
                    </a:cubicBezTo>
                    <a:cubicBezTo>
                      <a:pt x="20140" y="2181"/>
                      <a:pt x="20603" y="1743"/>
                      <a:pt x="21157" y="1468"/>
                    </a:cubicBezTo>
                    <a:cubicBezTo>
                      <a:pt x="21256" y="1428"/>
                      <a:pt x="21359" y="1398"/>
                      <a:pt x="21464" y="1377"/>
                    </a:cubicBezTo>
                    <a:cubicBezTo>
                      <a:pt x="21509" y="1373"/>
                      <a:pt x="21554" y="1370"/>
                      <a:pt x="21600" y="1370"/>
                    </a:cubicBezTo>
                    <a:cubicBezTo>
                      <a:pt x="21627" y="1370"/>
                      <a:pt x="21654" y="1371"/>
                      <a:pt x="21681" y="1373"/>
                    </a:cubicBezTo>
                    <a:cubicBezTo>
                      <a:pt x="21767" y="1391"/>
                      <a:pt x="21852" y="1416"/>
                      <a:pt x="21935" y="1450"/>
                    </a:cubicBezTo>
                    <a:cubicBezTo>
                      <a:pt x="22046" y="1511"/>
                      <a:pt x="22153" y="1579"/>
                      <a:pt x="22254" y="1656"/>
                    </a:cubicBezTo>
                    <a:cubicBezTo>
                      <a:pt x="22515" y="1880"/>
                      <a:pt x="22739" y="2144"/>
                      <a:pt x="22948" y="2422"/>
                    </a:cubicBezTo>
                    <a:cubicBezTo>
                      <a:pt x="23183" y="2757"/>
                      <a:pt x="23370" y="3113"/>
                      <a:pt x="23527" y="3496"/>
                    </a:cubicBezTo>
                    <a:cubicBezTo>
                      <a:pt x="23807" y="4221"/>
                      <a:pt x="23971" y="4986"/>
                      <a:pt x="24085" y="5760"/>
                    </a:cubicBezTo>
                    <a:lnTo>
                      <a:pt x="24085" y="5764"/>
                    </a:lnTo>
                    <a:cubicBezTo>
                      <a:pt x="24085" y="5777"/>
                      <a:pt x="24089" y="5789"/>
                      <a:pt x="24089" y="5800"/>
                    </a:cubicBezTo>
                    <a:cubicBezTo>
                      <a:pt x="24092" y="5804"/>
                      <a:pt x="24093" y="5810"/>
                      <a:pt x="24093" y="5815"/>
                    </a:cubicBezTo>
                    <a:lnTo>
                      <a:pt x="24093" y="5825"/>
                    </a:lnTo>
                    <a:cubicBezTo>
                      <a:pt x="24097" y="5836"/>
                      <a:pt x="24099" y="5849"/>
                      <a:pt x="24101" y="5860"/>
                    </a:cubicBezTo>
                    <a:lnTo>
                      <a:pt x="24101" y="5860"/>
                    </a:lnTo>
                    <a:cubicBezTo>
                      <a:pt x="24100" y="5858"/>
                      <a:pt x="24099" y="5856"/>
                      <a:pt x="24097" y="5854"/>
                    </a:cubicBezTo>
                    <a:lnTo>
                      <a:pt x="24097" y="5854"/>
                    </a:lnTo>
                    <a:cubicBezTo>
                      <a:pt x="24345" y="7896"/>
                      <a:pt x="24237" y="9960"/>
                      <a:pt x="24170" y="12011"/>
                    </a:cubicBezTo>
                    <a:cubicBezTo>
                      <a:pt x="24154" y="12535"/>
                      <a:pt x="24152" y="13061"/>
                      <a:pt x="24137" y="13583"/>
                    </a:cubicBezTo>
                    <a:cubicBezTo>
                      <a:pt x="24115" y="14352"/>
                      <a:pt x="24071" y="15120"/>
                      <a:pt x="24020" y="15887"/>
                    </a:cubicBezTo>
                    <a:cubicBezTo>
                      <a:pt x="23913" y="17422"/>
                      <a:pt x="23748" y="18945"/>
                      <a:pt x="23554" y="20464"/>
                    </a:cubicBezTo>
                    <a:cubicBezTo>
                      <a:pt x="23561" y="20427"/>
                      <a:pt x="23563" y="20392"/>
                      <a:pt x="23571" y="20352"/>
                    </a:cubicBezTo>
                    <a:lnTo>
                      <a:pt x="23571" y="20352"/>
                    </a:lnTo>
                    <a:cubicBezTo>
                      <a:pt x="23248" y="22859"/>
                      <a:pt x="22855" y="25354"/>
                      <a:pt x="22463" y="27851"/>
                    </a:cubicBezTo>
                    <a:cubicBezTo>
                      <a:pt x="22071" y="30385"/>
                      <a:pt x="21655" y="32917"/>
                      <a:pt x="21269" y="35450"/>
                    </a:cubicBezTo>
                    <a:cubicBezTo>
                      <a:pt x="20885" y="37954"/>
                      <a:pt x="20528" y="40465"/>
                      <a:pt x="20238" y="42985"/>
                    </a:cubicBezTo>
                    <a:cubicBezTo>
                      <a:pt x="20091" y="44226"/>
                      <a:pt x="19967" y="45476"/>
                      <a:pt x="19856" y="46719"/>
                    </a:cubicBezTo>
                    <a:cubicBezTo>
                      <a:pt x="19838" y="46966"/>
                      <a:pt x="19817" y="47207"/>
                      <a:pt x="19799" y="47454"/>
                    </a:cubicBezTo>
                    <a:cubicBezTo>
                      <a:pt x="19925" y="47805"/>
                      <a:pt x="20051" y="48158"/>
                      <a:pt x="20169" y="48514"/>
                    </a:cubicBezTo>
                    <a:cubicBezTo>
                      <a:pt x="20278" y="48753"/>
                      <a:pt x="20382" y="48996"/>
                      <a:pt x="20469" y="49249"/>
                    </a:cubicBezTo>
                    <a:cubicBezTo>
                      <a:pt x="20477" y="49113"/>
                      <a:pt x="20484" y="48981"/>
                      <a:pt x="20491" y="48848"/>
                    </a:cubicBezTo>
                    <a:cubicBezTo>
                      <a:pt x="20550" y="47975"/>
                      <a:pt x="20621" y="47105"/>
                      <a:pt x="20698" y="46230"/>
                    </a:cubicBezTo>
                    <a:cubicBezTo>
                      <a:pt x="20844" y="44589"/>
                      <a:pt x="21031" y="42946"/>
                      <a:pt x="21237" y="41308"/>
                    </a:cubicBezTo>
                    <a:lnTo>
                      <a:pt x="21237" y="41316"/>
                    </a:lnTo>
                    <a:cubicBezTo>
                      <a:pt x="21240" y="41283"/>
                      <a:pt x="21244" y="41251"/>
                      <a:pt x="21247" y="41219"/>
                    </a:cubicBezTo>
                    <a:cubicBezTo>
                      <a:pt x="21250" y="41214"/>
                      <a:pt x="21251" y="41209"/>
                      <a:pt x="21251" y="41202"/>
                    </a:cubicBezTo>
                    <a:cubicBezTo>
                      <a:pt x="21593" y="38549"/>
                      <a:pt x="21996" y="35901"/>
                      <a:pt x="22412" y="33254"/>
                    </a:cubicBezTo>
                    <a:cubicBezTo>
                      <a:pt x="22837" y="30549"/>
                      <a:pt x="23275" y="27847"/>
                      <a:pt x="23685" y="25137"/>
                    </a:cubicBezTo>
                    <a:cubicBezTo>
                      <a:pt x="24097" y="22447"/>
                      <a:pt x="24485" y="19750"/>
                      <a:pt x="24728" y="17036"/>
                    </a:cubicBezTo>
                    <a:cubicBezTo>
                      <a:pt x="24850" y="15670"/>
                      <a:pt x="24927" y="14298"/>
                      <a:pt x="24952" y="12925"/>
                    </a:cubicBezTo>
                    <a:cubicBezTo>
                      <a:pt x="24967" y="12054"/>
                      <a:pt x="25000" y="11189"/>
                      <a:pt x="25025" y="10322"/>
                    </a:cubicBezTo>
                    <a:cubicBezTo>
                      <a:pt x="25066" y="8956"/>
                      <a:pt x="25073" y="7580"/>
                      <a:pt x="24932" y="6219"/>
                    </a:cubicBezTo>
                    <a:cubicBezTo>
                      <a:pt x="24809" y="4922"/>
                      <a:pt x="24548" y="3608"/>
                      <a:pt x="23931" y="2467"/>
                    </a:cubicBezTo>
                    <a:cubicBezTo>
                      <a:pt x="23773" y="2173"/>
                      <a:pt x="23575" y="1913"/>
                      <a:pt x="23377" y="1649"/>
                    </a:cubicBezTo>
                    <a:cubicBezTo>
                      <a:pt x="23157" y="1366"/>
                      <a:pt x="22901" y="1114"/>
                      <a:pt x="22616" y="899"/>
                    </a:cubicBezTo>
                    <a:cubicBezTo>
                      <a:pt x="22408" y="741"/>
                      <a:pt x="22170" y="629"/>
                      <a:pt x="21918" y="569"/>
                    </a:cubicBezTo>
                    <a:cubicBezTo>
                      <a:pt x="21810" y="542"/>
                      <a:pt x="21704" y="531"/>
                      <a:pt x="21598" y="531"/>
                    </a:cubicBezTo>
                    <a:cubicBezTo>
                      <a:pt x="21470" y="531"/>
                      <a:pt x="21342" y="548"/>
                      <a:pt x="21213" y="571"/>
                    </a:cubicBezTo>
                    <a:cubicBezTo>
                      <a:pt x="20993" y="616"/>
                      <a:pt x="20776" y="723"/>
                      <a:pt x="20579" y="837"/>
                    </a:cubicBezTo>
                    <a:cubicBezTo>
                      <a:pt x="20362" y="954"/>
                      <a:pt x="20159" y="1105"/>
                      <a:pt x="19961" y="1255"/>
                    </a:cubicBezTo>
                    <a:cubicBezTo>
                      <a:pt x="19521" y="1578"/>
                      <a:pt x="19089" y="1901"/>
                      <a:pt x="18596" y="2132"/>
                    </a:cubicBezTo>
                    <a:cubicBezTo>
                      <a:pt x="18379" y="2218"/>
                      <a:pt x="18155" y="2285"/>
                      <a:pt x="17927" y="2330"/>
                    </a:cubicBezTo>
                    <a:cubicBezTo>
                      <a:pt x="17920" y="2330"/>
                      <a:pt x="17917" y="2334"/>
                      <a:pt x="17910" y="2334"/>
                    </a:cubicBezTo>
                    <a:cubicBezTo>
                      <a:pt x="17796" y="2347"/>
                      <a:pt x="17682" y="2354"/>
                      <a:pt x="17568" y="2354"/>
                    </a:cubicBezTo>
                    <a:cubicBezTo>
                      <a:pt x="17478" y="2354"/>
                      <a:pt x="17388" y="2350"/>
                      <a:pt x="17299" y="2341"/>
                    </a:cubicBezTo>
                    <a:cubicBezTo>
                      <a:pt x="17155" y="2315"/>
                      <a:pt x="17014" y="2275"/>
                      <a:pt x="16878" y="2220"/>
                    </a:cubicBezTo>
                    <a:cubicBezTo>
                      <a:pt x="16715" y="2140"/>
                      <a:pt x="16562" y="2043"/>
                      <a:pt x="16419" y="1931"/>
                    </a:cubicBezTo>
                    <a:cubicBezTo>
                      <a:pt x="16162" y="1718"/>
                      <a:pt x="15930" y="1475"/>
                      <a:pt x="15691" y="1237"/>
                    </a:cubicBezTo>
                    <a:cubicBezTo>
                      <a:pt x="15431" y="973"/>
                      <a:pt x="15156" y="723"/>
                      <a:pt x="14852" y="514"/>
                    </a:cubicBezTo>
                    <a:cubicBezTo>
                      <a:pt x="14349" y="169"/>
                      <a:pt x="13746" y="0"/>
                      <a:pt x="13145" y="0"/>
                    </a:cubicBezTo>
                    <a:cubicBezTo>
                      <a:pt x="13139" y="0"/>
                      <a:pt x="13133" y="0"/>
                      <a:pt x="13128"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1724;p43">
                <a:extLst>
                  <a:ext uri="{FF2B5EF4-FFF2-40B4-BE49-F238E27FC236}">
                    <a16:creationId xmlns:a16="http://schemas.microsoft.com/office/drawing/2014/main" xmlns="" id="{192F82B2-B60B-4229-8E12-F8350AC46127}"/>
                  </a:ext>
                </a:extLst>
              </p:cNvPr>
              <p:cNvSpPr/>
              <p:nvPr/>
            </p:nvSpPr>
            <p:spPr>
              <a:xfrm>
                <a:off x="2615100" y="1347575"/>
                <a:ext cx="133775" cy="282300"/>
              </a:xfrm>
              <a:custGeom>
                <a:avLst/>
                <a:gdLst/>
                <a:ahLst/>
                <a:cxnLst/>
                <a:rect l="l" t="t" r="r" b="b"/>
                <a:pathLst>
                  <a:path w="5351" h="11292" extrusionOk="0">
                    <a:moveTo>
                      <a:pt x="295" y="1"/>
                    </a:moveTo>
                    <a:cubicBezTo>
                      <a:pt x="278" y="82"/>
                      <a:pt x="261" y="160"/>
                      <a:pt x="244" y="241"/>
                    </a:cubicBezTo>
                    <a:lnTo>
                      <a:pt x="244" y="243"/>
                    </a:lnTo>
                    <a:cubicBezTo>
                      <a:pt x="171" y="660"/>
                      <a:pt x="87" y="1079"/>
                      <a:pt x="1" y="1498"/>
                    </a:cubicBezTo>
                    <a:cubicBezTo>
                      <a:pt x="82" y="1708"/>
                      <a:pt x="164" y="1917"/>
                      <a:pt x="248" y="2125"/>
                    </a:cubicBezTo>
                    <a:cubicBezTo>
                      <a:pt x="1058" y="4134"/>
                      <a:pt x="1987" y="6094"/>
                      <a:pt x="3082" y="7952"/>
                    </a:cubicBezTo>
                    <a:cubicBezTo>
                      <a:pt x="3764" y="9113"/>
                      <a:pt x="4523" y="10229"/>
                      <a:pt x="5350" y="11292"/>
                    </a:cubicBezTo>
                    <a:cubicBezTo>
                      <a:pt x="5313" y="11016"/>
                      <a:pt x="5287" y="10737"/>
                      <a:pt x="5273" y="10458"/>
                    </a:cubicBezTo>
                    <a:cubicBezTo>
                      <a:pt x="5261" y="10242"/>
                      <a:pt x="5255" y="10029"/>
                      <a:pt x="5255" y="9813"/>
                    </a:cubicBezTo>
                    <a:cubicBezTo>
                      <a:pt x="3489" y="7331"/>
                      <a:pt x="2098" y="4582"/>
                      <a:pt x="949" y="1733"/>
                    </a:cubicBezTo>
                    <a:lnTo>
                      <a:pt x="949" y="1733"/>
                    </a:lnTo>
                    <a:cubicBezTo>
                      <a:pt x="960" y="1754"/>
                      <a:pt x="967" y="1776"/>
                      <a:pt x="977" y="1798"/>
                    </a:cubicBezTo>
                    <a:cubicBezTo>
                      <a:pt x="739" y="1204"/>
                      <a:pt x="512" y="604"/>
                      <a:pt x="295"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1725;p43">
                <a:extLst>
                  <a:ext uri="{FF2B5EF4-FFF2-40B4-BE49-F238E27FC236}">
                    <a16:creationId xmlns:a16="http://schemas.microsoft.com/office/drawing/2014/main" xmlns="" id="{6C78B45D-2C22-482C-B35C-C66C9A428766}"/>
                  </a:ext>
                </a:extLst>
              </p:cNvPr>
              <p:cNvSpPr/>
              <p:nvPr/>
            </p:nvSpPr>
            <p:spPr>
              <a:xfrm>
                <a:off x="2952025" y="379100"/>
                <a:ext cx="250" cy="50"/>
              </a:xfrm>
              <a:custGeom>
                <a:avLst/>
                <a:gdLst/>
                <a:ahLst/>
                <a:cxnLst/>
                <a:rect l="l" t="t" r="r" b="b"/>
                <a:pathLst>
                  <a:path w="10" h="2" extrusionOk="0">
                    <a:moveTo>
                      <a:pt x="9" y="1"/>
                    </a:moveTo>
                    <a:lnTo>
                      <a:pt x="9" y="1"/>
                    </a:lnTo>
                    <a:cubicBezTo>
                      <a:pt x="6" y="1"/>
                      <a:pt x="3" y="2"/>
                      <a:pt x="0" y="2"/>
                    </a:cubicBezTo>
                    <a:lnTo>
                      <a:pt x="7" y="2"/>
                    </a:lnTo>
                    <a:cubicBezTo>
                      <a:pt x="8" y="2"/>
                      <a:pt x="8" y="2"/>
                      <a:pt x="9"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1726;p43">
                <a:extLst>
                  <a:ext uri="{FF2B5EF4-FFF2-40B4-BE49-F238E27FC236}">
                    <a16:creationId xmlns:a16="http://schemas.microsoft.com/office/drawing/2014/main" xmlns="" id="{9CDDD5F9-8858-4BE1-A346-48F3CB52925B}"/>
                  </a:ext>
                </a:extLst>
              </p:cNvPr>
              <p:cNvSpPr/>
              <p:nvPr/>
            </p:nvSpPr>
            <p:spPr>
              <a:xfrm>
                <a:off x="2728750" y="401875"/>
                <a:ext cx="775" cy="625"/>
              </a:xfrm>
              <a:custGeom>
                <a:avLst/>
                <a:gdLst/>
                <a:ahLst/>
                <a:cxnLst/>
                <a:rect l="l" t="t" r="r" b="b"/>
                <a:pathLst>
                  <a:path w="31" h="25" extrusionOk="0">
                    <a:moveTo>
                      <a:pt x="30" y="1"/>
                    </a:moveTo>
                    <a:cubicBezTo>
                      <a:pt x="27" y="3"/>
                      <a:pt x="24" y="5"/>
                      <a:pt x="22" y="7"/>
                    </a:cubicBezTo>
                    <a:lnTo>
                      <a:pt x="22" y="7"/>
                    </a:lnTo>
                    <a:cubicBezTo>
                      <a:pt x="24" y="5"/>
                      <a:pt x="27" y="3"/>
                      <a:pt x="30" y="1"/>
                    </a:cubicBezTo>
                    <a:close/>
                    <a:moveTo>
                      <a:pt x="22" y="7"/>
                    </a:moveTo>
                    <a:lnTo>
                      <a:pt x="22" y="7"/>
                    </a:lnTo>
                    <a:cubicBezTo>
                      <a:pt x="14" y="12"/>
                      <a:pt x="7" y="18"/>
                      <a:pt x="0" y="24"/>
                    </a:cubicBezTo>
                    <a:cubicBezTo>
                      <a:pt x="4" y="20"/>
                      <a:pt x="9" y="18"/>
                      <a:pt x="15" y="14"/>
                    </a:cubicBezTo>
                    <a:cubicBezTo>
                      <a:pt x="16" y="11"/>
                      <a:pt x="19" y="9"/>
                      <a:pt x="22" y="7"/>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1727;p43">
                <a:extLst>
                  <a:ext uri="{FF2B5EF4-FFF2-40B4-BE49-F238E27FC236}">
                    <a16:creationId xmlns:a16="http://schemas.microsoft.com/office/drawing/2014/main" xmlns="" id="{EF378268-42EE-454B-AB42-ECBF93A9E5F6}"/>
                  </a:ext>
                </a:extLst>
              </p:cNvPr>
              <p:cNvSpPr/>
              <p:nvPr/>
            </p:nvSpPr>
            <p:spPr>
              <a:xfrm>
                <a:off x="2651350" y="426100"/>
                <a:ext cx="1075" cy="475"/>
              </a:xfrm>
              <a:custGeom>
                <a:avLst/>
                <a:gdLst/>
                <a:ahLst/>
                <a:cxnLst/>
                <a:rect l="l" t="t" r="r" b="b"/>
                <a:pathLst>
                  <a:path w="43" h="19" extrusionOk="0">
                    <a:moveTo>
                      <a:pt x="1" y="0"/>
                    </a:moveTo>
                    <a:cubicBezTo>
                      <a:pt x="14" y="8"/>
                      <a:pt x="28" y="15"/>
                      <a:pt x="42" y="19"/>
                    </a:cubicBezTo>
                    <a:lnTo>
                      <a:pt x="1" y="0"/>
                    </a:ln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1728;p43">
                <a:extLst>
                  <a:ext uri="{FF2B5EF4-FFF2-40B4-BE49-F238E27FC236}">
                    <a16:creationId xmlns:a16="http://schemas.microsoft.com/office/drawing/2014/main" xmlns="" id="{7A429CE3-B5C8-4AFF-887E-503EFDAD417D}"/>
                  </a:ext>
                </a:extLst>
              </p:cNvPr>
              <p:cNvSpPr/>
              <p:nvPr/>
            </p:nvSpPr>
            <p:spPr>
              <a:xfrm>
                <a:off x="3106300" y="466275"/>
                <a:ext cx="175" cy="950"/>
              </a:xfrm>
              <a:custGeom>
                <a:avLst/>
                <a:gdLst/>
                <a:ahLst/>
                <a:cxnLst/>
                <a:rect l="l" t="t" r="r" b="b"/>
                <a:pathLst>
                  <a:path w="7" h="38" extrusionOk="0">
                    <a:moveTo>
                      <a:pt x="1" y="0"/>
                    </a:moveTo>
                    <a:cubicBezTo>
                      <a:pt x="1" y="13"/>
                      <a:pt x="4" y="25"/>
                      <a:pt x="6" y="38"/>
                    </a:cubicBezTo>
                    <a:cubicBezTo>
                      <a:pt x="5" y="29"/>
                      <a:pt x="4" y="20"/>
                      <a:pt x="2" y="10"/>
                    </a:cubicBezTo>
                    <a:cubicBezTo>
                      <a:pt x="2" y="5"/>
                      <a:pt x="1" y="3"/>
                      <a:pt x="1"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1729;p43">
                <a:extLst>
                  <a:ext uri="{FF2B5EF4-FFF2-40B4-BE49-F238E27FC236}">
                    <a16:creationId xmlns:a16="http://schemas.microsoft.com/office/drawing/2014/main" xmlns="" id="{9F29FE85-4A88-4213-B474-3C9EBDC60C81}"/>
                  </a:ext>
                </a:extLst>
              </p:cNvPr>
              <p:cNvSpPr/>
              <p:nvPr/>
            </p:nvSpPr>
            <p:spPr>
              <a:xfrm>
                <a:off x="3034925" y="1350750"/>
                <a:ext cx="350" cy="2675"/>
              </a:xfrm>
              <a:custGeom>
                <a:avLst/>
                <a:gdLst/>
                <a:ahLst/>
                <a:cxnLst/>
                <a:rect l="l" t="t" r="r" b="b"/>
                <a:pathLst>
                  <a:path w="14" h="107" extrusionOk="0">
                    <a:moveTo>
                      <a:pt x="14" y="1"/>
                    </a:moveTo>
                    <a:cubicBezTo>
                      <a:pt x="13" y="6"/>
                      <a:pt x="13" y="11"/>
                      <a:pt x="13" y="16"/>
                    </a:cubicBezTo>
                    <a:cubicBezTo>
                      <a:pt x="9" y="46"/>
                      <a:pt x="5" y="77"/>
                      <a:pt x="1" y="107"/>
                    </a:cubicBezTo>
                    <a:cubicBezTo>
                      <a:pt x="7" y="71"/>
                      <a:pt x="11" y="36"/>
                      <a:pt x="14"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1730;p43">
                <a:extLst>
                  <a:ext uri="{FF2B5EF4-FFF2-40B4-BE49-F238E27FC236}">
                    <a16:creationId xmlns:a16="http://schemas.microsoft.com/office/drawing/2014/main" xmlns="" id="{B566ABF9-F781-4D73-B6A7-BB8933C9387B}"/>
                  </a:ext>
                </a:extLst>
              </p:cNvPr>
              <p:cNvSpPr/>
              <p:nvPr/>
            </p:nvSpPr>
            <p:spPr>
              <a:xfrm>
                <a:off x="2771725" y="1637900"/>
                <a:ext cx="3150" cy="12875"/>
              </a:xfrm>
              <a:custGeom>
                <a:avLst/>
                <a:gdLst/>
                <a:ahLst/>
                <a:cxnLst/>
                <a:rect l="l" t="t" r="r" b="b"/>
                <a:pathLst>
                  <a:path w="126" h="515" extrusionOk="0">
                    <a:moveTo>
                      <a:pt x="0" y="0"/>
                    </a:moveTo>
                    <a:lnTo>
                      <a:pt x="0" y="0"/>
                    </a:lnTo>
                    <a:cubicBezTo>
                      <a:pt x="37" y="172"/>
                      <a:pt x="80" y="344"/>
                      <a:pt x="126" y="514"/>
                    </a:cubicBezTo>
                    <a:lnTo>
                      <a:pt x="126" y="498"/>
                    </a:lnTo>
                    <a:cubicBezTo>
                      <a:pt x="106" y="432"/>
                      <a:pt x="93" y="370"/>
                      <a:pt x="73" y="309"/>
                    </a:cubicBezTo>
                    <a:cubicBezTo>
                      <a:pt x="49" y="204"/>
                      <a:pt x="22" y="102"/>
                      <a:pt x="0" y="0"/>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1731;p43">
                <a:extLst>
                  <a:ext uri="{FF2B5EF4-FFF2-40B4-BE49-F238E27FC236}">
                    <a16:creationId xmlns:a16="http://schemas.microsoft.com/office/drawing/2014/main" xmlns="" id="{E973FD6C-7610-4399-88A1-66807B6A9EDA}"/>
                  </a:ext>
                </a:extLst>
              </p:cNvPr>
              <p:cNvSpPr/>
              <p:nvPr/>
            </p:nvSpPr>
            <p:spPr>
              <a:xfrm>
                <a:off x="2580725" y="402925"/>
                <a:ext cx="24675" cy="48300"/>
              </a:xfrm>
              <a:custGeom>
                <a:avLst/>
                <a:gdLst/>
                <a:ahLst/>
                <a:cxnLst/>
                <a:rect l="l" t="t" r="r" b="b"/>
                <a:pathLst>
                  <a:path w="987" h="1932" extrusionOk="0">
                    <a:moveTo>
                      <a:pt x="478" y="1"/>
                    </a:moveTo>
                    <a:cubicBezTo>
                      <a:pt x="227" y="1"/>
                      <a:pt x="1" y="216"/>
                      <a:pt x="7" y="470"/>
                    </a:cubicBezTo>
                    <a:lnTo>
                      <a:pt x="7" y="471"/>
                    </a:lnTo>
                    <a:cubicBezTo>
                      <a:pt x="23" y="959"/>
                      <a:pt x="41" y="1445"/>
                      <a:pt x="63" y="1931"/>
                    </a:cubicBezTo>
                    <a:lnTo>
                      <a:pt x="118" y="1909"/>
                    </a:lnTo>
                    <a:cubicBezTo>
                      <a:pt x="147" y="1848"/>
                      <a:pt x="202" y="1801"/>
                      <a:pt x="267" y="1781"/>
                    </a:cubicBezTo>
                    <a:cubicBezTo>
                      <a:pt x="308" y="1767"/>
                      <a:pt x="350" y="1755"/>
                      <a:pt x="389" y="1740"/>
                    </a:cubicBezTo>
                    <a:cubicBezTo>
                      <a:pt x="586" y="1680"/>
                      <a:pt x="785" y="1624"/>
                      <a:pt x="986" y="1572"/>
                    </a:cubicBezTo>
                    <a:cubicBezTo>
                      <a:pt x="972" y="1206"/>
                      <a:pt x="959" y="838"/>
                      <a:pt x="947" y="470"/>
                    </a:cubicBezTo>
                    <a:cubicBezTo>
                      <a:pt x="940" y="216"/>
                      <a:pt x="742" y="1"/>
                      <a:pt x="478"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1732;p43">
                <a:extLst>
                  <a:ext uri="{FF2B5EF4-FFF2-40B4-BE49-F238E27FC236}">
                    <a16:creationId xmlns:a16="http://schemas.microsoft.com/office/drawing/2014/main" xmlns="" id="{535B4F8A-57E3-4257-8DEA-8D27D993D00E}"/>
                  </a:ext>
                </a:extLst>
              </p:cNvPr>
              <p:cNvSpPr/>
              <p:nvPr/>
            </p:nvSpPr>
            <p:spPr>
              <a:xfrm>
                <a:off x="2668650" y="988225"/>
                <a:ext cx="83800" cy="326450"/>
              </a:xfrm>
              <a:custGeom>
                <a:avLst/>
                <a:gdLst/>
                <a:ahLst/>
                <a:cxnLst/>
                <a:rect l="l" t="t" r="r" b="b"/>
                <a:pathLst>
                  <a:path w="3352" h="13058" extrusionOk="0">
                    <a:moveTo>
                      <a:pt x="445" y="0"/>
                    </a:moveTo>
                    <a:cubicBezTo>
                      <a:pt x="405" y="279"/>
                      <a:pt x="362" y="555"/>
                      <a:pt x="313" y="829"/>
                    </a:cubicBezTo>
                    <a:cubicBezTo>
                      <a:pt x="235" y="1240"/>
                      <a:pt x="148" y="1643"/>
                      <a:pt x="45" y="2047"/>
                    </a:cubicBezTo>
                    <a:cubicBezTo>
                      <a:pt x="38" y="2074"/>
                      <a:pt x="28" y="2098"/>
                      <a:pt x="12" y="2121"/>
                    </a:cubicBezTo>
                    <a:lnTo>
                      <a:pt x="0" y="2223"/>
                    </a:lnTo>
                    <a:cubicBezTo>
                      <a:pt x="791" y="5508"/>
                      <a:pt x="1689" y="8763"/>
                      <a:pt x="2694" y="11988"/>
                    </a:cubicBezTo>
                    <a:cubicBezTo>
                      <a:pt x="2804" y="12345"/>
                      <a:pt x="2917" y="12700"/>
                      <a:pt x="3029" y="13057"/>
                    </a:cubicBezTo>
                    <a:cubicBezTo>
                      <a:pt x="3098" y="12345"/>
                      <a:pt x="3212" y="11632"/>
                      <a:pt x="3352" y="10928"/>
                    </a:cubicBezTo>
                    <a:cubicBezTo>
                      <a:pt x="2670" y="8699"/>
                      <a:pt x="2038" y="6456"/>
                      <a:pt x="1458" y="4195"/>
                    </a:cubicBezTo>
                    <a:cubicBezTo>
                      <a:pt x="1099" y="2803"/>
                      <a:pt x="761" y="1406"/>
                      <a:pt x="445"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1733;p43">
                <a:extLst>
                  <a:ext uri="{FF2B5EF4-FFF2-40B4-BE49-F238E27FC236}">
                    <a16:creationId xmlns:a16="http://schemas.microsoft.com/office/drawing/2014/main" xmlns="" id="{894AA942-4A85-4519-8EEA-BA955330D685}"/>
                  </a:ext>
                </a:extLst>
              </p:cNvPr>
              <p:cNvSpPr/>
              <p:nvPr/>
            </p:nvSpPr>
            <p:spPr>
              <a:xfrm>
                <a:off x="2813950" y="328175"/>
                <a:ext cx="48100" cy="868250"/>
              </a:xfrm>
              <a:custGeom>
                <a:avLst/>
                <a:gdLst/>
                <a:ahLst/>
                <a:cxnLst/>
                <a:rect l="l" t="t" r="r" b="b"/>
                <a:pathLst>
                  <a:path w="1924" h="34730" extrusionOk="0">
                    <a:moveTo>
                      <a:pt x="481" y="1"/>
                    </a:moveTo>
                    <a:cubicBezTo>
                      <a:pt x="237" y="1"/>
                      <a:pt x="0" y="217"/>
                      <a:pt x="12" y="471"/>
                    </a:cubicBezTo>
                    <a:lnTo>
                      <a:pt x="12" y="470"/>
                    </a:lnTo>
                    <a:cubicBezTo>
                      <a:pt x="549" y="11758"/>
                      <a:pt x="215" y="23077"/>
                      <a:pt x="957" y="34352"/>
                    </a:cubicBezTo>
                    <a:cubicBezTo>
                      <a:pt x="986" y="34340"/>
                      <a:pt x="1015" y="34334"/>
                      <a:pt x="1044" y="34334"/>
                    </a:cubicBezTo>
                    <a:cubicBezTo>
                      <a:pt x="1105" y="34334"/>
                      <a:pt x="1166" y="34359"/>
                      <a:pt x="1216" y="34400"/>
                    </a:cubicBezTo>
                    <a:cubicBezTo>
                      <a:pt x="1256" y="34434"/>
                      <a:pt x="1293" y="34467"/>
                      <a:pt x="1334" y="34499"/>
                    </a:cubicBezTo>
                    <a:cubicBezTo>
                      <a:pt x="1332" y="34496"/>
                      <a:pt x="1334" y="34492"/>
                      <a:pt x="1337" y="34488"/>
                    </a:cubicBezTo>
                    <a:cubicBezTo>
                      <a:pt x="1352" y="34386"/>
                      <a:pt x="1470" y="34316"/>
                      <a:pt x="1564" y="34316"/>
                    </a:cubicBezTo>
                    <a:cubicBezTo>
                      <a:pt x="1647" y="34316"/>
                      <a:pt x="1723" y="34360"/>
                      <a:pt x="1766" y="34430"/>
                    </a:cubicBezTo>
                    <a:cubicBezTo>
                      <a:pt x="1819" y="34528"/>
                      <a:pt x="1872" y="34630"/>
                      <a:pt x="1923" y="34730"/>
                    </a:cubicBezTo>
                    <a:cubicBezTo>
                      <a:pt x="1297" y="25532"/>
                      <a:pt x="1404" y="16287"/>
                      <a:pt x="1183" y="7074"/>
                    </a:cubicBezTo>
                    <a:cubicBezTo>
                      <a:pt x="1131" y="4873"/>
                      <a:pt x="1058" y="2670"/>
                      <a:pt x="952" y="471"/>
                    </a:cubicBezTo>
                    <a:cubicBezTo>
                      <a:pt x="940" y="217"/>
                      <a:pt x="749" y="1"/>
                      <a:pt x="481"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1734;p43">
                <a:extLst>
                  <a:ext uri="{FF2B5EF4-FFF2-40B4-BE49-F238E27FC236}">
                    <a16:creationId xmlns:a16="http://schemas.microsoft.com/office/drawing/2014/main" xmlns="" id="{2143B689-E4DD-46A8-A214-CDAEEA5B11A8}"/>
                  </a:ext>
                </a:extLst>
              </p:cNvPr>
              <p:cNvSpPr/>
              <p:nvPr/>
            </p:nvSpPr>
            <p:spPr>
              <a:xfrm>
                <a:off x="2847800" y="1273100"/>
                <a:ext cx="50" cy="100"/>
              </a:xfrm>
              <a:custGeom>
                <a:avLst/>
                <a:gdLst/>
                <a:ahLst/>
                <a:cxnLst/>
                <a:rect l="l" t="t" r="r" b="b"/>
                <a:pathLst>
                  <a:path w="2" h="4" extrusionOk="0">
                    <a:moveTo>
                      <a:pt x="2" y="3"/>
                    </a:moveTo>
                    <a:cubicBezTo>
                      <a:pt x="2" y="2"/>
                      <a:pt x="0" y="1"/>
                      <a:pt x="0" y="1"/>
                    </a:cubicBezTo>
                    <a:cubicBezTo>
                      <a:pt x="0" y="1"/>
                      <a:pt x="2" y="2"/>
                      <a:pt x="2" y="3"/>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1735;p43">
                <a:extLst>
                  <a:ext uri="{FF2B5EF4-FFF2-40B4-BE49-F238E27FC236}">
                    <a16:creationId xmlns:a16="http://schemas.microsoft.com/office/drawing/2014/main" xmlns="" id="{455AE2DD-F234-4555-AE4B-855F21C2223F}"/>
                  </a:ext>
                </a:extLst>
              </p:cNvPr>
              <p:cNvSpPr/>
              <p:nvPr/>
            </p:nvSpPr>
            <p:spPr>
              <a:xfrm>
                <a:off x="2941700" y="347800"/>
                <a:ext cx="112150" cy="1058600"/>
              </a:xfrm>
              <a:custGeom>
                <a:avLst/>
                <a:gdLst/>
                <a:ahLst/>
                <a:cxnLst/>
                <a:rect l="l" t="t" r="r" b="b"/>
                <a:pathLst>
                  <a:path w="4486" h="42344" extrusionOk="0">
                    <a:moveTo>
                      <a:pt x="3990" y="0"/>
                    </a:moveTo>
                    <a:cubicBezTo>
                      <a:pt x="3867" y="1"/>
                      <a:pt x="3748" y="51"/>
                      <a:pt x="3659" y="136"/>
                    </a:cubicBezTo>
                    <a:lnTo>
                      <a:pt x="3661" y="136"/>
                    </a:lnTo>
                    <a:cubicBezTo>
                      <a:pt x="3564" y="232"/>
                      <a:pt x="3535" y="341"/>
                      <a:pt x="3521" y="469"/>
                    </a:cubicBezTo>
                    <a:cubicBezTo>
                      <a:pt x="2404" y="12734"/>
                      <a:pt x="569" y="24940"/>
                      <a:pt x="77" y="37256"/>
                    </a:cubicBezTo>
                    <a:cubicBezTo>
                      <a:pt x="45" y="38061"/>
                      <a:pt x="20" y="38865"/>
                      <a:pt x="0" y="39672"/>
                    </a:cubicBezTo>
                    <a:cubicBezTo>
                      <a:pt x="66" y="39842"/>
                      <a:pt x="128" y="40013"/>
                      <a:pt x="183" y="40185"/>
                    </a:cubicBezTo>
                    <a:cubicBezTo>
                      <a:pt x="239" y="40350"/>
                      <a:pt x="292" y="40516"/>
                      <a:pt x="343" y="40683"/>
                    </a:cubicBezTo>
                    <a:cubicBezTo>
                      <a:pt x="531" y="41234"/>
                      <a:pt x="719" y="41787"/>
                      <a:pt x="898" y="42344"/>
                    </a:cubicBezTo>
                    <a:cubicBezTo>
                      <a:pt x="977" y="30539"/>
                      <a:pt x="2544" y="18809"/>
                      <a:pt x="3798" y="7088"/>
                    </a:cubicBezTo>
                    <a:cubicBezTo>
                      <a:pt x="4037" y="4881"/>
                      <a:pt x="4262" y="2676"/>
                      <a:pt x="4461" y="469"/>
                    </a:cubicBezTo>
                    <a:cubicBezTo>
                      <a:pt x="4485" y="213"/>
                      <a:pt x="4228" y="0"/>
                      <a:pt x="3990"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1736;p43">
                <a:extLst>
                  <a:ext uri="{FF2B5EF4-FFF2-40B4-BE49-F238E27FC236}">
                    <a16:creationId xmlns:a16="http://schemas.microsoft.com/office/drawing/2014/main" xmlns="" id="{4C843EB3-F9F7-483B-9F37-BFBD34864EB3}"/>
                  </a:ext>
                </a:extLst>
              </p:cNvPr>
              <p:cNvSpPr/>
              <p:nvPr/>
            </p:nvSpPr>
            <p:spPr>
              <a:xfrm>
                <a:off x="2713150" y="1162600"/>
                <a:ext cx="326425" cy="532225"/>
              </a:xfrm>
              <a:custGeom>
                <a:avLst/>
                <a:gdLst/>
                <a:ahLst/>
                <a:cxnLst/>
                <a:rect l="l" t="t" r="r" b="b"/>
                <a:pathLst>
                  <a:path w="13057" h="21289" extrusionOk="0">
                    <a:moveTo>
                      <a:pt x="5622" y="1202"/>
                    </a:moveTo>
                    <a:cubicBezTo>
                      <a:pt x="5634" y="1206"/>
                      <a:pt x="5644" y="1213"/>
                      <a:pt x="5654" y="1219"/>
                    </a:cubicBezTo>
                    <a:cubicBezTo>
                      <a:pt x="5643" y="1214"/>
                      <a:pt x="5632" y="1207"/>
                      <a:pt x="5622" y="1202"/>
                    </a:cubicBezTo>
                    <a:close/>
                    <a:moveTo>
                      <a:pt x="6000" y="1491"/>
                    </a:moveTo>
                    <a:lnTo>
                      <a:pt x="6040" y="1530"/>
                    </a:lnTo>
                    <a:cubicBezTo>
                      <a:pt x="6024" y="1519"/>
                      <a:pt x="6011" y="1505"/>
                      <a:pt x="6000" y="1491"/>
                    </a:cubicBezTo>
                    <a:close/>
                    <a:moveTo>
                      <a:pt x="4501" y="1"/>
                    </a:moveTo>
                    <a:cubicBezTo>
                      <a:pt x="4122" y="2"/>
                      <a:pt x="3746" y="71"/>
                      <a:pt x="3390" y="203"/>
                    </a:cubicBezTo>
                    <a:lnTo>
                      <a:pt x="3390" y="202"/>
                    </a:lnTo>
                    <a:cubicBezTo>
                      <a:pt x="2934" y="372"/>
                      <a:pt x="2558" y="673"/>
                      <a:pt x="2219" y="1011"/>
                    </a:cubicBezTo>
                    <a:cubicBezTo>
                      <a:pt x="1863" y="1373"/>
                      <a:pt x="1594" y="1818"/>
                      <a:pt x="1367" y="2266"/>
                    </a:cubicBezTo>
                    <a:cubicBezTo>
                      <a:pt x="1105" y="2776"/>
                      <a:pt x="924" y="3324"/>
                      <a:pt x="765" y="3874"/>
                    </a:cubicBezTo>
                    <a:cubicBezTo>
                      <a:pt x="394" y="5202"/>
                      <a:pt x="215" y="6572"/>
                      <a:pt x="116" y="7945"/>
                    </a:cubicBezTo>
                    <a:cubicBezTo>
                      <a:pt x="6" y="9446"/>
                      <a:pt x="1" y="10952"/>
                      <a:pt x="49" y="12455"/>
                    </a:cubicBezTo>
                    <a:cubicBezTo>
                      <a:pt x="93" y="13828"/>
                      <a:pt x="193" y="15198"/>
                      <a:pt x="333" y="16562"/>
                    </a:cubicBezTo>
                    <a:cubicBezTo>
                      <a:pt x="435" y="17543"/>
                      <a:pt x="560" y="18527"/>
                      <a:pt x="739" y="19497"/>
                    </a:cubicBezTo>
                    <a:cubicBezTo>
                      <a:pt x="794" y="19786"/>
                      <a:pt x="857" y="20080"/>
                      <a:pt x="944" y="20363"/>
                    </a:cubicBezTo>
                    <a:cubicBezTo>
                      <a:pt x="1045" y="20678"/>
                      <a:pt x="1159" y="20984"/>
                      <a:pt x="1283" y="21288"/>
                    </a:cubicBezTo>
                    <a:lnTo>
                      <a:pt x="1334" y="21215"/>
                    </a:lnTo>
                    <a:cubicBezTo>
                      <a:pt x="1342" y="21207"/>
                      <a:pt x="1348" y="21198"/>
                      <a:pt x="1354" y="21189"/>
                    </a:cubicBezTo>
                    <a:cubicBezTo>
                      <a:pt x="1382" y="21142"/>
                      <a:pt x="1411" y="21095"/>
                      <a:pt x="1444" y="21046"/>
                    </a:cubicBezTo>
                    <a:cubicBezTo>
                      <a:pt x="1594" y="20789"/>
                      <a:pt x="1746" y="20535"/>
                      <a:pt x="1904" y="20282"/>
                    </a:cubicBezTo>
                    <a:cubicBezTo>
                      <a:pt x="1859" y="20161"/>
                      <a:pt x="1823" y="20041"/>
                      <a:pt x="1786" y="19920"/>
                    </a:cubicBezTo>
                    <a:cubicBezTo>
                      <a:pt x="1679" y="19489"/>
                      <a:pt x="1610" y="19049"/>
                      <a:pt x="1544" y="18616"/>
                    </a:cubicBezTo>
                    <a:cubicBezTo>
                      <a:pt x="1427" y="17871"/>
                      <a:pt x="1338" y="17122"/>
                      <a:pt x="1257" y="16373"/>
                    </a:cubicBezTo>
                    <a:cubicBezTo>
                      <a:pt x="1050" y="14407"/>
                      <a:pt x="950" y="12432"/>
                      <a:pt x="956" y="10455"/>
                    </a:cubicBezTo>
                    <a:lnTo>
                      <a:pt x="956" y="10455"/>
                    </a:lnTo>
                    <a:lnTo>
                      <a:pt x="956" y="10580"/>
                    </a:lnTo>
                    <a:cubicBezTo>
                      <a:pt x="964" y="9452"/>
                      <a:pt x="1007" y="8331"/>
                      <a:pt x="1122" y="7210"/>
                    </a:cubicBezTo>
                    <a:cubicBezTo>
                      <a:pt x="1220" y="6183"/>
                      <a:pt x="1386" y="5159"/>
                      <a:pt x="1653" y="4159"/>
                    </a:cubicBezTo>
                    <a:cubicBezTo>
                      <a:pt x="1837" y="3521"/>
                      <a:pt x="2073" y="2894"/>
                      <a:pt x="2402" y="2317"/>
                    </a:cubicBezTo>
                    <a:cubicBezTo>
                      <a:pt x="2554" y="2070"/>
                      <a:pt x="2728" y="1839"/>
                      <a:pt x="2921" y="1623"/>
                    </a:cubicBezTo>
                    <a:cubicBezTo>
                      <a:pt x="2925" y="1619"/>
                      <a:pt x="2930" y="1614"/>
                      <a:pt x="2934" y="1610"/>
                    </a:cubicBezTo>
                    <a:lnTo>
                      <a:pt x="2937" y="1607"/>
                    </a:lnTo>
                    <a:cubicBezTo>
                      <a:pt x="2937" y="1607"/>
                      <a:pt x="2938" y="1606"/>
                      <a:pt x="2938" y="1605"/>
                    </a:cubicBezTo>
                    <a:lnTo>
                      <a:pt x="2946" y="1598"/>
                    </a:lnTo>
                    <a:cubicBezTo>
                      <a:pt x="3100" y="1458"/>
                      <a:pt x="3258" y="1326"/>
                      <a:pt x="3437" y="1215"/>
                    </a:cubicBezTo>
                    <a:cubicBezTo>
                      <a:pt x="3590" y="1132"/>
                      <a:pt x="3751" y="1062"/>
                      <a:pt x="3918" y="1010"/>
                    </a:cubicBezTo>
                    <a:cubicBezTo>
                      <a:pt x="4112" y="967"/>
                      <a:pt x="4308" y="943"/>
                      <a:pt x="4505" y="937"/>
                    </a:cubicBezTo>
                    <a:cubicBezTo>
                      <a:pt x="4767" y="946"/>
                      <a:pt x="5024" y="985"/>
                      <a:pt x="5277" y="1054"/>
                    </a:cubicBezTo>
                    <a:cubicBezTo>
                      <a:pt x="5380" y="1088"/>
                      <a:pt x="5481" y="1128"/>
                      <a:pt x="5579" y="1175"/>
                    </a:cubicBezTo>
                    <a:cubicBezTo>
                      <a:pt x="5747" y="1285"/>
                      <a:pt x="5907" y="1409"/>
                      <a:pt x="6056" y="1546"/>
                    </a:cubicBezTo>
                    <a:cubicBezTo>
                      <a:pt x="6345" y="1854"/>
                      <a:pt x="6588" y="2200"/>
                      <a:pt x="6800" y="2563"/>
                    </a:cubicBezTo>
                    <a:cubicBezTo>
                      <a:pt x="7321" y="3495"/>
                      <a:pt x="7692" y="4504"/>
                      <a:pt x="8034" y="5520"/>
                    </a:cubicBezTo>
                    <a:cubicBezTo>
                      <a:pt x="8324" y="6399"/>
                      <a:pt x="8566" y="7294"/>
                      <a:pt x="8866" y="8172"/>
                    </a:cubicBezTo>
                    <a:cubicBezTo>
                      <a:pt x="8886" y="8227"/>
                      <a:pt x="8916" y="8277"/>
                      <a:pt x="8958" y="8319"/>
                    </a:cubicBezTo>
                    <a:cubicBezTo>
                      <a:pt x="9347" y="9707"/>
                      <a:pt x="9906" y="11042"/>
                      <a:pt x="10448" y="12378"/>
                    </a:cubicBezTo>
                    <a:cubicBezTo>
                      <a:pt x="10966" y="13651"/>
                      <a:pt x="11481" y="14927"/>
                      <a:pt x="11912" y="16233"/>
                    </a:cubicBezTo>
                    <a:cubicBezTo>
                      <a:pt x="12302" y="16387"/>
                      <a:pt x="12684" y="16560"/>
                      <a:pt x="13056" y="16752"/>
                    </a:cubicBezTo>
                    <a:cubicBezTo>
                      <a:pt x="12788" y="15842"/>
                      <a:pt x="12471" y="14948"/>
                      <a:pt x="12131" y="14060"/>
                    </a:cubicBezTo>
                    <a:cubicBezTo>
                      <a:pt x="11719" y="12988"/>
                      <a:pt x="11276" y="11927"/>
                      <a:pt x="10853" y="10859"/>
                    </a:cubicBezTo>
                    <a:cubicBezTo>
                      <a:pt x="10472" y="9909"/>
                      <a:pt x="10104" y="8950"/>
                      <a:pt x="9829" y="7967"/>
                    </a:cubicBezTo>
                    <a:cubicBezTo>
                      <a:pt x="9800" y="7857"/>
                      <a:pt x="9775" y="7750"/>
                      <a:pt x="9749" y="7640"/>
                    </a:cubicBezTo>
                    <a:cubicBezTo>
                      <a:pt x="9719" y="7519"/>
                      <a:pt x="9674" y="7417"/>
                      <a:pt x="9580" y="7336"/>
                    </a:cubicBezTo>
                    <a:cubicBezTo>
                      <a:pt x="9388" y="6755"/>
                      <a:pt x="9223" y="6165"/>
                      <a:pt x="9039" y="5585"/>
                    </a:cubicBezTo>
                    <a:cubicBezTo>
                      <a:pt x="8750" y="4674"/>
                      <a:pt x="8430" y="3768"/>
                      <a:pt x="8026" y="2902"/>
                    </a:cubicBezTo>
                    <a:cubicBezTo>
                      <a:pt x="7840" y="2504"/>
                      <a:pt x="7631" y="2120"/>
                      <a:pt x="7398" y="1749"/>
                    </a:cubicBezTo>
                    <a:cubicBezTo>
                      <a:pt x="7171" y="1393"/>
                      <a:pt x="6900" y="1065"/>
                      <a:pt x="6594" y="773"/>
                    </a:cubicBezTo>
                    <a:cubicBezTo>
                      <a:pt x="6346" y="535"/>
                      <a:pt x="6054" y="347"/>
                      <a:pt x="5736" y="218"/>
                    </a:cubicBezTo>
                    <a:cubicBezTo>
                      <a:pt x="5461" y="112"/>
                      <a:pt x="5152" y="57"/>
                      <a:pt x="4858" y="23"/>
                    </a:cubicBezTo>
                    <a:cubicBezTo>
                      <a:pt x="4739" y="9"/>
                      <a:pt x="4620" y="1"/>
                      <a:pt x="4501"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1737;p43">
                <a:extLst>
                  <a:ext uri="{FF2B5EF4-FFF2-40B4-BE49-F238E27FC236}">
                    <a16:creationId xmlns:a16="http://schemas.microsoft.com/office/drawing/2014/main" xmlns="" id="{C7242ED2-9183-438F-B7FF-D79E8E59A259}"/>
                  </a:ext>
                </a:extLst>
              </p:cNvPr>
              <p:cNvSpPr/>
              <p:nvPr/>
            </p:nvSpPr>
            <p:spPr>
              <a:xfrm>
                <a:off x="2786425" y="1202750"/>
                <a:ext cx="175" cy="275"/>
              </a:xfrm>
              <a:custGeom>
                <a:avLst/>
                <a:gdLst/>
                <a:ahLst/>
                <a:cxnLst/>
                <a:rect l="l" t="t" r="r" b="b"/>
                <a:pathLst>
                  <a:path w="7" h="11" extrusionOk="0">
                    <a:moveTo>
                      <a:pt x="7" y="0"/>
                    </a:moveTo>
                    <a:lnTo>
                      <a:pt x="7" y="0"/>
                    </a:lnTo>
                    <a:cubicBezTo>
                      <a:pt x="6" y="0"/>
                      <a:pt x="4" y="1"/>
                      <a:pt x="4" y="3"/>
                    </a:cubicBezTo>
                    <a:lnTo>
                      <a:pt x="6" y="3"/>
                    </a:lnTo>
                    <a:lnTo>
                      <a:pt x="3" y="4"/>
                    </a:lnTo>
                    <a:cubicBezTo>
                      <a:pt x="2" y="7"/>
                      <a:pt x="2" y="8"/>
                      <a:pt x="0" y="11"/>
                    </a:cubicBezTo>
                    <a:cubicBezTo>
                      <a:pt x="3" y="7"/>
                      <a:pt x="7" y="3"/>
                      <a:pt x="7"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1738;p43">
                <a:extLst>
                  <a:ext uri="{FF2B5EF4-FFF2-40B4-BE49-F238E27FC236}">
                    <a16:creationId xmlns:a16="http://schemas.microsoft.com/office/drawing/2014/main" xmlns="" id="{6D9CCD9E-4CD2-4BF5-9AD5-72ABD574E82E}"/>
                  </a:ext>
                </a:extLst>
              </p:cNvPr>
              <p:cNvSpPr/>
              <p:nvPr/>
            </p:nvSpPr>
            <p:spPr>
              <a:xfrm>
                <a:off x="2786100" y="1203000"/>
                <a:ext cx="325" cy="350"/>
              </a:xfrm>
              <a:custGeom>
                <a:avLst/>
                <a:gdLst/>
                <a:ahLst/>
                <a:cxnLst/>
                <a:rect l="l" t="t" r="r" b="b"/>
                <a:pathLst>
                  <a:path w="13" h="14" extrusionOk="0">
                    <a:moveTo>
                      <a:pt x="12" y="1"/>
                    </a:moveTo>
                    <a:cubicBezTo>
                      <a:pt x="10" y="3"/>
                      <a:pt x="8" y="5"/>
                      <a:pt x="6" y="8"/>
                    </a:cubicBezTo>
                    <a:lnTo>
                      <a:pt x="6" y="8"/>
                    </a:lnTo>
                    <a:cubicBezTo>
                      <a:pt x="8" y="5"/>
                      <a:pt x="10" y="3"/>
                      <a:pt x="12" y="1"/>
                    </a:cubicBezTo>
                    <a:close/>
                    <a:moveTo>
                      <a:pt x="6" y="8"/>
                    </a:moveTo>
                    <a:lnTo>
                      <a:pt x="6" y="8"/>
                    </a:lnTo>
                    <a:cubicBezTo>
                      <a:pt x="4" y="10"/>
                      <a:pt x="2" y="12"/>
                      <a:pt x="0" y="14"/>
                    </a:cubicBezTo>
                    <a:cubicBezTo>
                      <a:pt x="2" y="12"/>
                      <a:pt x="3" y="11"/>
                      <a:pt x="4" y="10"/>
                    </a:cubicBezTo>
                    <a:cubicBezTo>
                      <a:pt x="5" y="9"/>
                      <a:pt x="5" y="8"/>
                      <a:pt x="6" y="8"/>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1739;p43">
                <a:extLst>
                  <a:ext uri="{FF2B5EF4-FFF2-40B4-BE49-F238E27FC236}">
                    <a16:creationId xmlns:a16="http://schemas.microsoft.com/office/drawing/2014/main" xmlns="" id="{15231657-EEC2-4F90-836E-E078670C4A07}"/>
                  </a:ext>
                </a:extLst>
              </p:cNvPr>
              <p:cNvSpPr/>
              <p:nvPr/>
            </p:nvSpPr>
            <p:spPr>
              <a:xfrm>
                <a:off x="2803800" y="1478550"/>
                <a:ext cx="169250" cy="63625"/>
              </a:xfrm>
              <a:custGeom>
                <a:avLst/>
                <a:gdLst/>
                <a:ahLst/>
                <a:cxnLst/>
                <a:rect l="l" t="t" r="r" b="b"/>
                <a:pathLst>
                  <a:path w="6770" h="2545" extrusionOk="0">
                    <a:moveTo>
                      <a:pt x="1406" y="1922"/>
                    </a:moveTo>
                    <a:cubicBezTo>
                      <a:pt x="1394" y="1931"/>
                      <a:pt x="1384" y="1940"/>
                      <a:pt x="1371" y="1949"/>
                    </a:cubicBezTo>
                    <a:cubicBezTo>
                      <a:pt x="1383" y="1940"/>
                      <a:pt x="1394" y="1931"/>
                      <a:pt x="1406" y="1922"/>
                    </a:cubicBezTo>
                    <a:close/>
                    <a:moveTo>
                      <a:pt x="4342" y="0"/>
                    </a:moveTo>
                    <a:cubicBezTo>
                      <a:pt x="3936" y="0"/>
                      <a:pt x="3529" y="50"/>
                      <a:pt x="3132" y="131"/>
                    </a:cubicBezTo>
                    <a:lnTo>
                      <a:pt x="3132" y="130"/>
                    </a:lnTo>
                    <a:cubicBezTo>
                      <a:pt x="2584" y="235"/>
                      <a:pt x="2056" y="454"/>
                      <a:pt x="1564" y="710"/>
                    </a:cubicBezTo>
                    <a:cubicBezTo>
                      <a:pt x="1057" y="978"/>
                      <a:pt x="596" y="1345"/>
                      <a:pt x="184" y="1745"/>
                    </a:cubicBezTo>
                    <a:cubicBezTo>
                      <a:pt x="1" y="1920"/>
                      <a:pt x="4" y="2229"/>
                      <a:pt x="184" y="2409"/>
                    </a:cubicBezTo>
                    <a:cubicBezTo>
                      <a:pt x="275" y="2500"/>
                      <a:pt x="394" y="2544"/>
                      <a:pt x="513" y="2544"/>
                    </a:cubicBezTo>
                    <a:cubicBezTo>
                      <a:pt x="634" y="2544"/>
                      <a:pt x="756" y="2498"/>
                      <a:pt x="848" y="2409"/>
                    </a:cubicBezTo>
                    <a:cubicBezTo>
                      <a:pt x="1014" y="2251"/>
                      <a:pt x="1180" y="2102"/>
                      <a:pt x="1357" y="1961"/>
                    </a:cubicBezTo>
                    <a:cubicBezTo>
                      <a:pt x="2051" y="1422"/>
                      <a:pt x="2876" y="1081"/>
                      <a:pt x="3748" y="974"/>
                    </a:cubicBezTo>
                    <a:cubicBezTo>
                      <a:pt x="3939" y="955"/>
                      <a:pt x="4132" y="946"/>
                      <a:pt x="4324" y="946"/>
                    </a:cubicBezTo>
                    <a:cubicBezTo>
                      <a:pt x="4561" y="946"/>
                      <a:pt x="4799" y="960"/>
                      <a:pt x="5035" y="988"/>
                    </a:cubicBezTo>
                    <a:cubicBezTo>
                      <a:pt x="5404" y="1050"/>
                      <a:pt x="5767" y="1143"/>
                      <a:pt x="6120" y="1268"/>
                    </a:cubicBezTo>
                    <a:cubicBezTo>
                      <a:pt x="6162" y="1283"/>
                      <a:pt x="6205" y="1290"/>
                      <a:pt x="6248" y="1290"/>
                    </a:cubicBezTo>
                    <a:cubicBezTo>
                      <a:pt x="6450" y="1290"/>
                      <a:pt x="6644" y="1136"/>
                      <a:pt x="6699" y="941"/>
                    </a:cubicBezTo>
                    <a:cubicBezTo>
                      <a:pt x="6770" y="681"/>
                      <a:pt x="6612" y="446"/>
                      <a:pt x="6369" y="361"/>
                    </a:cubicBezTo>
                    <a:cubicBezTo>
                      <a:pt x="5863" y="184"/>
                      <a:pt x="5345" y="79"/>
                      <a:pt x="4809" y="24"/>
                    </a:cubicBezTo>
                    <a:cubicBezTo>
                      <a:pt x="4653" y="8"/>
                      <a:pt x="4498" y="0"/>
                      <a:pt x="4342"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1740;p43">
                <a:extLst>
                  <a:ext uri="{FF2B5EF4-FFF2-40B4-BE49-F238E27FC236}">
                    <a16:creationId xmlns:a16="http://schemas.microsoft.com/office/drawing/2014/main" xmlns="" id="{E598B1D8-2400-4DE6-8409-CB673FDE5356}"/>
                  </a:ext>
                </a:extLst>
              </p:cNvPr>
              <p:cNvSpPr/>
              <p:nvPr/>
            </p:nvSpPr>
            <p:spPr>
              <a:xfrm>
                <a:off x="5742725" y="4965175"/>
                <a:ext cx="110200" cy="195950"/>
              </a:xfrm>
              <a:custGeom>
                <a:avLst/>
                <a:gdLst/>
                <a:ahLst/>
                <a:cxnLst/>
                <a:rect l="l" t="t" r="r" b="b"/>
                <a:pathLst>
                  <a:path w="4408" h="7838" extrusionOk="0">
                    <a:moveTo>
                      <a:pt x="2428" y="0"/>
                    </a:moveTo>
                    <a:cubicBezTo>
                      <a:pt x="2339" y="37"/>
                      <a:pt x="2252" y="72"/>
                      <a:pt x="2161" y="106"/>
                    </a:cubicBezTo>
                    <a:lnTo>
                      <a:pt x="2160" y="106"/>
                    </a:lnTo>
                    <a:cubicBezTo>
                      <a:pt x="1910" y="198"/>
                      <a:pt x="1654" y="270"/>
                      <a:pt x="1394" y="322"/>
                    </a:cubicBezTo>
                    <a:cubicBezTo>
                      <a:pt x="1320" y="628"/>
                      <a:pt x="1229" y="928"/>
                      <a:pt x="1133" y="1229"/>
                    </a:cubicBezTo>
                    <a:cubicBezTo>
                      <a:pt x="920" y="1898"/>
                      <a:pt x="670" y="2555"/>
                      <a:pt x="454" y="3223"/>
                    </a:cubicBezTo>
                    <a:cubicBezTo>
                      <a:pt x="255" y="3829"/>
                      <a:pt x="83" y="4450"/>
                      <a:pt x="27" y="5088"/>
                    </a:cubicBezTo>
                    <a:cubicBezTo>
                      <a:pt x="1" y="5369"/>
                      <a:pt x="4" y="5652"/>
                      <a:pt x="38" y="5933"/>
                    </a:cubicBezTo>
                    <a:cubicBezTo>
                      <a:pt x="87" y="6272"/>
                      <a:pt x="195" y="6601"/>
                      <a:pt x="361" y="6901"/>
                    </a:cubicBezTo>
                    <a:cubicBezTo>
                      <a:pt x="495" y="7140"/>
                      <a:pt x="655" y="7360"/>
                      <a:pt x="872" y="7533"/>
                    </a:cubicBezTo>
                    <a:cubicBezTo>
                      <a:pt x="1055" y="7684"/>
                      <a:pt x="1280" y="7778"/>
                      <a:pt x="1514" y="7819"/>
                    </a:cubicBezTo>
                    <a:cubicBezTo>
                      <a:pt x="1588" y="7831"/>
                      <a:pt x="1661" y="7837"/>
                      <a:pt x="1734" y="7837"/>
                    </a:cubicBezTo>
                    <a:cubicBezTo>
                      <a:pt x="2175" y="7837"/>
                      <a:pt x="2598" y="7624"/>
                      <a:pt x="2939" y="7352"/>
                    </a:cubicBezTo>
                    <a:cubicBezTo>
                      <a:pt x="3380" y="7007"/>
                      <a:pt x="3717" y="6544"/>
                      <a:pt x="3979" y="6053"/>
                    </a:cubicBezTo>
                    <a:cubicBezTo>
                      <a:pt x="4253" y="5539"/>
                      <a:pt x="4407" y="4952"/>
                      <a:pt x="4393" y="4369"/>
                    </a:cubicBezTo>
                    <a:cubicBezTo>
                      <a:pt x="4389" y="4122"/>
                      <a:pt x="4161" y="3923"/>
                      <a:pt x="3920" y="3923"/>
                    </a:cubicBezTo>
                    <a:cubicBezTo>
                      <a:pt x="3914" y="3923"/>
                      <a:pt x="3908" y="3923"/>
                      <a:pt x="3901" y="3923"/>
                    </a:cubicBezTo>
                    <a:cubicBezTo>
                      <a:pt x="3640" y="3939"/>
                      <a:pt x="3449" y="4163"/>
                      <a:pt x="3457" y="4420"/>
                    </a:cubicBezTo>
                    <a:cubicBezTo>
                      <a:pt x="3457" y="4489"/>
                      <a:pt x="3457" y="4559"/>
                      <a:pt x="3453" y="4629"/>
                    </a:cubicBezTo>
                    <a:cubicBezTo>
                      <a:pt x="3427" y="4828"/>
                      <a:pt x="3382" y="5025"/>
                      <a:pt x="3320" y="5216"/>
                    </a:cubicBezTo>
                    <a:cubicBezTo>
                      <a:pt x="3211" y="5504"/>
                      <a:pt x="3070" y="5778"/>
                      <a:pt x="2899" y="6035"/>
                    </a:cubicBezTo>
                    <a:cubicBezTo>
                      <a:pt x="2756" y="6228"/>
                      <a:pt x="2595" y="6407"/>
                      <a:pt x="2420" y="6571"/>
                    </a:cubicBezTo>
                    <a:cubicBezTo>
                      <a:pt x="2317" y="6653"/>
                      <a:pt x="2208" y="6727"/>
                      <a:pt x="2095" y="6795"/>
                    </a:cubicBezTo>
                    <a:cubicBezTo>
                      <a:pt x="2010" y="6835"/>
                      <a:pt x="1921" y="6865"/>
                      <a:pt x="1829" y="6887"/>
                    </a:cubicBezTo>
                    <a:cubicBezTo>
                      <a:pt x="1788" y="6893"/>
                      <a:pt x="1744" y="6897"/>
                      <a:pt x="1703" y="6897"/>
                    </a:cubicBezTo>
                    <a:cubicBezTo>
                      <a:pt x="1658" y="6891"/>
                      <a:pt x="1615" y="6882"/>
                      <a:pt x="1573" y="6869"/>
                    </a:cubicBezTo>
                    <a:cubicBezTo>
                      <a:pt x="1540" y="6850"/>
                      <a:pt x="1504" y="6832"/>
                      <a:pt x="1471" y="6814"/>
                    </a:cubicBezTo>
                    <a:cubicBezTo>
                      <a:pt x="1423" y="6769"/>
                      <a:pt x="1378" y="6729"/>
                      <a:pt x="1334" y="6684"/>
                    </a:cubicBezTo>
                    <a:cubicBezTo>
                      <a:pt x="1274" y="6601"/>
                      <a:pt x="1219" y="6513"/>
                      <a:pt x="1169" y="6423"/>
                    </a:cubicBezTo>
                    <a:cubicBezTo>
                      <a:pt x="1092" y="6261"/>
                      <a:pt x="1031" y="6091"/>
                      <a:pt x="986" y="5917"/>
                    </a:cubicBezTo>
                    <a:cubicBezTo>
                      <a:pt x="947" y="5679"/>
                      <a:pt x="937" y="5437"/>
                      <a:pt x="954" y="5198"/>
                    </a:cubicBezTo>
                    <a:cubicBezTo>
                      <a:pt x="1067" y="4112"/>
                      <a:pt x="1489" y="3076"/>
                      <a:pt x="1841" y="2055"/>
                    </a:cubicBezTo>
                    <a:cubicBezTo>
                      <a:pt x="2071" y="1392"/>
                      <a:pt x="2309" y="704"/>
                      <a:pt x="2428" y="0"/>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1741;p43">
                <a:extLst>
                  <a:ext uri="{FF2B5EF4-FFF2-40B4-BE49-F238E27FC236}">
                    <a16:creationId xmlns:a16="http://schemas.microsoft.com/office/drawing/2014/main" xmlns="" id="{52CFEB32-DA8C-4221-87D4-1C53B8137CB1}"/>
                  </a:ext>
                </a:extLst>
              </p:cNvPr>
              <p:cNvSpPr/>
              <p:nvPr/>
            </p:nvSpPr>
            <p:spPr>
              <a:xfrm>
                <a:off x="5828000" y="5069025"/>
                <a:ext cx="137825" cy="224000"/>
              </a:xfrm>
              <a:custGeom>
                <a:avLst/>
                <a:gdLst/>
                <a:ahLst/>
                <a:cxnLst/>
                <a:rect l="l" t="t" r="r" b="b"/>
                <a:pathLst>
                  <a:path w="5513" h="8960" extrusionOk="0">
                    <a:moveTo>
                      <a:pt x="4428" y="7817"/>
                    </a:moveTo>
                    <a:lnTo>
                      <a:pt x="4428" y="7817"/>
                    </a:lnTo>
                    <a:cubicBezTo>
                      <a:pt x="4423" y="7832"/>
                      <a:pt x="4417" y="7849"/>
                      <a:pt x="4411" y="7865"/>
                    </a:cubicBezTo>
                    <a:cubicBezTo>
                      <a:pt x="4416" y="7849"/>
                      <a:pt x="4421" y="7832"/>
                      <a:pt x="4428" y="7817"/>
                    </a:cubicBezTo>
                    <a:close/>
                    <a:moveTo>
                      <a:pt x="537" y="1"/>
                    </a:moveTo>
                    <a:cubicBezTo>
                      <a:pt x="488" y="1"/>
                      <a:pt x="439" y="9"/>
                      <a:pt x="392" y="24"/>
                    </a:cubicBezTo>
                    <a:cubicBezTo>
                      <a:pt x="157" y="103"/>
                      <a:pt x="0" y="377"/>
                      <a:pt x="94" y="619"/>
                    </a:cubicBezTo>
                    <a:cubicBezTo>
                      <a:pt x="384" y="1376"/>
                      <a:pt x="557" y="2176"/>
                      <a:pt x="744" y="2962"/>
                    </a:cubicBezTo>
                    <a:cubicBezTo>
                      <a:pt x="965" y="3902"/>
                      <a:pt x="1188" y="4841"/>
                      <a:pt x="1490" y="5759"/>
                    </a:cubicBezTo>
                    <a:cubicBezTo>
                      <a:pt x="1632" y="6188"/>
                      <a:pt x="1802" y="6608"/>
                      <a:pt x="2000" y="7014"/>
                    </a:cubicBezTo>
                    <a:cubicBezTo>
                      <a:pt x="2175" y="7371"/>
                      <a:pt x="2374" y="7704"/>
                      <a:pt x="2626" y="8009"/>
                    </a:cubicBezTo>
                    <a:cubicBezTo>
                      <a:pt x="2747" y="8151"/>
                      <a:pt x="2876" y="8284"/>
                      <a:pt x="3017" y="8405"/>
                    </a:cubicBezTo>
                    <a:cubicBezTo>
                      <a:pt x="3152" y="8520"/>
                      <a:pt x="3311" y="8622"/>
                      <a:pt x="3460" y="8714"/>
                    </a:cubicBezTo>
                    <a:cubicBezTo>
                      <a:pt x="3713" y="8869"/>
                      <a:pt x="4003" y="8959"/>
                      <a:pt x="4297" y="8959"/>
                    </a:cubicBezTo>
                    <a:cubicBezTo>
                      <a:pt x="4303" y="8959"/>
                      <a:pt x="4309" y="8959"/>
                      <a:pt x="4315" y="8959"/>
                    </a:cubicBezTo>
                    <a:cubicBezTo>
                      <a:pt x="4430" y="8957"/>
                      <a:pt x="4544" y="8932"/>
                      <a:pt x="4650" y="8886"/>
                    </a:cubicBezTo>
                    <a:cubicBezTo>
                      <a:pt x="4785" y="8823"/>
                      <a:pt x="4878" y="8753"/>
                      <a:pt x="4991" y="8655"/>
                    </a:cubicBezTo>
                    <a:cubicBezTo>
                      <a:pt x="5076" y="8578"/>
                      <a:pt x="5139" y="8470"/>
                      <a:pt x="5202" y="8372"/>
                    </a:cubicBezTo>
                    <a:cubicBezTo>
                      <a:pt x="5267" y="8261"/>
                      <a:pt x="5304" y="8137"/>
                      <a:pt x="5348" y="8016"/>
                    </a:cubicBezTo>
                    <a:cubicBezTo>
                      <a:pt x="5441" y="7748"/>
                      <a:pt x="5463" y="7457"/>
                      <a:pt x="5484" y="7179"/>
                    </a:cubicBezTo>
                    <a:cubicBezTo>
                      <a:pt x="5513" y="6830"/>
                      <a:pt x="5498" y="6481"/>
                      <a:pt x="5478" y="6133"/>
                    </a:cubicBezTo>
                    <a:cubicBezTo>
                      <a:pt x="5429" y="5435"/>
                      <a:pt x="5312" y="4738"/>
                      <a:pt x="5165" y="4056"/>
                    </a:cubicBezTo>
                    <a:cubicBezTo>
                      <a:pt x="5047" y="3512"/>
                      <a:pt x="4912" y="2972"/>
                      <a:pt x="4672" y="2470"/>
                    </a:cubicBezTo>
                    <a:cubicBezTo>
                      <a:pt x="4619" y="2352"/>
                      <a:pt x="4562" y="2261"/>
                      <a:pt x="4441" y="2198"/>
                    </a:cubicBezTo>
                    <a:cubicBezTo>
                      <a:pt x="4374" y="2165"/>
                      <a:pt x="4301" y="2148"/>
                      <a:pt x="4228" y="2148"/>
                    </a:cubicBezTo>
                    <a:cubicBezTo>
                      <a:pt x="4177" y="2148"/>
                      <a:pt x="4127" y="2156"/>
                      <a:pt x="4077" y="2172"/>
                    </a:cubicBezTo>
                    <a:cubicBezTo>
                      <a:pt x="3962" y="2211"/>
                      <a:pt x="3866" y="2292"/>
                      <a:pt x="3810" y="2401"/>
                    </a:cubicBezTo>
                    <a:cubicBezTo>
                      <a:pt x="3760" y="2503"/>
                      <a:pt x="3728" y="2657"/>
                      <a:pt x="3781" y="2764"/>
                    </a:cubicBezTo>
                    <a:cubicBezTo>
                      <a:pt x="4075" y="3392"/>
                      <a:pt x="4225" y="4078"/>
                      <a:pt x="4353" y="4758"/>
                    </a:cubicBezTo>
                    <a:cubicBezTo>
                      <a:pt x="4351" y="4743"/>
                      <a:pt x="4348" y="4728"/>
                      <a:pt x="4346" y="4712"/>
                    </a:cubicBezTo>
                    <a:lnTo>
                      <a:pt x="4346" y="4712"/>
                    </a:lnTo>
                    <a:cubicBezTo>
                      <a:pt x="4494" y="5531"/>
                      <a:pt x="4600" y="6376"/>
                      <a:pt x="4547" y="7205"/>
                    </a:cubicBezTo>
                    <a:cubicBezTo>
                      <a:pt x="4547" y="7196"/>
                      <a:pt x="4547" y="7187"/>
                      <a:pt x="4547" y="7176"/>
                    </a:cubicBezTo>
                    <a:cubicBezTo>
                      <a:pt x="4527" y="7388"/>
                      <a:pt x="4496" y="7596"/>
                      <a:pt x="4433" y="7799"/>
                    </a:cubicBezTo>
                    <a:cubicBezTo>
                      <a:pt x="4410" y="7855"/>
                      <a:pt x="4382" y="7910"/>
                      <a:pt x="4351" y="7962"/>
                    </a:cubicBezTo>
                    <a:cubicBezTo>
                      <a:pt x="4340" y="7976"/>
                      <a:pt x="4328" y="7989"/>
                      <a:pt x="4315" y="8002"/>
                    </a:cubicBezTo>
                    <a:cubicBezTo>
                      <a:pt x="4309" y="8006"/>
                      <a:pt x="4302" y="8012"/>
                      <a:pt x="4296" y="8016"/>
                    </a:cubicBezTo>
                    <a:cubicBezTo>
                      <a:pt x="4292" y="8017"/>
                      <a:pt x="4289" y="8018"/>
                      <a:pt x="4285" y="8019"/>
                    </a:cubicBezTo>
                    <a:cubicBezTo>
                      <a:pt x="4270" y="8021"/>
                      <a:pt x="4253" y="8021"/>
                      <a:pt x="4237" y="8021"/>
                    </a:cubicBezTo>
                    <a:cubicBezTo>
                      <a:pt x="4202" y="8014"/>
                      <a:pt x="4166" y="8006"/>
                      <a:pt x="4130" y="7997"/>
                    </a:cubicBezTo>
                    <a:cubicBezTo>
                      <a:pt x="4008" y="7944"/>
                      <a:pt x="3892" y="7881"/>
                      <a:pt x="3781" y="7808"/>
                    </a:cubicBezTo>
                    <a:cubicBezTo>
                      <a:pt x="3634" y="7698"/>
                      <a:pt x="3497" y="7576"/>
                      <a:pt x="3372" y="7443"/>
                    </a:cubicBezTo>
                    <a:cubicBezTo>
                      <a:pt x="3158" y="7180"/>
                      <a:pt x="2985" y="6891"/>
                      <a:pt x="2829" y="6589"/>
                    </a:cubicBezTo>
                    <a:cubicBezTo>
                      <a:pt x="2348" y="5563"/>
                      <a:pt x="2067" y="4460"/>
                      <a:pt x="1802" y="3362"/>
                    </a:cubicBezTo>
                    <a:cubicBezTo>
                      <a:pt x="1666" y="2800"/>
                      <a:pt x="1536" y="2239"/>
                      <a:pt x="1398" y="1677"/>
                    </a:cubicBezTo>
                    <a:cubicBezTo>
                      <a:pt x="1280" y="1222"/>
                      <a:pt x="1156" y="763"/>
                      <a:pt x="986" y="322"/>
                    </a:cubicBezTo>
                    <a:cubicBezTo>
                      <a:pt x="909" y="130"/>
                      <a:pt x="734" y="1"/>
                      <a:pt x="537" y="1"/>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1742;p43">
                <a:extLst>
                  <a:ext uri="{FF2B5EF4-FFF2-40B4-BE49-F238E27FC236}">
                    <a16:creationId xmlns:a16="http://schemas.microsoft.com/office/drawing/2014/main" xmlns="" id="{4F557AE2-1B30-40FB-BFFD-E5D427214977}"/>
                  </a:ext>
                </a:extLst>
              </p:cNvPr>
              <p:cNvSpPr/>
              <p:nvPr/>
            </p:nvSpPr>
            <p:spPr>
              <a:xfrm>
                <a:off x="5936525" y="5082600"/>
                <a:ext cx="91800" cy="219275"/>
              </a:xfrm>
              <a:custGeom>
                <a:avLst/>
                <a:gdLst/>
                <a:ahLst/>
                <a:cxnLst/>
                <a:rect l="l" t="t" r="r" b="b"/>
                <a:pathLst>
                  <a:path w="3672" h="8771" extrusionOk="0">
                    <a:moveTo>
                      <a:pt x="1397" y="7802"/>
                    </a:moveTo>
                    <a:lnTo>
                      <a:pt x="1427" y="7812"/>
                    </a:lnTo>
                    <a:cubicBezTo>
                      <a:pt x="1418" y="7810"/>
                      <a:pt x="1407" y="7806"/>
                      <a:pt x="1397" y="7803"/>
                    </a:cubicBezTo>
                    <a:lnTo>
                      <a:pt x="1397" y="7802"/>
                    </a:lnTo>
                    <a:close/>
                    <a:moveTo>
                      <a:pt x="1457" y="7832"/>
                    </a:moveTo>
                    <a:cubicBezTo>
                      <a:pt x="1467" y="7832"/>
                      <a:pt x="1476" y="7832"/>
                      <a:pt x="1487" y="7833"/>
                    </a:cubicBezTo>
                    <a:cubicBezTo>
                      <a:pt x="1476" y="7833"/>
                      <a:pt x="1467" y="7833"/>
                      <a:pt x="1457" y="7832"/>
                    </a:cubicBezTo>
                    <a:close/>
                    <a:moveTo>
                      <a:pt x="1811" y="0"/>
                    </a:moveTo>
                    <a:cubicBezTo>
                      <a:pt x="1720" y="0"/>
                      <a:pt x="1629" y="28"/>
                      <a:pt x="1552" y="79"/>
                    </a:cubicBezTo>
                    <a:lnTo>
                      <a:pt x="1552" y="77"/>
                    </a:lnTo>
                    <a:cubicBezTo>
                      <a:pt x="1452" y="145"/>
                      <a:pt x="1380" y="249"/>
                      <a:pt x="1351" y="366"/>
                    </a:cubicBezTo>
                    <a:cubicBezTo>
                      <a:pt x="1322" y="504"/>
                      <a:pt x="1363" y="609"/>
                      <a:pt x="1416" y="726"/>
                    </a:cubicBezTo>
                    <a:cubicBezTo>
                      <a:pt x="1427" y="748"/>
                      <a:pt x="1437" y="768"/>
                      <a:pt x="1449" y="788"/>
                    </a:cubicBezTo>
                    <a:cubicBezTo>
                      <a:pt x="1955" y="1847"/>
                      <a:pt x="2372" y="2945"/>
                      <a:pt x="2603" y="4100"/>
                    </a:cubicBezTo>
                    <a:cubicBezTo>
                      <a:pt x="2699" y="4663"/>
                      <a:pt x="2741" y="5223"/>
                      <a:pt x="2703" y="5794"/>
                    </a:cubicBezTo>
                    <a:cubicBezTo>
                      <a:pt x="2673" y="6105"/>
                      <a:pt x="2611" y="6412"/>
                      <a:pt x="2517" y="6710"/>
                    </a:cubicBezTo>
                    <a:cubicBezTo>
                      <a:pt x="2428" y="6939"/>
                      <a:pt x="2317" y="7157"/>
                      <a:pt x="2184" y="7364"/>
                    </a:cubicBezTo>
                    <a:cubicBezTo>
                      <a:pt x="2101" y="7473"/>
                      <a:pt x="2010" y="7574"/>
                      <a:pt x="1912" y="7669"/>
                    </a:cubicBezTo>
                    <a:cubicBezTo>
                      <a:pt x="1857" y="7712"/>
                      <a:pt x="1799" y="7750"/>
                      <a:pt x="1741" y="7785"/>
                    </a:cubicBezTo>
                    <a:cubicBezTo>
                      <a:pt x="1693" y="7803"/>
                      <a:pt x="1646" y="7819"/>
                      <a:pt x="1598" y="7832"/>
                    </a:cubicBezTo>
                    <a:cubicBezTo>
                      <a:pt x="1576" y="7833"/>
                      <a:pt x="1552" y="7835"/>
                      <a:pt x="1530" y="7835"/>
                    </a:cubicBezTo>
                    <a:cubicBezTo>
                      <a:pt x="1505" y="7831"/>
                      <a:pt x="1480" y="7825"/>
                      <a:pt x="1453" y="7819"/>
                    </a:cubicBezTo>
                    <a:cubicBezTo>
                      <a:pt x="1420" y="7805"/>
                      <a:pt x="1386" y="7788"/>
                      <a:pt x="1352" y="7769"/>
                    </a:cubicBezTo>
                    <a:cubicBezTo>
                      <a:pt x="1280" y="7716"/>
                      <a:pt x="1214" y="7657"/>
                      <a:pt x="1151" y="7594"/>
                    </a:cubicBezTo>
                    <a:cubicBezTo>
                      <a:pt x="1070" y="7496"/>
                      <a:pt x="999" y="7394"/>
                      <a:pt x="929" y="7288"/>
                    </a:cubicBezTo>
                    <a:cubicBezTo>
                      <a:pt x="838" y="7152"/>
                      <a:pt x="688" y="7078"/>
                      <a:pt x="536" y="7078"/>
                    </a:cubicBezTo>
                    <a:cubicBezTo>
                      <a:pt x="448" y="7078"/>
                      <a:pt x="359" y="7103"/>
                      <a:pt x="280" y="7155"/>
                    </a:cubicBezTo>
                    <a:cubicBezTo>
                      <a:pt x="63" y="7296"/>
                      <a:pt x="1" y="7584"/>
                      <a:pt x="139" y="7802"/>
                    </a:cubicBezTo>
                    <a:cubicBezTo>
                      <a:pt x="382" y="8169"/>
                      <a:pt x="667" y="8507"/>
                      <a:pt x="1079" y="8677"/>
                    </a:cubicBezTo>
                    <a:cubicBezTo>
                      <a:pt x="1232" y="8740"/>
                      <a:pt x="1392" y="8771"/>
                      <a:pt x="1551" y="8771"/>
                    </a:cubicBezTo>
                    <a:cubicBezTo>
                      <a:pt x="1773" y="8771"/>
                      <a:pt x="1994" y="8712"/>
                      <a:pt x="2194" y="8606"/>
                    </a:cubicBezTo>
                    <a:cubicBezTo>
                      <a:pt x="2352" y="8521"/>
                      <a:pt x="2482" y="8411"/>
                      <a:pt x="2618" y="8293"/>
                    </a:cubicBezTo>
                    <a:cubicBezTo>
                      <a:pt x="2794" y="8143"/>
                      <a:pt x="2918" y="7946"/>
                      <a:pt x="3048" y="7755"/>
                    </a:cubicBezTo>
                    <a:cubicBezTo>
                      <a:pt x="3300" y="7381"/>
                      <a:pt x="3450" y="6933"/>
                      <a:pt x="3550" y="6496"/>
                    </a:cubicBezTo>
                    <a:cubicBezTo>
                      <a:pt x="3656" y="6014"/>
                      <a:pt x="3671" y="5510"/>
                      <a:pt x="3653" y="5023"/>
                    </a:cubicBezTo>
                    <a:cubicBezTo>
                      <a:pt x="3635" y="4458"/>
                      <a:pt x="3525" y="3896"/>
                      <a:pt x="3399" y="3349"/>
                    </a:cubicBezTo>
                    <a:cubicBezTo>
                      <a:pt x="3142" y="2255"/>
                      <a:pt x="2699" y="1216"/>
                      <a:pt x="2207" y="213"/>
                    </a:cubicBezTo>
                    <a:cubicBezTo>
                      <a:pt x="2155" y="111"/>
                      <a:pt x="2019" y="34"/>
                      <a:pt x="1913" y="12"/>
                    </a:cubicBezTo>
                    <a:cubicBezTo>
                      <a:pt x="1879" y="4"/>
                      <a:pt x="1845" y="0"/>
                      <a:pt x="1811" y="0"/>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1743;p43">
                <a:extLst>
                  <a:ext uri="{FF2B5EF4-FFF2-40B4-BE49-F238E27FC236}">
                    <a16:creationId xmlns:a16="http://schemas.microsoft.com/office/drawing/2014/main" xmlns="" id="{379B5585-A607-4A28-8DF6-1A0EEDC6073E}"/>
                  </a:ext>
                </a:extLst>
              </p:cNvPr>
              <p:cNvSpPr/>
              <p:nvPr/>
            </p:nvSpPr>
            <p:spPr>
              <a:xfrm>
                <a:off x="5911100" y="4888500"/>
                <a:ext cx="148100" cy="356200"/>
              </a:xfrm>
              <a:custGeom>
                <a:avLst/>
                <a:gdLst/>
                <a:ahLst/>
                <a:cxnLst/>
                <a:rect l="l" t="t" r="r" b="b"/>
                <a:pathLst>
                  <a:path w="5924" h="14248" extrusionOk="0">
                    <a:moveTo>
                      <a:pt x="3755" y="5978"/>
                    </a:moveTo>
                    <a:cubicBezTo>
                      <a:pt x="3755" y="5978"/>
                      <a:pt x="3755" y="5978"/>
                      <a:pt x="3755" y="5978"/>
                    </a:cubicBezTo>
                    <a:cubicBezTo>
                      <a:pt x="3755" y="5978"/>
                      <a:pt x="3755" y="5978"/>
                      <a:pt x="3755" y="5978"/>
                    </a:cubicBezTo>
                    <a:close/>
                    <a:moveTo>
                      <a:pt x="737" y="0"/>
                    </a:moveTo>
                    <a:cubicBezTo>
                      <a:pt x="494" y="200"/>
                      <a:pt x="249" y="397"/>
                      <a:pt x="1" y="589"/>
                    </a:cubicBezTo>
                    <a:lnTo>
                      <a:pt x="1" y="589"/>
                    </a:lnTo>
                    <a:cubicBezTo>
                      <a:pt x="1" y="589"/>
                      <a:pt x="1" y="589"/>
                      <a:pt x="1" y="589"/>
                    </a:cubicBezTo>
                    <a:lnTo>
                      <a:pt x="1" y="590"/>
                    </a:lnTo>
                    <a:cubicBezTo>
                      <a:pt x="1" y="590"/>
                      <a:pt x="1" y="590"/>
                      <a:pt x="1" y="589"/>
                    </a:cubicBezTo>
                    <a:lnTo>
                      <a:pt x="1" y="589"/>
                    </a:lnTo>
                    <a:cubicBezTo>
                      <a:pt x="208" y="805"/>
                      <a:pt x="410" y="1026"/>
                      <a:pt x="606" y="1250"/>
                    </a:cubicBezTo>
                    <a:cubicBezTo>
                      <a:pt x="623" y="1276"/>
                      <a:pt x="646" y="1297"/>
                      <a:pt x="663" y="1319"/>
                    </a:cubicBezTo>
                    <a:cubicBezTo>
                      <a:pt x="659" y="1313"/>
                      <a:pt x="654" y="1306"/>
                      <a:pt x="649" y="1301"/>
                    </a:cubicBezTo>
                    <a:lnTo>
                      <a:pt x="649" y="1301"/>
                    </a:lnTo>
                    <a:cubicBezTo>
                      <a:pt x="662" y="1314"/>
                      <a:pt x="674" y="1327"/>
                      <a:pt x="686" y="1342"/>
                    </a:cubicBezTo>
                    <a:lnTo>
                      <a:pt x="663" y="1319"/>
                    </a:lnTo>
                    <a:lnTo>
                      <a:pt x="663" y="1319"/>
                    </a:lnTo>
                    <a:cubicBezTo>
                      <a:pt x="1875" y="2744"/>
                      <a:pt x="2932" y="4301"/>
                      <a:pt x="3755" y="5978"/>
                    </a:cubicBezTo>
                    <a:lnTo>
                      <a:pt x="3755" y="5978"/>
                    </a:lnTo>
                    <a:cubicBezTo>
                      <a:pt x="3751" y="5971"/>
                      <a:pt x="3751" y="5965"/>
                      <a:pt x="3748" y="5958"/>
                    </a:cubicBezTo>
                    <a:lnTo>
                      <a:pt x="3748" y="5958"/>
                    </a:lnTo>
                    <a:cubicBezTo>
                      <a:pt x="4239" y="6993"/>
                      <a:pt x="4636" y="8071"/>
                      <a:pt x="4852" y="9197"/>
                    </a:cubicBezTo>
                    <a:cubicBezTo>
                      <a:pt x="4955" y="9831"/>
                      <a:pt x="4998" y="10464"/>
                      <a:pt x="4951" y="11103"/>
                    </a:cubicBezTo>
                    <a:cubicBezTo>
                      <a:pt x="4905" y="11547"/>
                      <a:pt x="4809" y="11985"/>
                      <a:pt x="4665" y="12410"/>
                    </a:cubicBezTo>
                    <a:cubicBezTo>
                      <a:pt x="4679" y="12370"/>
                      <a:pt x="4695" y="12333"/>
                      <a:pt x="4709" y="12298"/>
                    </a:cubicBezTo>
                    <a:lnTo>
                      <a:pt x="4709" y="12298"/>
                    </a:lnTo>
                    <a:cubicBezTo>
                      <a:pt x="4560" y="12702"/>
                      <a:pt x="4364" y="13086"/>
                      <a:pt x="4126" y="13444"/>
                    </a:cubicBezTo>
                    <a:cubicBezTo>
                      <a:pt x="4121" y="13448"/>
                      <a:pt x="4118" y="13456"/>
                      <a:pt x="4114" y="13460"/>
                    </a:cubicBezTo>
                    <a:cubicBezTo>
                      <a:pt x="4041" y="13571"/>
                      <a:pt x="3985" y="13666"/>
                      <a:pt x="3993" y="13802"/>
                    </a:cubicBezTo>
                    <a:cubicBezTo>
                      <a:pt x="3999" y="13928"/>
                      <a:pt x="4056" y="14044"/>
                      <a:pt x="4151" y="14125"/>
                    </a:cubicBezTo>
                    <a:cubicBezTo>
                      <a:pt x="4237" y="14205"/>
                      <a:pt x="4348" y="14248"/>
                      <a:pt x="4464" y="14248"/>
                    </a:cubicBezTo>
                    <a:cubicBezTo>
                      <a:pt x="4472" y="14248"/>
                      <a:pt x="4480" y="14247"/>
                      <a:pt x="4488" y="14247"/>
                    </a:cubicBezTo>
                    <a:cubicBezTo>
                      <a:pt x="4599" y="14239"/>
                      <a:pt x="4746" y="14188"/>
                      <a:pt x="4811" y="14093"/>
                    </a:cubicBezTo>
                    <a:cubicBezTo>
                      <a:pt x="5006" y="13814"/>
                      <a:pt x="5186" y="13534"/>
                      <a:pt x="5333" y="13229"/>
                    </a:cubicBezTo>
                    <a:cubicBezTo>
                      <a:pt x="5481" y="12934"/>
                      <a:pt x="5589" y="12619"/>
                      <a:pt x="5682" y="12304"/>
                    </a:cubicBezTo>
                    <a:cubicBezTo>
                      <a:pt x="5873" y="11665"/>
                      <a:pt x="5924" y="10987"/>
                      <a:pt x="5909" y="10329"/>
                    </a:cubicBezTo>
                    <a:cubicBezTo>
                      <a:pt x="5894" y="9628"/>
                      <a:pt x="5766" y="8926"/>
                      <a:pt x="5597" y="8248"/>
                    </a:cubicBezTo>
                    <a:cubicBezTo>
                      <a:pt x="5410" y="7488"/>
                      <a:pt x="5132" y="6751"/>
                      <a:pt x="4811" y="6035"/>
                    </a:cubicBezTo>
                    <a:cubicBezTo>
                      <a:pt x="4190" y="4646"/>
                      <a:pt x="3394" y="3344"/>
                      <a:pt x="2495" y="2121"/>
                    </a:cubicBezTo>
                    <a:cubicBezTo>
                      <a:pt x="1955" y="1377"/>
                      <a:pt x="1367" y="670"/>
                      <a:pt x="737" y="0"/>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1744;p43">
                <a:extLst>
                  <a:ext uri="{FF2B5EF4-FFF2-40B4-BE49-F238E27FC236}">
                    <a16:creationId xmlns:a16="http://schemas.microsoft.com/office/drawing/2014/main" xmlns="" id="{5B5D85CF-534A-4BB3-BD69-FDA161573BBA}"/>
                  </a:ext>
                </a:extLst>
              </p:cNvPr>
              <p:cNvSpPr/>
              <p:nvPr/>
            </p:nvSpPr>
            <p:spPr>
              <a:xfrm>
                <a:off x="2211225" y="2935950"/>
                <a:ext cx="163050" cy="197025"/>
              </a:xfrm>
              <a:custGeom>
                <a:avLst/>
                <a:gdLst/>
                <a:ahLst/>
                <a:cxnLst/>
                <a:rect l="l" t="t" r="r" b="b"/>
                <a:pathLst>
                  <a:path w="6522" h="7881" extrusionOk="0">
                    <a:moveTo>
                      <a:pt x="1061" y="0"/>
                    </a:moveTo>
                    <a:cubicBezTo>
                      <a:pt x="945" y="1"/>
                      <a:pt x="829" y="16"/>
                      <a:pt x="717" y="45"/>
                    </a:cubicBezTo>
                    <a:cubicBezTo>
                      <a:pt x="612" y="75"/>
                      <a:pt x="514" y="126"/>
                      <a:pt x="429" y="195"/>
                    </a:cubicBezTo>
                    <a:cubicBezTo>
                      <a:pt x="320" y="288"/>
                      <a:pt x="252" y="378"/>
                      <a:pt x="168" y="499"/>
                    </a:cubicBezTo>
                    <a:cubicBezTo>
                      <a:pt x="110" y="595"/>
                      <a:pt x="77" y="713"/>
                      <a:pt x="41" y="822"/>
                    </a:cubicBezTo>
                    <a:cubicBezTo>
                      <a:pt x="22" y="901"/>
                      <a:pt x="9" y="981"/>
                      <a:pt x="1" y="1062"/>
                    </a:cubicBezTo>
                    <a:cubicBezTo>
                      <a:pt x="31" y="1047"/>
                      <a:pt x="62" y="1035"/>
                      <a:pt x="92" y="1024"/>
                    </a:cubicBezTo>
                    <a:cubicBezTo>
                      <a:pt x="142" y="1000"/>
                      <a:pt x="194" y="982"/>
                      <a:pt x="248" y="966"/>
                    </a:cubicBezTo>
                    <a:cubicBezTo>
                      <a:pt x="286" y="956"/>
                      <a:pt x="324" y="948"/>
                      <a:pt x="361" y="936"/>
                    </a:cubicBezTo>
                    <a:cubicBezTo>
                      <a:pt x="444" y="920"/>
                      <a:pt x="528" y="911"/>
                      <a:pt x="613" y="911"/>
                    </a:cubicBezTo>
                    <a:cubicBezTo>
                      <a:pt x="624" y="911"/>
                      <a:pt x="634" y="911"/>
                      <a:pt x="645" y="911"/>
                    </a:cubicBezTo>
                    <a:cubicBezTo>
                      <a:pt x="704" y="919"/>
                      <a:pt x="763" y="923"/>
                      <a:pt x="818" y="928"/>
                    </a:cubicBezTo>
                    <a:cubicBezTo>
                      <a:pt x="854" y="935"/>
                      <a:pt x="891" y="944"/>
                      <a:pt x="928" y="956"/>
                    </a:cubicBezTo>
                    <a:cubicBezTo>
                      <a:pt x="931" y="956"/>
                      <a:pt x="937" y="960"/>
                      <a:pt x="941" y="960"/>
                    </a:cubicBezTo>
                    <a:cubicBezTo>
                      <a:pt x="943" y="960"/>
                      <a:pt x="948" y="956"/>
                      <a:pt x="951" y="956"/>
                    </a:cubicBezTo>
                    <a:cubicBezTo>
                      <a:pt x="964" y="949"/>
                      <a:pt x="979" y="944"/>
                      <a:pt x="992" y="940"/>
                    </a:cubicBezTo>
                    <a:cubicBezTo>
                      <a:pt x="1027" y="937"/>
                      <a:pt x="1061" y="936"/>
                      <a:pt x="1095" y="936"/>
                    </a:cubicBezTo>
                    <a:cubicBezTo>
                      <a:pt x="1218" y="960"/>
                      <a:pt x="1338" y="995"/>
                      <a:pt x="1454" y="1041"/>
                    </a:cubicBezTo>
                    <a:cubicBezTo>
                      <a:pt x="1614" y="1113"/>
                      <a:pt x="1765" y="1200"/>
                      <a:pt x="1908" y="1301"/>
                    </a:cubicBezTo>
                    <a:cubicBezTo>
                      <a:pt x="2158" y="1506"/>
                      <a:pt x="2377" y="1745"/>
                      <a:pt x="2586" y="2002"/>
                    </a:cubicBezTo>
                    <a:cubicBezTo>
                      <a:pt x="3248" y="2885"/>
                      <a:pt x="3746" y="3892"/>
                      <a:pt x="4230" y="4898"/>
                    </a:cubicBezTo>
                    <a:cubicBezTo>
                      <a:pt x="4473" y="5412"/>
                      <a:pt x="4712" y="5926"/>
                      <a:pt x="4964" y="6440"/>
                    </a:cubicBezTo>
                    <a:cubicBezTo>
                      <a:pt x="5170" y="6854"/>
                      <a:pt x="5385" y="7272"/>
                      <a:pt x="5635" y="7662"/>
                    </a:cubicBezTo>
                    <a:cubicBezTo>
                      <a:pt x="5726" y="7796"/>
                      <a:pt x="5868" y="7880"/>
                      <a:pt x="6014" y="7880"/>
                    </a:cubicBezTo>
                    <a:cubicBezTo>
                      <a:pt x="6047" y="7880"/>
                      <a:pt x="6081" y="7876"/>
                      <a:pt x="6113" y="7867"/>
                    </a:cubicBezTo>
                    <a:cubicBezTo>
                      <a:pt x="6159" y="7857"/>
                      <a:pt x="6202" y="7837"/>
                      <a:pt x="6240" y="7810"/>
                    </a:cubicBezTo>
                    <a:cubicBezTo>
                      <a:pt x="6436" y="7680"/>
                      <a:pt x="6521" y="7376"/>
                      <a:pt x="6380" y="7163"/>
                    </a:cubicBezTo>
                    <a:cubicBezTo>
                      <a:pt x="5951" y="6495"/>
                      <a:pt x="5618" y="5757"/>
                      <a:pt x="5275" y="5037"/>
                    </a:cubicBezTo>
                    <a:cubicBezTo>
                      <a:pt x="4870" y="4175"/>
                      <a:pt x="4458" y="3315"/>
                      <a:pt x="3987" y="2493"/>
                    </a:cubicBezTo>
                    <a:cubicBezTo>
                      <a:pt x="3763" y="2111"/>
                      <a:pt x="3517" y="1744"/>
                      <a:pt x="3248" y="1392"/>
                    </a:cubicBezTo>
                    <a:cubicBezTo>
                      <a:pt x="3007" y="1086"/>
                      <a:pt x="2754" y="808"/>
                      <a:pt x="2460" y="573"/>
                    </a:cubicBezTo>
                    <a:cubicBezTo>
                      <a:pt x="2320" y="464"/>
                      <a:pt x="2172" y="366"/>
                      <a:pt x="2018" y="280"/>
                    </a:cubicBezTo>
                    <a:cubicBezTo>
                      <a:pt x="1871" y="199"/>
                      <a:pt x="1705" y="137"/>
                      <a:pt x="1547" y="85"/>
                    </a:cubicBezTo>
                    <a:cubicBezTo>
                      <a:pt x="1392" y="29"/>
                      <a:pt x="1227" y="1"/>
                      <a:pt x="1061" y="0"/>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1745;p43">
                <a:extLst>
                  <a:ext uri="{FF2B5EF4-FFF2-40B4-BE49-F238E27FC236}">
                    <a16:creationId xmlns:a16="http://schemas.microsoft.com/office/drawing/2014/main" xmlns="" id="{EC92D392-BA27-4590-924A-C8F66197598B}"/>
                  </a:ext>
                </a:extLst>
              </p:cNvPr>
              <p:cNvSpPr/>
              <p:nvPr/>
            </p:nvSpPr>
            <p:spPr>
              <a:xfrm>
                <a:off x="2212275" y="2986725"/>
                <a:ext cx="2600" cy="8750"/>
              </a:xfrm>
              <a:custGeom>
                <a:avLst/>
                <a:gdLst/>
                <a:ahLst/>
                <a:cxnLst/>
                <a:rect l="l" t="t" r="r" b="b"/>
                <a:pathLst>
                  <a:path w="104" h="350" extrusionOk="0">
                    <a:moveTo>
                      <a:pt x="1" y="1"/>
                    </a:moveTo>
                    <a:lnTo>
                      <a:pt x="1" y="1"/>
                    </a:lnTo>
                    <a:cubicBezTo>
                      <a:pt x="2" y="7"/>
                      <a:pt x="3" y="12"/>
                      <a:pt x="4" y="18"/>
                    </a:cubicBezTo>
                    <a:cubicBezTo>
                      <a:pt x="20" y="130"/>
                      <a:pt x="41" y="241"/>
                      <a:pt x="63" y="350"/>
                    </a:cubicBezTo>
                    <a:cubicBezTo>
                      <a:pt x="76" y="346"/>
                      <a:pt x="89" y="343"/>
                      <a:pt x="104" y="342"/>
                    </a:cubicBezTo>
                    <a:cubicBezTo>
                      <a:pt x="79" y="282"/>
                      <a:pt x="55" y="224"/>
                      <a:pt x="35" y="164"/>
                    </a:cubicBezTo>
                    <a:cubicBezTo>
                      <a:pt x="19" y="121"/>
                      <a:pt x="18" y="74"/>
                      <a:pt x="31" y="29"/>
                    </a:cubicBezTo>
                    <a:cubicBezTo>
                      <a:pt x="21" y="19"/>
                      <a:pt x="11" y="10"/>
                      <a:pt x="1" y="1"/>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1746;p43">
                <a:extLst>
                  <a:ext uri="{FF2B5EF4-FFF2-40B4-BE49-F238E27FC236}">
                    <a16:creationId xmlns:a16="http://schemas.microsoft.com/office/drawing/2014/main" xmlns="" id="{E89A3E2D-A3FA-47A9-8EAF-940A064B7EF5}"/>
                  </a:ext>
                </a:extLst>
              </p:cNvPr>
              <p:cNvSpPr/>
              <p:nvPr/>
            </p:nvSpPr>
            <p:spPr>
              <a:xfrm>
                <a:off x="2158350" y="2936850"/>
                <a:ext cx="73600" cy="110075"/>
              </a:xfrm>
              <a:custGeom>
                <a:avLst/>
                <a:gdLst/>
                <a:ahLst/>
                <a:cxnLst/>
                <a:rect l="l" t="t" r="r" b="b"/>
                <a:pathLst>
                  <a:path w="2944" h="4403" extrusionOk="0">
                    <a:moveTo>
                      <a:pt x="1612" y="929"/>
                    </a:moveTo>
                    <a:cubicBezTo>
                      <a:pt x="1606" y="932"/>
                      <a:pt x="1599" y="933"/>
                      <a:pt x="1592" y="933"/>
                    </a:cubicBezTo>
                    <a:cubicBezTo>
                      <a:pt x="1590" y="933"/>
                      <a:pt x="1587" y="933"/>
                      <a:pt x="1585" y="933"/>
                    </a:cubicBezTo>
                    <a:cubicBezTo>
                      <a:pt x="1595" y="933"/>
                      <a:pt x="1606" y="929"/>
                      <a:pt x="1612" y="929"/>
                    </a:cubicBezTo>
                    <a:close/>
                    <a:moveTo>
                      <a:pt x="1585" y="933"/>
                    </a:moveTo>
                    <a:cubicBezTo>
                      <a:pt x="1585" y="933"/>
                      <a:pt x="1585" y="937"/>
                      <a:pt x="1582" y="937"/>
                    </a:cubicBezTo>
                    <a:lnTo>
                      <a:pt x="1585" y="933"/>
                    </a:lnTo>
                    <a:close/>
                    <a:moveTo>
                      <a:pt x="1642" y="939"/>
                    </a:moveTo>
                    <a:cubicBezTo>
                      <a:pt x="1653" y="939"/>
                      <a:pt x="1663" y="943"/>
                      <a:pt x="1674" y="943"/>
                    </a:cubicBezTo>
                    <a:cubicBezTo>
                      <a:pt x="1671" y="944"/>
                      <a:pt x="1669" y="944"/>
                      <a:pt x="1666" y="944"/>
                    </a:cubicBezTo>
                    <a:cubicBezTo>
                      <a:pt x="1658" y="944"/>
                      <a:pt x="1650" y="942"/>
                      <a:pt x="1642" y="939"/>
                    </a:cubicBezTo>
                    <a:close/>
                    <a:moveTo>
                      <a:pt x="1595" y="1"/>
                    </a:moveTo>
                    <a:cubicBezTo>
                      <a:pt x="1293" y="1"/>
                      <a:pt x="1002" y="133"/>
                      <a:pt x="772" y="348"/>
                    </a:cubicBezTo>
                    <a:lnTo>
                      <a:pt x="772" y="350"/>
                    </a:lnTo>
                    <a:cubicBezTo>
                      <a:pt x="649" y="470"/>
                      <a:pt x="556" y="607"/>
                      <a:pt x="457" y="754"/>
                    </a:cubicBezTo>
                    <a:cubicBezTo>
                      <a:pt x="330" y="941"/>
                      <a:pt x="261" y="1160"/>
                      <a:pt x="186" y="1377"/>
                    </a:cubicBezTo>
                    <a:cubicBezTo>
                      <a:pt x="40" y="1803"/>
                      <a:pt x="1" y="2273"/>
                      <a:pt x="7" y="2721"/>
                    </a:cubicBezTo>
                    <a:cubicBezTo>
                      <a:pt x="15" y="3213"/>
                      <a:pt x="110" y="3704"/>
                      <a:pt x="233" y="4173"/>
                    </a:cubicBezTo>
                    <a:cubicBezTo>
                      <a:pt x="254" y="4251"/>
                      <a:pt x="275" y="4325"/>
                      <a:pt x="299" y="4402"/>
                    </a:cubicBezTo>
                    <a:cubicBezTo>
                      <a:pt x="304" y="4355"/>
                      <a:pt x="308" y="4311"/>
                      <a:pt x="314" y="4266"/>
                    </a:cubicBezTo>
                    <a:cubicBezTo>
                      <a:pt x="321" y="4197"/>
                      <a:pt x="330" y="4128"/>
                      <a:pt x="344" y="4060"/>
                    </a:cubicBezTo>
                    <a:cubicBezTo>
                      <a:pt x="372" y="3911"/>
                      <a:pt x="410" y="3763"/>
                      <a:pt x="457" y="3617"/>
                    </a:cubicBezTo>
                    <a:cubicBezTo>
                      <a:pt x="472" y="3566"/>
                      <a:pt x="504" y="3521"/>
                      <a:pt x="544" y="3486"/>
                    </a:cubicBezTo>
                    <a:cubicBezTo>
                      <a:pt x="625" y="3128"/>
                      <a:pt x="740" y="2776"/>
                      <a:pt x="888" y="2439"/>
                    </a:cubicBezTo>
                    <a:cubicBezTo>
                      <a:pt x="888" y="2384"/>
                      <a:pt x="892" y="2329"/>
                      <a:pt x="896" y="2270"/>
                    </a:cubicBezTo>
                    <a:cubicBezTo>
                      <a:pt x="926" y="2026"/>
                      <a:pt x="980" y="1786"/>
                      <a:pt x="1057" y="1554"/>
                    </a:cubicBezTo>
                    <a:cubicBezTo>
                      <a:pt x="1108" y="1430"/>
                      <a:pt x="1167" y="1309"/>
                      <a:pt x="1235" y="1194"/>
                    </a:cubicBezTo>
                    <a:cubicBezTo>
                      <a:pt x="1275" y="1139"/>
                      <a:pt x="1320" y="1087"/>
                      <a:pt x="1365" y="1039"/>
                    </a:cubicBezTo>
                    <a:cubicBezTo>
                      <a:pt x="1403" y="1010"/>
                      <a:pt x="1444" y="984"/>
                      <a:pt x="1486" y="962"/>
                    </a:cubicBezTo>
                    <a:cubicBezTo>
                      <a:pt x="1505" y="954"/>
                      <a:pt x="1526" y="948"/>
                      <a:pt x="1547" y="943"/>
                    </a:cubicBezTo>
                    <a:cubicBezTo>
                      <a:pt x="1571" y="941"/>
                      <a:pt x="1595" y="939"/>
                      <a:pt x="1620" y="939"/>
                    </a:cubicBezTo>
                    <a:cubicBezTo>
                      <a:pt x="1653" y="947"/>
                      <a:pt x="1688" y="955"/>
                      <a:pt x="1722" y="965"/>
                    </a:cubicBezTo>
                    <a:cubicBezTo>
                      <a:pt x="1798" y="1001"/>
                      <a:pt x="1873" y="1041"/>
                      <a:pt x="1944" y="1086"/>
                    </a:cubicBezTo>
                    <a:cubicBezTo>
                      <a:pt x="1952" y="1094"/>
                      <a:pt x="1959" y="1097"/>
                      <a:pt x="1965" y="1105"/>
                    </a:cubicBezTo>
                    <a:cubicBezTo>
                      <a:pt x="2042" y="1061"/>
                      <a:pt x="2122" y="1023"/>
                      <a:pt x="2206" y="992"/>
                    </a:cubicBezTo>
                    <a:cubicBezTo>
                      <a:pt x="2256" y="968"/>
                      <a:pt x="2308" y="948"/>
                      <a:pt x="2360" y="933"/>
                    </a:cubicBezTo>
                    <a:cubicBezTo>
                      <a:pt x="2397" y="921"/>
                      <a:pt x="2435" y="914"/>
                      <a:pt x="2473" y="903"/>
                    </a:cubicBezTo>
                    <a:cubicBezTo>
                      <a:pt x="2556" y="886"/>
                      <a:pt x="2641" y="877"/>
                      <a:pt x="2726" y="877"/>
                    </a:cubicBezTo>
                    <a:cubicBezTo>
                      <a:pt x="2737" y="877"/>
                      <a:pt x="2748" y="878"/>
                      <a:pt x="2759" y="878"/>
                    </a:cubicBezTo>
                    <a:cubicBezTo>
                      <a:pt x="2816" y="884"/>
                      <a:pt x="2875" y="888"/>
                      <a:pt x="2930" y="896"/>
                    </a:cubicBezTo>
                    <a:lnTo>
                      <a:pt x="2943" y="896"/>
                    </a:lnTo>
                    <a:cubicBezTo>
                      <a:pt x="2929" y="802"/>
                      <a:pt x="2884" y="716"/>
                      <a:pt x="2816" y="649"/>
                    </a:cubicBezTo>
                    <a:cubicBezTo>
                      <a:pt x="2514" y="348"/>
                      <a:pt x="2181" y="88"/>
                      <a:pt x="1769" y="19"/>
                    </a:cubicBezTo>
                    <a:cubicBezTo>
                      <a:pt x="1712" y="7"/>
                      <a:pt x="1654" y="1"/>
                      <a:pt x="1595" y="1"/>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1747;p43">
                <a:extLst>
                  <a:ext uri="{FF2B5EF4-FFF2-40B4-BE49-F238E27FC236}">
                    <a16:creationId xmlns:a16="http://schemas.microsoft.com/office/drawing/2014/main" xmlns="" id="{8E2C4B08-502E-4F86-A8CB-887F00BB1D22}"/>
                  </a:ext>
                </a:extLst>
              </p:cNvPr>
              <p:cNvSpPr/>
              <p:nvPr/>
            </p:nvSpPr>
            <p:spPr>
              <a:xfrm>
                <a:off x="2143100" y="3004075"/>
                <a:ext cx="175525" cy="321200"/>
              </a:xfrm>
              <a:custGeom>
                <a:avLst/>
                <a:gdLst/>
                <a:ahLst/>
                <a:cxnLst/>
                <a:rect l="l" t="t" r="r" b="b"/>
                <a:pathLst>
                  <a:path w="7021" h="12848" extrusionOk="0">
                    <a:moveTo>
                      <a:pt x="812" y="1"/>
                    </a:moveTo>
                    <a:cubicBezTo>
                      <a:pt x="770" y="2"/>
                      <a:pt x="728" y="9"/>
                      <a:pt x="688" y="20"/>
                    </a:cubicBezTo>
                    <a:lnTo>
                      <a:pt x="690" y="20"/>
                    </a:lnTo>
                    <a:cubicBezTo>
                      <a:pt x="594" y="53"/>
                      <a:pt x="469" y="137"/>
                      <a:pt x="433" y="248"/>
                    </a:cubicBezTo>
                    <a:cubicBezTo>
                      <a:pt x="316" y="563"/>
                      <a:pt x="213" y="879"/>
                      <a:pt x="146" y="1210"/>
                    </a:cubicBezTo>
                    <a:cubicBezTo>
                      <a:pt x="82" y="1533"/>
                      <a:pt x="44" y="1861"/>
                      <a:pt x="33" y="2190"/>
                    </a:cubicBezTo>
                    <a:cubicBezTo>
                      <a:pt x="0" y="2854"/>
                      <a:pt x="102" y="3525"/>
                      <a:pt x="260" y="4160"/>
                    </a:cubicBezTo>
                    <a:cubicBezTo>
                      <a:pt x="426" y="4840"/>
                      <a:pt x="697" y="5494"/>
                      <a:pt x="997" y="6113"/>
                    </a:cubicBezTo>
                    <a:cubicBezTo>
                      <a:pt x="1336" y="6808"/>
                      <a:pt x="1754" y="7457"/>
                      <a:pt x="2198" y="8081"/>
                    </a:cubicBezTo>
                    <a:cubicBezTo>
                      <a:pt x="3064" y="9281"/>
                      <a:pt x="4075" y="10365"/>
                      <a:pt x="5157" y="11341"/>
                    </a:cubicBezTo>
                    <a:cubicBezTo>
                      <a:pt x="5749" y="11877"/>
                      <a:pt x="6372" y="12380"/>
                      <a:pt x="7020" y="12847"/>
                    </a:cubicBezTo>
                    <a:cubicBezTo>
                      <a:pt x="6994" y="12807"/>
                      <a:pt x="6969" y="12766"/>
                      <a:pt x="6944" y="12726"/>
                    </a:cubicBezTo>
                    <a:cubicBezTo>
                      <a:pt x="6846" y="12552"/>
                      <a:pt x="6749" y="12375"/>
                      <a:pt x="6683" y="12188"/>
                    </a:cubicBezTo>
                    <a:cubicBezTo>
                      <a:pt x="6642" y="12079"/>
                      <a:pt x="6606" y="11969"/>
                      <a:pt x="6569" y="11855"/>
                    </a:cubicBezTo>
                    <a:cubicBezTo>
                      <a:pt x="6553" y="11804"/>
                      <a:pt x="6569" y="11741"/>
                      <a:pt x="6602" y="11690"/>
                    </a:cubicBezTo>
                    <a:cubicBezTo>
                      <a:pt x="6606" y="11633"/>
                      <a:pt x="6632" y="11579"/>
                      <a:pt x="6675" y="11540"/>
                    </a:cubicBezTo>
                    <a:cubicBezTo>
                      <a:pt x="6697" y="11520"/>
                      <a:pt x="6725" y="11506"/>
                      <a:pt x="6752" y="11495"/>
                    </a:cubicBezTo>
                    <a:cubicBezTo>
                      <a:pt x="5438" y="10444"/>
                      <a:pt x="4232" y="9251"/>
                      <a:pt x="3175" y="7906"/>
                    </a:cubicBezTo>
                    <a:lnTo>
                      <a:pt x="3179" y="7906"/>
                    </a:lnTo>
                    <a:cubicBezTo>
                      <a:pt x="2507" y="7013"/>
                      <a:pt x="1910" y="6059"/>
                      <a:pt x="1465" y="5011"/>
                    </a:cubicBezTo>
                    <a:cubicBezTo>
                      <a:pt x="1230" y="4424"/>
                      <a:pt x="1055" y="3815"/>
                      <a:pt x="960" y="3184"/>
                    </a:cubicBezTo>
                    <a:cubicBezTo>
                      <a:pt x="918" y="2864"/>
                      <a:pt x="902" y="2541"/>
                      <a:pt x="911" y="2219"/>
                    </a:cubicBezTo>
                    <a:cubicBezTo>
                      <a:pt x="901" y="2147"/>
                      <a:pt x="897" y="2074"/>
                      <a:pt x="897" y="2002"/>
                    </a:cubicBezTo>
                    <a:cubicBezTo>
                      <a:pt x="901" y="1852"/>
                      <a:pt x="903" y="1698"/>
                      <a:pt x="922" y="1547"/>
                    </a:cubicBezTo>
                    <a:cubicBezTo>
                      <a:pt x="930" y="1488"/>
                      <a:pt x="941" y="1430"/>
                      <a:pt x="952" y="1371"/>
                    </a:cubicBezTo>
                    <a:cubicBezTo>
                      <a:pt x="980" y="1220"/>
                      <a:pt x="1018" y="1073"/>
                      <a:pt x="1065" y="926"/>
                    </a:cubicBezTo>
                    <a:cubicBezTo>
                      <a:pt x="1080" y="875"/>
                      <a:pt x="1111" y="831"/>
                      <a:pt x="1153" y="798"/>
                    </a:cubicBezTo>
                    <a:cubicBezTo>
                      <a:pt x="1179" y="669"/>
                      <a:pt x="1216" y="546"/>
                      <a:pt x="1250" y="416"/>
                    </a:cubicBezTo>
                    <a:cubicBezTo>
                      <a:pt x="1246" y="389"/>
                      <a:pt x="1241" y="363"/>
                      <a:pt x="1234" y="335"/>
                    </a:cubicBezTo>
                    <a:cubicBezTo>
                      <a:pt x="1201" y="218"/>
                      <a:pt x="1128" y="116"/>
                      <a:pt x="1021" y="61"/>
                    </a:cubicBezTo>
                    <a:cubicBezTo>
                      <a:pt x="958" y="22"/>
                      <a:pt x="886" y="1"/>
                      <a:pt x="812" y="1"/>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1748;p43">
                <a:extLst>
                  <a:ext uri="{FF2B5EF4-FFF2-40B4-BE49-F238E27FC236}">
                    <a16:creationId xmlns:a16="http://schemas.microsoft.com/office/drawing/2014/main" xmlns="" id="{8418CEBA-D1A5-4A37-B025-7BDCD855D384}"/>
                  </a:ext>
                </a:extLst>
              </p:cNvPr>
              <p:cNvSpPr/>
              <p:nvPr/>
            </p:nvSpPr>
            <p:spPr>
              <a:xfrm>
                <a:off x="2222275" y="3201275"/>
                <a:ext cx="350" cy="425"/>
              </a:xfrm>
              <a:custGeom>
                <a:avLst/>
                <a:gdLst/>
                <a:ahLst/>
                <a:cxnLst/>
                <a:rect l="l" t="t" r="r" b="b"/>
                <a:pathLst>
                  <a:path w="14" h="17" extrusionOk="0">
                    <a:moveTo>
                      <a:pt x="1" y="1"/>
                    </a:moveTo>
                    <a:lnTo>
                      <a:pt x="1" y="1"/>
                    </a:lnTo>
                    <a:cubicBezTo>
                      <a:pt x="4" y="6"/>
                      <a:pt x="10" y="13"/>
                      <a:pt x="14" y="16"/>
                    </a:cubicBezTo>
                    <a:cubicBezTo>
                      <a:pt x="11" y="10"/>
                      <a:pt x="6" y="5"/>
                      <a:pt x="1" y="1"/>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1749;p43">
                <a:extLst>
                  <a:ext uri="{FF2B5EF4-FFF2-40B4-BE49-F238E27FC236}">
                    <a16:creationId xmlns:a16="http://schemas.microsoft.com/office/drawing/2014/main" xmlns="" id="{6C6D152E-3946-4141-9878-49D2A77E13E2}"/>
                  </a:ext>
                </a:extLst>
              </p:cNvPr>
              <p:cNvSpPr/>
              <p:nvPr/>
            </p:nvSpPr>
            <p:spPr>
              <a:xfrm>
                <a:off x="2141325" y="3000125"/>
                <a:ext cx="112225" cy="130350"/>
              </a:xfrm>
              <a:custGeom>
                <a:avLst/>
                <a:gdLst/>
                <a:ahLst/>
                <a:cxnLst/>
                <a:rect l="l" t="t" r="r" b="b"/>
                <a:pathLst>
                  <a:path w="4489" h="5214" extrusionOk="0">
                    <a:moveTo>
                      <a:pt x="2688" y="2799"/>
                    </a:moveTo>
                    <a:lnTo>
                      <a:pt x="2688" y="2799"/>
                    </a:lnTo>
                    <a:cubicBezTo>
                      <a:pt x="2689" y="2801"/>
                      <a:pt x="2689" y="2803"/>
                      <a:pt x="2690" y="2804"/>
                    </a:cubicBezTo>
                    <a:lnTo>
                      <a:pt x="2690" y="2804"/>
                    </a:lnTo>
                    <a:cubicBezTo>
                      <a:pt x="2689" y="2803"/>
                      <a:pt x="2689" y="2801"/>
                      <a:pt x="2688" y="2799"/>
                    </a:cubicBezTo>
                    <a:close/>
                    <a:moveTo>
                      <a:pt x="1319" y="0"/>
                    </a:moveTo>
                    <a:cubicBezTo>
                      <a:pt x="1314" y="0"/>
                      <a:pt x="1310" y="0"/>
                      <a:pt x="1305" y="1"/>
                    </a:cubicBezTo>
                    <a:cubicBezTo>
                      <a:pt x="1211" y="3"/>
                      <a:pt x="1117" y="16"/>
                      <a:pt x="1027" y="41"/>
                    </a:cubicBezTo>
                    <a:lnTo>
                      <a:pt x="1027" y="40"/>
                    </a:lnTo>
                    <a:cubicBezTo>
                      <a:pt x="658" y="133"/>
                      <a:pt x="381" y="399"/>
                      <a:pt x="214" y="756"/>
                    </a:cubicBezTo>
                    <a:cubicBezTo>
                      <a:pt x="17" y="1171"/>
                      <a:pt x="0" y="1674"/>
                      <a:pt x="7" y="2129"/>
                    </a:cubicBezTo>
                    <a:cubicBezTo>
                      <a:pt x="17" y="2653"/>
                      <a:pt x="106" y="3171"/>
                      <a:pt x="203" y="3684"/>
                    </a:cubicBezTo>
                    <a:cubicBezTo>
                      <a:pt x="276" y="4082"/>
                      <a:pt x="372" y="4474"/>
                      <a:pt x="463" y="4867"/>
                    </a:cubicBezTo>
                    <a:cubicBezTo>
                      <a:pt x="511" y="5068"/>
                      <a:pt x="705" y="5189"/>
                      <a:pt x="891" y="5189"/>
                    </a:cubicBezTo>
                    <a:cubicBezTo>
                      <a:pt x="935" y="5189"/>
                      <a:pt x="979" y="5182"/>
                      <a:pt x="1020" y="5168"/>
                    </a:cubicBezTo>
                    <a:cubicBezTo>
                      <a:pt x="1257" y="5079"/>
                      <a:pt x="1356" y="4819"/>
                      <a:pt x="1299" y="4573"/>
                    </a:cubicBezTo>
                    <a:cubicBezTo>
                      <a:pt x="1190" y="4130"/>
                      <a:pt x="1091" y="3684"/>
                      <a:pt x="1010" y="3240"/>
                    </a:cubicBezTo>
                    <a:cubicBezTo>
                      <a:pt x="930" y="2742"/>
                      <a:pt x="868" y="2239"/>
                      <a:pt x="889" y="1733"/>
                    </a:cubicBezTo>
                    <a:cubicBezTo>
                      <a:pt x="902" y="1572"/>
                      <a:pt x="929" y="1414"/>
                      <a:pt x="968" y="1258"/>
                    </a:cubicBezTo>
                    <a:cubicBezTo>
                      <a:pt x="991" y="1197"/>
                      <a:pt x="1019" y="1135"/>
                      <a:pt x="1053" y="1079"/>
                    </a:cubicBezTo>
                    <a:cubicBezTo>
                      <a:pt x="1070" y="1057"/>
                      <a:pt x="1088" y="1036"/>
                      <a:pt x="1109" y="1014"/>
                    </a:cubicBezTo>
                    <a:cubicBezTo>
                      <a:pt x="1125" y="1002"/>
                      <a:pt x="1143" y="991"/>
                      <a:pt x="1161" y="981"/>
                    </a:cubicBezTo>
                    <a:cubicBezTo>
                      <a:pt x="1181" y="972"/>
                      <a:pt x="1202" y="964"/>
                      <a:pt x="1223" y="957"/>
                    </a:cubicBezTo>
                    <a:cubicBezTo>
                      <a:pt x="1258" y="927"/>
                      <a:pt x="1302" y="912"/>
                      <a:pt x="1348" y="912"/>
                    </a:cubicBezTo>
                    <a:cubicBezTo>
                      <a:pt x="1367" y="912"/>
                      <a:pt x="1385" y="914"/>
                      <a:pt x="1403" y="921"/>
                    </a:cubicBezTo>
                    <a:cubicBezTo>
                      <a:pt x="1448" y="935"/>
                      <a:pt x="1487" y="961"/>
                      <a:pt x="1516" y="998"/>
                    </a:cubicBezTo>
                    <a:cubicBezTo>
                      <a:pt x="1526" y="1005"/>
                      <a:pt x="1538" y="1011"/>
                      <a:pt x="1548" y="1018"/>
                    </a:cubicBezTo>
                    <a:cubicBezTo>
                      <a:pt x="1652" y="1100"/>
                      <a:pt x="1744" y="1191"/>
                      <a:pt x="1829" y="1292"/>
                    </a:cubicBezTo>
                    <a:cubicBezTo>
                      <a:pt x="2182" y="1755"/>
                      <a:pt x="2448" y="2280"/>
                      <a:pt x="2695" y="2812"/>
                    </a:cubicBezTo>
                    <a:cubicBezTo>
                      <a:pt x="2692" y="2809"/>
                      <a:pt x="2691" y="2807"/>
                      <a:pt x="2690" y="2804"/>
                    </a:cubicBezTo>
                    <a:lnTo>
                      <a:pt x="2690" y="2804"/>
                    </a:lnTo>
                    <a:cubicBezTo>
                      <a:pt x="2696" y="2821"/>
                      <a:pt x="2703" y="2836"/>
                      <a:pt x="2710" y="2853"/>
                    </a:cubicBezTo>
                    <a:cubicBezTo>
                      <a:pt x="2882" y="3237"/>
                      <a:pt x="3042" y="3626"/>
                      <a:pt x="3201" y="4016"/>
                    </a:cubicBezTo>
                    <a:cubicBezTo>
                      <a:pt x="3338" y="4347"/>
                      <a:pt x="3473" y="4684"/>
                      <a:pt x="3637" y="5003"/>
                    </a:cubicBezTo>
                    <a:cubicBezTo>
                      <a:pt x="3710" y="5144"/>
                      <a:pt x="3856" y="5214"/>
                      <a:pt x="4001" y="5214"/>
                    </a:cubicBezTo>
                    <a:cubicBezTo>
                      <a:pt x="4088" y="5214"/>
                      <a:pt x="4174" y="5189"/>
                      <a:pt x="4244" y="5141"/>
                    </a:cubicBezTo>
                    <a:cubicBezTo>
                      <a:pt x="4457" y="4993"/>
                      <a:pt x="4488" y="4711"/>
                      <a:pt x="4372" y="4490"/>
                    </a:cubicBezTo>
                    <a:cubicBezTo>
                      <a:pt x="4337" y="4420"/>
                      <a:pt x="4303" y="4351"/>
                      <a:pt x="4271" y="4282"/>
                    </a:cubicBezTo>
                    <a:lnTo>
                      <a:pt x="4271" y="4282"/>
                    </a:lnTo>
                    <a:cubicBezTo>
                      <a:pt x="4278" y="4291"/>
                      <a:pt x="4282" y="4301"/>
                      <a:pt x="4288" y="4311"/>
                    </a:cubicBezTo>
                    <a:cubicBezTo>
                      <a:pt x="4121" y="3933"/>
                      <a:pt x="3968" y="3547"/>
                      <a:pt x="3806" y="3160"/>
                    </a:cubicBezTo>
                    <a:cubicBezTo>
                      <a:pt x="3580" y="2622"/>
                      <a:pt x="3343" y="2086"/>
                      <a:pt x="3069" y="1572"/>
                    </a:cubicBezTo>
                    <a:cubicBezTo>
                      <a:pt x="2835" y="1130"/>
                      <a:pt x="2555" y="691"/>
                      <a:pt x="2189" y="360"/>
                    </a:cubicBezTo>
                    <a:cubicBezTo>
                      <a:pt x="2108" y="291"/>
                      <a:pt x="2020" y="227"/>
                      <a:pt x="1929" y="170"/>
                    </a:cubicBezTo>
                    <a:cubicBezTo>
                      <a:pt x="1844" y="110"/>
                      <a:pt x="1748" y="82"/>
                      <a:pt x="1652" y="45"/>
                    </a:cubicBezTo>
                    <a:cubicBezTo>
                      <a:pt x="1559" y="12"/>
                      <a:pt x="1459" y="12"/>
                      <a:pt x="1363" y="4"/>
                    </a:cubicBezTo>
                    <a:cubicBezTo>
                      <a:pt x="1348" y="2"/>
                      <a:pt x="1333" y="0"/>
                      <a:pt x="1319" y="0"/>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1750;p43">
                <a:extLst>
                  <a:ext uri="{FF2B5EF4-FFF2-40B4-BE49-F238E27FC236}">
                    <a16:creationId xmlns:a16="http://schemas.microsoft.com/office/drawing/2014/main" xmlns="" id="{7F6C9228-FE8F-4AEE-B6B7-96FB1D28D8D3}"/>
                  </a:ext>
                </a:extLst>
              </p:cNvPr>
              <p:cNvSpPr/>
              <p:nvPr/>
            </p:nvSpPr>
            <p:spPr>
              <a:xfrm>
                <a:off x="2208050" y="3069125"/>
                <a:ext cx="425" cy="1000"/>
              </a:xfrm>
              <a:custGeom>
                <a:avLst/>
                <a:gdLst/>
                <a:ahLst/>
                <a:cxnLst/>
                <a:rect l="l" t="t" r="r" b="b"/>
                <a:pathLst>
                  <a:path w="17" h="40" extrusionOk="0">
                    <a:moveTo>
                      <a:pt x="1" y="0"/>
                    </a:moveTo>
                    <a:lnTo>
                      <a:pt x="1" y="0"/>
                    </a:lnTo>
                    <a:cubicBezTo>
                      <a:pt x="5" y="13"/>
                      <a:pt x="10" y="26"/>
                      <a:pt x="17" y="39"/>
                    </a:cubicBezTo>
                    <a:cubicBezTo>
                      <a:pt x="11" y="25"/>
                      <a:pt x="6" y="13"/>
                      <a:pt x="1" y="0"/>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1751;p43">
                <a:extLst>
                  <a:ext uri="{FF2B5EF4-FFF2-40B4-BE49-F238E27FC236}">
                    <a16:creationId xmlns:a16="http://schemas.microsoft.com/office/drawing/2014/main" xmlns="" id="{ECDC8CA1-B9CA-4A5E-8B2D-9FA25319D217}"/>
                  </a:ext>
                </a:extLst>
              </p:cNvPr>
              <p:cNvSpPr/>
              <p:nvPr/>
            </p:nvSpPr>
            <p:spPr>
              <a:xfrm>
                <a:off x="2248450" y="3107875"/>
                <a:ext cx="525" cy="1100"/>
              </a:xfrm>
              <a:custGeom>
                <a:avLst/>
                <a:gdLst/>
                <a:ahLst/>
                <a:cxnLst/>
                <a:rect l="l" t="t" r="r" b="b"/>
                <a:pathLst>
                  <a:path w="21" h="44" extrusionOk="0">
                    <a:moveTo>
                      <a:pt x="1" y="1"/>
                    </a:moveTo>
                    <a:lnTo>
                      <a:pt x="1" y="1"/>
                    </a:lnTo>
                    <a:cubicBezTo>
                      <a:pt x="7" y="15"/>
                      <a:pt x="15" y="29"/>
                      <a:pt x="20" y="44"/>
                    </a:cubicBezTo>
                    <a:cubicBezTo>
                      <a:pt x="15" y="28"/>
                      <a:pt x="7" y="15"/>
                      <a:pt x="1" y="1"/>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1752;p43">
                <a:extLst>
                  <a:ext uri="{FF2B5EF4-FFF2-40B4-BE49-F238E27FC236}">
                    <a16:creationId xmlns:a16="http://schemas.microsoft.com/office/drawing/2014/main" xmlns="" id="{6175E2B3-A03D-49BD-A057-CA76C67C89D7}"/>
                  </a:ext>
                </a:extLst>
              </p:cNvPr>
              <p:cNvSpPr/>
              <p:nvPr/>
            </p:nvSpPr>
            <p:spPr>
              <a:xfrm>
                <a:off x="2189650" y="2940950"/>
                <a:ext cx="110700" cy="160675"/>
              </a:xfrm>
              <a:custGeom>
                <a:avLst/>
                <a:gdLst/>
                <a:ahLst/>
                <a:cxnLst/>
                <a:rect l="l" t="t" r="r" b="b"/>
                <a:pathLst>
                  <a:path w="4428" h="6427" extrusionOk="0">
                    <a:moveTo>
                      <a:pt x="427" y="965"/>
                    </a:moveTo>
                    <a:lnTo>
                      <a:pt x="427" y="965"/>
                    </a:lnTo>
                    <a:cubicBezTo>
                      <a:pt x="451" y="983"/>
                      <a:pt x="473" y="1001"/>
                      <a:pt x="498" y="1020"/>
                    </a:cubicBezTo>
                    <a:cubicBezTo>
                      <a:pt x="473" y="1004"/>
                      <a:pt x="451" y="986"/>
                      <a:pt x="427" y="965"/>
                    </a:cubicBezTo>
                    <a:close/>
                    <a:moveTo>
                      <a:pt x="520" y="0"/>
                    </a:moveTo>
                    <a:cubicBezTo>
                      <a:pt x="356" y="0"/>
                      <a:pt x="192" y="106"/>
                      <a:pt x="117" y="258"/>
                    </a:cubicBezTo>
                    <a:cubicBezTo>
                      <a:pt x="1" y="499"/>
                      <a:pt x="105" y="757"/>
                      <a:pt x="307" y="893"/>
                    </a:cubicBezTo>
                    <a:cubicBezTo>
                      <a:pt x="372" y="932"/>
                      <a:pt x="435" y="977"/>
                      <a:pt x="499" y="1022"/>
                    </a:cubicBezTo>
                    <a:cubicBezTo>
                      <a:pt x="843" y="1290"/>
                      <a:pt x="1154" y="1596"/>
                      <a:pt x="1430" y="1934"/>
                    </a:cubicBezTo>
                    <a:cubicBezTo>
                      <a:pt x="1936" y="2592"/>
                      <a:pt x="2340" y="3328"/>
                      <a:pt x="2691" y="4093"/>
                    </a:cubicBezTo>
                    <a:cubicBezTo>
                      <a:pt x="2674" y="4057"/>
                      <a:pt x="2656" y="4020"/>
                      <a:pt x="2639" y="3983"/>
                    </a:cubicBezTo>
                    <a:lnTo>
                      <a:pt x="2639" y="3983"/>
                    </a:lnTo>
                    <a:cubicBezTo>
                      <a:pt x="2955" y="4681"/>
                      <a:pt x="3230" y="5394"/>
                      <a:pt x="3500" y="6106"/>
                    </a:cubicBezTo>
                    <a:cubicBezTo>
                      <a:pt x="3575" y="6295"/>
                      <a:pt x="3737" y="6427"/>
                      <a:pt x="3921" y="6427"/>
                    </a:cubicBezTo>
                    <a:cubicBezTo>
                      <a:pt x="3965" y="6427"/>
                      <a:pt x="4010" y="6419"/>
                      <a:pt x="4056" y="6403"/>
                    </a:cubicBezTo>
                    <a:cubicBezTo>
                      <a:pt x="4272" y="6326"/>
                      <a:pt x="4427" y="6046"/>
                      <a:pt x="4333" y="5808"/>
                    </a:cubicBezTo>
                    <a:cubicBezTo>
                      <a:pt x="3915" y="4710"/>
                      <a:pt x="3489" y="3616"/>
                      <a:pt x="2930" y="2588"/>
                    </a:cubicBezTo>
                    <a:cubicBezTo>
                      <a:pt x="2649" y="2075"/>
                      <a:pt x="2320" y="1605"/>
                      <a:pt x="1953" y="1156"/>
                    </a:cubicBezTo>
                    <a:cubicBezTo>
                      <a:pt x="1597" y="719"/>
                      <a:pt x="1171" y="360"/>
                      <a:pt x="707" y="55"/>
                    </a:cubicBezTo>
                    <a:cubicBezTo>
                      <a:pt x="652" y="18"/>
                      <a:pt x="587" y="0"/>
                      <a:pt x="520" y="0"/>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1753;p43">
                <a:extLst>
                  <a:ext uri="{FF2B5EF4-FFF2-40B4-BE49-F238E27FC236}">
                    <a16:creationId xmlns:a16="http://schemas.microsoft.com/office/drawing/2014/main" xmlns="" id="{114DE74C-AB33-45B3-B174-899E1E5C582F}"/>
                  </a:ext>
                </a:extLst>
              </p:cNvPr>
              <p:cNvSpPr/>
              <p:nvPr/>
            </p:nvSpPr>
            <p:spPr>
              <a:xfrm>
                <a:off x="2302700" y="3133725"/>
                <a:ext cx="61950" cy="75125"/>
              </a:xfrm>
              <a:custGeom>
                <a:avLst/>
                <a:gdLst/>
                <a:ahLst/>
                <a:cxnLst/>
                <a:rect l="l" t="t" r="r" b="b"/>
                <a:pathLst>
                  <a:path w="2478" h="3005" extrusionOk="0">
                    <a:moveTo>
                      <a:pt x="506" y="1"/>
                    </a:moveTo>
                    <a:cubicBezTo>
                      <a:pt x="504" y="1"/>
                      <a:pt x="503" y="1"/>
                      <a:pt x="501" y="1"/>
                    </a:cubicBezTo>
                    <a:cubicBezTo>
                      <a:pt x="373" y="1"/>
                      <a:pt x="252" y="57"/>
                      <a:pt x="169" y="155"/>
                    </a:cubicBezTo>
                    <a:cubicBezTo>
                      <a:pt x="1" y="352"/>
                      <a:pt x="32" y="640"/>
                      <a:pt x="199" y="819"/>
                    </a:cubicBezTo>
                    <a:cubicBezTo>
                      <a:pt x="419" y="1050"/>
                      <a:pt x="628" y="1290"/>
                      <a:pt x="828" y="1539"/>
                    </a:cubicBezTo>
                    <a:cubicBezTo>
                      <a:pt x="803" y="1509"/>
                      <a:pt x="779" y="1480"/>
                      <a:pt x="755" y="1450"/>
                    </a:cubicBezTo>
                    <a:lnTo>
                      <a:pt x="755" y="1450"/>
                    </a:lnTo>
                    <a:cubicBezTo>
                      <a:pt x="1082" y="1873"/>
                      <a:pt x="1376" y="2317"/>
                      <a:pt x="1622" y="2794"/>
                    </a:cubicBezTo>
                    <a:cubicBezTo>
                      <a:pt x="1695" y="2934"/>
                      <a:pt x="1843" y="3004"/>
                      <a:pt x="1990" y="3004"/>
                    </a:cubicBezTo>
                    <a:cubicBezTo>
                      <a:pt x="2077" y="3004"/>
                      <a:pt x="2163" y="2979"/>
                      <a:pt x="2234" y="2930"/>
                    </a:cubicBezTo>
                    <a:cubicBezTo>
                      <a:pt x="2443" y="2782"/>
                      <a:pt x="2478" y="2504"/>
                      <a:pt x="2360" y="2280"/>
                    </a:cubicBezTo>
                    <a:cubicBezTo>
                      <a:pt x="1938" y="1477"/>
                      <a:pt x="1397" y="772"/>
                      <a:pt x="790" y="122"/>
                    </a:cubicBezTo>
                    <a:cubicBezTo>
                      <a:pt x="716" y="45"/>
                      <a:pt x="613" y="1"/>
                      <a:pt x="506" y="1"/>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1754;p43">
                <a:extLst>
                  <a:ext uri="{FF2B5EF4-FFF2-40B4-BE49-F238E27FC236}">
                    <a16:creationId xmlns:a16="http://schemas.microsoft.com/office/drawing/2014/main" xmlns="" id="{2A20BB7E-2791-4327-B98F-E883200B7DD7}"/>
                  </a:ext>
                </a:extLst>
              </p:cNvPr>
              <p:cNvSpPr/>
              <p:nvPr/>
            </p:nvSpPr>
            <p:spPr>
              <a:xfrm>
                <a:off x="2287775" y="3295200"/>
                <a:ext cx="1278450" cy="1058500"/>
              </a:xfrm>
              <a:custGeom>
                <a:avLst/>
                <a:gdLst/>
                <a:ahLst/>
                <a:cxnLst/>
                <a:rect l="l" t="t" r="r" b="b"/>
                <a:pathLst>
                  <a:path w="51138" h="42340" extrusionOk="0">
                    <a:moveTo>
                      <a:pt x="539" y="1"/>
                    </a:moveTo>
                    <a:cubicBezTo>
                      <a:pt x="471" y="1"/>
                      <a:pt x="403" y="16"/>
                      <a:pt x="340" y="45"/>
                    </a:cubicBezTo>
                    <a:cubicBezTo>
                      <a:pt x="121" y="151"/>
                      <a:pt x="0" y="445"/>
                      <a:pt x="117" y="669"/>
                    </a:cubicBezTo>
                    <a:cubicBezTo>
                      <a:pt x="2565" y="5272"/>
                      <a:pt x="5381" y="9673"/>
                      <a:pt x="8497" y="13851"/>
                    </a:cubicBezTo>
                    <a:cubicBezTo>
                      <a:pt x="11702" y="18143"/>
                      <a:pt x="15248" y="22188"/>
                      <a:pt x="19107" y="25907"/>
                    </a:cubicBezTo>
                    <a:cubicBezTo>
                      <a:pt x="22884" y="29545"/>
                      <a:pt x="26981" y="32867"/>
                      <a:pt x="31393" y="35707"/>
                    </a:cubicBezTo>
                    <a:cubicBezTo>
                      <a:pt x="33658" y="37165"/>
                      <a:pt x="36004" y="38509"/>
                      <a:pt x="38448" y="39643"/>
                    </a:cubicBezTo>
                    <a:cubicBezTo>
                      <a:pt x="40923" y="40795"/>
                      <a:pt x="43529" y="41672"/>
                      <a:pt x="46226" y="42099"/>
                    </a:cubicBezTo>
                    <a:cubicBezTo>
                      <a:pt x="47243" y="42259"/>
                      <a:pt x="48269" y="42339"/>
                      <a:pt x="49296" y="42339"/>
                    </a:cubicBezTo>
                    <a:cubicBezTo>
                      <a:pt x="49910" y="42339"/>
                      <a:pt x="50525" y="42311"/>
                      <a:pt x="51138" y="42253"/>
                    </a:cubicBezTo>
                    <a:cubicBezTo>
                      <a:pt x="51066" y="42061"/>
                      <a:pt x="51000" y="41866"/>
                      <a:pt x="50944" y="41670"/>
                    </a:cubicBezTo>
                    <a:cubicBezTo>
                      <a:pt x="50913" y="41560"/>
                      <a:pt x="50883" y="41451"/>
                      <a:pt x="50854" y="41342"/>
                    </a:cubicBezTo>
                    <a:cubicBezTo>
                      <a:pt x="50689" y="41355"/>
                      <a:pt x="50525" y="41369"/>
                      <a:pt x="50361" y="41378"/>
                    </a:cubicBezTo>
                    <a:cubicBezTo>
                      <a:pt x="50331" y="41381"/>
                      <a:pt x="50302" y="41381"/>
                      <a:pt x="50274" y="41382"/>
                    </a:cubicBezTo>
                    <a:cubicBezTo>
                      <a:pt x="49987" y="41395"/>
                      <a:pt x="49700" y="41401"/>
                      <a:pt x="49414" y="41401"/>
                    </a:cubicBezTo>
                    <a:cubicBezTo>
                      <a:pt x="47989" y="41401"/>
                      <a:pt x="46571" y="41246"/>
                      <a:pt x="45170" y="40961"/>
                    </a:cubicBezTo>
                    <a:lnTo>
                      <a:pt x="45170" y="40961"/>
                    </a:lnTo>
                    <a:cubicBezTo>
                      <a:pt x="45211" y="40968"/>
                      <a:pt x="45250" y="40976"/>
                      <a:pt x="45288" y="40983"/>
                    </a:cubicBezTo>
                    <a:cubicBezTo>
                      <a:pt x="42648" y="40433"/>
                      <a:pt x="40133" y="39449"/>
                      <a:pt x="37721" y="38259"/>
                    </a:cubicBezTo>
                    <a:cubicBezTo>
                      <a:pt x="34938" y="36868"/>
                      <a:pt x="32278" y="35238"/>
                      <a:pt x="29723" y="33461"/>
                    </a:cubicBezTo>
                    <a:cubicBezTo>
                      <a:pt x="27200" y="31706"/>
                      <a:pt x="24790" y="29785"/>
                      <a:pt x="22483" y="27751"/>
                    </a:cubicBezTo>
                    <a:cubicBezTo>
                      <a:pt x="15942" y="21942"/>
                      <a:pt x="10245" y="15192"/>
                      <a:pt x="5457" y="7872"/>
                    </a:cubicBezTo>
                    <a:cubicBezTo>
                      <a:pt x="3850" y="5405"/>
                      <a:pt x="2353" y="2870"/>
                      <a:pt x="969" y="269"/>
                    </a:cubicBezTo>
                    <a:cubicBezTo>
                      <a:pt x="880" y="103"/>
                      <a:pt x="714" y="1"/>
                      <a:pt x="539"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1755;p43">
                <a:extLst>
                  <a:ext uri="{FF2B5EF4-FFF2-40B4-BE49-F238E27FC236}">
                    <a16:creationId xmlns:a16="http://schemas.microsoft.com/office/drawing/2014/main" xmlns="" id="{2F3F9ACF-0C69-47CA-9E5B-1665DC630139}"/>
                  </a:ext>
                </a:extLst>
              </p:cNvPr>
              <p:cNvSpPr/>
              <p:nvPr/>
            </p:nvSpPr>
            <p:spPr>
              <a:xfrm>
                <a:off x="3544375" y="4329750"/>
                <a:ext cx="25" cy="25"/>
              </a:xfrm>
              <a:custGeom>
                <a:avLst/>
                <a:gdLst/>
                <a:ahLst/>
                <a:cxnLst/>
                <a:rect l="l" t="t" r="r" b="b"/>
                <a:pathLst>
                  <a:path w="1" h="1" extrusionOk="0">
                    <a:moveTo>
                      <a:pt x="0" y="0"/>
                    </a:move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1756;p43">
                <a:extLst>
                  <a:ext uri="{FF2B5EF4-FFF2-40B4-BE49-F238E27FC236}">
                    <a16:creationId xmlns:a16="http://schemas.microsoft.com/office/drawing/2014/main" xmlns="" id="{4410D189-F23C-4A6B-8662-D1E32005FA53}"/>
                  </a:ext>
                </a:extLst>
              </p:cNvPr>
              <p:cNvSpPr/>
              <p:nvPr/>
            </p:nvSpPr>
            <p:spPr>
              <a:xfrm>
                <a:off x="2425300" y="3193750"/>
                <a:ext cx="857200" cy="619525"/>
              </a:xfrm>
              <a:custGeom>
                <a:avLst/>
                <a:gdLst/>
                <a:ahLst/>
                <a:cxnLst/>
                <a:rect l="l" t="t" r="r" b="b"/>
                <a:pathLst>
                  <a:path w="34288" h="24781" extrusionOk="0">
                    <a:moveTo>
                      <a:pt x="507" y="1"/>
                    </a:moveTo>
                    <a:cubicBezTo>
                      <a:pt x="396" y="1"/>
                      <a:pt x="288" y="40"/>
                      <a:pt x="202" y="112"/>
                    </a:cubicBezTo>
                    <a:lnTo>
                      <a:pt x="202" y="111"/>
                    </a:lnTo>
                    <a:cubicBezTo>
                      <a:pt x="0" y="286"/>
                      <a:pt x="0" y="570"/>
                      <a:pt x="153" y="775"/>
                    </a:cubicBezTo>
                    <a:cubicBezTo>
                      <a:pt x="3127" y="4744"/>
                      <a:pt x="6380" y="8503"/>
                      <a:pt x="10030" y="11864"/>
                    </a:cubicBezTo>
                    <a:cubicBezTo>
                      <a:pt x="13630" y="15176"/>
                      <a:pt x="17609" y="18069"/>
                      <a:pt x="21953" y="20334"/>
                    </a:cubicBezTo>
                    <a:cubicBezTo>
                      <a:pt x="24122" y="21465"/>
                      <a:pt x="26372" y="22426"/>
                      <a:pt x="28682" y="23238"/>
                    </a:cubicBezTo>
                    <a:cubicBezTo>
                      <a:pt x="30509" y="23879"/>
                      <a:pt x="32382" y="24422"/>
                      <a:pt x="34287" y="24780"/>
                    </a:cubicBezTo>
                    <a:cubicBezTo>
                      <a:pt x="34241" y="24456"/>
                      <a:pt x="34201" y="24130"/>
                      <a:pt x="34169" y="23802"/>
                    </a:cubicBezTo>
                    <a:cubicBezTo>
                      <a:pt x="34108" y="23791"/>
                      <a:pt x="34046" y="23779"/>
                      <a:pt x="33985" y="23766"/>
                    </a:cubicBezTo>
                    <a:lnTo>
                      <a:pt x="33985" y="23766"/>
                    </a:lnTo>
                    <a:cubicBezTo>
                      <a:pt x="33993" y="23770"/>
                      <a:pt x="33999" y="23770"/>
                      <a:pt x="34007" y="23774"/>
                    </a:cubicBezTo>
                    <a:cubicBezTo>
                      <a:pt x="32018" y="23354"/>
                      <a:pt x="30075" y="22749"/>
                      <a:pt x="28164" y="22056"/>
                    </a:cubicBezTo>
                    <a:cubicBezTo>
                      <a:pt x="26532" y="21457"/>
                      <a:pt x="24935" y="20775"/>
                      <a:pt x="23374" y="20011"/>
                    </a:cubicBezTo>
                    <a:lnTo>
                      <a:pt x="23374" y="20011"/>
                    </a:lnTo>
                    <a:cubicBezTo>
                      <a:pt x="23383" y="20015"/>
                      <a:pt x="23392" y="20019"/>
                      <a:pt x="23401" y="20022"/>
                    </a:cubicBezTo>
                    <a:cubicBezTo>
                      <a:pt x="21242" y="18952"/>
                      <a:pt x="19159" y="17733"/>
                      <a:pt x="17170" y="16375"/>
                    </a:cubicBezTo>
                    <a:cubicBezTo>
                      <a:pt x="15213" y="15037"/>
                      <a:pt x="13347" y="13563"/>
                      <a:pt x="11567" y="11998"/>
                    </a:cubicBezTo>
                    <a:cubicBezTo>
                      <a:pt x="7584" y="8455"/>
                      <a:pt x="4059" y="4429"/>
                      <a:pt x="867" y="163"/>
                    </a:cubicBezTo>
                    <a:cubicBezTo>
                      <a:pt x="782" y="53"/>
                      <a:pt x="650" y="1"/>
                      <a:pt x="518" y="1"/>
                    </a:cubicBezTo>
                    <a:cubicBezTo>
                      <a:pt x="514" y="1"/>
                      <a:pt x="511" y="1"/>
                      <a:pt x="507"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1757;p43">
                <a:extLst>
                  <a:ext uri="{FF2B5EF4-FFF2-40B4-BE49-F238E27FC236}">
                    <a16:creationId xmlns:a16="http://schemas.microsoft.com/office/drawing/2014/main" xmlns="" id="{8DA7FC94-7346-4DFF-A18C-472CEE18E234}"/>
                  </a:ext>
                </a:extLst>
              </p:cNvPr>
              <p:cNvSpPr/>
              <p:nvPr/>
            </p:nvSpPr>
            <p:spPr>
              <a:xfrm>
                <a:off x="5041975" y="4257575"/>
                <a:ext cx="748000" cy="735075"/>
              </a:xfrm>
              <a:custGeom>
                <a:avLst/>
                <a:gdLst/>
                <a:ahLst/>
                <a:cxnLst/>
                <a:rect l="l" t="t" r="r" b="b"/>
                <a:pathLst>
                  <a:path w="29920" h="29403" extrusionOk="0">
                    <a:moveTo>
                      <a:pt x="21534" y="18714"/>
                    </a:moveTo>
                    <a:lnTo>
                      <a:pt x="21534" y="18714"/>
                    </a:lnTo>
                    <a:cubicBezTo>
                      <a:pt x="21535" y="18715"/>
                      <a:pt x="21535" y="18716"/>
                      <a:pt x="21536" y="18717"/>
                    </a:cubicBezTo>
                    <a:cubicBezTo>
                      <a:pt x="21535" y="18716"/>
                      <a:pt x="21535" y="18715"/>
                      <a:pt x="21534" y="18714"/>
                    </a:cubicBezTo>
                    <a:close/>
                    <a:moveTo>
                      <a:pt x="63" y="1"/>
                    </a:moveTo>
                    <a:cubicBezTo>
                      <a:pt x="54" y="334"/>
                      <a:pt x="32" y="668"/>
                      <a:pt x="0" y="1001"/>
                    </a:cubicBezTo>
                    <a:lnTo>
                      <a:pt x="0" y="1001"/>
                    </a:lnTo>
                    <a:cubicBezTo>
                      <a:pt x="0" y="1001"/>
                      <a:pt x="0" y="1001"/>
                      <a:pt x="0" y="1001"/>
                    </a:cubicBezTo>
                    <a:lnTo>
                      <a:pt x="0" y="1002"/>
                    </a:lnTo>
                    <a:cubicBezTo>
                      <a:pt x="0" y="1002"/>
                      <a:pt x="0" y="1001"/>
                      <a:pt x="0" y="1001"/>
                    </a:cubicBezTo>
                    <a:lnTo>
                      <a:pt x="0" y="1001"/>
                    </a:lnTo>
                    <a:cubicBezTo>
                      <a:pt x="2576" y="2181"/>
                      <a:pt x="5010" y="3651"/>
                      <a:pt x="7322" y="5282"/>
                    </a:cubicBezTo>
                    <a:cubicBezTo>
                      <a:pt x="7314" y="5274"/>
                      <a:pt x="7304" y="5268"/>
                      <a:pt x="7296" y="5260"/>
                    </a:cubicBezTo>
                    <a:lnTo>
                      <a:pt x="7296" y="5260"/>
                    </a:lnTo>
                    <a:cubicBezTo>
                      <a:pt x="9920" y="7132"/>
                      <a:pt x="12390" y="9212"/>
                      <a:pt x="14725" y="11430"/>
                    </a:cubicBezTo>
                    <a:cubicBezTo>
                      <a:pt x="17127" y="13706"/>
                      <a:pt x="19384" y="16136"/>
                      <a:pt x="21502" y="18674"/>
                    </a:cubicBezTo>
                    <a:cubicBezTo>
                      <a:pt x="21496" y="18670"/>
                      <a:pt x="21492" y="18662"/>
                      <a:pt x="21484" y="18654"/>
                    </a:cubicBezTo>
                    <a:lnTo>
                      <a:pt x="21484" y="18654"/>
                    </a:lnTo>
                    <a:cubicBezTo>
                      <a:pt x="21500" y="18674"/>
                      <a:pt x="21517" y="18695"/>
                      <a:pt x="21534" y="18714"/>
                    </a:cubicBezTo>
                    <a:lnTo>
                      <a:pt x="21534" y="18714"/>
                    </a:lnTo>
                    <a:cubicBezTo>
                      <a:pt x="21526" y="18705"/>
                      <a:pt x="21518" y="18695"/>
                      <a:pt x="21510" y="18683"/>
                    </a:cubicBezTo>
                    <a:lnTo>
                      <a:pt x="21510" y="18683"/>
                    </a:lnTo>
                    <a:cubicBezTo>
                      <a:pt x="21528" y="18706"/>
                      <a:pt x="21543" y="18723"/>
                      <a:pt x="21561" y="18746"/>
                    </a:cubicBezTo>
                    <a:cubicBezTo>
                      <a:pt x="21557" y="18743"/>
                      <a:pt x="21554" y="18739"/>
                      <a:pt x="21550" y="18735"/>
                    </a:cubicBezTo>
                    <a:lnTo>
                      <a:pt x="21550" y="18735"/>
                    </a:lnTo>
                    <a:cubicBezTo>
                      <a:pt x="22940" y="20406"/>
                      <a:pt x="24267" y="22127"/>
                      <a:pt x="25532" y="23900"/>
                    </a:cubicBezTo>
                    <a:cubicBezTo>
                      <a:pt x="26756" y="25610"/>
                      <a:pt x="27922" y="27372"/>
                      <a:pt x="28994" y="29187"/>
                    </a:cubicBezTo>
                    <a:cubicBezTo>
                      <a:pt x="29080" y="29328"/>
                      <a:pt x="29237" y="29403"/>
                      <a:pt x="29394" y="29403"/>
                    </a:cubicBezTo>
                    <a:cubicBezTo>
                      <a:pt x="29481" y="29403"/>
                      <a:pt x="29568" y="29380"/>
                      <a:pt x="29644" y="29333"/>
                    </a:cubicBezTo>
                    <a:cubicBezTo>
                      <a:pt x="29865" y="29194"/>
                      <a:pt x="29920" y="28904"/>
                      <a:pt x="29791" y="28685"/>
                    </a:cubicBezTo>
                    <a:cubicBezTo>
                      <a:pt x="28564" y="26610"/>
                      <a:pt x="27213" y="24610"/>
                      <a:pt x="25796" y="22665"/>
                    </a:cubicBezTo>
                    <a:cubicBezTo>
                      <a:pt x="24276" y="20578"/>
                      <a:pt x="22662" y="18563"/>
                      <a:pt x="20973" y="16613"/>
                    </a:cubicBezTo>
                    <a:cubicBezTo>
                      <a:pt x="17519" y="12635"/>
                      <a:pt x="13708" y="8938"/>
                      <a:pt x="9516" y="5737"/>
                    </a:cubicBezTo>
                    <a:cubicBezTo>
                      <a:pt x="6582" y="3498"/>
                      <a:pt x="3438" y="1499"/>
                      <a:pt x="63"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1758;p43">
                <a:extLst>
                  <a:ext uri="{FF2B5EF4-FFF2-40B4-BE49-F238E27FC236}">
                    <a16:creationId xmlns:a16="http://schemas.microsoft.com/office/drawing/2014/main" xmlns="" id="{107B8883-E7F1-477A-BC7A-22FC5BD9F8F0}"/>
                  </a:ext>
                </a:extLst>
              </p:cNvPr>
              <p:cNvSpPr/>
              <p:nvPr/>
            </p:nvSpPr>
            <p:spPr>
              <a:xfrm>
                <a:off x="5224975" y="4389575"/>
                <a:ext cx="1250" cy="850"/>
              </a:xfrm>
              <a:custGeom>
                <a:avLst/>
                <a:gdLst/>
                <a:ahLst/>
                <a:cxnLst/>
                <a:rect l="l" t="t" r="r" b="b"/>
                <a:pathLst>
                  <a:path w="50" h="34" extrusionOk="0">
                    <a:moveTo>
                      <a:pt x="1" y="1"/>
                    </a:moveTo>
                    <a:cubicBezTo>
                      <a:pt x="15" y="13"/>
                      <a:pt x="34" y="23"/>
                      <a:pt x="49" y="33"/>
                    </a:cubicBezTo>
                    <a:cubicBezTo>
                      <a:pt x="35" y="23"/>
                      <a:pt x="17" y="13"/>
                      <a:pt x="1" y="1"/>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1759;p43">
                <a:extLst>
                  <a:ext uri="{FF2B5EF4-FFF2-40B4-BE49-F238E27FC236}">
                    <a16:creationId xmlns:a16="http://schemas.microsoft.com/office/drawing/2014/main" xmlns="" id="{108651FE-BD00-46FC-8FCE-5E2AB0050B39}"/>
                  </a:ext>
                </a:extLst>
              </p:cNvPr>
              <p:cNvSpPr/>
              <p:nvPr/>
            </p:nvSpPr>
            <p:spPr>
              <a:xfrm>
                <a:off x="5580375" y="4725475"/>
                <a:ext cx="375" cy="450"/>
              </a:xfrm>
              <a:custGeom>
                <a:avLst/>
                <a:gdLst/>
                <a:ahLst/>
                <a:cxnLst/>
                <a:rect l="l" t="t" r="r" b="b"/>
                <a:pathLst>
                  <a:path w="15" h="18" extrusionOk="0">
                    <a:moveTo>
                      <a:pt x="14" y="18"/>
                    </a:moveTo>
                    <a:cubicBezTo>
                      <a:pt x="11" y="13"/>
                      <a:pt x="4" y="7"/>
                      <a:pt x="0" y="1"/>
                    </a:cubicBezTo>
                    <a:cubicBezTo>
                      <a:pt x="4" y="7"/>
                      <a:pt x="11" y="13"/>
                      <a:pt x="14" y="18"/>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1760;p43">
                <a:extLst>
                  <a:ext uri="{FF2B5EF4-FFF2-40B4-BE49-F238E27FC236}">
                    <a16:creationId xmlns:a16="http://schemas.microsoft.com/office/drawing/2014/main" xmlns="" id="{103B24E8-7A76-45EA-B995-798C278AF1D1}"/>
                  </a:ext>
                </a:extLst>
              </p:cNvPr>
              <p:cNvSpPr/>
              <p:nvPr/>
            </p:nvSpPr>
            <p:spPr>
              <a:xfrm>
                <a:off x="5120900" y="3835700"/>
                <a:ext cx="817775" cy="1070575"/>
              </a:xfrm>
              <a:custGeom>
                <a:avLst/>
                <a:gdLst/>
                <a:ahLst/>
                <a:cxnLst/>
                <a:rect l="l" t="t" r="r" b="b"/>
                <a:pathLst>
                  <a:path w="32711" h="42823" extrusionOk="0">
                    <a:moveTo>
                      <a:pt x="30938" y="40628"/>
                    </a:moveTo>
                    <a:cubicBezTo>
                      <a:pt x="30939" y="40631"/>
                      <a:pt x="30940" y="40634"/>
                      <a:pt x="30941" y="40636"/>
                    </a:cubicBezTo>
                    <a:cubicBezTo>
                      <a:pt x="30943" y="40638"/>
                      <a:pt x="30944" y="40640"/>
                      <a:pt x="30945" y="40642"/>
                    </a:cubicBezTo>
                    <a:lnTo>
                      <a:pt x="30945" y="40642"/>
                    </a:lnTo>
                    <a:cubicBezTo>
                      <a:pt x="30944" y="40640"/>
                      <a:pt x="30943" y="40637"/>
                      <a:pt x="30941" y="40635"/>
                    </a:cubicBezTo>
                    <a:lnTo>
                      <a:pt x="30938" y="40628"/>
                    </a:lnTo>
                    <a:close/>
                    <a:moveTo>
                      <a:pt x="30945" y="40642"/>
                    </a:moveTo>
                    <a:lnTo>
                      <a:pt x="30945" y="40642"/>
                    </a:lnTo>
                    <a:cubicBezTo>
                      <a:pt x="30946" y="40645"/>
                      <a:pt x="30947" y="40647"/>
                      <a:pt x="30948" y="40651"/>
                    </a:cubicBezTo>
                    <a:lnTo>
                      <a:pt x="30948" y="40647"/>
                    </a:lnTo>
                    <a:cubicBezTo>
                      <a:pt x="30947" y="40646"/>
                      <a:pt x="30946" y="40644"/>
                      <a:pt x="30945" y="40642"/>
                    </a:cubicBezTo>
                    <a:close/>
                    <a:moveTo>
                      <a:pt x="106" y="0"/>
                    </a:moveTo>
                    <a:cubicBezTo>
                      <a:pt x="96" y="315"/>
                      <a:pt x="66" y="630"/>
                      <a:pt x="13" y="943"/>
                    </a:cubicBezTo>
                    <a:cubicBezTo>
                      <a:pt x="8" y="965"/>
                      <a:pt x="4" y="989"/>
                      <a:pt x="0" y="1011"/>
                    </a:cubicBezTo>
                    <a:cubicBezTo>
                      <a:pt x="1227" y="1681"/>
                      <a:pt x="2412" y="2432"/>
                      <a:pt x="3560" y="3237"/>
                    </a:cubicBezTo>
                    <a:cubicBezTo>
                      <a:pt x="3585" y="3253"/>
                      <a:pt x="3608" y="3271"/>
                      <a:pt x="3632" y="3288"/>
                    </a:cubicBezTo>
                    <a:cubicBezTo>
                      <a:pt x="3626" y="3283"/>
                      <a:pt x="3620" y="3278"/>
                      <a:pt x="3614" y="3274"/>
                    </a:cubicBezTo>
                    <a:lnTo>
                      <a:pt x="3614" y="3274"/>
                    </a:lnTo>
                    <a:cubicBezTo>
                      <a:pt x="3626" y="3282"/>
                      <a:pt x="3638" y="3291"/>
                      <a:pt x="3649" y="3300"/>
                    </a:cubicBezTo>
                    <a:cubicBezTo>
                      <a:pt x="7726" y="6229"/>
                      <a:pt x="11288" y="9832"/>
                      <a:pt x="14503" y="13679"/>
                    </a:cubicBezTo>
                    <a:cubicBezTo>
                      <a:pt x="14474" y="13651"/>
                      <a:pt x="14448" y="13618"/>
                      <a:pt x="14422" y="13589"/>
                    </a:cubicBezTo>
                    <a:lnTo>
                      <a:pt x="14422" y="13589"/>
                    </a:lnTo>
                    <a:cubicBezTo>
                      <a:pt x="17484" y="17271"/>
                      <a:pt x="20233" y="21201"/>
                      <a:pt x="22722" y="25288"/>
                    </a:cubicBezTo>
                    <a:cubicBezTo>
                      <a:pt x="24194" y="27699"/>
                      <a:pt x="25590" y="30161"/>
                      <a:pt x="26936" y="32644"/>
                    </a:cubicBezTo>
                    <a:cubicBezTo>
                      <a:pt x="28346" y="35236"/>
                      <a:pt x="29678" y="37874"/>
                      <a:pt x="30904" y="40555"/>
                    </a:cubicBezTo>
                    <a:lnTo>
                      <a:pt x="30904" y="40552"/>
                    </a:lnTo>
                    <a:cubicBezTo>
                      <a:pt x="30907" y="40557"/>
                      <a:pt x="30908" y="40561"/>
                      <a:pt x="30910" y="40566"/>
                    </a:cubicBezTo>
                    <a:cubicBezTo>
                      <a:pt x="30908" y="40562"/>
                      <a:pt x="30907" y="40558"/>
                      <a:pt x="30904" y="40555"/>
                    </a:cubicBezTo>
                    <a:lnTo>
                      <a:pt x="30904" y="40555"/>
                    </a:lnTo>
                    <a:lnTo>
                      <a:pt x="30914" y="40574"/>
                    </a:lnTo>
                    <a:lnTo>
                      <a:pt x="30938" y="40628"/>
                    </a:lnTo>
                    <a:lnTo>
                      <a:pt x="30938" y="40628"/>
                    </a:lnTo>
                    <a:cubicBezTo>
                      <a:pt x="30934" y="40619"/>
                      <a:pt x="30930" y="40610"/>
                      <a:pt x="30926" y="40601"/>
                    </a:cubicBezTo>
                    <a:lnTo>
                      <a:pt x="30926" y="40601"/>
                    </a:lnTo>
                    <a:cubicBezTo>
                      <a:pt x="30934" y="40617"/>
                      <a:pt x="30941" y="40633"/>
                      <a:pt x="30948" y="40647"/>
                    </a:cubicBezTo>
                    <a:cubicBezTo>
                      <a:pt x="31224" y="41260"/>
                      <a:pt x="31496" y="41873"/>
                      <a:pt x="31763" y="42490"/>
                    </a:cubicBezTo>
                    <a:cubicBezTo>
                      <a:pt x="31815" y="42610"/>
                      <a:pt x="31874" y="42702"/>
                      <a:pt x="31992" y="42769"/>
                    </a:cubicBezTo>
                    <a:cubicBezTo>
                      <a:pt x="32059" y="42804"/>
                      <a:pt x="32135" y="42822"/>
                      <a:pt x="32211" y="42822"/>
                    </a:cubicBezTo>
                    <a:cubicBezTo>
                      <a:pt x="32258" y="42822"/>
                      <a:pt x="32305" y="42815"/>
                      <a:pt x="32351" y="42801"/>
                    </a:cubicBezTo>
                    <a:cubicBezTo>
                      <a:pt x="32469" y="42766"/>
                      <a:pt x="32568" y="42684"/>
                      <a:pt x="32626" y="42574"/>
                    </a:cubicBezTo>
                    <a:cubicBezTo>
                      <a:pt x="32682" y="42475"/>
                      <a:pt x="32711" y="42324"/>
                      <a:pt x="32662" y="42218"/>
                    </a:cubicBezTo>
                    <a:cubicBezTo>
                      <a:pt x="30299" y="36759"/>
                      <a:pt x="27483" y="31509"/>
                      <a:pt x="24472" y="26385"/>
                    </a:cubicBezTo>
                    <a:cubicBezTo>
                      <a:pt x="22038" y="22245"/>
                      <a:pt x="19352" y="18251"/>
                      <a:pt x="16359" y="14489"/>
                    </a:cubicBezTo>
                    <a:cubicBezTo>
                      <a:pt x="13750" y="11207"/>
                      <a:pt x="10902" y="8097"/>
                      <a:pt x="7734" y="5340"/>
                    </a:cubicBezTo>
                    <a:cubicBezTo>
                      <a:pt x="6212" y="4014"/>
                      <a:pt x="4604" y="2789"/>
                      <a:pt x="2922" y="1674"/>
                    </a:cubicBezTo>
                    <a:cubicBezTo>
                      <a:pt x="2011" y="1070"/>
                      <a:pt x="1072" y="511"/>
                      <a:pt x="106" y="0"/>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1761;p43">
                <a:extLst>
                  <a:ext uri="{FF2B5EF4-FFF2-40B4-BE49-F238E27FC236}">
                    <a16:creationId xmlns:a16="http://schemas.microsoft.com/office/drawing/2014/main" xmlns="" id="{86EDB3B0-A42A-4D71-B2CE-E218B340E093}"/>
                  </a:ext>
                </a:extLst>
              </p:cNvPr>
              <p:cNvSpPr/>
              <p:nvPr/>
            </p:nvSpPr>
            <p:spPr>
              <a:xfrm>
                <a:off x="5211725" y="3917900"/>
                <a:ext cx="575" cy="475"/>
              </a:xfrm>
              <a:custGeom>
                <a:avLst/>
                <a:gdLst/>
                <a:ahLst/>
                <a:cxnLst/>
                <a:rect l="l" t="t" r="r" b="b"/>
                <a:pathLst>
                  <a:path w="23" h="19" extrusionOk="0">
                    <a:moveTo>
                      <a:pt x="0" y="0"/>
                    </a:moveTo>
                    <a:lnTo>
                      <a:pt x="0" y="0"/>
                    </a:lnTo>
                    <a:cubicBezTo>
                      <a:pt x="7" y="7"/>
                      <a:pt x="16" y="13"/>
                      <a:pt x="22" y="18"/>
                    </a:cubicBezTo>
                    <a:cubicBezTo>
                      <a:pt x="20" y="16"/>
                      <a:pt x="18" y="14"/>
                      <a:pt x="16" y="13"/>
                    </a:cubicBezTo>
                    <a:cubicBezTo>
                      <a:pt x="11" y="8"/>
                      <a:pt x="4" y="4"/>
                      <a:pt x="0"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1762;p43">
                <a:extLst>
                  <a:ext uri="{FF2B5EF4-FFF2-40B4-BE49-F238E27FC236}">
                    <a16:creationId xmlns:a16="http://schemas.microsoft.com/office/drawing/2014/main" xmlns="" id="{78665DB5-8CCE-49B7-A184-C9DA10F72D9A}"/>
                  </a:ext>
                </a:extLst>
              </p:cNvPr>
              <p:cNvSpPr/>
              <p:nvPr/>
            </p:nvSpPr>
            <p:spPr>
              <a:xfrm>
                <a:off x="5770925" y="4888075"/>
                <a:ext cx="166125" cy="106075"/>
              </a:xfrm>
              <a:custGeom>
                <a:avLst/>
                <a:gdLst/>
                <a:ahLst/>
                <a:cxnLst/>
                <a:rect l="l" t="t" r="r" b="b"/>
                <a:pathLst>
                  <a:path w="6645" h="4243" extrusionOk="0">
                    <a:moveTo>
                      <a:pt x="6133" y="0"/>
                    </a:moveTo>
                    <a:cubicBezTo>
                      <a:pt x="6131" y="0"/>
                      <a:pt x="6129" y="0"/>
                      <a:pt x="6128" y="0"/>
                    </a:cubicBezTo>
                    <a:cubicBezTo>
                      <a:pt x="6126" y="0"/>
                      <a:pt x="6125" y="0"/>
                      <a:pt x="6123" y="0"/>
                    </a:cubicBezTo>
                    <a:cubicBezTo>
                      <a:pt x="5994" y="0"/>
                      <a:pt x="5871" y="54"/>
                      <a:pt x="5781" y="147"/>
                    </a:cubicBezTo>
                    <a:lnTo>
                      <a:pt x="5781" y="148"/>
                    </a:lnTo>
                    <a:cubicBezTo>
                      <a:pt x="5512" y="434"/>
                      <a:pt x="5230" y="704"/>
                      <a:pt x="4930" y="965"/>
                    </a:cubicBezTo>
                    <a:cubicBezTo>
                      <a:pt x="4139" y="1610"/>
                      <a:pt x="3274" y="2142"/>
                      <a:pt x="2352" y="2585"/>
                    </a:cubicBezTo>
                    <a:cubicBezTo>
                      <a:pt x="1713" y="2876"/>
                      <a:pt x="1054" y="3125"/>
                      <a:pt x="381" y="3327"/>
                    </a:cubicBezTo>
                    <a:cubicBezTo>
                      <a:pt x="137" y="3401"/>
                      <a:pt x="1" y="3672"/>
                      <a:pt x="73" y="3914"/>
                    </a:cubicBezTo>
                    <a:cubicBezTo>
                      <a:pt x="136" y="4115"/>
                      <a:pt x="326" y="4243"/>
                      <a:pt x="528" y="4243"/>
                    </a:cubicBezTo>
                    <a:cubicBezTo>
                      <a:pt x="574" y="4243"/>
                      <a:pt x="620" y="4236"/>
                      <a:pt x="665" y="4223"/>
                    </a:cubicBezTo>
                    <a:cubicBezTo>
                      <a:pt x="2837" y="3569"/>
                      <a:pt x="4911" y="2458"/>
                      <a:pt x="6470" y="787"/>
                    </a:cubicBezTo>
                    <a:cubicBezTo>
                      <a:pt x="6644" y="595"/>
                      <a:pt x="6632" y="301"/>
                      <a:pt x="6445" y="122"/>
                    </a:cubicBezTo>
                    <a:cubicBezTo>
                      <a:pt x="6360" y="45"/>
                      <a:pt x="6249" y="0"/>
                      <a:pt x="6133" y="0"/>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1763;p43">
                <a:extLst>
                  <a:ext uri="{FF2B5EF4-FFF2-40B4-BE49-F238E27FC236}">
                    <a16:creationId xmlns:a16="http://schemas.microsoft.com/office/drawing/2014/main" xmlns="" id="{B2979190-34F0-4FF7-811C-E97E09B60748}"/>
                  </a:ext>
                </a:extLst>
              </p:cNvPr>
              <p:cNvSpPr/>
              <p:nvPr/>
            </p:nvSpPr>
            <p:spPr>
              <a:xfrm>
                <a:off x="2286875" y="3192400"/>
                <a:ext cx="158075" cy="122875"/>
              </a:xfrm>
              <a:custGeom>
                <a:avLst/>
                <a:gdLst/>
                <a:ahLst/>
                <a:cxnLst/>
                <a:rect l="l" t="t" r="r" b="b"/>
                <a:pathLst>
                  <a:path w="6323" h="4915" extrusionOk="0">
                    <a:moveTo>
                      <a:pt x="2038" y="3156"/>
                    </a:moveTo>
                    <a:lnTo>
                      <a:pt x="2038" y="3156"/>
                    </a:lnTo>
                    <a:cubicBezTo>
                      <a:pt x="2026" y="3168"/>
                      <a:pt x="2014" y="3179"/>
                      <a:pt x="2002" y="3191"/>
                    </a:cubicBezTo>
                    <a:lnTo>
                      <a:pt x="2002" y="3191"/>
                    </a:lnTo>
                    <a:cubicBezTo>
                      <a:pt x="2014" y="3180"/>
                      <a:pt x="2026" y="3168"/>
                      <a:pt x="2038" y="3156"/>
                    </a:cubicBezTo>
                    <a:close/>
                    <a:moveTo>
                      <a:pt x="5852" y="0"/>
                    </a:moveTo>
                    <a:cubicBezTo>
                      <a:pt x="5791" y="1"/>
                      <a:pt x="5731" y="12"/>
                      <a:pt x="5672" y="29"/>
                    </a:cubicBezTo>
                    <a:cubicBezTo>
                      <a:pt x="4512" y="349"/>
                      <a:pt x="3421" y="928"/>
                      <a:pt x="2442" y="1619"/>
                    </a:cubicBezTo>
                    <a:cubicBezTo>
                      <a:pt x="1924" y="1978"/>
                      <a:pt x="1453" y="2398"/>
                      <a:pt x="1025" y="2857"/>
                    </a:cubicBezTo>
                    <a:cubicBezTo>
                      <a:pt x="638" y="3267"/>
                      <a:pt x="324" y="3743"/>
                      <a:pt x="99" y="4262"/>
                    </a:cubicBezTo>
                    <a:cubicBezTo>
                      <a:pt x="1" y="4500"/>
                      <a:pt x="111" y="4773"/>
                      <a:pt x="345" y="4878"/>
                    </a:cubicBezTo>
                    <a:cubicBezTo>
                      <a:pt x="404" y="4903"/>
                      <a:pt x="466" y="4915"/>
                      <a:pt x="527" y="4915"/>
                    </a:cubicBezTo>
                    <a:cubicBezTo>
                      <a:pt x="710" y="4915"/>
                      <a:pt x="887" y="4808"/>
                      <a:pt x="962" y="4629"/>
                    </a:cubicBezTo>
                    <a:cubicBezTo>
                      <a:pt x="1025" y="4484"/>
                      <a:pt x="1095" y="4343"/>
                      <a:pt x="1172" y="4206"/>
                    </a:cubicBezTo>
                    <a:cubicBezTo>
                      <a:pt x="1410" y="3835"/>
                      <a:pt x="1691" y="3503"/>
                      <a:pt x="2002" y="3191"/>
                    </a:cubicBezTo>
                    <a:lnTo>
                      <a:pt x="2002" y="3191"/>
                    </a:lnTo>
                    <a:cubicBezTo>
                      <a:pt x="1983" y="3209"/>
                      <a:pt x="1964" y="3226"/>
                      <a:pt x="1946" y="3241"/>
                    </a:cubicBezTo>
                    <a:cubicBezTo>
                      <a:pt x="2578" y="2638"/>
                      <a:pt x="3294" y="2136"/>
                      <a:pt x="4053" y="1710"/>
                    </a:cubicBezTo>
                    <a:lnTo>
                      <a:pt x="4053" y="1710"/>
                    </a:lnTo>
                    <a:cubicBezTo>
                      <a:pt x="4017" y="1728"/>
                      <a:pt x="3980" y="1751"/>
                      <a:pt x="3944" y="1769"/>
                    </a:cubicBezTo>
                    <a:cubicBezTo>
                      <a:pt x="4600" y="1409"/>
                      <a:pt x="5288" y="1105"/>
                      <a:pt x="6009" y="906"/>
                    </a:cubicBezTo>
                    <a:cubicBezTo>
                      <a:pt x="6127" y="876"/>
                      <a:pt x="6227" y="760"/>
                      <a:pt x="6275" y="652"/>
                    </a:cubicBezTo>
                    <a:cubicBezTo>
                      <a:pt x="6322" y="540"/>
                      <a:pt x="6323" y="415"/>
                      <a:pt x="6278" y="301"/>
                    </a:cubicBezTo>
                    <a:cubicBezTo>
                      <a:pt x="6234" y="182"/>
                      <a:pt x="6141" y="86"/>
                      <a:pt x="6025" y="35"/>
                    </a:cubicBezTo>
                    <a:cubicBezTo>
                      <a:pt x="5970" y="13"/>
                      <a:pt x="5911" y="0"/>
                      <a:pt x="5852" y="0"/>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1764;p43">
                <a:extLst>
                  <a:ext uri="{FF2B5EF4-FFF2-40B4-BE49-F238E27FC236}">
                    <a16:creationId xmlns:a16="http://schemas.microsoft.com/office/drawing/2014/main" xmlns="" id="{C9A38C93-6A59-470F-AD76-ECBC3A26DB37}"/>
                  </a:ext>
                </a:extLst>
              </p:cNvPr>
              <p:cNvSpPr/>
              <p:nvPr/>
            </p:nvSpPr>
            <p:spPr>
              <a:xfrm>
                <a:off x="2388825" y="1995850"/>
                <a:ext cx="878275" cy="1800350"/>
              </a:xfrm>
              <a:custGeom>
                <a:avLst/>
                <a:gdLst/>
                <a:ahLst/>
                <a:cxnLst/>
                <a:rect l="l" t="t" r="r" b="b"/>
                <a:pathLst>
                  <a:path w="35131" h="72014" extrusionOk="0">
                    <a:moveTo>
                      <a:pt x="18185" y="47322"/>
                    </a:moveTo>
                    <a:cubicBezTo>
                      <a:pt x="18188" y="47330"/>
                      <a:pt x="18192" y="47337"/>
                      <a:pt x="18196" y="47344"/>
                    </a:cubicBezTo>
                    <a:cubicBezTo>
                      <a:pt x="18193" y="47337"/>
                      <a:pt x="18189" y="47330"/>
                      <a:pt x="18185" y="47322"/>
                    </a:cubicBezTo>
                    <a:close/>
                    <a:moveTo>
                      <a:pt x="475" y="1"/>
                    </a:moveTo>
                    <a:cubicBezTo>
                      <a:pt x="422" y="1"/>
                      <a:pt x="370" y="11"/>
                      <a:pt x="321" y="29"/>
                    </a:cubicBezTo>
                    <a:lnTo>
                      <a:pt x="319" y="29"/>
                    </a:lnTo>
                    <a:cubicBezTo>
                      <a:pt x="204" y="71"/>
                      <a:pt x="111" y="158"/>
                      <a:pt x="59" y="269"/>
                    </a:cubicBezTo>
                    <a:cubicBezTo>
                      <a:pt x="0" y="393"/>
                      <a:pt x="11" y="504"/>
                      <a:pt x="41" y="632"/>
                    </a:cubicBezTo>
                    <a:cubicBezTo>
                      <a:pt x="2518" y="11458"/>
                      <a:pt x="5921" y="22070"/>
                      <a:pt x="10158" y="32331"/>
                    </a:cubicBezTo>
                    <a:cubicBezTo>
                      <a:pt x="12294" y="37506"/>
                      <a:pt x="14659" y="42580"/>
                      <a:pt x="17250" y="47550"/>
                    </a:cubicBezTo>
                    <a:cubicBezTo>
                      <a:pt x="18520" y="49976"/>
                      <a:pt x="19847" y="52372"/>
                      <a:pt x="21233" y="54737"/>
                    </a:cubicBezTo>
                    <a:cubicBezTo>
                      <a:pt x="22616" y="57098"/>
                      <a:pt x="24055" y="59437"/>
                      <a:pt x="25600" y="61697"/>
                    </a:cubicBezTo>
                    <a:cubicBezTo>
                      <a:pt x="28126" y="65390"/>
                      <a:pt x="30990" y="68882"/>
                      <a:pt x="34302" y="71903"/>
                    </a:cubicBezTo>
                    <a:cubicBezTo>
                      <a:pt x="34383" y="71978"/>
                      <a:pt x="34488" y="72014"/>
                      <a:pt x="34595" y="72014"/>
                    </a:cubicBezTo>
                    <a:cubicBezTo>
                      <a:pt x="34732" y="72014"/>
                      <a:pt x="34871" y="71955"/>
                      <a:pt x="34962" y="71848"/>
                    </a:cubicBezTo>
                    <a:cubicBezTo>
                      <a:pt x="35130" y="71645"/>
                      <a:pt x="35094" y="71356"/>
                      <a:pt x="34907" y="71182"/>
                    </a:cubicBezTo>
                    <a:cubicBezTo>
                      <a:pt x="33851" y="70220"/>
                      <a:pt x="32840" y="69207"/>
                      <a:pt x="31873" y="68156"/>
                    </a:cubicBezTo>
                    <a:cubicBezTo>
                      <a:pt x="30480" y="66624"/>
                      <a:pt x="29167" y="65021"/>
                      <a:pt x="27936" y="63357"/>
                    </a:cubicBezTo>
                    <a:cubicBezTo>
                      <a:pt x="26672" y="61652"/>
                      <a:pt x="25498" y="59888"/>
                      <a:pt x="24368" y="58097"/>
                    </a:cubicBezTo>
                    <a:cubicBezTo>
                      <a:pt x="22162" y="54584"/>
                      <a:pt x="20097" y="50985"/>
                      <a:pt x="18173" y="47301"/>
                    </a:cubicBezTo>
                    <a:lnTo>
                      <a:pt x="18173" y="47301"/>
                    </a:lnTo>
                    <a:cubicBezTo>
                      <a:pt x="18176" y="47308"/>
                      <a:pt x="18181" y="47315"/>
                      <a:pt x="18185" y="47322"/>
                    </a:cubicBezTo>
                    <a:lnTo>
                      <a:pt x="18185" y="47322"/>
                    </a:lnTo>
                    <a:cubicBezTo>
                      <a:pt x="12991" y="37404"/>
                      <a:pt x="8728" y="27007"/>
                      <a:pt x="5320" y="16347"/>
                    </a:cubicBezTo>
                    <a:cubicBezTo>
                      <a:pt x="3631" y="11068"/>
                      <a:pt x="2166" y="5721"/>
                      <a:pt x="926" y="308"/>
                    </a:cubicBezTo>
                    <a:cubicBezTo>
                      <a:pt x="900" y="194"/>
                      <a:pt x="783" y="91"/>
                      <a:pt x="688" y="45"/>
                    </a:cubicBezTo>
                    <a:cubicBezTo>
                      <a:pt x="626" y="16"/>
                      <a:pt x="560" y="1"/>
                      <a:pt x="492" y="1"/>
                    </a:cubicBezTo>
                    <a:cubicBezTo>
                      <a:pt x="489" y="1"/>
                      <a:pt x="487" y="1"/>
                      <a:pt x="484" y="1"/>
                    </a:cubicBezTo>
                    <a:cubicBezTo>
                      <a:pt x="481" y="1"/>
                      <a:pt x="478" y="1"/>
                      <a:pt x="475"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1765;p43">
                <a:extLst>
                  <a:ext uri="{FF2B5EF4-FFF2-40B4-BE49-F238E27FC236}">
                    <a16:creationId xmlns:a16="http://schemas.microsoft.com/office/drawing/2014/main" xmlns="" id="{4948F260-571C-46AE-B2BD-E03D8E6ED394}"/>
                  </a:ext>
                </a:extLst>
              </p:cNvPr>
              <p:cNvSpPr/>
              <p:nvPr/>
            </p:nvSpPr>
            <p:spPr>
              <a:xfrm>
                <a:off x="2942125" y="2803950"/>
                <a:ext cx="158225" cy="330600"/>
              </a:xfrm>
              <a:custGeom>
                <a:avLst/>
                <a:gdLst/>
                <a:ahLst/>
                <a:cxnLst/>
                <a:rect l="l" t="t" r="r" b="b"/>
                <a:pathLst>
                  <a:path w="6329" h="13224" extrusionOk="0">
                    <a:moveTo>
                      <a:pt x="5770" y="0"/>
                    </a:moveTo>
                    <a:cubicBezTo>
                      <a:pt x="5283" y="395"/>
                      <a:pt x="4817" y="816"/>
                      <a:pt x="4376" y="1262"/>
                    </a:cubicBezTo>
                    <a:lnTo>
                      <a:pt x="4377" y="1262"/>
                    </a:lnTo>
                    <a:cubicBezTo>
                      <a:pt x="3386" y="2272"/>
                      <a:pt x="2549" y="3432"/>
                      <a:pt x="1876" y="4676"/>
                    </a:cubicBezTo>
                    <a:cubicBezTo>
                      <a:pt x="540" y="7143"/>
                      <a:pt x="0" y="10010"/>
                      <a:pt x="341" y="12796"/>
                    </a:cubicBezTo>
                    <a:cubicBezTo>
                      <a:pt x="372" y="13036"/>
                      <a:pt x="567" y="13223"/>
                      <a:pt x="808" y="13223"/>
                    </a:cubicBezTo>
                    <a:cubicBezTo>
                      <a:pt x="822" y="13223"/>
                      <a:pt x="835" y="13223"/>
                      <a:pt x="849" y="13222"/>
                    </a:cubicBezTo>
                    <a:cubicBezTo>
                      <a:pt x="1098" y="13203"/>
                      <a:pt x="1311" y="12968"/>
                      <a:pt x="1277" y="12716"/>
                    </a:cubicBezTo>
                    <a:cubicBezTo>
                      <a:pt x="1186" y="11976"/>
                      <a:pt x="1156" y="11231"/>
                      <a:pt x="1186" y="10487"/>
                    </a:cubicBezTo>
                    <a:cubicBezTo>
                      <a:pt x="1257" y="9378"/>
                      <a:pt x="1464" y="8282"/>
                      <a:pt x="1803" y="7224"/>
                    </a:cubicBezTo>
                    <a:lnTo>
                      <a:pt x="1803" y="7224"/>
                    </a:lnTo>
                    <a:cubicBezTo>
                      <a:pt x="1789" y="7265"/>
                      <a:pt x="1777" y="7301"/>
                      <a:pt x="1762" y="7342"/>
                    </a:cubicBezTo>
                    <a:cubicBezTo>
                      <a:pt x="2136" y="6193"/>
                      <a:pt x="2659" y="5109"/>
                      <a:pt x="3304" y="4092"/>
                    </a:cubicBezTo>
                    <a:cubicBezTo>
                      <a:pt x="3974" y="3084"/>
                      <a:pt x="4760" y="2157"/>
                      <a:pt x="5646" y="1332"/>
                    </a:cubicBezTo>
                    <a:cubicBezTo>
                      <a:pt x="5870" y="1131"/>
                      <a:pt x="6096" y="939"/>
                      <a:pt x="6329" y="752"/>
                    </a:cubicBezTo>
                    <a:cubicBezTo>
                      <a:pt x="6305" y="713"/>
                      <a:pt x="6283" y="673"/>
                      <a:pt x="6259" y="634"/>
                    </a:cubicBezTo>
                    <a:cubicBezTo>
                      <a:pt x="6231" y="587"/>
                      <a:pt x="6201" y="539"/>
                      <a:pt x="6168" y="496"/>
                    </a:cubicBezTo>
                    <a:cubicBezTo>
                      <a:pt x="6131" y="451"/>
                      <a:pt x="6091" y="407"/>
                      <a:pt x="6054" y="362"/>
                    </a:cubicBezTo>
                    <a:cubicBezTo>
                      <a:pt x="5956" y="243"/>
                      <a:pt x="5858" y="126"/>
                      <a:pt x="5770"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1766;p43">
                <a:extLst>
                  <a:ext uri="{FF2B5EF4-FFF2-40B4-BE49-F238E27FC236}">
                    <a16:creationId xmlns:a16="http://schemas.microsoft.com/office/drawing/2014/main" xmlns="" id="{CE8CB10D-4033-4B7A-8460-49F1FF727FA3}"/>
                  </a:ext>
                </a:extLst>
              </p:cNvPr>
              <p:cNvSpPr/>
              <p:nvPr/>
            </p:nvSpPr>
            <p:spPr>
              <a:xfrm>
                <a:off x="2634950" y="2267075"/>
                <a:ext cx="474925" cy="252825"/>
              </a:xfrm>
              <a:custGeom>
                <a:avLst/>
                <a:gdLst/>
                <a:ahLst/>
                <a:cxnLst/>
                <a:rect l="l" t="t" r="r" b="b"/>
                <a:pathLst>
                  <a:path w="18997" h="10113" extrusionOk="0">
                    <a:moveTo>
                      <a:pt x="4189" y="948"/>
                    </a:moveTo>
                    <a:lnTo>
                      <a:pt x="4189" y="948"/>
                    </a:lnTo>
                    <a:cubicBezTo>
                      <a:pt x="4194" y="948"/>
                      <a:pt x="4199" y="948"/>
                      <a:pt x="4204" y="948"/>
                    </a:cubicBezTo>
                    <a:cubicBezTo>
                      <a:pt x="4199" y="948"/>
                      <a:pt x="4194" y="948"/>
                      <a:pt x="4189" y="948"/>
                    </a:cubicBezTo>
                    <a:close/>
                    <a:moveTo>
                      <a:pt x="3595" y="1"/>
                    </a:moveTo>
                    <a:cubicBezTo>
                      <a:pt x="3525" y="1"/>
                      <a:pt x="3455" y="5"/>
                      <a:pt x="3386" y="5"/>
                    </a:cubicBezTo>
                    <a:cubicBezTo>
                      <a:pt x="2351" y="24"/>
                      <a:pt x="1330" y="192"/>
                      <a:pt x="325" y="423"/>
                    </a:cubicBezTo>
                    <a:cubicBezTo>
                      <a:pt x="215" y="449"/>
                      <a:pt x="113" y="564"/>
                      <a:pt x="63" y="662"/>
                    </a:cubicBezTo>
                    <a:cubicBezTo>
                      <a:pt x="8" y="775"/>
                      <a:pt x="0" y="907"/>
                      <a:pt x="45" y="1026"/>
                    </a:cubicBezTo>
                    <a:cubicBezTo>
                      <a:pt x="89" y="1141"/>
                      <a:pt x="174" y="1235"/>
                      <a:pt x="283" y="1290"/>
                    </a:cubicBezTo>
                    <a:cubicBezTo>
                      <a:pt x="345" y="1319"/>
                      <a:pt x="404" y="1330"/>
                      <a:pt x="464" y="1330"/>
                    </a:cubicBezTo>
                    <a:cubicBezTo>
                      <a:pt x="524" y="1330"/>
                      <a:pt x="585" y="1319"/>
                      <a:pt x="651" y="1304"/>
                    </a:cubicBezTo>
                    <a:cubicBezTo>
                      <a:pt x="672" y="1301"/>
                      <a:pt x="691" y="1294"/>
                      <a:pt x="713" y="1290"/>
                    </a:cubicBezTo>
                    <a:cubicBezTo>
                      <a:pt x="1718" y="1072"/>
                      <a:pt x="2737" y="940"/>
                      <a:pt x="3763" y="940"/>
                    </a:cubicBezTo>
                    <a:cubicBezTo>
                      <a:pt x="3905" y="940"/>
                      <a:pt x="4047" y="943"/>
                      <a:pt x="4189" y="948"/>
                    </a:cubicBezTo>
                    <a:lnTo>
                      <a:pt x="4189" y="948"/>
                    </a:lnTo>
                    <a:cubicBezTo>
                      <a:pt x="4173" y="947"/>
                      <a:pt x="4159" y="945"/>
                      <a:pt x="4142" y="945"/>
                    </a:cubicBezTo>
                    <a:cubicBezTo>
                      <a:pt x="4178" y="945"/>
                      <a:pt x="4215" y="948"/>
                      <a:pt x="4255" y="952"/>
                    </a:cubicBezTo>
                    <a:lnTo>
                      <a:pt x="4259" y="952"/>
                    </a:lnTo>
                    <a:cubicBezTo>
                      <a:pt x="5137" y="1007"/>
                      <a:pt x="6003" y="1164"/>
                      <a:pt x="6842" y="1420"/>
                    </a:cubicBezTo>
                    <a:cubicBezTo>
                      <a:pt x="6840" y="1419"/>
                      <a:pt x="6839" y="1419"/>
                      <a:pt x="6836" y="1418"/>
                    </a:cubicBezTo>
                    <a:cubicBezTo>
                      <a:pt x="6844" y="1418"/>
                      <a:pt x="6848" y="1422"/>
                      <a:pt x="6852" y="1422"/>
                    </a:cubicBezTo>
                    <a:lnTo>
                      <a:pt x="6848" y="1422"/>
                    </a:lnTo>
                    <a:lnTo>
                      <a:pt x="6880" y="1433"/>
                    </a:lnTo>
                    <a:cubicBezTo>
                      <a:pt x="6870" y="1430"/>
                      <a:pt x="6862" y="1426"/>
                      <a:pt x="6852" y="1422"/>
                    </a:cubicBezTo>
                    <a:lnTo>
                      <a:pt x="6852" y="1422"/>
                    </a:lnTo>
                    <a:cubicBezTo>
                      <a:pt x="6888" y="1433"/>
                      <a:pt x="6921" y="1444"/>
                      <a:pt x="6954" y="1454"/>
                    </a:cubicBezTo>
                    <a:cubicBezTo>
                      <a:pt x="6929" y="1448"/>
                      <a:pt x="6907" y="1440"/>
                      <a:pt x="6880" y="1433"/>
                    </a:cubicBezTo>
                    <a:lnTo>
                      <a:pt x="6880" y="1433"/>
                    </a:lnTo>
                    <a:cubicBezTo>
                      <a:pt x="7890" y="1771"/>
                      <a:pt x="8841" y="2248"/>
                      <a:pt x="9745" y="2813"/>
                    </a:cubicBezTo>
                    <a:cubicBezTo>
                      <a:pt x="11198" y="3756"/>
                      <a:pt x="12512" y="4894"/>
                      <a:pt x="13808" y="6048"/>
                    </a:cubicBezTo>
                    <a:cubicBezTo>
                      <a:pt x="15342" y="7409"/>
                      <a:pt x="16855" y="8804"/>
                      <a:pt x="18502" y="10026"/>
                    </a:cubicBezTo>
                    <a:cubicBezTo>
                      <a:pt x="18556" y="10067"/>
                      <a:pt x="18617" y="10095"/>
                      <a:pt x="18681" y="10112"/>
                    </a:cubicBezTo>
                    <a:cubicBezTo>
                      <a:pt x="18787" y="9816"/>
                      <a:pt x="18890" y="9519"/>
                      <a:pt x="18996" y="9222"/>
                    </a:cubicBezTo>
                    <a:cubicBezTo>
                      <a:pt x="17426" y="8049"/>
                      <a:pt x="15975" y="6720"/>
                      <a:pt x="14512" y="5421"/>
                    </a:cubicBezTo>
                    <a:cubicBezTo>
                      <a:pt x="13217" y="4262"/>
                      <a:pt x="11903" y="3115"/>
                      <a:pt x="10449" y="2160"/>
                    </a:cubicBezTo>
                    <a:cubicBezTo>
                      <a:pt x="9781" y="1718"/>
                      <a:pt x="9086" y="1326"/>
                      <a:pt x="8356" y="999"/>
                    </a:cubicBezTo>
                    <a:cubicBezTo>
                      <a:pt x="7586" y="652"/>
                      <a:pt x="6780" y="392"/>
                      <a:pt x="5951" y="224"/>
                    </a:cubicBezTo>
                    <a:cubicBezTo>
                      <a:pt x="5181" y="62"/>
                      <a:pt x="4384" y="1"/>
                      <a:pt x="3595"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1767;p43">
                <a:extLst>
                  <a:ext uri="{FF2B5EF4-FFF2-40B4-BE49-F238E27FC236}">
                    <a16:creationId xmlns:a16="http://schemas.microsoft.com/office/drawing/2014/main" xmlns="" id="{2C86DC0A-4D50-4A0E-A9B0-9EFA20695CE5}"/>
                  </a:ext>
                </a:extLst>
              </p:cNvPr>
              <p:cNvSpPr/>
              <p:nvPr/>
            </p:nvSpPr>
            <p:spPr>
              <a:xfrm>
                <a:off x="2740075" y="2290775"/>
                <a:ext cx="1300" cy="125"/>
              </a:xfrm>
              <a:custGeom>
                <a:avLst/>
                <a:gdLst/>
                <a:ahLst/>
                <a:cxnLst/>
                <a:rect l="l" t="t" r="r" b="b"/>
                <a:pathLst>
                  <a:path w="52" h="5" extrusionOk="0">
                    <a:moveTo>
                      <a:pt x="1" y="0"/>
                    </a:moveTo>
                    <a:cubicBezTo>
                      <a:pt x="16" y="3"/>
                      <a:pt x="33" y="4"/>
                      <a:pt x="52" y="4"/>
                    </a:cubicBezTo>
                    <a:cubicBezTo>
                      <a:pt x="33" y="4"/>
                      <a:pt x="19" y="0"/>
                      <a:pt x="1"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1768;p43">
                <a:extLst>
                  <a:ext uri="{FF2B5EF4-FFF2-40B4-BE49-F238E27FC236}">
                    <a16:creationId xmlns:a16="http://schemas.microsoft.com/office/drawing/2014/main" xmlns="" id="{FE94A472-6A94-48ED-AA4A-CBE1594078E3}"/>
                  </a:ext>
                </a:extLst>
              </p:cNvPr>
              <p:cNvSpPr/>
              <p:nvPr/>
            </p:nvSpPr>
            <p:spPr>
              <a:xfrm>
                <a:off x="2806025" y="2302600"/>
                <a:ext cx="125" cy="25"/>
              </a:xfrm>
              <a:custGeom>
                <a:avLst/>
                <a:gdLst/>
                <a:ahLst/>
                <a:cxnLst/>
                <a:rect l="l" t="t" r="r" b="b"/>
                <a:pathLst>
                  <a:path w="5" h="1" extrusionOk="0">
                    <a:moveTo>
                      <a:pt x="5" y="1"/>
                    </a:moveTo>
                    <a:lnTo>
                      <a:pt x="1" y="1"/>
                    </a:lnTo>
                    <a:cubicBezTo>
                      <a:pt x="2" y="1"/>
                      <a:pt x="3" y="1"/>
                      <a:pt x="5" y="1"/>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1769;p43">
                <a:extLst>
                  <a:ext uri="{FF2B5EF4-FFF2-40B4-BE49-F238E27FC236}">
                    <a16:creationId xmlns:a16="http://schemas.microsoft.com/office/drawing/2014/main" xmlns="" id="{8BEAFBAA-5970-484B-B030-A519FA780E06}"/>
                  </a:ext>
                </a:extLst>
              </p:cNvPr>
              <p:cNvSpPr/>
              <p:nvPr/>
            </p:nvSpPr>
            <p:spPr>
              <a:xfrm>
                <a:off x="2548275" y="1929700"/>
                <a:ext cx="257000" cy="365550"/>
              </a:xfrm>
              <a:custGeom>
                <a:avLst/>
                <a:gdLst/>
                <a:ahLst/>
                <a:cxnLst/>
                <a:rect l="l" t="t" r="r" b="b"/>
                <a:pathLst>
                  <a:path w="10280" h="14622" extrusionOk="0">
                    <a:moveTo>
                      <a:pt x="8099" y="10252"/>
                    </a:moveTo>
                    <a:cubicBezTo>
                      <a:pt x="8102" y="10261"/>
                      <a:pt x="8106" y="10268"/>
                      <a:pt x="8110" y="10275"/>
                    </a:cubicBezTo>
                    <a:lnTo>
                      <a:pt x="8110" y="10275"/>
                    </a:lnTo>
                    <a:cubicBezTo>
                      <a:pt x="8107" y="10267"/>
                      <a:pt x="8103" y="10260"/>
                      <a:pt x="8099" y="10252"/>
                    </a:cubicBezTo>
                    <a:close/>
                    <a:moveTo>
                      <a:pt x="546" y="1"/>
                    </a:moveTo>
                    <a:cubicBezTo>
                      <a:pt x="516" y="57"/>
                      <a:pt x="484" y="113"/>
                      <a:pt x="451" y="168"/>
                    </a:cubicBezTo>
                    <a:lnTo>
                      <a:pt x="453" y="168"/>
                    </a:lnTo>
                    <a:cubicBezTo>
                      <a:pt x="317" y="392"/>
                      <a:pt x="166" y="605"/>
                      <a:pt x="0" y="807"/>
                    </a:cubicBezTo>
                    <a:cubicBezTo>
                      <a:pt x="61" y="875"/>
                      <a:pt x="121" y="947"/>
                      <a:pt x="181" y="1017"/>
                    </a:cubicBezTo>
                    <a:cubicBezTo>
                      <a:pt x="407" y="1273"/>
                      <a:pt x="634" y="1526"/>
                      <a:pt x="867" y="1775"/>
                    </a:cubicBezTo>
                    <a:cubicBezTo>
                      <a:pt x="1314" y="2264"/>
                      <a:pt x="1777" y="2738"/>
                      <a:pt x="2240" y="3208"/>
                    </a:cubicBezTo>
                    <a:cubicBezTo>
                      <a:pt x="3164" y="4155"/>
                      <a:pt x="4107" y="5091"/>
                      <a:pt x="5006" y="6068"/>
                    </a:cubicBezTo>
                    <a:cubicBezTo>
                      <a:pt x="6156" y="7328"/>
                      <a:pt x="7232" y="8665"/>
                      <a:pt x="8055" y="10169"/>
                    </a:cubicBezTo>
                    <a:lnTo>
                      <a:pt x="8055" y="10169"/>
                    </a:lnTo>
                    <a:lnTo>
                      <a:pt x="8075" y="10212"/>
                    </a:lnTo>
                    <a:cubicBezTo>
                      <a:pt x="8075" y="10208"/>
                      <a:pt x="8073" y="10205"/>
                      <a:pt x="8073" y="10200"/>
                    </a:cubicBezTo>
                    <a:lnTo>
                      <a:pt x="8073" y="10200"/>
                    </a:lnTo>
                    <a:lnTo>
                      <a:pt x="8078" y="10214"/>
                    </a:lnTo>
                    <a:cubicBezTo>
                      <a:pt x="8077" y="10213"/>
                      <a:pt x="8077" y="10212"/>
                      <a:pt x="8075" y="10212"/>
                    </a:cubicBezTo>
                    <a:lnTo>
                      <a:pt x="8075" y="10212"/>
                    </a:lnTo>
                    <a:lnTo>
                      <a:pt x="8078" y="10216"/>
                    </a:lnTo>
                    <a:cubicBezTo>
                      <a:pt x="8082" y="10222"/>
                      <a:pt x="8086" y="10230"/>
                      <a:pt x="8091" y="10237"/>
                    </a:cubicBezTo>
                    <a:cubicBezTo>
                      <a:pt x="8090" y="10234"/>
                      <a:pt x="8088" y="10231"/>
                      <a:pt x="8087" y="10229"/>
                    </a:cubicBezTo>
                    <a:lnTo>
                      <a:pt x="8087" y="10229"/>
                    </a:lnTo>
                    <a:cubicBezTo>
                      <a:pt x="8096" y="10245"/>
                      <a:pt x="8105" y="10262"/>
                      <a:pt x="8112" y="10277"/>
                    </a:cubicBezTo>
                    <a:cubicBezTo>
                      <a:pt x="8111" y="10276"/>
                      <a:pt x="8111" y="10276"/>
                      <a:pt x="8110" y="10275"/>
                    </a:cubicBezTo>
                    <a:lnTo>
                      <a:pt x="8110" y="10275"/>
                    </a:lnTo>
                    <a:cubicBezTo>
                      <a:pt x="8570" y="11174"/>
                      <a:pt x="8931" y="12119"/>
                      <a:pt x="9153" y="13109"/>
                    </a:cubicBezTo>
                    <a:cubicBezTo>
                      <a:pt x="9141" y="13068"/>
                      <a:pt x="9133" y="13028"/>
                      <a:pt x="9121" y="12987"/>
                    </a:cubicBezTo>
                    <a:lnTo>
                      <a:pt x="9121" y="12987"/>
                    </a:lnTo>
                    <a:cubicBezTo>
                      <a:pt x="9207" y="13385"/>
                      <a:pt x="9272" y="13786"/>
                      <a:pt x="9312" y="14191"/>
                    </a:cubicBezTo>
                    <a:cubicBezTo>
                      <a:pt x="9338" y="14433"/>
                      <a:pt x="9543" y="14621"/>
                      <a:pt x="9784" y="14621"/>
                    </a:cubicBezTo>
                    <a:cubicBezTo>
                      <a:pt x="9796" y="14621"/>
                      <a:pt x="9807" y="14621"/>
                      <a:pt x="9819" y="14620"/>
                    </a:cubicBezTo>
                    <a:cubicBezTo>
                      <a:pt x="10073" y="14599"/>
                      <a:pt x="10279" y="14368"/>
                      <a:pt x="10249" y="14110"/>
                    </a:cubicBezTo>
                    <a:cubicBezTo>
                      <a:pt x="10113" y="12790"/>
                      <a:pt x="9743" y="11513"/>
                      <a:pt x="9170" y="10311"/>
                    </a:cubicBezTo>
                    <a:cubicBezTo>
                      <a:pt x="8589" y="9081"/>
                      <a:pt x="7815" y="7958"/>
                      <a:pt x="6967" y="6904"/>
                    </a:cubicBezTo>
                    <a:cubicBezTo>
                      <a:pt x="5269" y="4801"/>
                      <a:pt x="3248" y="2985"/>
                      <a:pt x="1420" y="1002"/>
                    </a:cubicBezTo>
                    <a:cubicBezTo>
                      <a:pt x="1123" y="675"/>
                      <a:pt x="829" y="345"/>
                      <a:pt x="547" y="3"/>
                    </a:cubicBezTo>
                    <a:lnTo>
                      <a:pt x="546"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1770;p43">
                <a:extLst>
                  <a:ext uri="{FF2B5EF4-FFF2-40B4-BE49-F238E27FC236}">
                    <a16:creationId xmlns:a16="http://schemas.microsoft.com/office/drawing/2014/main" xmlns="" id="{489294C7-FB8A-4213-A479-7C1145FC9B41}"/>
                  </a:ext>
                </a:extLst>
              </p:cNvPr>
              <p:cNvSpPr/>
              <p:nvPr/>
            </p:nvSpPr>
            <p:spPr>
              <a:xfrm>
                <a:off x="2750550" y="2185625"/>
                <a:ext cx="200" cy="400"/>
              </a:xfrm>
              <a:custGeom>
                <a:avLst/>
                <a:gdLst/>
                <a:ahLst/>
                <a:cxnLst/>
                <a:rect l="l" t="t" r="r" b="b"/>
                <a:pathLst>
                  <a:path w="8" h="16" extrusionOk="0">
                    <a:moveTo>
                      <a:pt x="8" y="15"/>
                    </a:moveTo>
                    <a:cubicBezTo>
                      <a:pt x="5" y="10"/>
                      <a:pt x="3" y="5"/>
                      <a:pt x="0" y="1"/>
                    </a:cubicBezTo>
                    <a:cubicBezTo>
                      <a:pt x="3" y="5"/>
                      <a:pt x="5" y="10"/>
                      <a:pt x="8" y="15"/>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1771;p43">
                <a:extLst>
                  <a:ext uri="{FF2B5EF4-FFF2-40B4-BE49-F238E27FC236}">
                    <a16:creationId xmlns:a16="http://schemas.microsoft.com/office/drawing/2014/main" xmlns="" id="{BFCA9064-9E26-492E-B0CA-36B1A1FC323F}"/>
                  </a:ext>
                </a:extLst>
              </p:cNvPr>
              <p:cNvSpPr/>
              <p:nvPr/>
            </p:nvSpPr>
            <p:spPr>
              <a:xfrm>
                <a:off x="2890050" y="2172500"/>
                <a:ext cx="232450" cy="310975"/>
              </a:xfrm>
              <a:custGeom>
                <a:avLst/>
                <a:gdLst/>
                <a:ahLst/>
                <a:cxnLst/>
                <a:rect l="l" t="t" r="r" b="b"/>
                <a:pathLst>
                  <a:path w="9298" h="12439" extrusionOk="0">
                    <a:moveTo>
                      <a:pt x="1" y="0"/>
                    </a:moveTo>
                    <a:cubicBezTo>
                      <a:pt x="2130" y="4537"/>
                      <a:pt x="5320" y="8469"/>
                      <a:pt x="8558" y="12261"/>
                    </a:cubicBezTo>
                    <a:cubicBezTo>
                      <a:pt x="8653" y="12374"/>
                      <a:pt x="8792" y="12438"/>
                      <a:pt x="8937" y="12438"/>
                    </a:cubicBezTo>
                    <a:cubicBezTo>
                      <a:pt x="8959" y="12438"/>
                      <a:pt x="8981" y="12437"/>
                      <a:pt x="9003" y="12434"/>
                    </a:cubicBezTo>
                    <a:cubicBezTo>
                      <a:pt x="9084" y="12218"/>
                      <a:pt x="9167" y="12001"/>
                      <a:pt x="9255" y="11787"/>
                    </a:cubicBezTo>
                    <a:cubicBezTo>
                      <a:pt x="9269" y="11753"/>
                      <a:pt x="9284" y="11719"/>
                      <a:pt x="9298" y="11683"/>
                    </a:cubicBezTo>
                    <a:lnTo>
                      <a:pt x="9295" y="11681"/>
                    </a:lnTo>
                    <a:cubicBezTo>
                      <a:pt x="6784" y="8741"/>
                      <a:pt x="4325" y="5738"/>
                      <a:pt x="2336" y="2412"/>
                    </a:cubicBezTo>
                    <a:lnTo>
                      <a:pt x="2336" y="2412"/>
                    </a:lnTo>
                    <a:cubicBezTo>
                      <a:pt x="2339" y="2416"/>
                      <a:pt x="2343" y="2422"/>
                      <a:pt x="2347" y="2427"/>
                    </a:cubicBezTo>
                    <a:cubicBezTo>
                      <a:pt x="2082" y="1980"/>
                      <a:pt x="1830" y="1531"/>
                      <a:pt x="1586" y="1072"/>
                    </a:cubicBezTo>
                    <a:cubicBezTo>
                      <a:pt x="1470" y="1041"/>
                      <a:pt x="1355" y="999"/>
                      <a:pt x="1245" y="947"/>
                    </a:cubicBezTo>
                    <a:cubicBezTo>
                      <a:pt x="1118" y="889"/>
                      <a:pt x="994" y="824"/>
                      <a:pt x="874" y="752"/>
                    </a:cubicBezTo>
                    <a:cubicBezTo>
                      <a:pt x="695" y="650"/>
                      <a:pt x="526" y="526"/>
                      <a:pt x="375" y="385"/>
                    </a:cubicBezTo>
                    <a:cubicBezTo>
                      <a:pt x="243" y="266"/>
                      <a:pt x="117" y="136"/>
                      <a:pt x="1"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1772;p43">
                <a:extLst>
                  <a:ext uri="{FF2B5EF4-FFF2-40B4-BE49-F238E27FC236}">
                    <a16:creationId xmlns:a16="http://schemas.microsoft.com/office/drawing/2014/main" xmlns="" id="{EA9CC2F0-5432-4074-B76F-283B87F40626}"/>
                  </a:ext>
                </a:extLst>
              </p:cNvPr>
              <p:cNvSpPr/>
              <p:nvPr/>
            </p:nvSpPr>
            <p:spPr>
              <a:xfrm>
                <a:off x="2689825" y="1540525"/>
                <a:ext cx="1824800" cy="1439975"/>
              </a:xfrm>
              <a:custGeom>
                <a:avLst/>
                <a:gdLst/>
                <a:ahLst/>
                <a:cxnLst/>
                <a:rect l="l" t="t" r="r" b="b"/>
                <a:pathLst>
                  <a:path w="72992" h="57599" extrusionOk="0">
                    <a:moveTo>
                      <a:pt x="4130" y="3946"/>
                    </a:moveTo>
                    <a:lnTo>
                      <a:pt x="4130" y="3946"/>
                    </a:lnTo>
                    <a:cubicBezTo>
                      <a:pt x="4127" y="3948"/>
                      <a:pt x="4125" y="3951"/>
                      <a:pt x="4122" y="3953"/>
                    </a:cubicBezTo>
                    <a:lnTo>
                      <a:pt x="4122" y="3953"/>
                    </a:lnTo>
                    <a:cubicBezTo>
                      <a:pt x="4124" y="3951"/>
                      <a:pt x="4127" y="3949"/>
                      <a:pt x="4130" y="3946"/>
                    </a:cubicBezTo>
                    <a:close/>
                    <a:moveTo>
                      <a:pt x="4110" y="3958"/>
                    </a:moveTo>
                    <a:cubicBezTo>
                      <a:pt x="4106" y="3965"/>
                      <a:pt x="4101" y="3970"/>
                      <a:pt x="4096" y="3975"/>
                    </a:cubicBezTo>
                    <a:cubicBezTo>
                      <a:pt x="4101" y="3969"/>
                      <a:pt x="4106" y="3963"/>
                      <a:pt x="4110" y="3958"/>
                    </a:cubicBezTo>
                    <a:close/>
                    <a:moveTo>
                      <a:pt x="17604" y="4365"/>
                    </a:moveTo>
                    <a:cubicBezTo>
                      <a:pt x="17620" y="4380"/>
                      <a:pt x="17637" y="4394"/>
                      <a:pt x="17654" y="4409"/>
                    </a:cubicBezTo>
                    <a:lnTo>
                      <a:pt x="17654" y="4409"/>
                    </a:lnTo>
                    <a:cubicBezTo>
                      <a:pt x="17637" y="4395"/>
                      <a:pt x="17620" y="4380"/>
                      <a:pt x="17604" y="4365"/>
                    </a:cubicBezTo>
                    <a:close/>
                    <a:moveTo>
                      <a:pt x="55786" y="11404"/>
                    </a:moveTo>
                    <a:cubicBezTo>
                      <a:pt x="55786" y="11404"/>
                      <a:pt x="55786" y="11404"/>
                      <a:pt x="55787" y="11404"/>
                    </a:cubicBezTo>
                    <a:cubicBezTo>
                      <a:pt x="55787" y="11404"/>
                      <a:pt x="55787" y="11404"/>
                      <a:pt x="55786" y="11404"/>
                    </a:cubicBezTo>
                    <a:close/>
                    <a:moveTo>
                      <a:pt x="69097" y="17215"/>
                    </a:moveTo>
                    <a:lnTo>
                      <a:pt x="69097" y="17215"/>
                    </a:lnTo>
                    <a:cubicBezTo>
                      <a:pt x="69110" y="17228"/>
                      <a:pt x="69123" y="17240"/>
                      <a:pt x="69137" y="17252"/>
                    </a:cubicBezTo>
                    <a:cubicBezTo>
                      <a:pt x="69122" y="17240"/>
                      <a:pt x="69108" y="17228"/>
                      <a:pt x="69097" y="17215"/>
                    </a:cubicBezTo>
                    <a:close/>
                    <a:moveTo>
                      <a:pt x="1726" y="17442"/>
                    </a:moveTo>
                    <a:cubicBezTo>
                      <a:pt x="1732" y="17461"/>
                      <a:pt x="1736" y="17479"/>
                      <a:pt x="1743" y="17497"/>
                    </a:cubicBezTo>
                    <a:cubicBezTo>
                      <a:pt x="1736" y="17479"/>
                      <a:pt x="1730" y="17461"/>
                      <a:pt x="1726" y="17442"/>
                    </a:cubicBezTo>
                    <a:close/>
                    <a:moveTo>
                      <a:pt x="70246" y="18558"/>
                    </a:moveTo>
                    <a:cubicBezTo>
                      <a:pt x="70251" y="18566"/>
                      <a:pt x="70256" y="18574"/>
                      <a:pt x="70262" y="18583"/>
                    </a:cubicBezTo>
                    <a:lnTo>
                      <a:pt x="70262" y="18583"/>
                    </a:lnTo>
                    <a:cubicBezTo>
                      <a:pt x="70257" y="18575"/>
                      <a:pt x="70251" y="18566"/>
                      <a:pt x="70246" y="18558"/>
                    </a:cubicBezTo>
                    <a:close/>
                    <a:moveTo>
                      <a:pt x="16285" y="30651"/>
                    </a:moveTo>
                    <a:lnTo>
                      <a:pt x="16285" y="30651"/>
                    </a:lnTo>
                    <a:cubicBezTo>
                      <a:pt x="16287" y="30655"/>
                      <a:pt x="16291" y="30657"/>
                      <a:pt x="16295" y="30660"/>
                    </a:cubicBezTo>
                    <a:lnTo>
                      <a:pt x="16295" y="30660"/>
                    </a:lnTo>
                    <a:cubicBezTo>
                      <a:pt x="16292" y="30657"/>
                      <a:pt x="16288" y="30654"/>
                      <a:pt x="16285" y="30651"/>
                    </a:cubicBezTo>
                    <a:close/>
                    <a:moveTo>
                      <a:pt x="17786" y="34511"/>
                    </a:moveTo>
                    <a:cubicBezTo>
                      <a:pt x="17779" y="34550"/>
                      <a:pt x="17772" y="34590"/>
                      <a:pt x="17765" y="34629"/>
                    </a:cubicBezTo>
                    <a:cubicBezTo>
                      <a:pt x="17772" y="34589"/>
                      <a:pt x="17779" y="34550"/>
                      <a:pt x="17786" y="34511"/>
                    </a:cubicBezTo>
                    <a:close/>
                    <a:moveTo>
                      <a:pt x="15842" y="41058"/>
                    </a:moveTo>
                    <a:cubicBezTo>
                      <a:pt x="15842" y="41058"/>
                      <a:pt x="15842" y="41058"/>
                      <a:pt x="15842" y="41058"/>
                    </a:cubicBezTo>
                    <a:cubicBezTo>
                      <a:pt x="15842" y="41058"/>
                      <a:pt x="15842" y="41058"/>
                      <a:pt x="15842" y="41058"/>
                    </a:cubicBezTo>
                    <a:close/>
                    <a:moveTo>
                      <a:pt x="15304" y="48469"/>
                    </a:moveTo>
                    <a:cubicBezTo>
                      <a:pt x="15311" y="48485"/>
                      <a:pt x="15314" y="48505"/>
                      <a:pt x="15320" y="48522"/>
                    </a:cubicBezTo>
                    <a:lnTo>
                      <a:pt x="15320" y="48522"/>
                    </a:lnTo>
                    <a:cubicBezTo>
                      <a:pt x="15313" y="48504"/>
                      <a:pt x="15308" y="48487"/>
                      <a:pt x="15304" y="48469"/>
                    </a:cubicBezTo>
                    <a:close/>
                    <a:moveTo>
                      <a:pt x="16559" y="51039"/>
                    </a:moveTo>
                    <a:lnTo>
                      <a:pt x="16559" y="51039"/>
                    </a:lnTo>
                    <a:cubicBezTo>
                      <a:pt x="16560" y="51040"/>
                      <a:pt x="16561" y="51042"/>
                      <a:pt x="16562" y="51043"/>
                    </a:cubicBezTo>
                    <a:lnTo>
                      <a:pt x="16562" y="51043"/>
                    </a:lnTo>
                    <a:cubicBezTo>
                      <a:pt x="16561" y="51042"/>
                      <a:pt x="16560" y="51040"/>
                      <a:pt x="16559" y="51039"/>
                    </a:cubicBezTo>
                    <a:close/>
                    <a:moveTo>
                      <a:pt x="16562" y="51043"/>
                    </a:moveTo>
                    <a:cubicBezTo>
                      <a:pt x="16563" y="51044"/>
                      <a:pt x="16564" y="51045"/>
                      <a:pt x="16564" y="51046"/>
                    </a:cubicBezTo>
                    <a:lnTo>
                      <a:pt x="16564" y="51046"/>
                    </a:lnTo>
                    <a:cubicBezTo>
                      <a:pt x="16564" y="51045"/>
                      <a:pt x="16563" y="51044"/>
                      <a:pt x="16562" y="51043"/>
                    </a:cubicBezTo>
                    <a:close/>
                    <a:moveTo>
                      <a:pt x="10244" y="1"/>
                    </a:moveTo>
                    <a:cubicBezTo>
                      <a:pt x="10105" y="1"/>
                      <a:pt x="9965" y="5"/>
                      <a:pt x="9829" y="13"/>
                    </a:cubicBezTo>
                    <a:lnTo>
                      <a:pt x="9831" y="13"/>
                    </a:lnTo>
                    <a:cubicBezTo>
                      <a:pt x="8718" y="72"/>
                      <a:pt x="7654" y="376"/>
                      <a:pt x="6655" y="857"/>
                    </a:cubicBezTo>
                    <a:cubicBezTo>
                      <a:pt x="4912" y="1694"/>
                      <a:pt x="3467" y="3059"/>
                      <a:pt x="2404" y="4667"/>
                    </a:cubicBezTo>
                    <a:cubicBezTo>
                      <a:pt x="1332" y="6290"/>
                      <a:pt x="687" y="8162"/>
                      <a:pt x="345" y="10071"/>
                    </a:cubicBezTo>
                    <a:cubicBezTo>
                      <a:pt x="0" y="11982"/>
                      <a:pt x="26" y="13970"/>
                      <a:pt x="371" y="15879"/>
                    </a:cubicBezTo>
                    <a:cubicBezTo>
                      <a:pt x="536" y="16799"/>
                      <a:pt x="802" y="17699"/>
                      <a:pt x="1143" y="18569"/>
                    </a:cubicBezTo>
                    <a:cubicBezTo>
                      <a:pt x="1561" y="19645"/>
                      <a:pt x="2134" y="20654"/>
                      <a:pt x="2809" y="21586"/>
                    </a:cubicBezTo>
                    <a:cubicBezTo>
                      <a:pt x="3591" y="22666"/>
                      <a:pt x="4568" y="23590"/>
                      <a:pt x="5625" y="24394"/>
                    </a:cubicBezTo>
                    <a:cubicBezTo>
                      <a:pt x="6675" y="25196"/>
                      <a:pt x="7828" y="25852"/>
                      <a:pt x="8992" y="26469"/>
                    </a:cubicBezTo>
                    <a:cubicBezTo>
                      <a:pt x="10214" y="27115"/>
                      <a:pt x="11458" y="27711"/>
                      <a:pt x="12685" y="28349"/>
                    </a:cubicBezTo>
                    <a:cubicBezTo>
                      <a:pt x="13957" y="29008"/>
                      <a:pt x="15217" y="29715"/>
                      <a:pt x="16299" y="30663"/>
                    </a:cubicBezTo>
                    <a:lnTo>
                      <a:pt x="16299" y="30663"/>
                    </a:lnTo>
                    <a:cubicBezTo>
                      <a:pt x="16298" y="30662"/>
                      <a:pt x="16296" y="30661"/>
                      <a:pt x="16295" y="30660"/>
                    </a:cubicBezTo>
                    <a:lnTo>
                      <a:pt x="16295" y="30660"/>
                    </a:lnTo>
                    <a:cubicBezTo>
                      <a:pt x="16667" y="31002"/>
                      <a:pt x="17006" y="31374"/>
                      <a:pt x="17290" y="31792"/>
                    </a:cubicBezTo>
                    <a:cubicBezTo>
                      <a:pt x="17459" y="32059"/>
                      <a:pt x="17597" y="32344"/>
                      <a:pt x="17706" y="32639"/>
                    </a:cubicBezTo>
                    <a:cubicBezTo>
                      <a:pt x="17789" y="32915"/>
                      <a:pt x="17842" y="33200"/>
                      <a:pt x="17864" y="33488"/>
                    </a:cubicBezTo>
                    <a:cubicBezTo>
                      <a:pt x="17877" y="33832"/>
                      <a:pt x="17846" y="34172"/>
                      <a:pt x="17786" y="34510"/>
                    </a:cubicBezTo>
                    <a:lnTo>
                      <a:pt x="17786" y="34510"/>
                    </a:lnTo>
                    <a:cubicBezTo>
                      <a:pt x="17577" y="35493"/>
                      <a:pt x="17162" y="36416"/>
                      <a:pt x="16721" y="37313"/>
                    </a:cubicBezTo>
                    <a:cubicBezTo>
                      <a:pt x="16299" y="38153"/>
                      <a:pt x="15859" y="38980"/>
                      <a:pt x="15426" y="39814"/>
                    </a:cubicBezTo>
                    <a:cubicBezTo>
                      <a:pt x="15188" y="40275"/>
                      <a:pt x="14945" y="40742"/>
                      <a:pt x="14740" y="41223"/>
                    </a:cubicBezTo>
                    <a:cubicBezTo>
                      <a:pt x="14511" y="41743"/>
                      <a:pt x="14336" y="42287"/>
                      <a:pt x="14196" y="42840"/>
                    </a:cubicBezTo>
                    <a:cubicBezTo>
                      <a:pt x="13941" y="43856"/>
                      <a:pt x="13838" y="44901"/>
                      <a:pt x="13891" y="45946"/>
                    </a:cubicBezTo>
                    <a:cubicBezTo>
                      <a:pt x="13917" y="46435"/>
                      <a:pt x="13975" y="46920"/>
                      <a:pt x="14064" y="47401"/>
                    </a:cubicBezTo>
                    <a:cubicBezTo>
                      <a:pt x="14159" y="47923"/>
                      <a:pt x="14311" y="48428"/>
                      <a:pt x="14474" y="48932"/>
                    </a:cubicBezTo>
                    <a:cubicBezTo>
                      <a:pt x="14801" y="49904"/>
                      <a:pt x="15282" y="50808"/>
                      <a:pt x="15851" y="51655"/>
                    </a:cubicBezTo>
                    <a:cubicBezTo>
                      <a:pt x="16427" y="52518"/>
                      <a:pt x="17136" y="53291"/>
                      <a:pt x="17917" y="53969"/>
                    </a:cubicBezTo>
                    <a:cubicBezTo>
                      <a:pt x="18724" y="54667"/>
                      <a:pt x="19616" y="55259"/>
                      <a:pt x="20573" y="55731"/>
                    </a:cubicBezTo>
                    <a:cubicBezTo>
                      <a:pt x="21648" y="56259"/>
                      <a:pt x="22790" y="56615"/>
                      <a:pt x="23953" y="56893"/>
                    </a:cubicBezTo>
                    <a:cubicBezTo>
                      <a:pt x="26057" y="57401"/>
                      <a:pt x="28215" y="57598"/>
                      <a:pt x="30375" y="57598"/>
                    </a:cubicBezTo>
                    <a:cubicBezTo>
                      <a:pt x="31812" y="57598"/>
                      <a:pt x="33249" y="57511"/>
                      <a:pt x="34673" y="57370"/>
                    </a:cubicBezTo>
                    <a:cubicBezTo>
                      <a:pt x="38328" y="57015"/>
                      <a:pt x="41933" y="56251"/>
                      <a:pt x="45505" y="55418"/>
                    </a:cubicBezTo>
                    <a:cubicBezTo>
                      <a:pt x="45523" y="55413"/>
                      <a:pt x="45544" y="55408"/>
                      <a:pt x="45562" y="55401"/>
                    </a:cubicBezTo>
                    <a:cubicBezTo>
                      <a:pt x="45514" y="55380"/>
                      <a:pt x="45473" y="55346"/>
                      <a:pt x="45446" y="55301"/>
                    </a:cubicBezTo>
                    <a:cubicBezTo>
                      <a:pt x="45408" y="55289"/>
                      <a:pt x="45374" y="55265"/>
                      <a:pt x="45348" y="55235"/>
                    </a:cubicBezTo>
                    <a:cubicBezTo>
                      <a:pt x="45303" y="55182"/>
                      <a:pt x="45285" y="55112"/>
                      <a:pt x="45299" y="55044"/>
                    </a:cubicBezTo>
                    <a:lnTo>
                      <a:pt x="45288" y="55033"/>
                    </a:lnTo>
                    <a:cubicBezTo>
                      <a:pt x="45248" y="54986"/>
                      <a:pt x="45230" y="54923"/>
                      <a:pt x="45238" y="54860"/>
                    </a:cubicBezTo>
                    <a:cubicBezTo>
                      <a:pt x="45244" y="54800"/>
                      <a:pt x="45273" y="54744"/>
                      <a:pt x="45319" y="54702"/>
                    </a:cubicBezTo>
                    <a:cubicBezTo>
                      <a:pt x="45390" y="54633"/>
                      <a:pt x="45464" y="54565"/>
                      <a:pt x="45540" y="54502"/>
                    </a:cubicBezTo>
                    <a:cubicBezTo>
                      <a:pt x="45501" y="54490"/>
                      <a:pt x="45461" y="54484"/>
                      <a:pt x="45422" y="54484"/>
                    </a:cubicBezTo>
                    <a:cubicBezTo>
                      <a:pt x="45392" y="54484"/>
                      <a:pt x="45362" y="54487"/>
                      <a:pt x="45333" y="54494"/>
                    </a:cubicBezTo>
                    <a:cubicBezTo>
                      <a:pt x="41155" y="55471"/>
                      <a:pt x="36930" y="56337"/>
                      <a:pt x="32636" y="56598"/>
                    </a:cubicBezTo>
                    <a:cubicBezTo>
                      <a:pt x="31917" y="56637"/>
                      <a:pt x="31197" y="56659"/>
                      <a:pt x="30477" y="56659"/>
                    </a:cubicBezTo>
                    <a:cubicBezTo>
                      <a:pt x="28612" y="56659"/>
                      <a:pt x="26748" y="56512"/>
                      <a:pt x="24911" y="56149"/>
                    </a:cubicBezTo>
                    <a:lnTo>
                      <a:pt x="24911" y="56149"/>
                    </a:lnTo>
                    <a:cubicBezTo>
                      <a:pt x="24919" y="56152"/>
                      <a:pt x="24926" y="56153"/>
                      <a:pt x="24934" y="56156"/>
                    </a:cubicBezTo>
                    <a:cubicBezTo>
                      <a:pt x="23583" y="55877"/>
                      <a:pt x="22247" y="55499"/>
                      <a:pt x="20999" y="54901"/>
                    </a:cubicBezTo>
                    <a:cubicBezTo>
                      <a:pt x="19209" y="54026"/>
                      <a:pt x="17679" y="52697"/>
                      <a:pt x="16564" y="51046"/>
                    </a:cubicBezTo>
                    <a:lnTo>
                      <a:pt x="16564" y="51046"/>
                    </a:lnTo>
                    <a:cubicBezTo>
                      <a:pt x="16564" y="51047"/>
                      <a:pt x="16564" y="51047"/>
                      <a:pt x="16564" y="51047"/>
                    </a:cubicBezTo>
                    <a:cubicBezTo>
                      <a:pt x="16557" y="51038"/>
                      <a:pt x="16550" y="51027"/>
                      <a:pt x="16545" y="51017"/>
                    </a:cubicBezTo>
                    <a:lnTo>
                      <a:pt x="16516" y="50978"/>
                    </a:lnTo>
                    <a:cubicBezTo>
                      <a:pt x="16001" y="50176"/>
                      <a:pt x="15588" y="49315"/>
                      <a:pt x="15287" y="48411"/>
                    </a:cubicBezTo>
                    <a:cubicBezTo>
                      <a:pt x="15040" y="47619"/>
                      <a:pt x="14886" y="46801"/>
                      <a:pt x="14827" y="45973"/>
                    </a:cubicBezTo>
                    <a:cubicBezTo>
                      <a:pt x="14788" y="45129"/>
                      <a:pt x="14849" y="44282"/>
                      <a:pt x="15011" y="43452"/>
                    </a:cubicBezTo>
                    <a:lnTo>
                      <a:pt x="15011" y="43452"/>
                    </a:lnTo>
                    <a:cubicBezTo>
                      <a:pt x="15008" y="43474"/>
                      <a:pt x="15004" y="43500"/>
                      <a:pt x="15001" y="43521"/>
                    </a:cubicBezTo>
                    <a:cubicBezTo>
                      <a:pt x="15176" y="42692"/>
                      <a:pt x="15447" y="41887"/>
                      <a:pt x="15808" y="41120"/>
                    </a:cubicBezTo>
                    <a:lnTo>
                      <a:pt x="15808" y="41125"/>
                    </a:lnTo>
                    <a:cubicBezTo>
                      <a:pt x="15811" y="41117"/>
                      <a:pt x="15815" y="41109"/>
                      <a:pt x="15819" y="41100"/>
                    </a:cubicBezTo>
                    <a:cubicBezTo>
                      <a:pt x="15826" y="41087"/>
                      <a:pt x="15834" y="41074"/>
                      <a:pt x="15842" y="41057"/>
                    </a:cubicBezTo>
                    <a:lnTo>
                      <a:pt x="15842" y="41057"/>
                    </a:lnTo>
                    <a:cubicBezTo>
                      <a:pt x="15835" y="41069"/>
                      <a:pt x="15827" y="41083"/>
                      <a:pt x="15819" y="41097"/>
                    </a:cubicBezTo>
                    <a:cubicBezTo>
                      <a:pt x="15831" y="41075"/>
                      <a:pt x="15842" y="41054"/>
                      <a:pt x="15852" y="41032"/>
                    </a:cubicBezTo>
                    <a:lnTo>
                      <a:pt x="15852" y="41032"/>
                    </a:lnTo>
                    <a:cubicBezTo>
                      <a:pt x="15849" y="41038"/>
                      <a:pt x="15846" y="41050"/>
                      <a:pt x="15842" y="41058"/>
                    </a:cubicBezTo>
                    <a:lnTo>
                      <a:pt x="15842" y="41058"/>
                    </a:lnTo>
                    <a:cubicBezTo>
                      <a:pt x="16282" y="40176"/>
                      <a:pt x="16749" y="39310"/>
                      <a:pt x="17200" y="38433"/>
                    </a:cubicBezTo>
                    <a:cubicBezTo>
                      <a:pt x="17597" y="37666"/>
                      <a:pt x="17984" y="36891"/>
                      <a:pt x="18295" y="36084"/>
                    </a:cubicBezTo>
                    <a:cubicBezTo>
                      <a:pt x="18559" y="35408"/>
                      <a:pt x="18750" y="34696"/>
                      <a:pt x="18801" y="33969"/>
                    </a:cubicBezTo>
                    <a:cubicBezTo>
                      <a:pt x="18846" y="33280"/>
                      <a:pt x="18718" y="32592"/>
                      <a:pt x="18450" y="31957"/>
                    </a:cubicBezTo>
                    <a:cubicBezTo>
                      <a:pt x="18307" y="31624"/>
                      <a:pt x="18108" y="31320"/>
                      <a:pt x="17898" y="31026"/>
                    </a:cubicBezTo>
                    <a:cubicBezTo>
                      <a:pt x="17642" y="30667"/>
                      <a:pt x="17331" y="30348"/>
                      <a:pt x="17006" y="30046"/>
                    </a:cubicBezTo>
                    <a:cubicBezTo>
                      <a:pt x="16170" y="29271"/>
                      <a:pt x="15201" y="28659"/>
                      <a:pt x="14209" y="28103"/>
                    </a:cubicBezTo>
                    <a:cubicBezTo>
                      <a:pt x="12260" y="27014"/>
                      <a:pt x="10207" y="26117"/>
                      <a:pt x="8270" y="25005"/>
                    </a:cubicBezTo>
                    <a:cubicBezTo>
                      <a:pt x="7208" y="24393"/>
                      <a:pt x="6189" y="23706"/>
                      <a:pt x="5267" y="22899"/>
                    </a:cubicBezTo>
                    <a:lnTo>
                      <a:pt x="5267" y="22899"/>
                    </a:lnTo>
                    <a:cubicBezTo>
                      <a:pt x="5299" y="22924"/>
                      <a:pt x="5330" y="22953"/>
                      <a:pt x="5363" y="22979"/>
                    </a:cubicBezTo>
                    <a:cubicBezTo>
                      <a:pt x="4529" y="22244"/>
                      <a:pt x="3794" y="21403"/>
                      <a:pt x="3178" y="20479"/>
                    </a:cubicBezTo>
                    <a:cubicBezTo>
                      <a:pt x="2594" y="19564"/>
                      <a:pt x="2121" y="18584"/>
                      <a:pt x="1769" y="17557"/>
                    </a:cubicBezTo>
                    <a:cubicBezTo>
                      <a:pt x="1377" y="16353"/>
                      <a:pt x="1152" y="15113"/>
                      <a:pt x="1067" y="13854"/>
                    </a:cubicBezTo>
                    <a:cubicBezTo>
                      <a:pt x="994" y="12522"/>
                      <a:pt x="1081" y="11187"/>
                      <a:pt x="1332" y="9877"/>
                    </a:cubicBezTo>
                    <a:cubicBezTo>
                      <a:pt x="1334" y="9868"/>
                      <a:pt x="1335" y="9860"/>
                      <a:pt x="1336" y="9851"/>
                    </a:cubicBezTo>
                    <a:cubicBezTo>
                      <a:pt x="1343" y="9832"/>
                      <a:pt x="1347" y="9811"/>
                      <a:pt x="1351" y="9790"/>
                    </a:cubicBezTo>
                    <a:lnTo>
                      <a:pt x="1351" y="9790"/>
                    </a:lnTo>
                    <a:cubicBezTo>
                      <a:pt x="1348" y="9802"/>
                      <a:pt x="1344" y="9813"/>
                      <a:pt x="1341" y="9825"/>
                    </a:cubicBezTo>
                    <a:cubicBezTo>
                      <a:pt x="1592" y="8630"/>
                      <a:pt x="1972" y="7472"/>
                      <a:pt x="2506" y="6380"/>
                    </a:cubicBezTo>
                    <a:lnTo>
                      <a:pt x="2506" y="6380"/>
                    </a:lnTo>
                    <a:cubicBezTo>
                      <a:pt x="2500" y="6389"/>
                      <a:pt x="2494" y="6398"/>
                      <a:pt x="2489" y="6407"/>
                    </a:cubicBezTo>
                    <a:lnTo>
                      <a:pt x="2489" y="6407"/>
                    </a:lnTo>
                    <a:cubicBezTo>
                      <a:pt x="2932" y="5540"/>
                      <a:pt x="3461" y="4725"/>
                      <a:pt x="4096" y="3983"/>
                    </a:cubicBezTo>
                    <a:cubicBezTo>
                      <a:pt x="4102" y="3975"/>
                      <a:pt x="4109" y="3969"/>
                      <a:pt x="4115" y="3961"/>
                    </a:cubicBezTo>
                    <a:lnTo>
                      <a:pt x="4114" y="3961"/>
                    </a:lnTo>
                    <a:lnTo>
                      <a:pt x="4115" y="3959"/>
                    </a:lnTo>
                    <a:lnTo>
                      <a:pt x="4117" y="3958"/>
                    </a:lnTo>
                    <a:lnTo>
                      <a:pt x="4117" y="3958"/>
                    </a:lnTo>
                    <a:cubicBezTo>
                      <a:pt x="4119" y="3957"/>
                      <a:pt x="4120" y="3955"/>
                      <a:pt x="4122" y="3953"/>
                    </a:cubicBezTo>
                    <a:lnTo>
                      <a:pt x="4122" y="3953"/>
                    </a:lnTo>
                    <a:cubicBezTo>
                      <a:pt x="4121" y="3955"/>
                      <a:pt x="4119" y="3956"/>
                      <a:pt x="4118" y="3957"/>
                    </a:cubicBezTo>
                    <a:cubicBezTo>
                      <a:pt x="4122" y="3953"/>
                      <a:pt x="4126" y="3949"/>
                      <a:pt x="4130" y="3945"/>
                    </a:cubicBezTo>
                    <a:lnTo>
                      <a:pt x="4130" y="3946"/>
                    </a:lnTo>
                    <a:cubicBezTo>
                      <a:pt x="4130" y="3945"/>
                      <a:pt x="4130" y="3945"/>
                      <a:pt x="4131" y="3944"/>
                    </a:cubicBezTo>
                    <a:cubicBezTo>
                      <a:pt x="4136" y="3938"/>
                      <a:pt x="4140" y="3933"/>
                      <a:pt x="4144" y="3928"/>
                    </a:cubicBezTo>
                    <a:cubicBezTo>
                      <a:pt x="4711" y="3305"/>
                      <a:pt x="5352" y="2750"/>
                      <a:pt x="6051" y="2279"/>
                    </a:cubicBezTo>
                    <a:lnTo>
                      <a:pt x="6051" y="2279"/>
                    </a:lnTo>
                    <a:cubicBezTo>
                      <a:pt x="6047" y="2281"/>
                      <a:pt x="6045" y="2284"/>
                      <a:pt x="6041" y="2287"/>
                    </a:cubicBezTo>
                    <a:cubicBezTo>
                      <a:pt x="6703" y="1861"/>
                      <a:pt x="7407" y="1512"/>
                      <a:pt x="8156" y="1262"/>
                    </a:cubicBezTo>
                    <a:cubicBezTo>
                      <a:pt x="8701" y="1098"/>
                      <a:pt x="9262" y="993"/>
                      <a:pt x="9829" y="950"/>
                    </a:cubicBezTo>
                    <a:cubicBezTo>
                      <a:pt x="9943" y="945"/>
                      <a:pt x="10057" y="943"/>
                      <a:pt x="10170" y="943"/>
                    </a:cubicBezTo>
                    <a:cubicBezTo>
                      <a:pt x="10714" y="943"/>
                      <a:pt x="11257" y="997"/>
                      <a:pt x="11790" y="1104"/>
                    </a:cubicBezTo>
                    <a:cubicBezTo>
                      <a:pt x="12569" y="1277"/>
                      <a:pt x="13315" y="1553"/>
                      <a:pt x="14030" y="1894"/>
                    </a:cubicBezTo>
                    <a:cubicBezTo>
                      <a:pt x="14058" y="1910"/>
                      <a:pt x="14087" y="1923"/>
                      <a:pt x="14121" y="1938"/>
                    </a:cubicBezTo>
                    <a:cubicBezTo>
                      <a:pt x="14112" y="1936"/>
                      <a:pt x="14103" y="1932"/>
                      <a:pt x="14095" y="1928"/>
                    </a:cubicBezTo>
                    <a:lnTo>
                      <a:pt x="14095" y="1928"/>
                    </a:lnTo>
                    <a:cubicBezTo>
                      <a:pt x="15405" y="2600"/>
                      <a:pt x="16596" y="3474"/>
                      <a:pt x="17697" y="4450"/>
                    </a:cubicBezTo>
                    <a:cubicBezTo>
                      <a:pt x="17689" y="4442"/>
                      <a:pt x="17681" y="4434"/>
                      <a:pt x="17673" y="4427"/>
                    </a:cubicBezTo>
                    <a:lnTo>
                      <a:pt x="17673" y="4427"/>
                    </a:lnTo>
                    <a:cubicBezTo>
                      <a:pt x="19290" y="5880"/>
                      <a:pt x="20716" y="7528"/>
                      <a:pt x="22047" y="9243"/>
                    </a:cubicBezTo>
                    <a:cubicBezTo>
                      <a:pt x="23477" y="11085"/>
                      <a:pt x="24799" y="13024"/>
                      <a:pt x="26510" y="14632"/>
                    </a:cubicBezTo>
                    <a:cubicBezTo>
                      <a:pt x="27352" y="15428"/>
                      <a:pt x="28284" y="16123"/>
                      <a:pt x="29322" y="16640"/>
                    </a:cubicBezTo>
                    <a:cubicBezTo>
                      <a:pt x="29836" y="16897"/>
                      <a:pt x="30372" y="17110"/>
                      <a:pt x="30926" y="17257"/>
                    </a:cubicBezTo>
                    <a:cubicBezTo>
                      <a:pt x="31554" y="17425"/>
                      <a:pt x="32201" y="17492"/>
                      <a:pt x="32846" y="17496"/>
                    </a:cubicBezTo>
                    <a:cubicBezTo>
                      <a:pt x="32854" y="17496"/>
                      <a:pt x="32863" y="17496"/>
                      <a:pt x="32871" y="17496"/>
                    </a:cubicBezTo>
                    <a:cubicBezTo>
                      <a:pt x="34137" y="17496"/>
                      <a:pt x="35369" y="17192"/>
                      <a:pt x="36558" y="16794"/>
                    </a:cubicBezTo>
                    <a:cubicBezTo>
                      <a:pt x="37806" y="16372"/>
                      <a:pt x="38998" y="15795"/>
                      <a:pt x="40170" y="15197"/>
                    </a:cubicBezTo>
                    <a:cubicBezTo>
                      <a:pt x="42868" y="13821"/>
                      <a:pt x="45519" y="12287"/>
                      <a:pt x="48404" y="11328"/>
                    </a:cubicBezTo>
                    <a:cubicBezTo>
                      <a:pt x="49501" y="10975"/>
                      <a:pt x="50620" y="10723"/>
                      <a:pt x="51770" y="10646"/>
                    </a:cubicBezTo>
                    <a:cubicBezTo>
                      <a:pt x="51933" y="10638"/>
                      <a:pt x="52096" y="10633"/>
                      <a:pt x="52259" y="10633"/>
                    </a:cubicBezTo>
                    <a:cubicBezTo>
                      <a:pt x="52806" y="10633"/>
                      <a:pt x="53352" y="10680"/>
                      <a:pt x="53892" y="10774"/>
                    </a:cubicBezTo>
                    <a:cubicBezTo>
                      <a:pt x="54546" y="10906"/>
                      <a:pt x="55181" y="11118"/>
                      <a:pt x="55786" y="11404"/>
                    </a:cubicBezTo>
                    <a:lnTo>
                      <a:pt x="55786" y="11404"/>
                    </a:lnTo>
                    <a:cubicBezTo>
                      <a:pt x="55786" y="11403"/>
                      <a:pt x="55786" y="11403"/>
                      <a:pt x="55786" y="11403"/>
                    </a:cubicBezTo>
                    <a:lnTo>
                      <a:pt x="55786" y="11403"/>
                    </a:lnTo>
                    <a:lnTo>
                      <a:pt x="55787" y="11404"/>
                    </a:lnTo>
                    <a:cubicBezTo>
                      <a:pt x="55812" y="11415"/>
                      <a:pt x="55838" y="11428"/>
                      <a:pt x="55863" y="11439"/>
                    </a:cubicBezTo>
                    <a:cubicBezTo>
                      <a:pt x="55848" y="11433"/>
                      <a:pt x="55833" y="11426"/>
                      <a:pt x="55818" y="11419"/>
                    </a:cubicBezTo>
                    <a:lnTo>
                      <a:pt x="55818" y="11419"/>
                    </a:lnTo>
                    <a:cubicBezTo>
                      <a:pt x="56497" y="11770"/>
                      <a:pt x="57131" y="12199"/>
                      <a:pt x="57710" y="12700"/>
                    </a:cubicBezTo>
                    <a:cubicBezTo>
                      <a:pt x="57883" y="12857"/>
                      <a:pt x="58062" y="13019"/>
                      <a:pt x="58220" y="13194"/>
                    </a:cubicBezTo>
                    <a:cubicBezTo>
                      <a:pt x="58296" y="13276"/>
                      <a:pt x="58364" y="13365"/>
                      <a:pt x="58426" y="13459"/>
                    </a:cubicBezTo>
                    <a:cubicBezTo>
                      <a:pt x="58431" y="13468"/>
                      <a:pt x="58437" y="13478"/>
                      <a:pt x="58443" y="13487"/>
                    </a:cubicBezTo>
                    <a:cubicBezTo>
                      <a:pt x="58458" y="13509"/>
                      <a:pt x="58475" y="13532"/>
                      <a:pt x="58491" y="13555"/>
                    </a:cubicBezTo>
                    <a:cubicBezTo>
                      <a:pt x="58477" y="13538"/>
                      <a:pt x="58463" y="13519"/>
                      <a:pt x="58452" y="13501"/>
                    </a:cubicBezTo>
                    <a:lnTo>
                      <a:pt x="58452" y="13501"/>
                    </a:lnTo>
                    <a:cubicBezTo>
                      <a:pt x="58922" y="14238"/>
                      <a:pt x="59277" y="15055"/>
                      <a:pt x="59662" y="15841"/>
                    </a:cubicBezTo>
                    <a:cubicBezTo>
                      <a:pt x="60066" y="16671"/>
                      <a:pt x="60488" y="17520"/>
                      <a:pt x="61068" y="18242"/>
                    </a:cubicBezTo>
                    <a:cubicBezTo>
                      <a:pt x="61288" y="18514"/>
                      <a:pt x="61556" y="18775"/>
                      <a:pt x="61865" y="18935"/>
                    </a:cubicBezTo>
                    <a:cubicBezTo>
                      <a:pt x="62156" y="19090"/>
                      <a:pt x="62480" y="19151"/>
                      <a:pt x="62806" y="19151"/>
                    </a:cubicBezTo>
                    <a:cubicBezTo>
                      <a:pt x="62903" y="19151"/>
                      <a:pt x="62999" y="19145"/>
                      <a:pt x="63095" y="19135"/>
                    </a:cubicBezTo>
                    <a:cubicBezTo>
                      <a:pt x="63262" y="19116"/>
                      <a:pt x="63435" y="19046"/>
                      <a:pt x="63587" y="18961"/>
                    </a:cubicBezTo>
                    <a:cubicBezTo>
                      <a:pt x="63770" y="18860"/>
                      <a:pt x="63909" y="18713"/>
                      <a:pt x="64044" y="18551"/>
                    </a:cubicBezTo>
                    <a:cubicBezTo>
                      <a:pt x="64147" y="18433"/>
                      <a:pt x="64221" y="18290"/>
                      <a:pt x="64291" y="18150"/>
                    </a:cubicBezTo>
                    <a:cubicBezTo>
                      <a:pt x="64375" y="17985"/>
                      <a:pt x="64452" y="17819"/>
                      <a:pt x="64533" y="17656"/>
                    </a:cubicBezTo>
                    <a:cubicBezTo>
                      <a:pt x="64643" y="17441"/>
                      <a:pt x="64761" y="17244"/>
                      <a:pt x="64915" y="17061"/>
                    </a:cubicBezTo>
                    <a:cubicBezTo>
                      <a:pt x="64996" y="16980"/>
                      <a:pt x="65083" y="16908"/>
                      <a:pt x="65176" y="16842"/>
                    </a:cubicBezTo>
                    <a:cubicBezTo>
                      <a:pt x="65430" y="16696"/>
                      <a:pt x="65698" y="16582"/>
                      <a:pt x="65972" y="16483"/>
                    </a:cubicBezTo>
                    <a:cubicBezTo>
                      <a:pt x="66231" y="16410"/>
                      <a:pt x="66495" y="16360"/>
                      <a:pt x="66762" y="16333"/>
                    </a:cubicBezTo>
                    <a:cubicBezTo>
                      <a:pt x="66813" y="16330"/>
                      <a:pt x="66863" y="16329"/>
                      <a:pt x="66914" y="16329"/>
                    </a:cubicBezTo>
                    <a:cubicBezTo>
                      <a:pt x="67374" y="16329"/>
                      <a:pt x="67828" y="16435"/>
                      <a:pt x="68240" y="16641"/>
                    </a:cubicBezTo>
                    <a:cubicBezTo>
                      <a:pt x="68579" y="16821"/>
                      <a:pt x="68894" y="17041"/>
                      <a:pt x="69180" y="17295"/>
                    </a:cubicBezTo>
                    <a:cubicBezTo>
                      <a:pt x="69614" y="17701"/>
                      <a:pt x="69990" y="18165"/>
                      <a:pt x="70315" y="18661"/>
                    </a:cubicBezTo>
                    <a:cubicBezTo>
                      <a:pt x="70298" y="18636"/>
                      <a:pt x="70279" y="18609"/>
                      <a:pt x="70262" y="18583"/>
                    </a:cubicBezTo>
                    <a:lnTo>
                      <a:pt x="70262" y="18583"/>
                    </a:lnTo>
                    <a:cubicBezTo>
                      <a:pt x="70743" y="19339"/>
                      <a:pt x="71114" y="20149"/>
                      <a:pt x="71403" y="20998"/>
                    </a:cubicBezTo>
                    <a:cubicBezTo>
                      <a:pt x="71554" y="21490"/>
                      <a:pt x="71676" y="21990"/>
                      <a:pt x="71765" y="22496"/>
                    </a:cubicBezTo>
                    <a:cubicBezTo>
                      <a:pt x="71850" y="23028"/>
                      <a:pt x="71905" y="23562"/>
                      <a:pt x="71937" y="24100"/>
                    </a:cubicBezTo>
                    <a:cubicBezTo>
                      <a:pt x="72035" y="26032"/>
                      <a:pt x="71831" y="27966"/>
                      <a:pt x="71454" y="29856"/>
                    </a:cubicBezTo>
                    <a:cubicBezTo>
                      <a:pt x="71460" y="29820"/>
                      <a:pt x="71468" y="29779"/>
                      <a:pt x="71476" y="29739"/>
                    </a:cubicBezTo>
                    <a:lnTo>
                      <a:pt x="71476" y="29739"/>
                    </a:lnTo>
                    <a:cubicBezTo>
                      <a:pt x="70854" y="32751"/>
                      <a:pt x="69789" y="35656"/>
                      <a:pt x="68440" y="38412"/>
                    </a:cubicBezTo>
                    <a:lnTo>
                      <a:pt x="68440" y="38412"/>
                    </a:lnTo>
                    <a:cubicBezTo>
                      <a:pt x="66948" y="41411"/>
                      <a:pt x="65118" y="44245"/>
                      <a:pt x="62919" y="46756"/>
                    </a:cubicBezTo>
                    <a:cubicBezTo>
                      <a:pt x="61695" y="48129"/>
                      <a:pt x="60363" y="49408"/>
                      <a:pt x="58870" y="50487"/>
                    </a:cubicBezTo>
                    <a:cubicBezTo>
                      <a:pt x="58841" y="50507"/>
                      <a:pt x="58815" y="50532"/>
                      <a:pt x="58794" y="50559"/>
                    </a:cubicBezTo>
                    <a:cubicBezTo>
                      <a:pt x="58886" y="50570"/>
                      <a:pt x="58976" y="50582"/>
                      <a:pt x="59067" y="50593"/>
                    </a:cubicBezTo>
                    <a:cubicBezTo>
                      <a:pt x="59094" y="50593"/>
                      <a:pt x="59122" y="50589"/>
                      <a:pt x="59148" y="50589"/>
                    </a:cubicBezTo>
                    <a:cubicBezTo>
                      <a:pt x="59181" y="50595"/>
                      <a:pt x="59214" y="50606"/>
                      <a:pt x="59244" y="50623"/>
                    </a:cubicBezTo>
                    <a:cubicBezTo>
                      <a:pt x="59318" y="50653"/>
                      <a:pt x="59375" y="50717"/>
                      <a:pt x="59394" y="50796"/>
                    </a:cubicBezTo>
                    <a:cubicBezTo>
                      <a:pt x="59416" y="50799"/>
                      <a:pt x="59435" y="50806"/>
                      <a:pt x="59457" y="50810"/>
                    </a:cubicBezTo>
                    <a:cubicBezTo>
                      <a:pt x="59556" y="50831"/>
                      <a:pt x="59653" y="50863"/>
                      <a:pt x="59747" y="50902"/>
                    </a:cubicBezTo>
                    <a:cubicBezTo>
                      <a:pt x="59773" y="50912"/>
                      <a:pt x="59798" y="50927"/>
                      <a:pt x="59819" y="50946"/>
                    </a:cubicBezTo>
                    <a:cubicBezTo>
                      <a:pt x="61329" y="49809"/>
                      <a:pt x="62672" y="48469"/>
                      <a:pt x="63909" y="47040"/>
                    </a:cubicBezTo>
                    <a:cubicBezTo>
                      <a:pt x="65378" y="45341"/>
                      <a:pt x="66665" y="43487"/>
                      <a:pt x="67808" y="41551"/>
                    </a:cubicBezTo>
                    <a:cubicBezTo>
                      <a:pt x="68980" y="39563"/>
                      <a:pt x="69984" y="37479"/>
                      <a:pt x="70812" y="35322"/>
                    </a:cubicBezTo>
                    <a:cubicBezTo>
                      <a:pt x="71603" y="33249"/>
                      <a:pt x="72209" y="31101"/>
                      <a:pt x="72577" y="28910"/>
                    </a:cubicBezTo>
                    <a:cubicBezTo>
                      <a:pt x="72889" y="27070"/>
                      <a:pt x="72991" y="25194"/>
                      <a:pt x="72818" y="23337"/>
                    </a:cubicBezTo>
                    <a:cubicBezTo>
                      <a:pt x="72741" y="22500"/>
                      <a:pt x="72591" y="21678"/>
                      <a:pt x="72343" y="20874"/>
                    </a:cubicBezTo>
                    <a:cubicBezTo>
                      <a:pt x="72084" y="20027"/>
                      <a:pt x="71727" y="19211"/>
                      <a:pt x="71279" y="18448"/>
                    </a:cubicBezTo>
                    <a:cubicBezTo>
                      <a:pt x="71063" y="18082"/>
                      <a:pt x="70824" y="17731"/>
                      <a:pt x="70562" y="17398"/>
                    </a:cubicBezTo>
                    <a:cubicBezTo>
                      <a:pt x="70282" y="17049"/>
                      <a:pt x="69967" y="16737"/>
                      <a:pt x="69630" y="16446"/>
                    </a:cubicBezTo>
                    <a:cubicBezTo>
                      <a:pt x="69341" y="16194"/>
                      <a:pt x="69020" y="15982"/>
                      <a:pt x="68674" y="15816"/>
                    </a:cubicBezTo>
                    <a:cubicBezTo>
                      <a:pt x="68293" y="15624"/>
                      <a:pt x="67904" y="15504"/>
                      <a:pt x="67482" y="15433"/>
                    </a:cubicBezTo>
                    <a:cubicBezTo>
                      <a:pt x="67312" y="15403"/>
                      <a:pt x="67139" y="15390"/>
                      <a:pt x="66965" y="15390"/>
                    </a:cubicBezTo>
                    <a:cubicBezTo>
                      <a:pt x="66746" y="15390"/>
                      <a:pt x="66526" y="15410"/>
                      <a:pt x="66311" y="15441"/>
                    </a:cubicBezTo>
                    <a:cubicBezTo>
                      <a:pt x="65834" y="15510"/>
                      <a:pt x="65367" y="15691"/>
                      <a:pt x="64942" y="15900"/>
                    </a:cubicBezTo>
                    <a:cubicBezTo>
                      <a:pt x="64745" y="15998"/>
                      <a:pt x="64559" y="16121"/>
                      <a:pt x="64391" y="16263"/>
                    </a:cubicBezTo>
                    <a:cubicBezTo>
                      <a:pt x="64240" y="16389"/>
                      <a:pt x="64116" y="16550"/>
                      <a:pt x="64002" y="16704"/>
                    </a:cubicBezTo>
                    <a:cubicBezTo>
                      <a:pt x="63806" y="16972"/>
                      <a:pt x="63675" y="17283"/>
                      <a:pt x="63533" y="17578"/>
                    </a:cubicBezTo>
                    <a:cubicBezTo>
                      <a:pt x="63538" y="17571"/>
                      <a:pt x="63541" y="17564"/>
                      <a:pt x="63546" y="17556"/>
                    </a:cubicBezTo>
                    <a:lnTo>
                      <a:pt x="63546" y="17556"/>
                    </a:lnTo>
                    <a:cubicBezTo>
                      <a:pt x="63538" y="17571"/>
                      <a:pt x="63532" y="17585"/>
                      <a:pt x="63524" y="17601"/>
                    </a:cubicBezTo>
                    <a:cubicBezTo>
                      <a:pt x="63519" y="17610"/>
                      <a:pt x="63515" y="17620"/>
                      <a:pt x="63509" y="17629"/>
                    </a:cubicBezTo>
                    <a:cubicBezTo>
                      <a:pt x="63512" y="17624"/>
                      <a:pt x="63515" y="17619"/>
                      <a:pt x="63516" y="17614"/>
                    </a:cubicBezTo>
                    <a:lnTo>
                      <a:pt x="63516" y="17614"/>
                    </a:lnTo>
                    <a:cubicBezTo>
                      <a:pt x="63441" y="17760"/>
                      <a:pt x="63360" y="17904"/>
                      <a:pt x="63260" y="18033"/>
                    </a:cubicBezTo>
                    <a:cubicBezTo>
                      <a:pt x="63223" y="18069"/>
                      <a:pt x="63184" y="18103"/>
                      <a:pt x="63142" y="18131"/>
                    </a:cubicBezTo>
                    <a:cubicBezTo>
                      <a:pt x="63108" y="18152"/>
                      <a:pt x="63073" y="18169"/>
                      <a:pt x="63036" y="18184"/>
                    </a:cubicBezTo>
                    <a:cubicBezTo>
                      <a:pt x="62983" y="18198"/>
                      <a:pt x="62929" y="18207"/>
                      <a:pt x="62874" y="18212"/>
                    </a:cubicBezTo>
                    <a:cubicBezTo>
                      <a:pt x="62749" y="18212"/>
                      <a:pt x="62623" y="18202"/>
                      <a:pt x="62500" y="18180"/>
                    </a:cubicBezTo>
                    <a:cubicBezTo>
                      <a:pt x="62443" y="18165"/>
                      <a:pt x="62387" y="18147"/>
                      <a:pt x="62332" y="18125"/>
                    </a:cubicBezTo>
                    <a:cubicBezTo>
                      <a:pt x="62240" y="18070"/>
                      <a:pt x="62153" y="18008"/>
                      <a:pt x="62070" y="17941"/>
                    </a:cubicBezTo>
                    <a:cubicBezTo>
                      <a:pt x="61839" y="17721"/>
                      <a:pt x="61649" y="17466"/>
                      <a:pt x="61469" y="17207"/>
                    </a:cubicBezTo>
                    <a:cubicBezTo>
                      <a:pt x="60985" y="16446"/>
                      <a:pt x="60602" y="15628"/>
                      <a:pt x="60213" y="14821"/>
                    </a:cubicBezTo>
                    <a:cubicBezTo>
                      <a:pt x="59861" y="14091"/>
                      <a:pt x="59516" y="13334"/>
                      <a:pt x="59020" y="12688"/>
                    </a:cubicBezTo>
                    <a:cubicBezTo>
                      <a:pt x="58899" y="12530"/>
                      <a:pt x="58752" y="12395"/>
                      <a:pt x="58605" y="12255"/>
                    </a:cubicBezTo>
                    <a:cubicBezTo>
                      <a:pt x="58385" y="12046"/>
                      <a:pt x="58150" y="11843"/>
                      <a:pt x="57912" y="11653"/>
                    </a:cubicBezTo>
                    <a:cubicBezTo>
                      <a:pt x="57415" y="11251"/>
                      <a:pt x="56878" y="10906"/>
                      <a:pt x="56306" y="10621"/>
                    </a:cubicBezTo>
                    <a:cubicBezTo>
                      <a:pt x="55316" y="10115"/>
                      <a:pt x="54241" y="9825"/>
                      <a:pt x="53131" y="9723"/>
                    </a:cubicBezTo>
                    <a:cubicBezTo>
                      <a:pt x="52864" y="9699"/>
                      <a:pt x="52596" y="9688"/>
                      <a:pt x="52328" y="9688"/>
                    </a:cubicBezTo>
                    <a:cubicBezTo>
                      <a:pt x="51494" y="9688"/>
                      <a:pt x="50657" y="9796"/>
                      <a:pt x="49842" y="9965"/>
                    </a:cubicBezTo>
                    <a:cubicBezTo>
                      <a:pt x="48719" y="10200"/>
                      <a:pt x="47622" y="10578"/>
                      <a:pt x="46553" y="11007"/>
                    </a:cubicBezTo>
                    <a:cubicBezTo>
                      <a:pt x="45456" y="11449"/>
                      <a:pt x="44387" y="11970"/>
                      <a:pt x="43333" y="12501"/>
                    </a:cubicBezTo>
                    <a:cubicBezTo>
                      <a:pt x="42273" y="13038"/>
                      <a:pt x="41223" y="13591"/>
                      <a:pt x="40170" y="14138"/>
                    </a:cubicBezTo>
                    <a:cubicBezTo>
                      <a:pt x="38779" y="14858"/>
                      <a:pt x="37366" y="15543"/>
                      <a:pt x="35871" y="16033"/>
                    </a:cubicBezTo>
                    <a:cubicBezTo>
                      <a:pt x="35031" y="16289"/>
                      <a:pt x="34175" y="16482"/>
                      <a:pt x="33295" y="16543"/>
                    </a:cubicBezTo>
                    <a:cubicBezTo>
                      <a:pt x="33163" y="16550"/>
                      <a:pt x="33031" y="16553"/>
                      <a:pt x="32899" y="16553"/>
                    </a:cubicBezTo>
                    <a:cubicBezTo>
                      <a:pt x="32435" y="16553"/>
                      <a:pt x="31971" y="16512"/>
                      <a:pt x="31514" y="16429"/>
                    </a:cubicBezTo>
                    <a:cubicBezTo>
                      <a:pt x="30905" y="16296"/>
                      <a:pt x="30325" y="16088"/>
                      <a:pt x="29759" y="15816"/>
                    </a:cubicBezTo>
                    <a:cubicBezTo>
                      <a:pt x="28930" y="15393"/>
                      <a:pt x="28177" y="14858"/>
                      <a:pt x="27471" y="14251"/>
                    </a:cubicBezTo>
                    <a:cubicBezTo>
                      <a:pt x="25743" y="12696"/>
                      <a:pt x="24403" y="10787"/>
                      <a:pt x="23001" y="8948"/>
                    </a:cubicBezTo>
                    <a:cubicBezTo>
                      <a:pt x="21669" y="7201"/>
                      <a:pt x="20237" y="5519"/>
                      <a:pt x="18618" y="4029"/>
                    </a:cubicBezTo>
                    <a:cubicBezTo>
                      <a:pt x="16976" y="2508"/>
                      <a:pt x="15112" y="1166"/>
                      <a:pt x="12972" y="453"/>
                    </a:cubicBezTo>
                    <a:cubicBezTo>
                      <a:pt x="12092" y="157"/>
                      <a:pt x="11172" y="4"/>
                      <a:pt x="10244"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1773;p43">
                <a:extLst>
                  <a:ext uri="{FF2B5EF4-FFF2-40B4-BE49-F238E27FC236}">
                    <a16:creationId xmlns:a16="http://schemas.microsoft.com/office/drawing/2014/main" xmlns="" id="{68F88702-333D-4E72-9CFF-27BE591A32B5}"/>
                  </a:ext>
                </a:extLst>
              </p:cNvPr>
              <p:cNvSpPr/>
              <p:nvPr/>
            </p:nvSpPr>
            <p:spPr>
              <a:xfrm>
                <a:off x="3040500" y="1587825"/>
                <a:ext cx="1650" cy="875"/>
              </a:xfrm>
              <a:custGeom>
                <a:avLst/>
                <a:gdLst/>
                <a:ahLst/>
                <a:cxnLst/>
                <a:rect l="l" t="t" r="r" b="b"/>
                <a:pathLst>
                  <a:path w="66" h="35" extrusionOk="0">
                    <a:moveTo>
                      <a:pt x="0" y="1"/>
                    </a:moveTo>
                    <a:lnTo>
                      <a:pt x="0" y="1"/>
                    </a:lnTo>
                    <a:cubicBezTo>
                      <a:pt x="21" y="12"/>
                      <a:pt x="43" y="24"/>
                      <a:pt x="65" y="35"/>
                    </a:cubicBezTo>
                    <a:cubicBezTo>
                      <a:pt x="45" y="23"/>
                      <a:pt x="21" y="12"/>
                      <a:pt x="0" y="1"/>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1774;p43">
                <a:extLst>
                  <a:ext uri="{FF2B5EF4-FFF2-40B4-BE49-F238E27FC236}">
                    <a16:creationId xmlns:a16="http://schemas.microsoft.com/office/drawing/2014/main" xmlns="" id="{F2949F41-D903-4A11-BA96-37B52A9DCA2B}"/>
                  </a:ext>
                </a:extLst>
              </p:cNvPr>
              <p:cNvSpPr/>
              <p:nvPr/>
            </p:nvSpPr>
            <p:spPr>
              <a:xfrm>
                <a:off x="2792625" y="1639425"/>
                <a:ext cx="75" cy="100"/>
              </a:xfrm>
              <a:custGeom>
                <a:avLst/>
                <a:gdLst/>
                <a:ahLst/>
                <a:cxnLst/>
                <a:rect l="l" t="t" r="r" b="b"/>
                <a:pathLst>
                  <a:path w="3" h="4" extrusionOk="0">
                    <a:moveTo>
                      <a:pt x="2" y="1"/>
                    </a:moveTo>
                    <a:cubicBezTo>
                      <a:pt x="2" y="1"/>
                      <a:pt x="1" y="2"/>
                      <a:pt x="1" y="2"/>
                    </a:cubicBezTo>
                    <a:lnTo>
                      <a:pt x="1" y="3"/>
                    </a:lnTo>
                    <a:cubicBezTo>
                      <a:pt x="1" y="2"/>
                      <a:pt x="2" y="2"/>
                      <a:pt x="2" y="1"/>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1775;p43">
                <a:extLst>
                  <a:ext uri="{FF2B5EF4-FFF2-40B4-BE49-F238E27FC236}">
                    <a16:creationId xmlns:a16="http://schemas.microsoft.com/office/drawing/2014/main" xmlns="" id="{90DAF42E-1D17-4758-85B8-DA1587F188F9}"/>
                  </a:ext>
                </a:extLst>
              </p:cNvPr>
              <p:cNvSpPr/>
              <p:nvPr/>
            </p:nvSpPr>
            <p:spPr>
              <a:xfrm>
                <a:off x="4084475" y="1825575"/>
                <a:ext cx="800" cy="450"/>
              </a:xfrm>
              <a:custGeom>
                <a:avLst/>
                <a:gdLst/>
                <a:ahLst/>
                <a:cxnLst/>
                <a:rect l="l" t="t" r="r" b="b"/>
                <a:pathLst>
                  <a:path w="32" h="18" extrusionOk="0">
                    <a:moveTo>
                      <a:pt x="0" y="1"/>
                    </a:moveTo>
                    <a:cubicBezTo>
                      <a:pt x="11" y="7"/>
                      <a:pt x="21" y="13"/>
                      <a:pt x="32" y="18"/>
                    </a:cubicBezTo>
                    <a:cubicBezTo>
                      <a:pt x="21" y="13"/>
                      <a:pt x="12" y="7"/>
                      <a:pt x="1" y="1"/>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1776;p43">
                <a:extLst>
                  <a:ext uri="{FF2B5EF4-FFF2-40B4-BE49-F238E27FC236}">
                    <a16:creationId xmlns:a16="http://schemas.microsoft.com/office/drawing/2014/main" xmlns="" id="{290444BE-E50E-4EA8-A06F-109738692FBA}"/>
                  </a:ext>
                </a:extLst>
              </p:cNvPr>
              <p:cNvSpPr/>
              <p:nvPr/>
            </p:nvSpPr>
            <p:spPr>
              <a:xfrm>
                <a:off x="4150475" y="1877100"/>
                <a:ext cx="675" cy="975"/>
              </a:xfrm>
              <a:custGeom>
                <a:avLst/>
                <a:gdLst/>
                <a:ahLst/>
                <a:cxnLst/>
                <a:rect l="l" t="t" r="r" b="b"/>
                <a:pathLst>
                  <a:path w="27" h="39" extrusionOk="0">
                    <a:moveTo>
                      <a:pt x="1" y="0"/>
                    </a:moveTo>
                    <a:cubicBezTo>
                      <a:pt x="5" y="8"/>
                      <a:pt x="11" y="16"/>
                      <a:pt x="17" y="24"/>
                    </a:cubicBezTo>
                    <a:cubicBezTo>
                      <a:pt x="20" y="29"/>
                      <a:pt x="23" y="33"/>
                      <a:pt x="26" y="38"/>
                    </a:cubicBezTo>
                    <a:lnTo>
                      <a:pt x="27" y="38"/>
                    </a:lnTo>
                    <a:cubicBezTo>
                      <a:pt x="18" y="25"/>
                      <a:pt x="9" y="13"/>
                      <a:pt x="1" y="0"/>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1777;p43">
                <a:extLst>
                  <a:ext uri="{FF2B5EF4-FFF2-40B4-BE49-F238E27FC236}">
                    <a16:creationId xmlns:a16="http://schemas.microsoft.com/office/drawing/2014/main" xmlns="" id="{B8CA4949-04E6-4F14-9576-C87EAA09BDFA}"/>
                  </a:ext>
                </a:extLst>
              </p:cNvPr>
              <p:cNvSpPr/>
              <p:nvPr/>
            </p:nvSpPr>
            <p:spPr>
              <a:xfrm>
                <a:off x="4277750" y="1979975"/>
                <a:ext cx="450" cy="900"/>
              </a:xfrm>
              <a:custGeom>
                <a:avLst/>
                <a:gdLst/>
                <a:ahLst/>
                <a:cxnLst/>
                <a:rect l="l" t="t" r="r" b="b"/>
                <a:pathLst>
                  <a:path w="18" h="36" extrusionOk="0">
                    <a:moveTo>
                      <a:pt x="17" y="0"/>
                    </a:moveTo>
                    <a:cubicBezTo>
                      <a:pt x="17" y="1"/>
                      <a:pt x="16" y="3"/>
                      <a:pt x="15" y="4"/>
                    </a:cubicBezTo>
                    <a:lnTo>
                      <a:pt x="15" y="4"/>
                    </a:lnTo>
                    <a:cubicBezTo>
                      <a:pt x="16" y="3"/>
                      <a:pt x="17" y="1"/>
                      <a:pt x="17" y="0"/>
                    </a:cubicBezTo>
                    <a:close/>
                    <a:moveTo>
                      <a:pt x="15" y="4"/>
                    </a:moveTo>
                    <a:lnTo>
                      <a:pt x="15" y="4"/>
                    </a:lnTo>
                    <a:cubicBezTo>
                      <a:pt x="10" y="14"/>
                      <a:pt x="4" y="25"/>
                      <a:pt x="0" y="36"/>
                    </a:cubicBezTo>
                    <a:cubicBezTo>
                      <a:pt x="2" y="32"/>
                      <a:pt x="4" y="27"/>
                      <a:pt x="7" y="21"/>
                    </a:cubicBezTo>
                    <a:cubicBezTo>
                      <a:pt x="10" y="16"/>
                      <a:pt x="12" y="9"/>
                      <a:pt x="15" y="4"/>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1778;p43">
                <a:extLst>
                  <a:ext uri="{FF2B5EF4-FFF2-40B4-BE49-F238E27FC236}">
                    <a16:creationId xmlns:a16="http://schemas.microsoft.com/office/drawing/2014/main" xmlns="" id="{6FF51417-14E7-4134-8F0B-6482C6F12DAC}"/>
                  </a:ext>
                </a:extLst>
              </p:cNvPr>
              <p:cNvSpPr/>
              <p:nvPr/>
            </p:nvSpPr>
            <p:spPr>
              <a:xfrm>
                <a:off x="3084800" y="2568600"/>
                <a:ext cx="200" cy="375"/>
              </a:xfrm>
              <a:custGeom>
                <a:avLst/>
                <a:gdLst/>
                <a:ahLst/>
                <a:cxnLst/>
                <a:rect l="l" t="t" r="r" b="b"/>
                <a:pathLst>
                  <a:path w="8" h="15" extrusionOk="0">
                    <a:moveTo>
                      <a:pt x="7" y="0"/>
                    </a:moveTo>
                    <a:lnTo>
                      <a:pt x="7" y="0"/>
                    </a:lnTo>
                    <a:cubicBezTo>
                      <a:pt x="5" y="6"/>
                      <a:pt x="2" y="10"/>
                      <a:pt x="1" y="15"/>
                    </a:cubicBezTo>
                    <a:cubicBezTo>
                      <a:pt x="3" y="11"/>
                      <a:pt x="6" y="6"/>
                      <a:pt x="7" y="0"/>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1779;p43">
                <a:extLst>
                  <a:ext uri="{FF2B5EF4-FFF2-40B4-BE49-F238E27FC236}">
                    <a16:creationId xmlns:a16="http://schemas.microsoft.com/office/drawing/2014/main" xmlns="" id="{DA2F2ED3-F8BC-4313-8767-6801777862CF}"/>
                  </a:ext>
                </a:extLst>
              </p:cNvPr>
              <p:cNvSpPr/>
              <p:nvPr/>
            </p:nvSpPr>
            <p:spPr>
              <a:xfrm>
                <a:off x="3102950" y="2815175"/>
                <a:ext cx="825" cy="1275"/>
              </a:xfrm>
              <a:custGeom>
                <a:avLst/>
                <a:gdLst/>
                <a:ahLst/>
                <a:cxnLst/>
                <a:rect l="l" t="t" r="r" b="b"/>
                <a:pathLst>
                  <a:path w="33" h="51" extrusionOk="0">
                    <a:moveTo>
                      <a:pt x="0" y="1"/>
                    </a:moveTo>
                    <a:lnTo>
                      <a:pt x="0" y="1"/>
                    </a:lnTo>
                    <a:cubicBezTo>
                      <a:pt x="5" y="10"/>
                      <a:pt x="12" y="22"/>
                      <a:pt x="17" y="31"/>
                    </a:cubicBezTo>
                    <a:lnTo>
                      <a:pt x="17" y="30"/>
                    </a:lnTo>
                    <a:cubicBezTo>
                      <a:pt x="22" y="37"/>
                      <a:pt x="28" y="44"/>
                      <a:pt x="33" y="50"/>
                    </a:cubicBezTo>
                    <a:cubicBezTo>
                      <a:pt x="22" y="33"/>
                      <a:pt x="11" y="16"/>
                      <a:pt x="0" y="1"/>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1780;p43">
                <a:extLst>
                  <a:ext uri="{FF2B5EF4-FFF2-40B4-BE49-F238E27FC236}">
                    <a16:creationId xmlns:a16="http://schemas.microsoft.com/office/drawing/2014/main" xmlns="" id="{3F7FF3B6-7534-486A-BA9A-1E8EAC06D1E0}"/>
                  </a:ext>
                </a:extLst>
              </p:cNvPr>
              <p:cNvSpPr/>
              <p:nvPr/>
            </p:nvSpPr>
            <p:spPr>
              <a:xfrm>
                <a:off x="3364525" y="2175475"/>
                <a:ext cx="591125" cy="664725"/>
              </a:xfrm>
              <a:custGeom>
                <a:avLst/>
                <a:gdLst/>
                <a:ahLst/>
                <a:cxnLst/>
                <a:rect l="l" t="t" r="r" b="b"/>
                <a:pathLst>
                  <a:path w="23645" h="26589" extrusionOk="0">
                    <a:moveTo>
                      <a:pt x="1938" y="2078"/>
                    </a:moveTo>
                    <a:cubicBezTo>
                      <a:pt x="1963" y="2103"/>
                      <a:pt x="1992" y="2133"/>
                      <a:pt x="2019" y="2163"/>
                    </a:cubicBezTo>
                    <a:cubicBezTo>
                      <a:pt x="1988" y="2133"/>
                      <a:pt x="1963" y="2106"/>
                      <a:pt x="1938" y="2078"/>
                    </a:cubicBezTo>
                    <a:close/>
                    <a:moveTo>
                      <a:pt x="3009" y="4151"/>
                    </a:moveTo>
                    <a:cubicBezTo>
                      <a:pt x="3009" y="4152"/>
                      <a:pt x="3009" y="4153"/>
                      <a:pt x="3009" y="4154"/>
                    </a:cubicBezTo>
                    <a:lnTo>
                      <a:pt x="3009" y="4154"/>
                    </a:lnTo>
                    <a:cubicBezTo>
                      <a:pt x="3009" y="4153"/>
                      <a:pt x="3009" y="4152"/>
                      <a:pt x="3009" y="4151"/>
                    </a:cubicBezTo>
                    <a:close/>
                    <a:moveTo>
                      <a:pt x="1845" y="16020"/>
                    </a:moveTo>
                    <a:cubicBezTo>
                      <a:pt x="1845" y="16042"/>
                      <a:pt x="1841" y="16064"/>
                      <a:pt x="1841" y="16085"/>
                    </a:cubicBezTo>
                    <a:lnTo>
                      <a:pt x="1841" y="16085"/>
                    </a:lnTo>
                    <a:cubicBezTo>
                      <a:pt x="1841" y="16064"/>
                      <a:pt x="1845" y="16041"/>
                      <a:pt x="1845" y="16020"/>
                    </a:cubicBezTo>
                    <a:close/>
                    <a:moveTo>
                      <a:pt x="4924" y="21938"/>
                    </a:moveTo>
                    <a:lnTo>
                      <a:pt x="4924" y="21938"/>
                    </a:lnTo>
                    <a:cubicBezTo>
                      <a:pt x="4950" y="21954"/>
                      <a:pt x="4974" y="21969"/>
                      <a:pt x="4998" y="21985"/>
                    </a:cubicBezTo>
                    <a:lnTo>
                      <a:pt x="4998" y="21985"/>
                    </a:lnTo>
                    <a:cubicBezTo>
                      <a:pt x="4973" y="21969"/>
                      <a:pt x="4948" y="21954"/>
                      <a:pt x="4924" y="21938"/>
                    </a:cubicBezTo>
                    <a:close/>
                    <a:moveTo>
                      <a:pt x="16252" y="24143"/>
                    </a:moveTo>
                    <a:lnTo>
                      <a:pt x="16252" y="24143"/>
                    </a:lnTo>
                    <a:cubicBezTo>
                      <a:pt x="16253" y="24143"/>
                      <a:pt x="16253" y="24143"/>
                      <a:pt x="16254" y="24143"/>
                    </a:cubicBezTo>
                    <a:lnTo>
                      <a:pt x="16252" y="24143"/>
                    </a:lnTo>
                    <a:close/>
                    <a:moveTo>
                      <a:pt x="557" y="0"/>
                    </a:moveTo>
                    <a:cubicBezTo>
                      <a:pt x="554" y="0"/>
                      <a:pt x="552" y="0"/>
                      <a:pt x="550" y="0"/>
                    </a:cubicBezTo>
                    <a:cubicBezTo>
                      <a:pt x="367" y="0"/>
                      <a:pt x="186" y="114"/>
                      <a:pt x="112" y="279"/>
                    </a:cubicBezTo>
                    <a:lnTo>
                      <a:pt x="110" y="279"/>
                    </a:lnTo>
                    <a:cubicBezTo>
                      <a:pt x="1" y="526"/>
                      <a:pt x="118" y="782"/>
                      <a:pt x="346" y="904"/>
                    </a:cubicBezTo>
                    <a:cubicBezTo>
                      <a:pt x="508" y="987"/>
                      <a:pt x="669" y="1080"/>
                      <a:pt x="823" y="1176"/>
                    </a:cubicBezTo>
                    <a:cubicBezTo>
                      <a:pt x="815" y="1172"/>
                      <a:pt x="807" y="1168"/>
                      <a:pt x="801" y="1164"/>
                    </a:cubicBezTo>
                    <a:lnTo>
                      <a:pt x="801" y="1164"/>
                    </a:lnTo>
                    <a:cubicBezTo>
                      <a:pt x="1211" y="1428"/>
                      <a:pt x="1590" y="1727"/>
                      <a:pt x="1931" y="2075"/>
                    </a:cubicBezTo>
                    <a:cubicBezTo>
                      <a:pt x="2198" y="2367"/>
                      <a:pt x="2429" y="2691"/>
                      <a:pt x="2618" y="3040"/>
                    </a:cubicBezTo>
                    <a:cubicBezTo>
                      <a:pt x="2788" y="3381"/>
                      <a:pt x="2908" y="3738"/>
                      <a:pt x="2999" y="4108"/>
                    </a:cubicBezTo>
                    <a:cubicBezTo>
                      <a:pt x="3002" y="4117"/>
                      <a:pt x="3003" y="4124"/>
                      <a:pt x="3005" y="4131"/>
                    </a:cubicBezTo>
                    <a:cubicBezTo>
                      <a:pt x="3009" y="4146"/>
                      <a:pt x="3012" y="4160"/>
                      <a:pt x="3015" y="4175"/>
                    </a:cubicBezTo>
                    <a:cubicBezTo>
                      <a:pt x="3013" y="4168"/>
                      <a:pt x="3010" y="4161"/>
                      <a:pt x="3009" y="4154"/>
                    </a:cubicBezTo>
                    <a:lnTo>
                      <a:pt x="3009" y="4154"/>
                    </a:lnTo>
                    <a:cubicBezTo>
                      <a:pt x="3098" y="4634"/>
                      <a:pt x="3125" y="5126"/>
                      <a:pt x="3114" y="5618"/>
                    </a:cubicBezTo>
                    <a:lnTo>
                      <a:pt x="3114" y="5614"/>
                    </a:lnTo>
                    <a:cubicBezTo>
                      <a:pt x="3044" y="7045"/>
                      <a:pt x="2666" y="8443"/>
                      <a:pt x="2274" y="9815"/>
                    </a:cubicBezTo>
                    <a:cubicBezTo>
                      <a:pt x="1854" y="11285"/>
                      <a:pt x="1393" y="12742"/>
                      <a:pt x="1117" y="14243"/>
                    </a:cubicBezTo>
                    <a:cubicBezTo>
                      <a:pt x="982" y="14970"/>
                      <a:pt x="910" y="15707"/>
                      <a:pt x="900" y="16446"/>
                    </a:cubicBezTo>
                    <a:cubicBezTo>
                      <a:pt x="895" y="17160"/>
                      <a:pt x="982" y="17871"/>
                      <a:pt x="1164" y="18561"/>
                    </a:cubicBezTo>
                    <a:cubicBezTo>
                      <a:pt x="1352" y="19266"/>
                      <a:pt x="1678" y="19934"/>
                      <a:pt x="2086" y="20540"/>
                    </a:cubicBezTo>
                    <a:cubicBezTo>
                      <a:pt x="2556" y="21226"/>
                      <a:pt x="3169" y="21816"/>
                      <a:pt x="3830" y="22319"/>
                    </a:cubicBezTo>
                    <a:cubicBezTo>
                      <a:pt x="4235" y="22624"/>
                      <a:pt x="4667" y="22891"/>
                      <a:pt x="5121" y="23117"/>
                    </a:cubicBezTo>
                    <a:cubicBezTo>
                      <a:pt x="5569" y="23332"/>
                      <a:pt x="6040" y="23495"/>
                      <a:pt x="6517" y="23634"/>
                    </a:cubicBezTo>
                    <a:cubicBezTo>
                      <a:pt x="7504" y="23923"/>
                      <a:pt x="8540" y="24037"/>
                      <a:pt x="9567" y="24100"/>
                    </a:cubicBezTo>
                    <a:cubicBezTo>
                      <a:pt x="10230" y="24140"/>
                      <a:pt x="10896" y="24153"/>
                      <a:pt x="11563" y="24153"/>
                    </a:cubicBezTo>
                    <a:cubicBezTo>
                      <a:pt x="12102" y="24153"/>
                      <a:pt x="12641" y="24145"/>
                      <a:pt x="13180" y="24136"/>
                    </a:cubicBezTo>
                    <a:cubicBezTo>
                      <a:pt x="13751" y="24129"/>
                      <a:pt x="14323" y="24119"/>
                      <a:pt x="14895" y="24119"/>
                    </a:cubicBezTo>
                    <a:cubicBezTo>
                      <a:pt x="15323" y="24119"/>
                      <a:pt x="15751" y="24125"/>
                      <a:pt x="16179" y="24140"/>
                    </a:cubicBezTo>
                    <a:lnTo>
                      <a:pt x="16252" y="24143"/>
                    </a:lnTo>
                    <a:lnTo>
                      <a:pt x="16252" y="24143"/>
                    </a:lnTo>
                    <a:cubicBezTo>
                      <a:pt x="16248" y="24143"/>
                      <a:pt x="16243" y="24141"/>
                      <a:pt x="16238" y="24140"/>
                    </a:cubicBezTo>
                    <a:lnTo>
                      <a:pt x="16238" y="24140"/>
                    </a:lnTo>
                    <a:cubicBezTo>
                      <a:pt x="17409" y="24195"/>
                      <a:pt x="18581" y="24327"/>
                      <a:pt x="19704" y="24661"/>
                    </a:cubicBezTo>
                    <a:cubicBezTo>
                      <a:pt x="20264" y="24840"/>
                      <a:pt x="20803" y="25080"/>
                      <a:pt x="21312" y="25377"/>
                    </a:cubicBezTo>
                    <a:cubicBezTo>
                      <a:pt x="21746" y="25652"/>
                      <a:pt x="22147" y="25977"/>
                      <a:pt x="22504" y="26346"/>
                    </a:cubicBezTo>
                    <a:cubicBezTo>
                      <a:pt x="22577" y="26427"/>
                      <a:pt x="22646" y="26506"/>
                      <a:pt x="22716" y="26589"/>
                    </a:cubicBezTo>
                    <a:cubicBezTo>
                      <a:pt x="23023" y="26469"/>
                      <a:pt x="23333" y="26355"/>
                      <a:pt x="23645" y="26248"/>
                    </a:cubicBezTo>
                    <a:cubicBezTo>
                      <a:pt x="23547" y="26121"/>
                      <a:pt x="23445" y="25995"/>
                      <a:pt x="23338" y="25872"/>
                    </a:cubicBezTo>
                    <a:cubicBezTo>
                      <a:pt x="22917" y="25394"/>
                      <a:pt x="22428" y="24978"/>
                      <a:pt x="21888" y="24640"/>
                    </a:cubicBezTo>
                    <a:cubicBezTo>
                      <a:pt x="20810" y="23953"/>
                      <a:pt x="19575" y="23590"/>
                      <a:pt x="18319" y="23395"/>
                    </a:cubicBezTo>
                    <a:cubicBezTo>
                      <a:pt x="17140" y="23213"/>
                      <a:pt x="15941" y="23180"/>
                      <a:pt x="14750" y="23180"/>
                    </a:cubicBezTo>
                    <a:cubicBezTo>
                      <a:pt x="14577" y="23180"/>
                      <a:pt x="14404" y="23181"/>
                      <a:pt x="14231" y="23182"/>
                    </a:cubicBezTo>
                    <a:cubicBezTo>
                      <a:pt x="13318" y="23189"/>
                      <a:pt x="12405" y="23211"/>
                      <a:pt x="11493" y="23211"/>
                    </a:cubicBezTo>
                    <a:cubicBezTo>
                      <a:pt x="10971" y="23211"/>
                      <a:pt x="10449" y="23204"/>
                      <a:pt x="9928" y="23182"/>
                    </a:cubicBezTo>
                    <a:lnTo>
                      <a:pt x="9928" y="23182"/>
                    </a:lnTo>
                    <a:cubicBezTo>
                      <a:pt x="9968" y="23186"/>
                      <a:pt x="10009" y="23186"/>
                      <a:pt x="10048" y="23190"/>
                    </a:cubicBezTo>
                    <a:cubicBezTo>
                      <a:pt x="8844" y="23134"/>
                      <a:pt x="7641" y="23003"/>
                      <a:pt x="6485" y="22650"/>
                    </a:cubicBezTo>
                    <a:lnTo>
                      <a:pt x="6485" y="22650"/>
                    </a:lnTo>
                    <a:cubicBezTo>
                      <a:pt x="6525" y="22660"/>
                      <a:pt x="6562" y="22672"/>
                      <a:pt x="6602" y="22683"/>
                    </a:cubicBezTo>
                    <a:cubicBezTo>
                      <a:pt x="6013" y="22496"/>
                      <a:pt x="5453" y="22256"/>
                      <a:pt x="4922" y="21937"/>
                    </a:cubicBezTo>
                    <a:lnTo>
                      <a:pt x="4922" y="21937"/>
                    </a:lnTo>
                    <a:cubicBezTo>
                      <a:pt x="4375" y="21584"/>
                      <a:pt x="3869" y="21168"/>
                      <a:pt x="3419" y="20697"/>
                    </a:cubicBezTo>
                    <a:lnTo>
                      <a:pt x="3419" y="20697"/>
                    </a:lnTo>
                    <a:cubicBezTo>
                      <a:pt x="3424" y="20704"/>
                      <a:pt x="3430" y="20711"/>
                      <a:pt x="3437" y="20723"/>
                    </a:cubicBezTo>
                    <a:cubicBezTo>
                      <a:pt x="3424" y="20706"/>
                      <a:pt x="3409" y="20689"/>
                      <a:pt x="3393" y="20675"/>
                    </a:cubicBezTo>
                    <a:cubicBezTo>
                      <a:pt x="3380" y="20659"/>
                      <a:pt x="3368" y="20646"/>
                      <a:pt x="3354" y="20630"/>
                    </a:cubicBezTo>
                    <a:lnTo>
                      <a:pt x="3354" y="20630"/>
                    </a:lnTo>
                    <a:lnTo>
                      <a:pt x="3380" y="20656"/>
                    </a:lnTo>
                    <a:cubicBezTo>
                      <a:pt x="3053" y="20285"/>
                      <a:pt x="2759" y="19885"/>
                      <a:pt x="2520" y="19447"/>
                    </a:cubicBezTo>
                    <a:lnTo>
                      <a:pt x="2520" y="19447"/>
                    </a:lnTo>
                    <a:lnTo>
                      <a:pt x="2529" y="19468"/>
                    </a:lnTo>
                    <a:cubicBezTo>
                      <a:pt x="2517" y="19447"/>
                      <a:pt x="2508" y="19430"/>
                      <a:pt x="2497" y="19411"/>
                    </a:cubicBezTo>
                    <a:lnTo>
                      <a:pt x="2488" y="19390"/>
                    </a:lnTo>
                    <a:lnTo>
                      <a:pt x="2488" y="19391"/>
                    </a:lnTo>
                    <a:cubicBezTo>
                      <a:pt x="2269" y="18945"/>
                      <a:pt x="2101" y="18476"/>
                      <a:pt x="1992" y="17991"/>
                    </a:cubicBezTo>
                    <a:cubicBezTo>
                      <a:pt x="1863" y="17378"/>
                      <a:pt x="1823" y="16754"/>
                      <a:pt x="1841" y="16125"/>
                    </a:cubicBezTo>
                    <a:lnTo>
                      <a:pt x="1841" y="16125"/>
                    </a:lnTo>
                    <a:lnTo>
                      <a:pt x="1841" y="16141"/>
                    </a:lnTo>
                    <a:cubicBezTo>
                      <a:pt x="1910" y="14643"/>
                      <a:pt x="2282" y="13179"/>
                      <a:pt x="2688" y="11744"/>
                    </a:cubicBezTo>
                    <a:cubicBezTo>
                      <a:pt x="3097" y="10300"/>
                      <a:pt x="3559" y="8873"/>
                      <a:pt x="3841" y="7401"/>
                    </a:cubicBezTo>
                    <a:cubicBezTo>
                      <a:pt x="4095" y="6091"/>
                      <a:pt x="4176" y="4717"/>
                      <a:pt x="3786" y="3422"/>
                    </a:cubicBezTo>
                    <a:cubicBezTo>
                      <a:pt x="3599" y="2801"/>
                      <a:pt x="3270" y="2214"/>
                      <a:pt x="2858" y="1714"/>
                    </a:cubicBezTo>
                    <a:cubicBezTo>
                      <a:pt x="2367" y="1113"/>
                      <a:pt x="1756" y="646"/>
                      <a:pt x="1096" y="250"/>
                    </a:cubicBezTo>
                    <a:cubicBezTo>
                      <a:pt x="974" y="177"/>
                      <a:pt x="857" y="114"/>
                      <a:pt x="737" y="47"/>
                    </a:cubicBezTo>
                    <a:cubicBezTo>
                      <a:pt x="681" y="17"/>
                      <a:pt x="620" y="0"/>
                      <a:pt x="557"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1781;p43">
                <a:extLst>
                  <a:ext uri="{FF2B5EF4-FFF2-40B4-BE49-F238E27FC236}">
                    <a16:creationId xmlns:a16="http://schemas.microsoft.com/office/drawing/2014/main" xmlns="" id="{39127148-B04B-4B8B-A6B0-A626E32E5495}"/>
                  </a:ext>
                </a:extLst>
              </p:cNvPr>
              <p:cNvSpPr/>
              <p:nvPr/>
            </p:nvSpPr>
            <p:spPr>
              <a:xfrm>
                <a:off x="3383800" y="2204100"/>
                <a:ext cx="750" cy="475"/>
              </a:xfrm>
              <a:custGeom>
                <a:avLst/>
                <a:gdLst/>
                <a:ahLst/>
                <a:cxnLst/>
                <a:rect l="l" t="t" r="r" b="b"/>
                <a:pathLst>
                  <a:path w="30" h="19" extrusionOk="0">
                    <a:moveTo>
                      <a:pt x="1" y="1"/>
                    </a:moveTo>
                    <a:cubicBezTo>
                      <a:pt x="10" y="7"/>
                      <a:pt x="19" y="14"/>
                      <a:pt x="30" y="19"/>
                    </a:cubicBezTo>
                    <a:cubicBezTo>
                      <a:pt x="20" y="14"/>
                      <a:pt x="10" y="7"/>
                      <a:pt x="1" y="1"/>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1782;p43">
                <a:extLst>
                  <a:ext uri="{FF2B5EF4-FFF2-40B4-BE49-F238E27FC236}">
                    <a16:creationId xmlns:a16="http://schemas.microsoft.com/office/drawing/2014/main" xmlns="" id="{7C99CD19-7085-4927-A1FC-4B8E7E836655}"/>
                  </a:ext>
                </a:extLst>
              </p:cNvPr>
              <p:cNvSpPr/>
              <p:nvPr/>
            </p:nvSpPr>
            <p:spPr>
              <a:xfrm>
                <a:off x="3439525" y="2278250"/>
                <a:ext cx="200" cy="975"/>
              </a:xfrm>
              <a:custGeom>
                <a:avLst/>
                <a:gdLst/>
                <a:ahLst/>
                <a:cxnLst/>
                <a:rect l="l" t="t" r="r" b="b"/>
                <a:pathLst>
                  <a:path w="8" h="39" extrusionOk="0">
                    <a:moveTo>
                      <a:pt x="1" y="1"/>
                    </a:moveTo>
                    <a:lnTo>
                      <a:pt x="1" y="1"/>
                    </a:lnTo>
                    <a:cubicBezTo>
                      <a:pt x="1" y="5"/>
                      <a:pt x="1" y="10"/>
                      <a:pt x="2" y="14"/>
                    </a:cubicBezTo>
                    <a:lnTo>
                      <a:pt x="2" y="14"/>
                    </a:lnTo>
                    <a:cubicBezTo>
                      <a:pt x="2" y="10"/>
                      <a:pt x="1" y="5"/>
                      <a:pt x="1" y="1"/>
                    </a:cubicBezTo>
                    <a:close/>
                    <a:moveTo>
                      <a:pt x="2" y="14"/>
                    </a:moveTo>
                    <a:cubicBezTo>
                      <a:pt x="4" y="22"/>
                      <a:pt x="6" y="30"/>
                      <a:pt x="7" y="39"/>
                    </a:cubicBezTo>
                    <a:cubicBezTo>
                      <a:pt x="7" y="33"/>
                      <a:pt x="6" y="27"/>
                      <a:pt x="5" y="20"/>
                    </a:cubicBezTo>
                    <a:cubicBezTo>
                      <a:pt x="4" y="18"/>
                      <a:pt x="3" y="16"/>
                      <a:pt x="2" y="14"/>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1783;p43">
                <a:extLst>
                  <a:ext uri="{FF2B5EF4-FFF2-40B4-BE49-F238E27FC236}">
                    <a16:creationId xmlns:a16="http://schemas.microsoft.com/office/drawing/2014/main" xmlns="" id="{FE02F2C0-4997-4D2E-B3F3-DF858DAA91AD}"/>
                  </a:ext>
                </a:extLst>
              </p:cNvPr>
              <p:cNvSpPr/>
              <p:nvPr/>
            </p:nvSpPr>
            <p:spPr>
              <a:xfrm>
                <a:off x="3426675" y="2660250"/>
                <a:ext cx="200" cy="350"/>
              </a:xfrm>
              <a:custGeom>
                <a:avLst/>
                <a:gdLst/>
                <a:ahLst/>
                <a:cxnLst/>
                <a:rect l="l" t="t" r="r" b="b"/>
                <a:pathLst>
                  <a:path w="8" h="14" extrusionOk="0">
                    <a:moveTo>
                      <a:pt x="1" y="0"/>
                    </a:moveTo>
                    <a:cubicBezTo>
                      <a:pt x="4" y="5"/>
                      <a:pt x="5" y="9"/>
                      <a:pt x="8" y="13"/>
                    </a:cubicBezTo>
                    <a:cubicBezTo>
                      <a:pt x="5" y="9"/>
                      <a:pt x="4" y="4"/>
                      <a:pt x="1" y="0"/>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1784;p43">
                <a:extLst>
                  <a:ext uri="{FF2B5EF4-FFF2-40B4-BE49-F238E27FC236}">
                    <a16:creationId xmlns:a16="http://schemas.microsoft.com/office/drawing/2014/main" xmlns="" id="{437526DC-DB31-4518-86E6-045EF43570D5}"/>
                  </a:ext>
                </a:extLst>
              </p:cNvPr>
              <p:cNvSpPr/>
              <p:nvPr/>
            </p:nvSpPr>
            <p:spPr>
              <a:xfrm>
                <a:off x="3426850" y="2660600"/>
                <a:ext cx="125" cy="175"/>
              </a:xfrm>
              <a:custGeom>
                <a:avLst/>
                <a:gdLst/>
                <a:ahLst/>
                <a:cxnLst/>
                <a:rect l="l" t="t" r="r" b="b"/>
                <a:pathLst>
                  <a:path w="5" h="7" extrusionOk="0">
                    <a:moveTo>
                      <a:pt x="1" y="0"/>
                    </a:moveTo>
                    <a:cubicBezTo>
                      <a:pt x="2" y="2"/>
                      <a:pt x="3" y="4"/>
                      <a:pt x="4" y="7"/>
                    </a:cubicBezTo>
                    <a:cubicBezTo>
                      <a:pt x="4" y="3"/>
                      <a:pt x="4" y="0"/>
                      <a:pt x="1" y="0"/>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1785;p43">
                <a:extLst>
                  <a:ext uri="{FF2B5EF4-FFF2-40B4-BE49-F238E27FC236}">
                    <a16:creationId xmlns:a16="http://schemas.microsoft.com/office/drawing/2014/main" xmlns="" id="{7AD16F12-00D8-4C07-9DF1-C98A885410A6}"/>
                  </a:ext>
                </a:extLst>
              </p:cNvPr>
              <p:cNvSpPr/>
              <p:nvPr/>
            </p:nvSpPr>
            <p:spPr>
              <a:xfrm>
                <a:off x="3426950" y="2660750"/>
                <a:ext cx="550" cy="950"/>
              </a:xfrm>
              <a:custGeom>
                <a:avLst/>
                <a:gdLst/>
                <a:ahLst/>
                <a:cxnLst/>
                <a:rect l="l" t="t" r="r" b="b"/>
                <a:pathLst>
                  <a:path w="22" h="38" extrusionOk="0">
                    <a:moveTo>
                      <a:pt x="0" y="1"/>
                    </a:moveTo>
                    <a:cubicBezTo>
                      <a:pt x="7" y="13"/>
                      <a:pt x="15" y="26"/>
                      <a:pt x="21" y="38"/>
                    </a:cubicBezTo>
                    <a:cubicBezTo>
                      <a:pt x="15" y="24"/>
                      <a:pt x="8" y="13"/>
                      <a:pt x="0" y="1"/>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1786;p43">
                <a:extLst>
                  <a:ext uri="{FF2B5EF4-FFF2-40B4-BE49-F238E27FC236}">
                    <a16:creationId xmlns:a16="http://schemas.microsoft.com/office/drawing/2014/main" xmlns="" id="{4BE55A27-EE52-4665-903A-3537EED801D5}"/>
                  </a:ext>
                </a:extLst>
              </p:cNvPr>
              <p:cNvSpPr/>
              <p:nvPr/>
            </p:nvSpPr>
            <p:spPr>
              <a:xfrm>
                <a:off x="3448950" y="2691875"/>
                <a:ext cx="1025" cy="1025"/>
              </a:xfrm>
              <a:custGeom>
                <a:avLst/>
                <a:gdLst/>
                <a:ahLst/>
                <a:cxnLst/>
                <a:rect l="l" t="t" r="r" b="b"/>
                <a:pathLst>
                  <a:path w="41" h="41" extrusionOk="0">
                    <a:moveTo>
                      <a:pt x="0" y="0"/>
                    </a:moveTo>
                    <a:lnTo>
                      <a:pt x="10" y="10"/>
                    </a:lnTo>
                    <a:lnTo>
                      <a:pt x="10" y="10"/>
                    </a:lnTo>
                    <a:cubicBezTo>
                      <a:pt x="7" y="7"/>
                      <a:pt x="4" y="3"/>
                      <a:pt x="0" y="0"/>
                    </a:cubicBezTo>
                    <a:close/>
                    <a:moveTo>
                      <a:pt x="10" y="10"/>
                    </a:moveTo>
                    <a:lnTo>
                      <a:pt x="10" y="10"/>
                    </a:lnTo>
                    <a:cubicBezTo>
                      <a:pt x="12" y="13"/>
                      <a:pt x="14" y="16"/>
                      <a:pt x="16" y="19"/>
                    </a:cubicBezTo>
                    <a:cubicBezTo>
                      <a:pt x="24" y="27"/>
                      <a:pt x="32" y="34"/>
                      <a:pt x="41" y="41"/>
                    </a:cubicBezTo>
                    <a:lnTo>
                      <a:pt x="10" y="10"/>
                    </a:ln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1787;p43">
                <a:extLst>
                  <a:ext uri="{FF2B5EF4-FFF2-40B4-BE49-F238E27FC236}">
                    <a16:creationId xmlns:a16="http://schemas.microsoft.com/office/drawing/2014/main" xmlns="" id="{F1801988-3711-4E2D-9E5D-F663DEE1749C}"/>
                  </a:ext>
                </a:extLst>
              </p:cNvPr>
              <p:cNvSpPr/>
              <p:nvPr/>
            </p:nvSpPr>
            <p:spPr>
              <a:xfrm>
                <a:off x="3768500" y="2778975"/>
                <a:ext cx="25" cy="25"/>
              </a:xfrm>
              <a:custGeom>
                <a:avLst/>
                <a:gdLst/>
                <a:ahLst/>
                <a:cxnLst/>
                <a:rect l="l" t="t" r="r" b="b"/>
                <a:pathLst>
                  <a:path w="1" h="1" extrusionOk="0">
                    <a:moveTo>
                      <a:pt x="1" y="0"/>
                    </a:move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1788;p43">
                <a:extLst>
                  <a:ext uri="{FF2B5EF4-FFF2-40B4-BE49-F238E27FC236}">
                    <a16:creationId xmlns:a16="http://schemas.microsoft.com/office/drawing/2014/main" xmlns="" id="{F08B9078-2EFA-4D7A-838A-FDF0522A8445}"/>
                  </a:ext>
                </a:extLst>
              </p:cNvPr>
              <p:cNvSpPr/>
              <p:nvPr/>
            </p:nvSpPr>
            <p:spPr>
              <a:xfrm>
                <a:off x="3770850" y="2779025"/>
                <a:ext cx="725" cy="75"/>
              </a:xfrm>
              <a:custGeom>
                <a:avLst/>
                <a:gdLst/>
                <a:ahLst/>
                <a:cxnLst/>
                <a:rect l="l" t="t" r="r" b="b"/>
                <a:pathLst>
                  <a:path w="29" h="3" extrusionOk="0">
                    <a:moveTo>
                      <a:pt x="28" y="2"/>
                    </a:moveTo>
                    <a:cubicBezTo>
                      <a:pt x="20" y="2"/>
                      <a:pt x="10" y="2"/>
                      <a:pt x="1" y="1"/>
                    </a:cubicBezTo>
                    <a:cubicBezTo>
                      <a:pt x="10" y="2"/>
                      <a:pt x="20" y="2"/>
                      <a:pt x="28" y="2"/>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1789;p43">
                <a:extLst>
                  <a:ext uri="{FF2B5EF4-FFF2-40B4-BE49-F238E27FC236}">
                    <a16:creationId xmlns:a16="http://schemas.microsoft.com/office/drawing/2014/main" xmlns="" id="{ABC0A285-210E-49DA-8DE8-E36D329201C1}"/>
                  </a:ext>
                </a:extLst>
              </p:cNvPr>
              <p:cNvSpPr/>
              <p:nvPr/>
            </p:nvSpPr>
            <p:spPr>
              <a:xfrm>
                <a:off x="2791000" y="1779875"/>
                <a:ext cx="421300" cy="401775"/>
              </a:xfrm>
              <a:custGeom>
                <a:avLst/>
                <a:gdLst/>
                <a:ahLst/>
                <a:cxnLst/>
                <a:rect l="l" t="t" r="r" b="b"/>
                <a:pathLst>
                  <a:path w="16852" h="16071" extrusionOk="0">
                    <a:moveTo>
                      <a:pt x="1116" y="1334"/>
                    </a:moveTo>
                    <a:lnTo>
                      <a:pt x="1116" y="1334"/>
                    </a:lnTo>
                    <a:cubicBezTo>
                      <a:pt x="1114" y="1367"/>
                      <a:pt x="1114" y="1401"/>
                      <a:pt x="1110" y="1434"/>
                    </a:cubicBezTo>
                    <a:cubicBezTo>
                      <a:pt x="1112" y="1401"/>
                      <a:pt x="1114" y="1368"/>
                      <a:pt x="1116" y="1334"/>
                    </a:cubicBezTo>
                    <a:close/>
                    <a:moveTo>
                      <a:pt x="1360" y="3921"/>
                    </a:moveTo>
                    <a:lnTo>
                      <a:pt x="1360" y="3921"/>
                    </a:lnTo>
                    <a:cubicBezTo>
                      <a:pt x="1362" y="3930"/>
                      <a:pt x="1364" y="3939"/>
                      <a:pt x="1366" y="3948"/>
                    </a:cubicBezTo>
                    <a:lnTo>
                      <a:pt x="1366" y="3948"/>
                    </a:lnTo>
                    <a:cubicBezTo>
                      <a:pt x="1365" y="3939"/>
                      <a:pt x="1363" y="3930"/>
                      <a:pt x="1360" y="3921"/>
                    </a:cubicBezTo>
                    <a:close/>
                    <a:moveTo>
                      <a:pt x="2594" y="7271"/>
                    </a:moveTo>
                    <a:cubicBezTo>
                      <a:pt x="2595" y="7274"/>
                      <a:pt x="2597" y="7276"/>
                      <a:pt x="2598" y="7279"/>
                    </a:cubicBezTo>
                    <a:lnTo>
                      <a:pt x="2598" y="7279"/>
                    </a:lnTo>
                    <a:cubicBezTo>
                      <a:pt x="2597" y="7276"/>
                      <a:pt x="2596" y="7274"/>
                      <a:pt x="2594" y="7271"/>
                    </a:cubicBezTo>
                    <a:close/>
                    <a:moveTo>
                      <a:pt x="7743" y="12160"/>
                    </a:moveTo>
                    <a:cubicBezTo>
                      <a:pt x="7768" y="12167"/>
                      <a:pt x="7790" y="12173"/>
                      <a:pt x="7813" y="12180"/>
                    </a:cubicBezTo>
                    <a:cubicBezTo>
                      <a:pt x="7789" y="12173"/>
                      <a:pt x="7766" y="12167"/>
                      <a:pt x="7743" y="12160"/>
                    </a:cubicBezTo>
                    <a:close/>
                    <a:moveTo>
                      <a:pt x="14764" y="14885"/>
                    </a:moveTo>
                    <a:cubicBezTo>
                      <a:pt x="14769" y="14888"/>
                      <a:pt x="14775" y="14892"/>
                      <a:pt x="14780" y="14895"/>
                    </a:cubicBezTo>
                    <a:cubicBezTo>
                      <a:pt x="14775" y="14892"/>
                      <a:pt x="14769" y="14888"/>
                      <a:pt x="14764" y="14885"/>
                    </a:cubicBezTo>
                    <a:close/>
                    <a:moveTo>
                      <a:pt x="735" y="0"/>
                    </a:moveTo>
                    <a:cubicBezTo>
                      <a:pt x="512" y="0"/>
                      <a:pt x="302" y="165"/>
                      <a:pt x="270" y="392"/>
                    </a:cubicBezTo>
                    <a:cubicBezTo>
                      <a:pt x="0" y="2216"/>
                      <a:pt x="323" y="4067"/>
                      <a:pt x="930" y="5793"/>
                    </a:cubicBezTo>
                    <a:cubicBezTo>
                      <a:pt x="1241" y="6680"/>
                      <a:pt x="1653" y="7535"/>
                      <a:pt x="2122" y="8350"/>
                    </a:cubicBezTo>
                    <a:cubicBezTo>
                      <a:pt x="2602" y="9185"/>
                      <a:pt x="3171" y="9965"/>
                      <a:pt x="3819" y="10678"/>
                    </a:cubicBezTo>
                    <a:cubicBezTo>
                      <a:pt x="4107" y="10995"/>
                      <a:pt x="4412" y="11296"/>
                      <a:pt x="4734" y="11581"/>
                    </a:cubicBezTo>
                    <a:cubicBezTo>
                      <a:pt x="5052" y="11860"/>
                      <a:pt x="5398" y="12095"/>
                      <a:pt x="5756" y="12314"/>
                    </a:cubicBezTo>
                    <a:cubicBezTo>
                      <a:pt x="6501" y="12769"/>
                      <a:pt x="7347" y="13043"/>
                      <a:pt x="8187" y="13248"/>
                    </a:cubicBezTo>
                    <a:cubicBezTo>
                      <a:pt x="9874" y="13665"/>
                      <a:pt x="11630" y="13734"/>
                      <a:pt x="13294" y="14232"/>
                    </a:cubicBezTo>
                    <a:cubicBezTo>
                      <a:pt x="13276" y="14227"/>
                      <a:pt x="13257" y="14222"/>
                      <a:pt x="13238" y="14216"/>
                    </a:cubicBezTo>
                    <a:lnTo>
                      <a:pt x="13238" y="14216"/>
                    </a:lnTo>
                    <a:cubicBezTo>
                      <a:pt x="13773" y="14387"/>
                      <a:pt x="14281" y="14601"/>
                      <a:pt x="14764" y="14885"/>
                    </a:cubicBezTo>
                    <a:lnTo>
                      <a:pt x="14764" y="14885"/>
                    </a:lnTo>
                    <a:cubicBezTo>
                      <a:pt x="14734" y="14867"/>
                      <a:pt x="14706" y="14847"/>
                      <a:pt x="14678" y="14830"/>
                    </a:cubicBezTo>
                    <a:lnTo>
                      <a:pt x="14678" y="14830"/>
                    </a:lnTo>
                    <a:cubicBezTo>
                      <a:pt x="15088" y="15085"/>
                      <a:pt x="15463" y="15389"/>
                      <a:pt x="15797" y="15736"/>
                    </a:cubicBezTo>
                    <a:cubicBezTo>
                      <a:pt x="15838" y="15780"/>
                      <a:pt x="15877" y="15824"/>
                      <a:pt x="15915" y="15873"/>
                    </a:cubicBezTo>
                    <a:cubicBezTo>
                      <a:pt x="15999" y="15968"/>
                      <a:pt x="16088" y="16041"/>
                      <a:pt x="16218" y="16064"/>
                    </a:cubicBezTo>
                    <a:cubicBezTo>
                      <a:pt x="16245" y="16068"/>
                      <a:pt x="16272" y="16071"/>
                      <a:pt x="16299" y="16071"/>
                    </a:cubicBezTo>
                    <a:cubicBezTo>
                      <a:pt x="16397" y="16071"/>
                      <a:pt x="16492" y="16040"/>
                      <a:pt x="16571" y="15983"/>
                    </a:cubicBezTo>
                    <a:cubicBezTo>
                      <a:pt x="16762" y="15847"/>
                      <a:pt x="16851" y="15524"/>
                      <a:pt x="16681" y="15329"/>
                    </a:cubicBezTo>
                    <a:cubicBezTo>
                      <a:pt x="16435" y="15037"/>
                      <a:pt x="16163" y="14769"/>
                      <a:pt x="15871" y="14525"/>
                    </a:cubicBezTo>
                    <a:cubicBezTo>
                      <a:pt x="15558" y="14264"/>
                      <a:pt x="15210" y="14052"/>
                      <a:pt x="14854" y="13861"/>
                    </a:cubicBezTo>
                    <a:cubicBezTo>
                      <a:pt x="14141" y="13478"/>
                      <a:pt x="13349" y="13250"/>
                      <a:pt x="12563" y="13075"/>
                    </a:cubicBezTo>
                    <a:cubicBezTo>
                      <a:pt x="10998" y="12722"/>
                      <a:pt x="9387" y="12627"/>
                      <a:pt x="7836" y="12186"/>
                    </a:cubicBezTo>
                    <a:cubicBezTo>
                      <a:pt x="7214" y="11997"/>
                      <a:pt x="6619" y="11746"/>
                      <a:pt x="6065" y="11409"/>
                    </a:cubicBezTo>
                    <a:cubicBezTo>
                      <a:pt x="5483" y="11024"/>
                      <a:pt x="4973" y="10552"/>
                      <a:pt x="4499" y="10042"/>
                    </a:cubicBezTo>
                    <a:lnTo>
                      <a:pt x="4499" y="10042"/>
                    </a:lnTo>
                    <a:cubicBezTo>
                      <a:pt x="4528" y="10071"/>
                      <a:pt x="4558" y="10105"/>
                      <a:pt x="4586" y="10135"/>
                    </a:cubicBezTo>
                    <a:cubicBezTo>
                      <a:pt x="3803" y="9271"/>
                      <a:pt x="3146" y="8310"/>
                      <a:pt x="2598" y="7279"/>
                    </a:cubicBezTo>
                    <a:lnTo>
                      <a:pt x="2598" y="7279"/>
                    </a:lnTo>
                    <a:cubicBezTo>
                      <a:pt x="2601" y="7285"/>
                      <a:pt x="2604" y="7293"/>
                      <a:pt x="2607" y="7301"/>
                    </a:cubicBezTo>
                    <a:cubicBezTo>
                      <a:pt x="2599" y="7282"/>
                      <a:pt x="2589" y="7265"/>
                      <a:pt x="2580" y="7246"/>
                    </a:cubicBezTo>
                    <a:lnTo>
                      <a:pt x="2580" y="7246"/>
                    </a:lnTo>
                    <a:cubicBezTo>
                      <a:pt x="2585" y="7255"/>
                      <a:pt x="2589" y="7263"/>
                      <a:pt x="2594" y="7272"/>
                    </a:cubicBezTo>
                    <a:cubicBezTo>
                      <a:pt x="2582" y="7249"/>
                      <a:pt x="2572" y="7228"/>
                      <a:pt x="2560" y="7207"/>
                    </a:cubicBezTo>
                    <a:lnTo>
                      <a:pt x="2560" y="7207"/>
                    </a:lnTo>
                    <a:cubicBezTo>
                      <a:pt x="2561" y="7209"/>
                      <a:pt x="2562" y="7212"/>
                      <a:pt x="2563" y="7214"/>
                    </a:cubicBezTo>
                    <a:lnTo>
                      <a:pt x="2563" y="7214"/>
                    </a:lnTo>
                    <a:cubicBezTo>
                      <a:pt x="2559" y="7205"/>
                      <a:pt x="2554" y="7196"/>
                      <a:pt x="2548" y="7186"/>
                    </a:cubicBezTo>
                    <a:lnTo>
                      <a:pt x="2548" y="7186"/>
                    </a:lnTo>
                    <a:cubicBezTo>
                      <a:pt x="2554" y="7193"/>
                      <a:pt x="2556" y="7199"/>
                      <a:pt x="2560" y="7206"/>
                    </a:cubicBezTo>
                    <a:cubicBezTo>
                      <a:pt x="2040" y="6166"/>
                      <a:pt x="1632" y="5081"/>
                      <a:pt x="1366" y="3948"/>
                    </a:cubicBezTo>
                    <a:lnTo>
                      <a:pt x="1366" y="3948"/>
                    </a:lnTo>
                    <a:cubicBezTo>
                      <a:pt x="1368" y="3955"/>
                      <a:pt x="1369" y="3962"/>
                      <a:pt x="1371" y="3969"/>
                    </a:cubicBezTo>
                    <a:lnTo>
                      <a:pt x="1371" y="3969"/>
                    </a:lnTo>
                    <a:lnTo>
                      <a:pt x="1351" y="3880"/>
                    </a:lnTo>
                    <a:lnTo>
                      <a:pt x="1351" y="3880"/>
                    </a:lnTo>
                    <a:cubicBezTo>
                      <a:pt x="1351" y="3881"/>
                      <a:pt x="1351" y="3881"/>
                      <a:pt x="1351" y="3882"/>
                    </a:cubicBezTo>
                    <a:lnTo>
                      <a:pt x="1351" y="3882"/>
                    </a:lnTo>
                    <a:cubicBezTo>
                      <a:pt x="1350" y="3877"/>
                      <a:pt x="1349" y="3873"/>
                      <a:pt x="1348" y="3868"/>
                    </a:cubicBezTo>
                    <a:lnTo>
                      <a:pt x="1348" y="3868"/>
                    </a:lnTo>
                    <a:lnTo>
                      <a:pt x="1351" y="3880"/>
                    </a:lnTo>
                    <a:cubicBezTo>
                      <a:pt x="1350" y="3874"/>
                      <a:pt x="1349" y="3869"/>
                      <a:pt x="1348" y="3864"/>
                    </a:cubicBezTo>
                    <a:lnTo>
                      <a:pt x="1348" y="3864"/>
                    </a:lnTo>
                    <a:cubicBezTo>
                      <a:pt x="1348" y="3865"/>
                      <a:pt x="1348" y="3867"/>
                      <a:pt x="1348" y="3868"/>
                    </a:cubicBezTo>
                    <a:cubicBezTo>
                      <a:pt x="1348" y="3865"/>
                      <a:pt x="1347" y="3862"/>
                      <a:pt x="1346" y="3858"/>
                    </a:cubicBezTo>
                    <a:lnTo>
                      <a:pt x="1346" y="3858"/>
                    </a:lnTo>
                    <a:cubicBezTo>
                      <a:pt x="1347" y="3860"/>
                      <a:pt x="1347" y="3862"/>
                      <a:pt x="1348" y="3864"/>
                    </a:cubicBezTo>
                    <a:lnTo>
                      <a:pt x="1348" y="3864"/>
                    </a:lnTo>
                    <a:cubicBezTo>
                      <a:pt x="1348" y="3861"/>
                      <a:pt x="1347" y="3859"/>
                      <a:pt x="1346" y="3857"/>
                    </a:cubicBezTo>
                    <a:lnTo>
                      <a:pt x="1346" y="3857"/>
                    </a:lnTo>
                    <a:cubicBezTo>
                      <a:pt x="1346" y="3857"/>
                      <a:pt x="1346" y="3858"/>
                      <a:pt x="1346" y="3858"/>
                    </a:cubicBezTo>
                    <a:lnTo>
                      <a:pt x="1346" y="3858"/>
                    </a:lnTo>
                    <a:cubicBezTo>
                      <a:pt x="1346" y="3857"/>
                      <a:pt x="1345" y="3855"/>
                      <a:pt x="1344" y="3854"/>
                    </a:cubicBezTo>
                    <a:lnTo>
                      <a:pt x="1344" y="3854"/>
                    </a:lnTo>
                    <a:cubicBezTo>
                      <a:pt x="1345" y="3855"/>
                      <a:pt x="1345" y="3856"/>
                      <a:pt x="1346" y="3857"/>
                    </a:cubicBezTo>
                    <a:lnTo>
                      <a:pt x="1346" y="3857"/>
                    </a:lnTo>
                    <a:cubicBezTo>
                      <a:pt x="1175" y="3017"/>
                      <a:pt x="1086" y="2171"/>
                      <a:pt x="1117" y="1317"/>
                    </a:cubicBezTo>
                    <a:lnTo>
                      <a:pt x="1117" y="1317"/>
                    </a:lnTo>
                    <a:cubicBezTo>
                      <a:pt x="1132" y="1060"/>
                      <a:pt x="1159" y="805"/>
                      <a:pt x="1194" y="550"/>
                    </a:cubicBezTo>
                    <a:cubicBezTo>
                      <a:pt x="1235" y="297"/>
                      <a:pt x="1070" y="50"/>
                      <a:pt x="812" y="7"/>
                    </a:cubicBezTo>
                    <a:cubicBezTo>
                      <a:pt x="787" y="1"/>
                      <a:pt x="761" y="0"/>
                      <a:pt x="735"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1790;p43">
                <a:extLst>
                  <a:ext uri="{FF2B5EF4-FFF2-40B4-BE49-F238E27FC236}">
                    <a16:creationId xmlns:a16="http://schemas.microsoft.com/office/drawing/2014/main" xmlns="" id="{C0D0E318-7FDF-4D4C-940D-EF5D92B033B3}"/>
                  </a:ext>
                </a:extLst>
              </p:cNvPr>
              <p:cNvSpPr/>
              <p:nvPr/>
            </p:nvSpPr>
            <p:spPr>
              <a:xfrm>
                <a:off x="3974175" y="1922325"/>
                <a:ext cx="297350" cy="739800"/>
              </a:xfrm>
              <a:custGeom>
                <a:avLst/>
                <a:gdLst/>
                <a:ahLst/>
                <a:cxnLst/>
                <a:rect l="l" t="t" r="r" b="b"/>
                <a:pathLst>
                  <a:path w="11894" h="29592" extrusionOk="0">
                    <a:moveTo>
                      <a:pt x="973" y="2874"/>
                    </a:moveTo>
                    <a:cubicBezTo>
                      <a:pt x="973" y="2902"/>
                      <a:pt x="971" y="2930"/>
                      <a:pt x="970" y="2959"/>
                    </a:cubicBezTo>
                    <a:lnTo>
                      <a:pt x="970" y="2959"/>
                    </a:lnTo>
                    <a:cubicBezTo>
                      <a:pt x="971" y="2930"/>
                      <a:pt x="972" y="2902"/>
                      <a:pt x="973" y="2874"/>
                    </a:cubicBezTo>
                    <a:close/>
                    <a:moveTo>
                      <a:pt x="7833" y="7783"/>
                    </a:moveTo>
                    <a:lnTo>
                      <a:pt x="7897" y="7803"/>
                    </a:lnTo>
                    <a:cubicBezTo>
                      <a:pt x="7876" y="7798"/>
                      <a:pt x="7854" y="7790"/>
                      <a:pt x="7833" y="7783"/>
                    </a:cubicBezTo>
                    <a:close/>
                    <a:moveTo>
                      <a:pt x="703" y="0"/>
                    </a:moveTo>
                    <a:cubicBezTo>
                      <a:pt x="485" y="0"/>
                      <a:pt x="251" y="160"/>
                      <a:pt x="235" y="393"/>
                    </a:cubicBezTo>
                    <a:cubicBezTo>
                      <a:pt x="154" y="1391"/>
                      <a:pt x="43" y="2386"/>
                      <a:pt x="21" y="3391"/>
                    </a:cubicBezTo>
                    <a:cubicBezTo>
                      <a:pt x="0" y="4433"/>
                      <a:pt x="84" y="5527"/>
                      <a:pt x="502" y="6497"/>
                    </a:cubicBezTo>
                    <a:cubicBezTo>
                      <a:pt x="697" y="6951"/>
                      <a:pt x="982" y="7360"/>
                      <a:pt x="1343" y="7698"/>
                    </a:cubicBezTo>
                    <a:cubicBezTo>
                      <a:pt x="1732" y="8061"/>
                      <a:pt x="2234" y="8278"/>
                      <a:pt x="2743" y="8406"/>
                    </a:cubicBezTo>
                    <a:cubicBezTo>
                      <a:pt x="2974" y="8464"/>
                      <a:pt x="3218" y="8476"/>
                      <a:pt x="3456" y="8476"/>
                    </a:cubicBezTo>
                    <a:cubicBezTo>
                      <a:pt x="3501" y="8476"/>
                      <a:pt x="3546" y="8476"/>
                      <a:pt x="3590" y="8475"/>
                    </a:cubicBezTo>
                    <a:cubicBezTo>
                      <a:pt x="3913" y="8468"/>
                      <a:pt x="4229" y="8396"/>
                      <a:pt x="4540" y="8325"/>
                    </a:cubicBezTo>
                    <a:cubicBezTo>
                      <a:pt x="5169" y="8181"/>
                      <a:pt x="5769" y="7939"/>
                      <a:pt x="6395" y="7789"/>
                    </a:cubicBezTo>
                    <a:cubicBezTo>
                      <a:pt x="6688" y="7732"/>
                      <a:pt x="6986" y="7701"/>
                      <a:pt x="7284" y="7700"/>
                    </a:cubicBezTo>
                    <a:cubicBezTo>
                      <a:pt x="7497" y="7718"/>
                      <a:pt x="7709" y="7755"/>
                      <a:pt x="7916" y="7811"/>
                    </a:cubicBezTo>
                    <a:cubicBezTo>
                      <a:pt x="8232" y="7922"/>
                      <a:pt x="8525" y="8077"/>
                      <a:pt x="8812" y="8251"/>
                    </a:cubicBezTo>
                    <a:cubicBezTo>
                      <a:pt x="9167" y="8474"/>
                      <a:pt x="9495" y="8737"/>
                      <a:pt x="9790" y="9035"/>
                    </a:cubicBezTo>
                    <a:cubicBezTo>
                      <a:pt x="10016" y="9282"/>
                      <a:pt x="10212" y="9555"/>
                      <a:pt x="10376" y="9848"/>
                    </a:cubicBezTo>
                    <a:cubicBezTo>
                      <a:pt x="10362" y="9822"/>
                      <a:pt x="10348" y="9796"/>
                      <a:pt x="10337" y="9768"/>
                    </a:cubicBezTo>
                    <a:lnTo>
                      <a:pt x="10337" y="9768"/>
                    </a:lnTo>
                    <a:cubicBezTo>
                      <a:pt x="10349" y="9796"/>
                      <a:pt x="10363" y="9823"/>
                      <a:pt x="10377" y="9849"/>
                    </a:cubicBezTo>
                    <a:lnTo>
                      <a:pt x="10377" y="9849"/>
                    </a:lnTo>
                    <a:cubicBezTo>
                      <a:pt x="10377" y="9849"/>
                      <a:pt x="10376" y="9848"/>
                      <a:pt x="10376" y="9848"/>
                    </a:cubicBezTo>
                    <a:lnTo>
                      <a:pt x="10376" y="9848"/>
                    </a:lnTo>
                    <a:cubicBezTo>
                      <a:pt x="10377" y="9849"/>
                      <a:pt x="10378" y="9850"/>
                      <a:pt x="10379" y="9852"/>
                    </a:cubicBezTo>
                    <a:lnTo>
                      <a:pt x="10379" y="9852"/>
                    </a:lnTo>
                    <a:cubicBezTo>
                      <a:pt x="10379" y="9852"/>
                      <a:pt x="10379" y="9852"/>
                      <a:pt x="10379" y="9852"/>
                    </a:cubicBezTo>
                    <a:lnTo>
                      <a:pt x="10379" y="9852"/>
                    </a:lnTo>
                    <a:cubicBezTo>
                      <a:pt x="10379" y="9852"/>
                      <a:pt x="10379" y="9852"/>
                      <a:pt x="10379" y="9852"/>
                    </a:cubicBezTo>
                    <a:lnTo>
                      <a:pt x="10379" y="9852"/>
                    </a:lnTo>
                    <a:cubicBezTo>
                      <a:pt x="10379" y="9852"/>
                      <a:pt x="10379" y="9852"/>
                      <a:pt x="10379" y="9852"/>
                    </a:cubicBezTo>
                    <a:lnTo>
                      <a:pt x="10379" y="9852"/>
                    </a:lnTo>
                    <a:cubicBezTo>
                      <a:pt x="10379" y="9852"/>
                      <a:pt x="10379" y="9853"/>
                      <a:pt x="10379" y="9853"/>
                    </a:cubicBezTo>
                    <a:lnTo>
                      <a:pt x="10379" y="9853"/>
                    </a:lnTo>
                    <a:cubicBezTo>
                      <a:pt x="10379" y="9853"/>
                      <a:pt x="10379" y="9852"/>
                      <a:pt x="10379" y="9852"/>
                    </a:cubicBezTo>
                    <a:lnTo>
                      <a:pt x="10379" y="9852"/>
                    </a:lnTo>
                    <a:cubicBezTo>
                      <a:pt x="10379" y="9853"/>
                      <a:pt x="10379" y="9853"/>
                      <a:pt x="10379" y="9853"/>
                    </a:cubicBezTo>
                    <a:lnTo>
                      <a:pt x="10379" y="9853"/>
                    </a:lnTo>
                    <a:cubicBezTo>
                      <a:pt x="10379" y="9853"/>
                      <a:pt x="10379" y="9853"/>
                      <a:pt x="10379" y="9853"/>
                    </a:cubicBezTo>
                    <a:lnTo>
                      <a:pt x="10379" y="9853"/>
                    </a:lnTo>
                    <a:cubicBezTo>
                      <a:pt x="10383" y="9862"/>
                      <a:pt x="10389" y="9872"/>
                      <a:pt x="10394" y="9882"/>
                    </a:cubicBezTo>
                    <a:cubicBezTo>
                      <a:pt x="10389" y="9873"/>
                      <a:pt x="10384" y="9864"/>
                      <a:pt x="10379" y="9855"/>
                    </a:cubicBezTo>
                    <a:lnTo>
                      <a:pt x="10379" y="9855"/>
                    </a:lnTo>
                    <a:cubicBezTo>
                      <a:pt x="10517" y="10137"/>
                      <a:pt x="10623" y="10434"/>
                      <a:pt x="10697" y="10740"/>
                    </a:cubicBezTo>
                    <a:cubicBezTo>
                      <a:pt x="10772" y="11117"/>
                      <a:pt x="10805" y="11503"/>
                      <a:pt x="10797" y="11890"/>
                    </a:cubicBezTo>
                    <a:cubicBezTo>
                      <a:pt x="10760" y="12648"/>
                      <a:pt x="10597" y="13393"/>
                      <a:pt x="10377" y="14119"/>
                    </a:cubicBezTo>
                    <a:cubicBezTo>
                      <a:pt x="10381" y="14102"/>
                      <a:pt x="10386" y="14086"/>
                      <a:pt x="10392" y="14069"/>
                    </a:cubicBezTo>
                    <a:lnTo>
                      <a:pt x="10392" y="14069"/>
                    </a:lnTo>
                    <a:cubicBezTo>
                      <a:pt x="9963" y="15420"/>
                      <a:pt x="9348" y="16697"/>
                      <a:pt x="8695" y="17946"/>
                    </a:cubicBezTo>
                    <a:cubicBezTo>
                      <a:pt x="7984" y="19310"/>
                      <a:pt x="7211" y="20638"/>
                      <a:pt x="6470" y="21986"/>
                    </a:cubicBezTo>
                    <a:cubicBezTo>
                      <a:pt x="5795" y="23216"/>
                      <a:pt x="5134" y="24463"/>
                      <a:pt x="4627" y="25777"/>
                    </a:cubicBezTo>
                    <a:cubicBezTo>
                      <a:pt x="4220" y="26845"/>
                      <a:pt x="3893" y="28008"/>
                      <a:pt x="4011" y="29161"/>
                    </a:cubicBezTo>
                    <a:cubicBezTo>
                      <a:pt x="4034" y="29404"/>
                      <a:pt x="4238" y="29592"/>
                      <a:pt x="4478" y="29592"/>
                    </a:cubicBezTo>
                    <a:cubicBezTo>
                      <a:pt x="4491" y="29592"/>
                      <a:pt x="4505" y="29591"/>
                      <a:pt x="4518" y="29590"/>
                    </a:cubicBezTo>
                    <a:cubicBezTo>
                      <a:pt x="4772" y="29569"/>
                      <a:pt x="4973" y="29334"/>
                      <a:pt x="4947" y="29080"/>
                    </a:cubicBezTo>
                    <a:cubicBezTo>
                      <a:pt x="4925" y="28871"/>
                      <a:pt x="4919" y="28659"/>
                      <a:pt x="4929" y="28449"/>
                    </a:cubicBezTo>
                    <a:cubicBezTo>
                      <a:pt x="4970" y="27897"/>
                      <a:pt x="5092" y="27356"/>
                      <a:pt x="5251" y="26827"/>
                    </a:cubicBezTo>
                    <a:lnTo>
                      <a:pt x="5251" y="26827"/>
                    </a:lnTo>
                    <a:cubicBezTo>
                      <a:pt x="5241" y="26867"/>
                      <a:pt x="5231" y="26904"/>
                      <a:pt x="5219" y="26942"/>
                    </a:cubicBezTo>
                    <a:cubicBezTo>
                      <a:pt x="5667" y="25499"/>
                      <a:pt x="6372" y="24140"/>
                      <a:pt x="7088" y="22812"/>
                    </a:cubicBezTo>
                    <a:cubicBezTo>
                      <a:pt x="7896" y="21313"/>
                      <a:pt x="8759" y="19846"/>
                      <a:pt x="9551" y="18336"/>
                    </a:cubicBezTo>
                    <a:cubicBezTo>
                      <a:pt x="10288" y="16927"/>
                      <a:pt x="10968" y="15480"/>
                      <a:pt x="11401" y="13946"/>
                    </a:cubicBezTo>
                    <a:cubicBezTo>
                      <a:pt x="11756" y="12680"/>
                      <a:pt x="11894" y="11311"/>
                      <a:pt x="11475" y="10044"/>
                    </a:cubicBezTo>
                    <a:cubicBezTo>
                      <a:pt x="11313" y="9545"/>
                      <a:pt x="11039" y="9071"/>
                      <a:pt x="10707" y="8661"/>
                    </a:cubicBezTo>
                    <a:cubicBezTo>
                      <a:pt x="10300" y="8160"/>
                      <a:pt x="9797" y="7760"/>
                      <a:pt x="9249" y="7427"/>
                    </a:cubicBezTo>
                    <a:cubicBezTo>
                      <a:pt x="8890" y="7207"/>
                      <a:pt x="8516" y="7009"/>
                      <a:pt x="8105" y="6895"/>
                    </a:cubicBezTo>
                    <a:cubicBezTo>
                      <a:pt x="7788" y="6807"/>
                      <a:pt x="7465" y="6766"/>
                      <a:pt x="7140" y="6766"/>
                    </a:cubicBezTo>
                    <a:cubicBezTo>
                      <a:pt x="7002" y="6766"/>
                      <a:pt x="6863" y="6774"/>
                      <a:pt x="6725" y="6788"/>
                    </a:cubicBezTo>
                    <a:cubicBezTo>
                      <a:pt x="6272" y="6832"/>
                      <a:pt x="5829" y="6960"/>
                      <a:pt x="5400" y="7094"/>
                    </a:cubicBezTo>
                    <a:cubicBezTo>
                      <a:pt x="4993" y="7214"/>
                      <a:pt x="4590" y="7351"/>
                      <a:pt x="4174" y="7450"/>
                    </a:cubicBezTo>
                    <a:cubicBezTo>
                      <a:pt x="3898" y="7507"/>
                      <a:pt x="3617" y="7537"/>
                      <a:pt x="3336" y="7541"/>
                    </a:cubicBezTo>
                    <a:cubicBezTo>
                      <a:pt x="2953" y="7525"/>
                      <a:pt x="2581" y="7413"/>
                      <a:pt x="2254" y="7213"/>
                    </a:cubicBezTo>
                    <a:cubicBezTo>
                      <a:pt x="2104" y="7112"/>
                      <a:pt x="1964" y="6997"/>
                      <a:pt x="1837" y="6869"/>
                    </a:cubicBezTo>
                    <a:cubicBezTo>
                      <a:pt x="1687" y="6696"/>
                      <a:pt x="1556" y="6508"/>
                      <a:pt x="1446" y="6308"/>
                    </a:cubicBezTo>
                    <a:cubicBezTo>
                      <a:pt x="1302" y="6001"/>
                      <a:pt x="1191" y="5679"/>
                      <a:pt x="1118" y="5347"/>
                    </a:cubicBezTo>
                    <a:cubicBezTo>
                      <a:pt x="960" y="4565"/>
                      <a:pt x="943" y="3769"/>
                      <a:pt x="969" y="2976"/>
                    </a:cubicBezTo>
                    <a:lnTo>
                      <a:pt x="969" y="2976"/>
                    </a:lnTo>
                    <a:cubicBezTo>
                      <a:pt x="969" y="2983"/>
                      <a:pt x="969" y="2989"/>
                      <a:pt x="969" y="2995"/>
                    </a:cubicBezTo>
                    <a:cubicBezTo>
                      <a:pt x="1005" y="2177"/>
                      <a:pt x="1097" y="1366"/>
                      <a:pt x="1160" y="551"/>
                    </a:cubicBezTo>
                    <a:cubicBezTo>
                      <a:pt x="1171" y="423"/>
                      <a:pt x="1156" y="309"/>
                      <a:pt x="1079" y="203"/>
                    </a:cubicBezTo>
                    <a:cubicBezTo>
                      <a:pt x="1008" y="98"/>
                      <a:pt x="898" y="28"/>
                      <a:pt x="774" y="7"/>
                    </a:cubicBezTo>
                    <a:cubicBezTo>
                      <a:pt x="751" y="3"/>
                      <a:pt x="727" y="0"/>
                      <a:pt x="703"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1791;p43">
                <a:extLst>
                  <a:ext uri="{FF2B5EF4-FFF2-40B4-BE49-F238E27FC236}">
                    <a16:creationId xmlns:a16="http://schemas.microsoft.com/office/drawing/2014/main" xmlns="" id="{01CD02E8-189D-4292-AB44-0F301831B58B}"/>
                  </a:ext>
                </a:extLst>
              </p:cNvPr>
              <p:cNvSpPr/>
              <p:nvPr/>
            </p:nvSpPr>
            <p:spPr>
              <a:xfrm>
                <a:off x="3801250" y="2782625"/>
                <a:ext cx="425875" cy="180325"/>
              </a:xfrm>
              <a:custGeom>
                <a:avLst/>
                <a:gdLst/>
                <a:ahLst/>
                <a:cxnLst/>
                <a:rect l="l" t="t" r="r" b="b"/>
                <a:pathLst>
                  <a:path w="17035" h="7213" extrusionOk="0">
                    <a:moveTo>
                      <a:pt x="12158" y="946"/>
                    </a:moveTo>
                    <a:lnTo>
                      <a:pt x="12158" y="946"/>
                    </a:lnTo>
                    <a:cubicBezTo>
                      <a:pt x="12141" y="947"/>
                      <a:pt x="12125" y="947"/>
                      <a:pt x="12109" y="948"/>
                    </a:cubicBezTo>
                    <a:lnTo>
                      <a:pt x="12109" y="948"/>
                    </a:lnTo>
                    <a:cubicBezTo>
                      <a:pt x="12126" y="947"/>
                      <a:pt x="12142" y="947"/>
                      <a:pt x="12158" y="946"/>
                    </a:cubicBezTo>
                    <a:close/>
                    <a:moveTo>
                      <a:pt x="2214" y="3947"/>
                    </a:moveTo>
                    <a:lnTo>
                      <a:pt x="2178" y="3970"/>
                    </a:lnTo>
                    <a:cubicBezTo>
                      <a:pt x="2191" y="3963"/>
                      <a:pt x="2202" y="3955"/>
                      <a:pt x="2214" y="3947"/>
                    </a:cubicBezTo>
                    <a:close/>
                    <a:moveTo>
                      <a:pt x="12768" y="1"/>
                    </a:moveTo>
                    <a:cubicBezTo>
                      <a:pt x="12551" y="1"/>
                      <a:pt x="12334" y="7"/>
                      <a:pt x="12117" y="15"/>
                    </a:cubicBezTo>
                    <a:lnTo>
                      <a:pt x="12119" y="14"/>
                    </a:lnTo>
                    <a:lnTo>
                      <a:pt x="12119" y="14"/>
                    </a:lnTo>
                    <a:cubicBezTo>
                      <a:pt x="11839" y="26"/>
                      <a:pt x="11554" y="33"/>
                      <a:pt x="11274" y="66"/>
                    </a:cubicBezTo>
                    <a:cubicBezTo>
                      <a:pt x="10882" y="113"/>
                      <a:pt x="10493" y="194"/>
                      <a:pt x="10107" y="271"/>
                    </a:cubicBezTo>
                    <a:cubicBezTo>
                      <a:pt x="8830" y="535"/>
                      <a:pt x="7566" y="866"/>
                      <a:pt x="6321" y="1248"/>
                    </a:cubicBezTo>
                    <a:cubicBezTo>
                      <a:pt x="4960" y="1666"/>
                      <a:pt x="3602" y="2135"/>
                      <a:pt x="2339" y="2800"/>
                    </a:cubicBezTo>
                    <a:cubicBezTo>
                      <a:pt x="1850" y="3058"/>
                      <a:pt x="1370" y="3351"/>
                      <a:pt x="947" y="3707"/>
                    </a:cubicBezTo>
                    <a:cubicBezTo>
                      <a:pt x="610" y="3993"/>
                      <a:pt x="305" y="4346"/>
                      <a:pt x="147" y="4764"/>
                    </a:cubicBezTo>
                    <a:cubicBezTo>
                      <a:pt x="0" y="5164"/>
                      <a:pt x="38" y="5609"/>
                      <a:pt x="232" y="5987"/>
                    </a:cubicBezTo>
                    <a:cubicBezTo>
                      <a:pt x="484" y="6482"/>
                      <a:pt x="959" y="6842"/>
                      <a:pt x="1428" y="7125"/>
                    </a:cubicBezTo>
                    <a:cubicBezTo>
                      <a:pt x="1517" y="7178"/>
                      <a:pt x="1608" y="7212"/>
                      <a:pt x="1711" y="7212"/>
                    </a:cubicBezTo>
                    <a:cubicBezTo>
                      <a:pt x="1735" y="7212"/>
                      <a:pt x="1759" y="7210"/>
                      <a:pt x="1785" y="7206"/>
                    </a:cubicBezTo>
                    <a:cubicBezTo>
                      <a:pt x="1905" y="7183"/>
                      <a:pt x="2012" y="7115"/>
                      <a:pt x="2086" y="7015"/>
                    </a:cubicBezTo>
                    <a:cubicBezTo>
                      <a:pt x="2225" y="6821"/>
                      <a:pt x="2197" y="6494"/>
                      <a:pt x="1976" y="6362"/>
                    </a:cubicBezTo>
                    <a:cubicBezTo>
                      <a:pt x="1752" y="6230"/>
                      <a:pt x="1542" y="6078"/>
                      <a:pt x="1346" y="5910"/>
                    </a:cubicBezTo>
                    <a:cubicBezTo>
                      <a:pt x="1258" y="5823"/>
                      <a:pt x="1178" y="5730"/>
                      <a:pt x="1106" y="5630"/>
                    </a:cubicBezTo>
                    <a:cubicBezTo>
                      <a:pt x="1074" y="5574"/>
                      <a:pt x="1045" y="5515"/>
                      <a:pt x="1021" y="5455"/>
                    </a:cubicBezTo>
                    <a:cubicBezTo>
                      <a:pt x="990" y="5360"/>
                      <a:pt x="986" y="5261"/>
                      <a:pt x="1007" y="5164"/>
                    </a:cubicBezTo>
                    <a:cubicBezTo>
                      <a:pt x="1028" y="5099"/>
                      <a:pt x="1054" y="5034"/>
                      <a:pt x="1084" y="4971"/>
                    </a:cubicBezTo>
                    <a:cubicBezTo>
                      <a:pt x="1148" y="4862"/>
                      <a:pt x="1221" y="4760"/>
                      <a:pt x="1304" y="4665"/>
                    </a:cubicBezTo>
                    <a:cubicBezTo>
                      <a:pt x="1565" y="4396"/>
                      <a:pt x="1866" y="4171"/>
                      <a:pt x="2180" y="3970"/>
                    </a:cubicBezTo>
                    <a:lnTo>
                      <a:pt x="2180" y="3970"/>
                    </a:lnTo>
                    <a:cubicBezTo>
                      <a:pt x="2156" y="3984"/>
                      <a:pt x="2134" y="3998"/>
                      <a:pt x="2112" y="4009"/>
                    </a:cubicBezTo>
                    <a:cubicBezTo>
                      <a:pt x="2725" y="3628"/>
                      <a:pt x="3381" y="3322"/>
                      <a:pt x="4045" y="3045"/>
                    </a:cubicBezTo>
                    <a:cubicBezTo>
                      <a:pt x="4764" y="2747"/>
                      <a:pt x="5501" y="2488"/>
                      <a:pt x="6244" y="2252"/>
                    </a:cubicBezTo>
                    <a:lnTo>
                      <a:pt x="6244" y="2252"/>
                    </a:lnTo>
                    <a:cubicBezTo>
                      <a:pt x="6240" y="2253"/>
                      <a:pt x="6237" y="2254"/>
                      <a:pt x="6233" y="2256"/>
                    </a:cubicBezTo>
                    <a:cubicBezTo>
                      <a:pt x="7394" y="1888"/>
                      <a:pt x="8570" y="1573"/>
                      <a:pt x="9760" y="1308"/>
                    </a:cubicBezTo>
                    <a:cubicBezTo>
                      <a:pt x="10176" y="1216"/>
                      <a:pt x="10594" y="1132"/>
                      <a:pt x="11013" y="1058"/>
                    </a:cubicBezTo>
                    <a:cubicBezTo>
                      <a:pt x="11361" y="999"/>
                      <a:pt x="11702" y="969"/>
                      <a:pt x="12053" y="951"/>
                    </a:cubicBezTo>
                    <a:lnTo>
                      <a:pt x="12053" y="951"/>
                    </a:lnTo>
                    <a:cubicBezTo>
                      <a:pt x="12046" y="951"/>
                      <a:pt x="12040" y="952"/>
                      <a:pt x="12034" y="952"/>
                    </a:cubicBezTo>
                    <a:cubicBezTo>
                      <a:pt x="12245" y="943"/>
                      <a:pt x="12456" y="937"/>
                      <a:pt x="12667" y="937"/>
                    </a:cubicBezTo>
                    <a:cubicBezTo>
                      <a:pt x="13176" y="937"/>
                      <a:pt x="13684" y="971"/>
                      <a:pt x="14184" y="1069"/>
                    </a:cubicBezTo>
                    <a:cubicBezTo>
                      <a:pt x="14472" y="1134"/>
                      <a:pt x="14752" y="1233"/>
                      <a:pt x="15018" y="1363"/>
                    </a:cubicBezTo>
                    <a:cubicBezTo>
                      <a:pt x="15170" y="1448"/>
                      <a:pt x="15314" y="1549"/>
                      <a:pt x="15447" y="1662"/>
                    </a:cubicBezTo>
                    <a:cubicBezTo>
                      <a:pt x="15553" y="1768"/>
                      <a:pt x="15650" y="1884"/>
                      <a:pt x="15737" y="2007"/>
                    </a:cubicBezTo>
                    <a:cubicBezTo>
                      <a:pt x="15830" y="2166"/>
                      <a:pt x="15909" y="2334"/>
                      <a:pt x="15970" y="2508"/>
                    </a:cubicBezTo>
                    <a:cubicBezTo>
                      <a:pt x="16037" y="2755"/>
                      <a:pt x="16081" y="3009"/>
                      <a:pt x="16101" y="3265"/>
                    </a:cubicBezTo>
                    <a:cubicBezTo>
                      <a:pt x="16117" y="3496"/>
                      <a:pt x="16353" y="3653"/>
                      <a:pt x="16571" y="3653"/>
                    </a:cubicBezTo>
                    <a:cubicBezTo>
                      <a:pt x="16596" y="3653"/>
                      <a:pt x="16621" y="3651"/>
                      <a:pt x="16644" y="3647"/>
                    </a:cubicBezTo>
                    <a:cubicBezTo>
                      <a:pt x="16765" y="3623"/>
                      <a:pt x="16872" y="3555"/>
                      <a:pt x="16945" y="3456"/>
                    </a:cubicBezTo>
                    <a:cubicBezTo>
                      <a:pt x="17022" y="3345"/>
                      <a:pt x="17034" y="3231"/>
                      <a:pt x="17026" y="3100"/>
                    </a:cubicBezTo>
                    <a:cubicBezTo>
                      <a:pt x="16986" y="2631"/>
                      <a:pt x="16878" y="2179"/>
                      <a:pt x="16673" y="1752"/>
                    </a:cubicBezTo>
                    <a:cubicBezTo>
                      <a:pt x="16478" y="1360"/>
                      <a:pt x="16178" y="1033"/>
                      <a:pt x="15833" y="768"/>
                    </a:cubicBezTo>
                    <a:cubicBezTo>
                      <a:pt x="15520" y="529"/>
                      <a:pt x="15142" y="368"/>
                      <a:pt x="14767" y="254"/>
                    </a:cubicBezTo>
                    <a:cubicBezTo>
                      <a:pt x="14332" y="118"/>
                      <a:pt x="13872" y="56"/>
                      <a:pt x="13417" y="23"/>
                    </a:cubicBezTo>
                    <a:cubicBezTo>
                      <a:pt x="13201" y="7"/>
                      <a:pt x="12984" y="1"/>
                      <a:pt x="12768"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1792;p43">
                <a:extLst>
                  <a:ext uri="{FF2B5EF4-FFF2-40B4-BE49-F238E27FC236}">
                    <a16:creationId xmlns:a16="http://schemas.microsoft.com/office/drawing/2014/main" xmlns="" id="{6DDE4F84-CEC6-42AB-9FCA-22D116CA7963}"/>
                  </a:ext>
                </a:extLst>
              </p:cNvPr>
              <p:cNvSpPr/>
              <p:nvPr/>
            </p:nvSpPr>
            <p:spPr>
              <a:xfrm>
                <a:off x="4927125" y="3592150"/>
                <a:ext cx="24525" cy="18025"/>
              </a:xfrm>
              <a:custGeom>
                <a:avLst/>
                <a:gdLst/>
                <a:ahLst/>
                <a:cxnLst/>
                <a:rect l="l" t="t" r="r" b="b"/>
                <a:pathLst>
                  <a:path w="981" h="721" extrusionOk="0">
                    <a:moveTo>
                      <a:pt x="1" y="1"/>
                    </a:moveTo>
                    <a:lnTo>
                      <a:pt x="1" y="1"/>
                    </a:lnTo>
                    <a:cubicBezTo>
                      <a:pt x="11" y="202"/>
                      <a:pt x="21" y="403"/>
                      <a:pt x="33" y="602"/>
                    </a:cubicBezTo>
                    <a:lnTo>
                      <a:pt x="33" y="603"/>
                    </a:lnTo>
                    <a:cubicBezTo>
                      <a:pt x="130" y="610"/>
                      <a:pt x="227" y="619"/>
                      <a:pt x="323" y="629"/>
                    </a:cubicBezTo>
                    <a:cubicBezTo>
                      <a:pt x="543" y="654"/>
                      <a:pt x="763" y="684"/>
                      <a:pt x="981" y="721"/>
                    </a:cubicBezTo>
                    <a:cubicBezTo>
                      <a:pt x="980" y="696"/>
                      <a:pt x="978" y="670"/>
                      <a:pt x="977" y="644"/>
                    </a:cubicBezTo>
                    <a:cubicBezTo>
                      <a:pt x="879" y="578"/>
                      <a:pt x="782" y="508"/>
                      <a:pt x="687" y="435"/>
                    </a:cubicBezTo>
                    <a:cubicBezTo>
                      <a:pt x="674" y="428"/>
                      <a:pt x="662" y="419"/>
                      <a:pt x="650" y="410"/>
                    </a:cubicBezTo>
                    <a:cubicBezTo>
                      <a:pt x="429" y="284"/>
                      <a:pt x="214" y="150"/>
                      <a:pt x="1" y="1"/>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1793;p43">
                <a:extLst>
                  <a:ext uri="{FF2B5EF4-FFF2-40B4-BE49-F238E27FC236}">
                    <a16:creationId xmlns:a16="http://schemas.microsoft.com/office/drawing/2014/main" xmlns="" id="{D0A96898-55C4-4C59-B58B-3A0A1583E070}"/>
                  </a:ext>
                </a:extLst>
              </p:cNvPr>
              <p:cNvSpPr/>
              <p:nvPr/>
            </p:nvSpPr>
            <p:spPr>
              <a:xfrm>
                <a:off x="3527275" y="4168250"/>
                <a:ext cx="1534075" cy="606950"/>
              </a:xfrm>
              <a:custGeom>
                <a:avLst/>
                <a:gdLst/>
                <a:ahLst/>
                <a:cxnLst/>
                <a:rect l="l" t="t" r="r" b="b"/>
                <a:pathLst>
                  <a:path w="61363" h="24278" extrusionOk="0">
                    <a:moveTo>
                      <a:pt x="60239" y="5052"/>
                    </a:moveTo>
                    <a:cubicBezTo>
                      <a:pt x="60239" y="5073"/>
                      <a:pt x="60237" y="5094"/>
                      <a:pt x="60233" y="5115"/>
                    </a:cubicBezTo>
                    <a:cubicBezTo>
                      <a:pt x="60237" y="5093"/>
                      <a:pt x="60237" y="5074"/>
                      <a:pt x="60239" y="5052"/>
                    </a:cubicBezTo>
                    <a:close/>
                    <a:moveTo>
                      <a:pt x="46949" y="19491"/>
                    </a:moveTo>
                    <a:lnTo>
                      <a:pt x="46949" y="19491"/>
                    </a:lnTo>
                    <a:cubicBezTo>
                      <a:pt x="46948" y="19491"/>
                      <a:pt x="46948" y="19492"/>
                      <a:pt x="46948" y="19492"/>
                    </a:cubicBezTo>
                    <a:lnTo>
                      <a:pt x="46948" y="19492"/>
                    </a:lnTo>
                    <a:cubicBezTo>
                      <a:pt x="46948" y="19492"/>
                      <a:pt x="46948" y="19491"/>
                      <a:pt x="46949" y="19491"/>
                    </a:cubicBezTo>
                    <a:close/>
                    <a:moveTo>
                      <a:pt x="46948" y="19492"/>
                    </a:moveTo>
                    <a:lnTo>
                      <a:pt x="46948" y="19492"/>
                    </a:lnTo>
                    <a:cubicBezTo>
                      <a:pt x="46945" y="19493"/>
                      <a:pt x="46943" y="19494"/>
                      <a:pt x="46940" y="19495"/>
                    </a:cubicBezTo>
                    <a:cubicBezTo>
                      <a:pt x="46943" y="19495"/>
                      <a:pt x="46945" y="19493"/>
                      <a:pt x="46948" y="19492"/>
                    </a:cubicBezTo>
                    <a:close/>
                    <a:moveTo>
                      <a:pt x="33989" y="22828"/>
                    </a:moveTo>
                    <a:cubicBezTo>
                      <a:pt x="33971" y="22830"/>
                      <a:pt x="33953" y="22832"/>
                      <a:pt x="33935" y="22835"/>
                    </a:cubicBezTo>
                    <a:cubicBezTo>
                      <a:pt x="33953" y="22832"/>
                      <a:pt x="33971" y="22830"/>
                      <a:pt x="33989" y="22828"/>
                    </a:cubicBezTo>
                    <a:close/>
                    <a:moveTo>
                      <a:pt x="60978" y="1"/>
                    </a:moveTo>
                    <a:cubicBezTo>
                      <a:pt x="60859" y="171"/>
                      <a:pt x="60733" y="337"/>
                      <a:pt x="60599" y="494"/>
                    </a:cubicBezTo>
                    <a:lnTo>
                      <a:pt x="60600" y="494"/>
                    </a:lnTo>
                    <a:cubicBezTo>
                      <a:pt x="60467" y="653"/>
                      <a:pt x="60324" y="804"/>
                      <a:pt x="60175" y="949"/>
                    </a:cubicBezTo>
                    <a:cubicBezTo>
                      <a:pt x="60182" y="996"/>
                      <a:pt x="60190" y="1044"/>
                      <a:pt x="60196" y="1093"/>
                    </a:cubicBezTo>
                    <a:cubicBezTo>
                      <a:pt x="60192" y="1052"/>
                      <a:pt x="60184" y="1011"/>
                      <a:pt x="60182" y="967"/>
                    </a:cubicBezTo>
                    <a:lnTo>
                      <a:pt x="60182" y="967"/>
                    </a:lnTo>
                    <a:cubicBezTo>
                      <a:pt x="60354" y="2303"/>
                      <a:pt x="60401" y="3647"/>
                      <a:pt x="60247" y="4991"/>
                    </a:cubicBezTo>
                    <a:cubicBezTo>
                      <a:pt x="60167" y="5576"/>
                      <a:pt x="60050" y="6157"/>
                      <a:pt x="59895" y="6727"/>
                    </a:cubicBezTo>
                    <a:cubicBezTo>
                      <a:pt x="59748" y="7260"/>
                      <a:pt x="59554" y="7777"/>
                      <a:pt x="59341" y="8286"/>
                    </a:cubicBezTo>
                    <a:lnTo>
                      <a:pt x="59344" y="8286"/>
                    </a:lnTo>
                    <a:cubicBezTo>
                      <a:pt x="58752" y="9651"/>
                      <a:pt x="57997" y="10941"/>
                      <a:pt x="57098" y="12127"/>
                    </a:cubicBezTo>
                    <a:lnTo>
                      <a:pt x="57102" y="12123"/>
                    </a:lnTo>
                    <a:lnTo>
                      <a:pt x="57102" y="12123"/>
                    </a:lnTo>
                    <a:cubicBezTo>
                      <a:pt x="57099" y="12128"/>
                      <a:pt x="57095" y="12132"/>
                      <a:pt x="57091" y="12138"/>
                    </a:cubicBezTo>
                    <a:cubicBezTo>
                      <a:pt x="57091" y="12139"/>
                      <a:pt x="57090" y="12140"/>
                      <a:pt x="57090" y="12142"/>
                    </a:cubicBezTo>
                    <a:cubicBezTo>
                      <a:pt x="57090" y="12140"/>
                      <a:pt x="57090" y="12139"/>
                      <a:pt x="57091" y="12138"/>
                    </a:cubicBezTo>
                    <a:lnTo>
                      <a:pt x="57091" y="12138"/>
                    </a:lnTo>
                    <a:cubicBezTo>
                      <a:pt x="57089" y="12139"/>
                      <a:pt x="57087" y="12140"/>
                      <a:pt x="57087" y="12142"/>
                    </a:cubicBezTo>
                    <a:cubicBezTo>
                      <a:pt x="57085" y="12143"/>
                      <a:pt x="57085" y="12144"/>
                      <a:pt x="57083" y="12145"/>
                    </a:cubicBezTo>
                    <a:cubicBezTo>
                      <a:pt x="57078" y="12152"/>
                      <a:pt x="57074" y="12157"/>
                      <a:pt x="57068" y="12164"/>
                    </a:cubicBezTo>
                    <a:cubicBezTo>
                      <a:pt x="57070" y="12161"/>
                      <a:pt x="57073" y="12159"/>
                      <a:pt x="57076" y="12157"/>
                    </a:cubicBezTo>
                    <a:lnTo>
                      <a:pt x="57076" y="12157"/>
                    </a:lnTo>
                    <a:lnTo>
                      <a:pt x="57031" y="12212"/>
                    </a:lnTo>
                    <a:cubicBezTo>
                      <a:pt x="57035" y="12206"/>
                      <a:pt x="57039" y="12199"/>
                      <a:pt x="57043" y="12194"/>
                    </a:cubicBezTo>
                    <a:lnTo>
                      <a:pt x="57043" y="12194"/>
                    </a:lnTo>
                    <a:cubicBezTo>
                      <a:pt x="55975" y="13555"/>
                      <a:pt x="54738" y="14756"/>
                      <a:pt x="53375" y="15820"/>
                    </a:cubicBezTo>
                    <a:cubicBezTo>
                      <a:pt x="51407" y="17327"/>
                      <a:pt x="49224" y="18523"/>
                      <a:pt x="46949" y="19491"/>
                    </a:cubicBezTo>
                    <a:lnTo>
                      <a:pt x="46949" y="19491"/>
                    </a:lnTo>
                    <a:cubicBezTo>
                      <a:pt x="46950" y="19491"/>
                      <a:pt x="46950" y="19491"/>
                      <a:pt x="46951" y="19491"/>
                    </a:cubicBezTo>
                    <a:lnTo>
                      <a:pt x="46951" y="19491"/>
                    </a:lnTo>
                    <a:cubicBezTo>
                      <a:pt x="46946" y="19495"/>
                      <a:pt x="46940" y="19496"/>
                      <a:pt x="46935" y="19499"/>
                    </a:cubicBezTo>
                    <a:cubicBezTo>
                      <a:pt x="46937" y="19497"/>
                      <a:pt x="46939" y="19496"/>
                      <a:pt x="46940" y="19495"/>
                    </a:cubicBezTo>
                    <a:lnTo>
                      <a:pt x="46940" y="19495"/>
                    </a:lnTo>
                    <a:cubicBezTo>
                      <a:pt x="46906" y="19505"/>
                      <a:pt x="46878" y="19521"/>
                      <a:pt x="46849" y="19531"/>
                    </a:cubicBezTo>
                    <a:cubicBezTo>
                      <a:pt x="46863" y="19528"/>
                      <a:pt x="46874" y="19521"/>
                      <a:pt x="46889" y="19517"/>
                    </a:cubicBezTo>
                    <a:lnTo>
                      <a:pt x="46889" y="19517"/>
                    </a:lnTo>
                    <a:cubicBezTo>
                      <a:pt x="46874" y="19524"/>
                      <a:pt x="46857" y="19531"/>
                      <a:pt x="46837" y="19539"/>
                    </a:cubicBezTo>
                    <a:cubicBezTo>
                      <a:pt x="46841" y="19535"/>
                      <a:pt x="46845" y="19535"/>
                      <a:pt x="46849" y="19531"/>
                    </a:cubicBezTo>
                    <a:lnTo>
                      <a:pt x="46849" y="19531"/>
                    </a:lnTo>
                    <a:cubicBezTo>
                      <a:pt x="42756" y="21228"/>
                      <a:pt x="38397" y="22228"/>
                      <a:pt x="34016" y="22824"/>
                    </a:cubicBezTo>
                    <a:lnTo>
                      <a:pt x="34016" y="22824"/>
                    </a:lnTo>
                    <a:cubicBezTo>
                      <a:pt x="34031" y="22822"/>
                      <a:pt x="34045" y="22819"/>
                      <a:pt x="34060" y="22817"/>
                    </a:cubicBezTo>
                    <a:lnTo>
                      <a:pt x="34060" y="22817"/>
                    </a:lnTo>
                    <a:cubicBezTo>
                      <a:pt x="32278" y="23052"/>
                      <a:pt x="30483" y="23245"/>
                      <a:pt x="28689" y="23313"/>
                    </a:cubicBezTo>
                    <a:cubicBezTo>
                      <a:pt x="28257" y="23330"/>
                      <a:pt x="27826" y="23338"/>
                      <a:pt x="27395" y="23338"/>
                    </a:cubicBezTo>
                    <a:cubicBezTo>
                      <a:pt x="25825" y="23338"/>
                      <a:pt x="24255" y="23230"/>
                      <a:pt x="22697" y="23026"/>
                    </a:cubicBezTo>
                    <a:lnTo>
                      <a:pt x="22697" y="23026"/>
                    </a:lnTo>
                    <a:cubicBezTo>
                      <a:pt x="22739" y="23034"/>
                      <a:pt x="22782" y="23038"/>
                      <a:pt x="22823" y="23045"/>
                    </a:cubicBezTo>
                    <a:cubicBezTo>
                      <a:pt x="20037" y="22666"/>
                      <a:pt x="17298" y="21962"/>
                      <a:pt x="14702" y="20875"/>
                    </a:cubicBezTo>
                    <a:lnTo>
                      <a:pt x="14702" y="20875"/>
                    </a:lnTo>
                    <a:cubicBezTo>
                      <a:pt x="14714" y="20879"/>
                      <a:pt x="14720" y="20883"/>
                      <a:pt x="14732" y="20887"/>
                    </a:cubicBezTo>
                    <a:cubicBezTo>
                      <a:pt x="12743" y="20037"/>
                      <a:pt x="10859" y="18967"/>
                      <a:pt x="9137" y="17648"/>
                    </a:cubicBezTo>
                    <a:cubicBezTo>
                      <a:pt x="7710" y="16533"/>
                      <a:pt x="6418" y="15254"/>
                      <a:pt x="5302" y="13824"/>
                    </a:cubicBezTo>
                    <a:cubicBezTo>
                      <a:pt x="4252" y="12442"/>
                      <a:pt x="3379" y="10935"/>
                      <a:pt x="2699" y="9339"/>
                    </a:cubicBezTo>
                    <a:cubicBezTo>
                      <a:pt x="1956" y="7546"/>
                      <a:pt x="1403" y="5682"/>
                      <a:pt x="965" y="3795"/>
                    </a:cubicBezTo>
                    <a:cubicBezTo>
                      <a:pt x="916" y="3587"/>
                      <a:pt x="710" y="3452"/>
                      <a:pt x="505" y="3452"/>
                    </a:cubicBezTo>
                    <a:cubicBezTo>
                      <a:pt x="465" y="3452"/>
                      <a:pt x="425" y="3457"/>
                      <a:pt x="386" y="3468"/>
                    </a:cubicBezTo>
                    <a:cubicBezTo>
                      <a:pt x="133" y="3538"/>
                      <a:pt x="1" y="3795"/>
                      <a:pt x="60" y="4044"/>
                    </a:cubicBezTo>
                    <a:cubicBezTo>
                      <a:pt x="669" y="6677"/>
                      <a:pt x="1487" y="9286"/>
                      <a:pt x="2783" y="11668"/>
                    </a:cubicBezTo>
                    <a:cubicBezTo>
                      <a:pt x="3789" y="13530"/>
                      <a:pt x="5103" y="15221"/>
                      <a:pt x="6613" y="16699"/>
                    </a:cubicBezTo>
                    <a:cubicBezTo>
                      <a:pt x="9620" y="19641"/>
                      <a:pt x="13441" y="21641"/>
                      <a:pt x="17441" y="22853"/>
                    </a:cubicBezTo>
                    <a:cubicBezTo>
                      <a:pt x="19485" y="23472"/>
                      <a:pt x="21597" y="23864"/>
                      <a:pt x="23718" y="24087"/>
                    </a:cubicBezTo>
                    <a:cubicBezTo>
                      <a:pt x="24929" y="24215"/>
                      <a:pt x="26145" y="24277"/>
                      <a:pt x="27361" y="24277"/>
                    </a:cubicBezTo>
                    <a:cubicBezTo>
                      <a:pt x="28266" y="24277"/>
                      <a:pt x="29172" y="24243"/>
                      <a:pt x="30076" y="24176"/>
                    </a:cubicBezTo>
                    <a:cubicBezTo>
                      <a:pt x="32004" y="24031"/>
                      <a:pt x="33923" y="23801"/>
                      <a:pt x="35831" y="23500"/>
                    </a:cubicBezTo>
                    <a:cubicBezTo>
                      <a:pt x="37847" y="23180"/>
                      <a:pt x="39845" y="22763"/>
                      <a:pt x="41816" y="22230"/>
                    </a:cubicBezTo>
                    <a:cubicBezTo>
                      <a:pt x="43807" y="21692"/>
                      <a:pt x="45757" y="21015"/>
                      <a:pt x="47652" y="20203"/>
                    </a:cubicBezTo>
                    <a:cubicBezTo>
                      <a:pt x="49505" y="19406"/>
                      <a:pt x="51294" y="18441"/>
                      <a:pt x="52953" y="17288"/>
                    </a:cubicBezTo>
                    <a:cubicBezTo>
                      <a:pt x="54572" y="16165"/>
                      <a:pt x="56059" y="14844"/>
                      <a:pt x="57324" y="13331"/>
                    </a:cubicBezTo>
                    <a:cubicBezTo>
                      <a:pt x="57961" y="12574"/>
                      <a:pt x="58537" y="11768"/>
                      <a:pt x="59046" y="10919"/>
                    </a:cubicBezTo>
                    <a:cubicBezTo>
                      <a:pt x="59571" y="10054"/>
                      <a:pt x="60012" y="9136"/>
                      <a:pt x="60390" y="8196"/>
                    </a:cubicBezTo>
                    <a:cubicBezTo>
                      <a:pt x="61135" y="6341"/>
                      <a:pt x="61362" y="4329"/>
                      <a:pt x="61252" y="2348"/>
                    </a:cubicBezTo>
                    <a:cubicBezTo>
                      <a:pt x="61209" y="1561"/>
                      <a:pt x="61112" y="779"/>
                      <a:pt x="60978" y="1"/>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1794;p43">
                <a:extLst>
                  <a:ext uri="{FF2B5EF4-FFF2-40B4-BE49-F238E27FC236}">
                    <a16:creationId xmlns:a16="http://schemas.microsoft.com/office/drawing/2014/main" xmlns="" id="{769A759B-0948-484B-AA48-BFC6DC3EE755}"/>
                  </a:ext>
                </a:extLst>
              </p:cNvPr>
              <p:cNvSpPr/>
              <p:nvPr/>
            </p:nvSpPr>
            <p:spPr>
              <a:xfrm>
                <a:off x="4954550" y="4471425"/>
                <a:ext cx="175" cy="275"/>
              </a:xfrm>
              <a:custGeom>
                <a:avLst/>
                <a:gdLst/>
                <a:ahLst/>
                <a:cxnLst/>
                <a:rect l="l" t="t" r="r" b="b"/>
                <a:pathLst>
                  <a:path w="7" h="11" extrusionOk="0">
                    <a:moveTo>
                      <a:pt x="7" y="0"/>
                    </a:moveTo>
                    <a:lnTo>
                      <a:pt x="7" y="0"/>
                    </a:lnTo>
                    <a:cubicBezTo>
                      <a:pt x="5" y="1"/>
                      <a:pt x="4" y="2"/>
                      <a:pt x="3" y="3"/>
                    </a:cubicBezTo>
                    <a:lnTo>
                      <a:pt x="3" y="3"/>
                    </a:lnTo>
                    <a:cubicBezTo>
                      <a:pt x="4" y="2"/>
                      <a:pt x="6" y="1"/>
                      <a:pt x="7" y="0"/>
                    </a:cubicBezTo>
                    <a:close/>
                    <a:moveTo>
                      <a:pt x="3" y="3"/>
                    </a:moveTo>
                    <a:cubicBezTo>
                      <a:pt x="2" y="5"/>
                      <a:pt x="1" y="7"/>
                      <a:pt x="1" y="9"/>
                    </a:cubicBezTo>
                    <a:lnTo>
                      <a:pt x="1" y="9"/>
                    </a:lnTo>
                    <a:cubicBezTo>
                      <a:pt x="1" y="7"/>
                      <a:pt x="2" y="5"/>
                      <a:pt x="3" y="3"/>
                    </a:cubicBezTo>
                    <a:close/>
                    <a:moveTo>
                      <a:pt x="1" y="9"/>
                    </a:moveTo>
                    <a:cubicBezTo>
                      <a:pt x="0" y="9"/>
                      <a:pt x="0" y="9"/>
                      <a:pt x="0" y="9"/>
                    </a:cubicBezTo>
                    <a:lnTo>
                      <a:pt x="0" y="11"/>
                    </a:lnTo>
                    <a:cubicBezTo>
                      <a:pt x="0" y="10"/>
                      <a:pt x="0" y="9"/>
                      <a:pt x="1" y="9"/>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1795;p43">
                <a:extLst>
                  <a:ext uri="{FF2B5EF4-FFF2-40B4-BE49-F238E27FC236}">
                    <a16:creationId xmlns:a16="http://schemas.microsoft.com/office/drawing/2014/main" xmlns="" id="{255D518C-D2B5-4A29-A818-6217795C6BAF}"/>
                  </a:ext>
                </a:extLst>
              </p:cNvPr>
              <p:cNvSpPr/>
              <p:nvPr/>
            </p:nvSpPr>
            <p:spPr>
              <a:xfrm>
                <a:off x="4953325" y="4472325"/>
                <a:ext cx="700" cy="750"/>
              </a:xfrm>
              <a:custGeom>
                <a:avLst/>
                <a:gdLst/>
                <a:ahLst/>
                <a:cxnLst/>
                <a:rect l="l" t="t" r="r" b="b"/>
                <a:pathLst>
                  <a:path w="28" h="30" extrusionOk="0">
                    <a:moveTo>
                      <a:pt x="27" y="1"/>
                    </a:moveTo>
                    <a:cubicBezTo>
                      <a:pt x="23" y="5"/>
                      <a:pt x="19" y="11"/>
                      <a:pt x="15" y="16"/>
                    </a:cubicBezTo>
                    <a:lnTo>
                      <a:pt x="15" y="16"/>
                    </a:lnTo>
                    <a:cubicBezTo>
                      <a:pt x="19" y="11"/>
                      <a:pt x="23" y="6"/>
                      <a:pt x="27" y="1"/>
                    </a:cubicBezTo>
                    <a:close/>
                    <a:moveTo>
                      <a:pt x="15" y="16"/>
                    </a:moveTo>
                    <a:cubicBezTo>
                      <a:pt x="10" y="20"/>
                      <a:pt x="6" y="25"/>
                      <a:pt x="1" y="29"/>
                    </a:cubicBezTo>
                    <a:cubicBezTo>
                      <a:pt x="6" y="26"/>
                      <a:pt x="10" y="21"/>
                      <a:pt x="15" y="16"/>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1796;p43">
                <a:extLst>
                  <a:ext uri="{FF2B5EF4-FFF2-40B4-BE49-F238E27FC236}">
                    <a16:creationId xmlns:a16="http://schemas.microsoft.com/office/drawing/2014/main" xmlns="" id="{81D4D14B-6408-4AC5-BD16-893CF6C1DC2A}"/>
                  </a:ext>
                </a:extLst>
              </p:cNvPr>
              <p:cNvSpPr/>
              <p:nvPr/>
            </p:nvSpPr>
            <p:spPr>
              <a:xfrm>
                <a:off x="4954800" y="4471150"/>
                <a:ext cx="175" cy="200"/>
              </a:xfrm>
              <a:custGeom>
                <a:avLst/>
                <a:gdLst/>
                <a:ahLst/>
                <a:cxnLst/>
                <a:rect l="l" t="t" r="r" b="b"/>
                <a:pathLst>
                  <a:path w="7" h="8" extrusionOk="0">
                    <a:moveTo>
                      <a:pt x="1" y="7"/>
                    </a:moveTo>
                    <a:cubicBezTo>
                      <a:pt x="2" y="6"/>
                      <a:pt x="3" y="3"/>
                      <a:pt x="6" y="1"/>
                    </a:cubicBezTo>
                    <a:cubicBezTo>
                      <a:pt x="3" y="3"/>
                      <a:pt x="2" y="6"/>
                      <a:pt x="1" y="7"/>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1797;p43">
                <a:extLst>
                  <a:ext uri="{FF2B5EF4-FFF2-40B4-BE49-F238E27FC236}">
                    <a16:creationId xmlns:a16="http://schemas.microsoft.com/office/drawing/2014/main" xmlns="" id="{75B36FD6-76D5-4F44-96FC-F115532ACB63}"/>
                  </a:ext>
                </a:extLst>
              </p:cNvPr>
              <p:cNvSpPr/>
              <p:nvPr/>
            </p:nvSpPr>
            <p:spPr>
              <a:xfrm>
                <a:off x="3895575" y="4690375"/>
                <a:ext cx="1150" cy="525"/>
              </a:xfrm>
              <a:custGeom>
                <a:avLst/>
                <a:gdLst/>
                <a:ahLst/>
                <a:cxnLst/>
                <a:rect l="l" t="t" r="r" b="b"/>
                <a:pathLst>
                  <a:path w="46" h="21" extrusionOk="0">
                    <a:moveTo>
                      <a:pt x="0" y="1"/>
                    </a:moveTo>
                    <a:cubicBezTo>
                      <a:pt x="15" y="7"/>
                      <a:pt x="29" y="14"/>
                      <a:pt x="46" y="20"/>
                    </a:cubicBezTo>
                    <a:cubicBezTo>
                      <a:pt x="29" y="14"/>
                      <a:pt x="15" y="6"/>
                      <a:pt x="0" y="1"/>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1798;p43">
                <a:extLst>
                  <a:ext uri="{FF2B5EF4-FFF2-40B4-BE49-F238E27FC236}">
                    <a16:creationId xmlns:a16="http://schemas.microsoft.com/office/drawing/2014/main" xmlns="" id="{588AB1C1-F1B6-4356-869D-D91231635B09}"/>
                  </a:ext>
                </a:extLst>
              </p:cNvPr>
              <p:cNvSpPr/>
              <p:nvPr/>
            </p:nvSpPr>
            <p:spPr>
              <a:xfrm>
                <a:off x="3288875" y="3917900"/>
                <a:ext cx="260125" cy="360000"/>
              </a:xfrm>
              <a:custGeom>
                <a:avLst/>
                <a:gdLst/>
                <a:ahLst/>
                <a:cxnLst/>
                <a:rect l="l" t="t" r="r" b="b"/>
                <a:pathLst>
                  <a:path w="10405" h="14400" extrusionOk="0">
                    <a:moveTo>
                      <a:pt x="1602" y="5442"/>
                    </a:moveTo>
                    <a:cubicBezTo>
                      <a:pt x="1603" y="5449"/>
                      <a:pt x="1604" y="5456"/>
                      <a:pt x="1605" y="5463"/>
                    </a:cubicBezTo>
                    <a:lnTo>
                      <a:pt x="1605" y="5463"/>
                    </a:lnTo>
                    <a:cubicBezTo>
                      <a:pt x="1604" y="5457"/>
                      <a:pt x="1603" y="5450"/>
                      <a:pt x="1602" y="5442"/>
                    </a:cubicBezTo>
                    <a:close/>
                    <a:moveTo>
                      <a:pt x="8397" y="13411"/>
                    </a:moveTo>
                    <a:cubicBezTo>
                      <a:pt x="8409" y="13415"/>
                      <a:pt x="8422" y="13415"/>
                      <a:pt x="8433" y="13418"/>
                    </a:cubicBezTo>
                    <a:cubicBezTo>
                      <a:pt x="8420" y="13418"/>
                      <a:pt x="8409" y="13415"/>
                      <a:pt x="8397" y="13411"/>
                    </a:cubicBezTo>
                    <a:close/>
                    <a:moveTo>
                      <a:pt x="1930" y="0"/>
                    </a:moveTo>
                    <a:cubicBezTo>
                      <a:pt x="1782" y="12"/>
                      <a:pt x="1640" y="92"/>
                      <a:pt x="1565" y="229"/>
                    </a:cubicBezTo>
                    <a:lnTo>
                      <a:pt x="1565" y="230"/>
                    </a:lnTo>
                    <a:cubicBezTo>
                      <a:pt x="0" y="3164"/>
                      <a:pt x="460" y="6772"/>
                      <a:pt x="1995" y="9616"/>
                    </a:cubicBezTo>
                    <a:cubicBezTo>
                      <a:pt x="2773" y="11059"/>
                      <a:pt x="3896" y="12329"/>
                      <a:pt x="5276" y="13224"/>
                    </a:cubicBezTo>
                    <a:cubicBezTo>
                      <a:pt x="6463" y="13994"/>
                      <a:pt x="7842" y="14400"/>
                      <a:pt x="9246" y="14400"/>
                    </a:cubicBezTo>
                    <a:cubicBezTo>
                      <a:pt x="9475" y="14400"/>
                      <a:pt x="9705" y="14389"/>
                      <a:pt x="9935" y="14367"/>
                    </a:cubicBezTo>
                    <a:cubicBezTo>
                      <a:pt x="10062" y="14355"/>
                      <a:pt x="10173" y="14322"/>
                      <a:pt x="10269" y="14231"/>
                    </a:cubicBezTo>
                    <a:cubicBezTo>
                      <a:pt x="10355" y="14141"/>
                      <a:pt x="10403" y="14020"/>
                      <a:pt x="10405" y="13896"/>
                    </a:cubicBezTo>
                    <a:cubicBezTo>
                      <a:pt x="10405" y="13670"/>
                      <a:pt x="10212" y="13425"/>
                      <a:pt x="9973" y="13425"/>
                    </a:cubicBezTo>
                    <a:cubicBezTo>
                      <a:pt x="9961" y="13425"/>
                      <a:pt x="9948" y="13426"/>
                      <a:pt x="9935" y="13427"/>
                    </a:cubicBezTo>
                    <a:cubicBezTo>
                      <a:pt x="9707" y="13448"/>
                      <a:pt x="9477" y="13459"/>
                      <a:pt x="9248" y="13459"/>
                    </a:cubicBezTo>
                    <a:cubicBezTo>
                      <a:pt x="8946" y="13459"/>
                      <a:pt x="8645" y="13441"/>
                      <a:pt x="8344" y="13403"/>
                    </a:cubicBezTo>
                    <a:cubicBezTo>
                      <a:pt x="7805" y="13317"/>
                      <a:pt x="7276" y="13168"/>
                      <a:pt x="6771" y="12960"/>
                    </a:cubicBezTo>
                    <a:cubicBezTo>
                      <a:pt x="6222" y="12713"/>
                      <a:pt x="5704" y="12406"/>
                      <a:pt x="5225" y="12043"/>
                    </a:cubicBezTo>
                    <a:cubicBezTo>
                      <a:pt x="4641" y="11580"/>
                      <a:pt x="4119" y="11044"/>
                      <a:pt x="3661" y="10459"/>
                    </a:cubicBezTo>
                    <a:cubicBezTo>
                      <a:pt x="3148" y="9778"/>
                      <a:pt x="2717" y="9040"/>
                      <a:pt x="2377" y="8258"/>
                    </a:cubicBezTo>
                    <a:cubicBezTo>
                      <a:pt x="2013" y="7395"/>
                      <a:pt x="1760" y="6491"/>
                      <a:pt x="1620" y="5566"/>
                    </a:cubicBezTo>
                    <a:cubicBezTo>
                      <a:pt x="1616" y="5544"/>
                      <a:pt x="1616" y="5522"/>
                      <a:pt x="1612" y="5501"/>
                    </a:cubicBezTo>
                    <a:cubicBezTo>
                      <a:pt x="1612" y="5500"/>
                      <a:pt x="1612" y="5500"/>
                      <a:pt x="1612" y="5499"/>
                    </a:cubicBezTo>
                    <a:lnTo>
                      <a:pt x="1612" y="5499"/>
                    </a:lnTo>
                    <a:cubicBezTo>
                      <a:pt x="1514" y="4696"/>
                      <a:pt x="1506" y="3892"/>
                      <a:pt x="1608" y="3089"/>
                    </a:cubicBezTo>
                    <a:cubicBezTo>
                      <a:pt x="1608" y="3084"/>
                      <a:pt x="1609" y="3079"/>
                      <a:pt x="1612" y="3075"/>
                    </a:cubicBezTo>
                    <a:lnTo>
                      <a:pt x="1612" y="3049"/>
                    </a:lnTo>
                    <a:cubicBezTo>
                      <a:pt x="1612" y="3041"/>
                      <a:pt x="1616" y="3038"/>
                      <a:pt x="1616" y="3030"/>
                    </a:cubicBezTo>
                    <a:lnTo>
                      <a:pt x="1616" y="3026"/>
                    </a:lnTo>
                    <a:cubicBezTo>
                      <a:pt x="1714" y="2420"/>
                      <a:pt x="1880" y="1826"/>
                      <a:pt x="2109" y="1256"/>
                    </a:cubicBezTo>
                    <a:cubicBezTo>
                      <a:pt x="2190" y="1069"/>
                      <a:pt x="2280" y="882"/>
                      <a:pt x="2377" y="703"/>
                    </a:cubicBezTo>
                    <a:cubicBezTo>
                      <a:pt x="2399" y="664"/>
                      <a:pt x="2415" y="621"/>
                      <a:pt x="2425" y="577"/>
                    </a:cubicBezTo>
                    <a:cubicBezTo>
                      <a:pt x="2396" y="546"/>
                      <a:pt x="2368" y="514"/>
                      <a:pt x="2340" y="482"/>
                    </a:cubicBezTo>
                    <a:cubicBezTo>
                      <a:pt x="2245" y="377"/>
                      <a:pt x="2145" y="271"/>
                      <a:pt x="2053" y="156"/>
                    </a:cubicBezTo>
                    <a:cubicBezTo>
                      <a:pt x="2012" y="105"/>
                      <a:pt x="1970" y="52"/>
                      <a:pt x="1930"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1799;p43">
                <a:extLst>
                  <a:ext uri="{FF2B5EF4-FFF2-40B4-BE49-F238E27FC236}">
                    <a16:creationId xmlns:a16="http://schemas.microsoft.com/office/drawing/2014/main" xmlns="" id="{5307AD23-A5E2-4425-BDF1-E63BAE6EDC98}"/>
                  </a:ext>
                </a:extLst>
              </p:cNvPr>
              <p:cNvSpPr/>
              <p:nvPr/>
            </p:nvSpPr>
            <p:spPr>
              <a:xfrm>
                <a:off x="3329225" y="3993550"/>
                <a:ext cx="100" cy="425"/>
              </a:xfrm>
              <a:custGeom>
                <a:avLst/>
                <a:gdLst/>
                <a:ahLst/>
                <a:cxnLst/>
                <a:rect l="l" t="t" r="r" b="b"/>
                <a:pathLst>
                  <a:path w="4" h="17" extrusionOk="0">
                    <a:moveTo>
                      <a:pt x="3" y="0"/>
                    </a:moveTo>
                    <a:cubicBezTo>
                      <a:pt x="3" y="2"/>
                      <a:pt x="3" y="4"/>
                      <a:pt x="3" y="6"/>
                    </a:cubicBezTo>
                    <a:lnTo>
                      <a:pt x="3" y="6"/>
                    </a:lnTo>
                    <a:cubicBezTo>
                      <a:pt x="3" y="5"/>
                      <a:pt x="3" y="5"/>
                      <a:pt x="3" y="4"/>
                    </a:cubicBezTo>
                    <a:lnTo>
                      <a:pt x="3" y="0"/>
                    </a:lnTo>
                    <a:close/>
                    <a:moveTo>
                      <a:pt x="3" y="6"/>
                    </a:moveTo>
                    <a:lnTo>
                      <a:pt x="3" y="6"/>
                    </a:lnTo>
                    <a:cubicBezTo>
                      <a:pt x="2" y="8"/>
                      <a:pt x="2" y="10"/>
                      <a:pt x="2" y="12"/>
                    </a:cubicBezTo>
                    <a:lnTo>
                      <a:pt x="2" y="12"/>
                    </a:lnTo>
                    <a:cubicBezTo>
                      <a:pt x="2" y="10"/>
                      <a:pt x="3" y="8"/>
                      <a:pt x="3" y="6"/>
                    </a:cubicBezTo>
                    <a:close/>
                    <a:moveTo>
                      <a:pt x="2" y="12"/>
                    </a:moveTo>
                    <a:lnTo>
                      <a:pt x="2" y="12"/>
                    </a:lnTo>
                    <a:cubicBezTo>
                      <a:pt x="1" y="13"/>
                      <a:pt x="1" y="15"/>
                      <a:pt x="1" y="16"/>
                    </a:cubicBezTo>
                    <a:cubicBezTo>
                      <a:pt x="1" y="15"/>
                      <a:pt x="1" y="13"/>
                      <a:pt x="2" y="12"/>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1800;p43">
                <a:extLst>
                  <a:ext uri="{FF2B5EF4-FFF2-40B4-BE49-F238E27FC236}">
                    <a16:creationId xmlns:a16="http://schemas.microsoft.com/office/drawing/2014/main" xmlns="" id="{7BA81A82-A491-4AE5-ACFC-50B2F33847AD}"/>
                  </a:ext>
                </a:extLst>
              </p:cNvPr>
              <p:cNvSpPr/>
              <p:nvPr/>
            </p:nvSpPr>
            <p:spPr>
              <a:xfrm>
                <a:off x="3329200" y="3993950"/>
                <a:ext cx="50" cy="575"/>
              </a:xfrm>
              <a:custGeom>
                <a:avLst/>
                <a:gdLst/>
                <a:ahLst/>
                <a:cxnLst/>
                <a:rect l="l" t="t" r="r" b="b"/>
                <a:pathLst>
                  <a:path w="2" h="23" extrusionOk="0">
                    <a:moveTo>
                      <a:pt x="2" y="0"/>
                    </a:moveTo>
                    <a:cubicBezTo>
                      <a:pt x="2" y="3"/>
                      <a:pt x="0" y="5"/>
                      <a:pt x="0" y="7"/>
                    </a:cubicBezTo>
                    <a:lnTo>
                      <a:pt x="0" y="22"/>
                    </a:lnTo>
                    <a:cubicBezTo>
                      <a:pt x="0" y="14"/>
                      <a:pt x="2" y="7"/>
                      <a:pt x="2" y="0"/>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1801;p43">
                <a:extLst>
                  <a:ext uri="{FF2B5EF4-FFF2-40B4-BE49-F238E27FC236}">
                    <a16:creationId xmlns:a16="http://schemas.microsoft.com/office/drawing/2014/main" xmlns="" id="{8A221099-867E-4087-8491-BA1CB494B319}"/>
                  </a:ext>
                </a:extLst>
              </p:cNvPr>
              <p:cNvSpPr/>
              <p:nvPr/>
            </p:nvSpPr>
            <p:spPr>
              <a:xfrm>
                <a:off x="3329200" y="3994500"/>
                <a:ext cx="50" cy="150"/>
              </a:xfrm>
              <a:custGeom>
                <a:avLst/>
                <a:gdLst/>
                <a:ahLst/>
                <a:cxnLst/>
                <a:rect l="l" t="t" r="r" b="b"/>
                <a:pathLst>
                  <a:path w="2" h="6" extrusionOk="0">
                    <a:moveTo>
                      <a:pt x="2" y="0"/>
                    </a:moveTo>
                    <a:lnTo>
                      <a:pt x="2" y="0"/>
                    </a:lnTo>
                    <a:cubicBezTo>
                      <a:pt x="0" y="2"/>
                      <a:pt x="0" y="4"/>
                      <a:pt x="0" y="5"/>
                    </a:cubicBezTo>
                    <a:cubicBezTo>
                      <a:pt x="0" y="4"/>
                      <a:pt x="2" y="2"/>
                      <a:pt x="2" y="0"/>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1802;p43">
                <a:extLst>
                  <a:ext uri="{FF2B5EF4-FFF2-40B4-BE49-F238E27FC236}">
                    <a16:creationId xmlns:a16="http://schemas.microsoft.com/office/drawing/2014/main" xmlns="" id="{DDA9AF0C-C808-4871-AF73-D0334547F1DA}"/>
                  </a:ext>
                </a:extLst>
              </p:cNvPr>
              <p:cNvSpPr/>
              <p:nvPr/>
            </p:nvSpPr>
            <p:spPr>
              <a:xfrm>
                <a:off x="3329200" y="4055425"/>
                <a:ext cx="50" cy="100"/>
              </a:xfrm>
              <a:custGeom>
                <a:avLst/>
                <a:gdLst/>
                <a:ahLst/>
                <a:cxnLst/>
                <a:rect l="l" t="t" r="r" b="b"/>
                <a:pathLst>
                  <a:path w="2" h="4" extrusionOk="0">
                    <a:moveTo>
                      <a:pt x="0" y="0"/>
                    </a:moveTo>
                    <a:cubicBezTo>
                      <a:pt x="0" y="1"/>
                      <a:pt x="0" y="3"/>
                      <a:pt x="2" y="4"/>
                    </a:cubicBezTo>
                    <a:cubicBezTo>
                      <a:pt x="0" y="3"/>
                      <a:pt x="0" y="1"/>
                      <a:pt x="0" y="0"/>
                    </a:cubicBezTo>
                    <a:close/>
                  </a:path>
                </a:pathLst>
              </a:custGeom>
              <a:solidFill>
                <a:srgbClr val="E5B4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1803;p43">
                <a:extLst>
                  <a:ext uri="{FF2B5EF4-FFF2-40B4-BE49-F238E27FC236}">
                    <a16:creationId xmlns:a16="http://schemas.microsoft.com/office/drawing/2014/main" xmlns="" id="{7B1F5D00-0DCB-417D-BE74-6BF0E4917CFF}"/>
                  </a:ext>
                </a:extLst>
              </p:cNvPr>
              <p:cNvSpPr/>
              <p:nvPr/>
            </p:nvSpPr>
            <p:spPr>
              <a:xfrm>
                <a:off x="3443625" y="4034900"/>
                <a:ext cx="62800" cy="129075"/>
              </a:xfrm>
              <a:custGeom>
                <a:avLst/>
                <a:gdLst/>
                <a:ahLst/>
                <a:cxnLst/>
                <a:rect l="l" t="t" r="r" b="b"/>
                <a:pathLst>
                  <a:path w="2512" h="5163" extrusionOk="0">
                    <a:moveTo>
                      <a:pt x="1506" y="2944"/>
                    </a:moveTo>
                    <a:cubicBezTo>
                      <a:pt x="1517" y="2965"/>
                      <a:pt x="1526" y="2987"/>
                      <a:pt x="1531" y="3009"/>
                    </a:cubicBezTo>
                    <a:cubicBezTo>
                      <a:pt x="1524" y="2987"/>
                      <a:pt x="1514" y="2965"/>
                      <a:pt x="1506" y="2944"/>
                    </a:cubicBezTo>
                    <a:close/>
                    <a:moveTo>
                      <a:pt x="86" y="0"/>
                    </a:moveTo>
                    <a:cubicBezTo>
                      <a:pt x="81" y="29"/>
                      <a:pt x="77" y="59"/>
                      <a:pt x="75" y="88"/>
                    </a:cubicBezTo>
                    <a:cubicBezTo>
                      <a:pt x="0" y="664"/>
                      <a:pt x="67" y="1255"/>
                      <a:pt x="169" y="1828"/>
                    </a:cubicBezTo>
                    <a:cubicBezTo>
                      <a:pt x="268" y="2356"/>
                      <a:pt x="451" y="2877"/>
                      <a:pt x="672" y="3369"/>
                    </a:cubicBezTo>
                    <a:cubicBezTo>
                      <a:pt x="917" y="3915"/>
                      <a:pt x="1212" y="4438"/>
                      <a:pt x="1554" y="4930"/>
                    </a:cubicBezTo>
                    <a:cubicBezTo>
                      <a:pt x="1654" y="5072"/>
                      <a:pt x="1807" y="5163"/>
                      <a:pt x="1968" y="5163"/>
                    </a:cubicBezTo>
                    <a:cubicBezTo>
                      <a:pt x="2044" y="5163"/>
                      <a:pt x="2121" y="5143"/>
                      <a:pt x="2195" y="5098"/>
                    </a:cubicBezTo>
                    <a:cubicBezTo>
                      <a:pt x="2405" y="4977"/>
                      <a:pt x="2511" y="4666"/>
                      <a:pt x="2365" y="4455"/>
                    </a:cubicBezTo>
                    <a:cubicBezTo>
                      <a:pt x="2028" y="3970"/>
                      <a:pt x="1736" y="3454"/>
                      <a:pt x="1494" y="2914"/>
                    </a:cubicBezTo>
                    <a:cubicBezTo>
                      <a:pt x="1277" y="2390"/>
                      <a:pt x="1122" y="1843"/>
                      <a:pt x="1029" y="1284"/>
                    </a:cubicBezTo>
                    <a:lnTo>
                      <a:pt x="1029" y="1284"/>
                    </a:lnTo>
                    <a:cubicBezTo>
                      <a:pt x="1032" y="1324"/>
                      <a:pt x="1039" y="1365"/>
                      <a:pt x="1043" y="1409"/>
                    </a:cubicBezTo>
                    <a:cubicBezTo>
                      <a:pt x="1016" y="1200"/>
                      <a:pt x="1000" y="991"/>
                      <a:pt x="994" y="782"/>
                    </a:cubicBezTo>
                    <a:cubicBezTo>
                      <a:pt x="978" y="770"/>
                      <a:pt x="964" y="760"/>
                      <a:pt x="948" y="749"/>
                    </a:cubicBezTo>
                    <a:cubicBezTo>
                      <a:pt x="740" y="599"/>
                      <a:pt x="533" y="441"/>
                      <a:pt x="350" y="264"/>
                    </a:cubicBezTo>
                    <a:cubicBezTo>
                      <a:pt x="260" y="178"/>
                      <a:pt x="170" y="90"/>
                      <a:pt x="86"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1804;p43">
                <a:extLst>
                  <a:ext uri="{FF2B5EF4-FFF2-40B4-BE49-F238E27FC236}">
                    <a16:creationId xmlns:a16="http://schemas.microsoft.com/office/drawing/2014/main" xmlns="" id="{2B659B11-1A94-4FF1-B98D-EA10C0227338}"/>
                  </a:ext>
                </a:extLst>
              </p:cNvPr>
              <p:cNvSpPr/>
              <p:nvPr/>
            </p:nvSpPr>
            <p:spPr>
              <a:xfrm>
                <a:off x="4401600" y="4112550"/>
                <a:ext cx="28700" cy="24400"/>
              </a:xfrm>
              <a:custGeom>
                <a:avLst/>
                <a:gdLst/>
                <a:ahLst/>
                <a:cxnLst/>
                <a:rect l="l" t="t" r="r" b="b"/>
                <a:pathLst>
                  <a:path w="1148" h="976" extrusionOk="0">
                    <a:moveTo>
                      <a:pt x="903" y="0"/>
                    </a:moveTo>
                    <a:cubicBezTo>
                      <a:pt x="606" y="107"/>
                      <a:pt x="305" y="203"/>
                      <a:pt x="1" y="286"/>
                    </a:cubicBezTo>
                    <a:lnTo>
                      <a:pt x="1" y="288"/>
                    </a:lnTo>
                    <a:cubicBezTo>
                      <a:pt x="19" y="375"/>
                      <a:pt x="41" y="463"/>
                      <a:pt x="66" y="548"/>
                    </a:cubicBezTo>
                    <a:cubicBezTo>
                      <a:pt x="112" y="693"/>
                      <a:pt x="164" y="835"/>
                      <a:pt x="226" y="975"/>
                    </a:cubicBezTo>
                    <a:lnTo>
                      <a:pt x="180" y="782"/>
                    </a:lnTo>
                    <a:cubicBezTo>
                      <a:pt x="247" y="761"/>
                      <a:pt x="308" y="745"/>
                      <a:pt x="452" y="713"/>
                    </a:cubicBezTo>
                    <a:cubicBezTo>
                      <a:pt x="566" y="705"/>
                      <a:pt x="681" y="698"/>
                      <a:pt x="794" y="698"/>
                    </a:cubicBezTo>
                    <a:cubicBezTo>
                      <a:pt x="848" y="698"/>
                      <a:pt x="903" y="698"/>
                      <a:pt x="962" y="701"/>
                    </a:cubicBezTo>
                    <a:cubicBezTo>
                      <a:pt x="1024" y="711"/>
                      <a:pt x="1086" y="727"/>
                      <a:pt x="1147" y="745"/>
                    </a:cubicBezTo>
                    <a:cubicBezTo>
                      <a:pt x="1128" y="703"/>
                      <a:pt x="1109" y="662"/>
                      <a:pt x="1091" y="621"/>
                    </a:cubicBezTo>
                    <a:cubicBezTo>
                      <a:pt x="1009" y="420"/>
                      <a:pt x="946" y="212"/>
                      <a:pt x="903" y="0"/>
                    </a:cubicBezTo>
                    <a:close/>
                  </a:path>
                </a:pathLst>
              </a:custGeom>
              <a:solidFill>
                <a:srgbClr val="E5A5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1805;p43">
                <a:extLst>
                  <a:ext uri="{FF2B5EF4-FFF2-40B4-BE49-F238E27FC236}">
                    <a16:creationId xmlns:a16="http://schemas.microsoft.com/office/drawing/2014/main" xmlns="" id="{1C11ADB2-465B-4AD7-BE25-7773C38675BF}"/>
                  </a:ext>
                </a:extLst>
              </p:cNvPr>
              <p:cNvSpPr/>
              <p:nvPr/>
            </p:nvSpPr>
            <p:spPr>
              <a:xfrm>
                <a:off x="4346050" y="4126800"/>
                <a:ext cx="27775" cy="43175"/>
              </a:xfrm>
              <a:custGeom>
                <a:avLst/>
                <a:gdLst/>
                <a:ahLst/>
                <a:cxnLst/>
                <a:rect l="l" t="t" r="r" b="b"/>
                <a:pathLst>
                  <a:path w="1111" h="1727" extrusionOk="0">
                    <a:moveTo>
                      <a:pt x="1051" y="376"/>
                    </a:moveTo>
                    <a:lnTo>
                      <a:pt x="1051" y="376"/>
                    </a:lnTo>
                    <a:cubicBezTo>
                      <a:pt x="1049" y="395"/>
                      <a:pt x="1046" y="414"/>
                      <a:pt x="1044" y="433"/>
                    </a:cubicBezTo>
                    <a:cubicBezTo>
                      <a:pt x="1046" y="414"/>
                      <a:pt x="1049" y="395"/>
                      <a:pt x="1051" y="376"/>
                    </a:cubicBezTo>
                    <a:close/>
                    <a:moveTo>
                      <a:pt x="1110" y="0"/>
                    </a:moveTo>
                    <a:lnTo>
                      <a:pt x="1110" y="0"/>
                    </a:lnTo>
                    <a:cubicBezTo>
                      <a:pt x="1070" y="11"/>
                      <a:pt x="1033" y="18"/>
                      <a:pt x="997" y="25"/>
                    </a:cubicBezTo>
                    <a:lnTo>
                      <a:pt x="632" y="201"/>
                    </a:lnTo>
                    <a:cubicBezTo>
                      <a:pt x="457" y="297"/>
                      <a:pt x="276" y="397"/>
                      <a:pt x="101" y="492"/>
                    </a:cubicBezTo>
                    <a:cubicBezTo>
                      <a:pt x="51" y="902"/>
                      <a:pt x="17" y="1313"/>
                      <a:pt x="0" y="1727"/>
                    </a:cubicBezTo>
                    <a:cubicBezTo>
                      <a:pt x="206" y="1527"/>
                      <a:pt x="420" y="1336"/>
                      <a:pt x="582" y="1204"/>
                    </a:cubicBezTo>
                    <a:cubicBezTo>
                      <a:pt x="708" y="1111"/>
                      <a:pt x="836" y="1021"/>
                      <a:pt x="989" y="952"/>
                    </a:cubicBezTo>
                    <a:cubicBezTo>
                      <a:pt x="1008" y="736"/>
                      <a:pt x="1032" y="522"/>
                      <a:pt x="1058" y="309"/>
                    </a:cubicBezTo>
                    <a:lnTo>
                      <a:pt x="1058" y="309"/>
                    </a:lnTo>
                    <a:cubicBezTo>
                      <a:pt x="1057" y="330"/>
                      <a:pt x="1054" y="353"/>
                      <a:pt x="1051" y="376"/>
                    </a:cubicBezTo>
                    <a:lnTo>
                      <a:pt x="1051" y="376"/>
                    </a:lnTo>
                    <a:cubicBezTo>
                      <a:pt x="1068" y="251"/>
                      <a:pt x="1089" y="127"/>
                      <a:pt x="1110" y="0"/>
                    </a:cubicBezTo>
                    <a:close/>
                  </a:path>
                </a:pathLst>
              </a:custGeom>
              <a:solidFill>
                <a:srgbClr val="E5A5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1806;p43">
                <a:extLst>
                  <a:ext uri="{FF2B5EF4-FFF2-40B4-BE49-F238E27FC236}">
                    <a16:creationId xmlns:a16="http://schemas.microsoft.com/office/drawing/2014/main" xmlns="" id="{E84A7EDF-22A1-473D-A949-51F20F918C92}"/>
                  </a:ext>
                </a:extLst>
              </p:cNvPr>
              <p:cNvSpPr/>
              <p:nvPr/>
            </p:nvSpPr>
            <p:spPr>
              <a:xfrm>
                <a:off x="3713400" y="3276250"/>
                <a:ext cx="770000" cy="345875"/>
              </a:xfrm>
              <a:custGeom>
                <a:avLst/>
                <a:gdLst/>
                <a:ahLst/>
                <a:cxnLst/>
                <a:rect l="l" t="t" r="r" b="b"/>
                <a:pathLst>
                  <a:path w="30800" h="13835" extrusionOk="0">
                    <a:moveTo>
                      <a:pt x="20447" y="12536"/>
                    </a:moveTo>
                    <a:lnTo>
                      <a:pt x="20447" y="12536"/>
                    </a:lnTo>
                    <a:cubicBezTo>
                      <a:pt x="20471" y="12540"/>
                      <a:pt x="20494" y="12545"/>
                      <a:pt x="20518" y="12549"/>
                    </a:cubicBezTo>
                    <a:cubicBezTo>
                      <a:pt x="20494" y="12545"/>
                      <a:pt x="20472" y="12540"/>
                      <a:pt x="20447" y="12536"/>
                    </a:cubicBezTo>
                    <a:close/>
                    <a:moveTo>
                      <a:pt x="482" y="1"/>
                    </a:moveTo>
                    <a:cubicBezTo>
                      <a:pt x="364" y="1"/>
                      <a:pt x="250" y="44"/>
                      <a:pt x="163" y="122"/>
                    </a:cubicBezTo>
                    <a:lnTo>
                      <a:pt x="163" y="123"/>
                    </a:lnTo>
                    <a:cubicBezTo>
                      <a:pt x="67" y="207"/>
                      <a:pt x="11" y="326"/>
                      <a:pt x="4" y="454"/>
                    </a:cubicBezTo>
                    <a:cubicBezTo>
                      <a:pt x="1" y="585"/>
                      <a:pt x="52" y="680"/>
                      <a:pt x="126" y="784"/>
                    </a:cubicBezTo>
                    <a:cubicBezTo>
                      <a:pt x="1425" y="2656"/>
                      <a:pt x="2997" y="4315"/>
                      <a:pt x="4718" y="5798"/>
                    </a:cubicBezTo>
                    <a:cubicBezTo>
                      <a:pt x="6550" y="7376"/>
                      <a:pt x="8546" y="8749"/>
                      <a:pt x="10661" y="9920"/>
                    </a:cubicBezTo>
                    <a:cubicBezTo>
                      <a:pt x="12769" y="11087"/>
                      <a:pt x="15000" y="12043"/>
                      <a:pt x="17305" y="12740"/>
                    </a:cubicBezTo>
                    <a:cubicBezTo>
                      <a:pt x="18413" y="13068"/>
                      <a:pt x="19539" y="13328"/>
                      <a:pt x="20679" y="13522"/>
                    </a:cubicBezTo>
                    <a:cubicBezTo>
                      <a:pt x="21760" y="13711"/>
                      <a:pt x="22853" y="13816"/>
                      <a:pt x="23950" y="13834"/>
                    </a:cubicBezTo>
                    <a:cubicBezTo>
                      <a:pt x="23960" y="13834"/>
                      <a:pt x="23971" y="13834"/>
                      <a:pt x="23982" y="13834"/>
                    </a:cubicBezTo>
                    <a:cubicBezTo>
                      <a:pt x="24475" y="13834"/>
                      <a:pt x="24969" y="13776"/>
                      <a:pt x="25454" y="13694"/>
                    </a:cubicBezTo>
                    <a:cubicBezTo>
                      <a:pt x="25988" y="13603"/>
                      <a:pt x="26512" y="13459"/>
                      <a:pt x="27026" y="13290"/>
                    </a:cubicBezTo>
                    <a:cubicBezTo>
                      <a:pt x="28006" y="12967"/>
                      <a:pt x="28986" y="12523"/>
                      <a:pt x="29764" y="11837"/>
                    </a:cubicBezTo>
                    <a:cubicBezTo>
                      <a:pt x="30343" y="11323"/>
                      <a:pt x="30800" y="10540"/>
                      <a:pt x="30520" y="9754"/>
                    </a:cubicBezTo>
                    <a:cubicBezTo>
                      <a:pt x="30456" y="9565"/>
                      <a:pt x="30362" y="9387"/>
                      <a:pt x="30241" y="9226"/>
                    </a:cubicBezTo>
                    <a:cubicBezTo>
                      <a:pt x="30091" y="9029"/>
                      <a:pt x="29911" y="8866"/>
                      <a:pt x="29720" y="8708"/>
                    </a:cubicBezTo>
                    <a:cubicBezTo>
                      <a:pt x="29486" y="8513"/>
                      <a:pt x="29214" y="8361"/>
                      <a:pt x="28942" y="8219"/>
                    </a:cubicBezTo>
                    <a:cubicBezTo>
                      <a:pt x="28597" y="8036"/>
                      <a:pt x="28237" y="7890"/>
                      <a:pt x="27873" y="7750"/>
                    </a:cubicBezTo>
                    <a:cubicBezTo>
                      <a:pt x="27826" y="7732"/>
                      <a:pt x="27778" y="7724"/>
                      <a:pt x="27730" y="7724"/>
                    </a:cubicBezTo>
                    <a:cubicBezTo>
                      <a:pt x="27532" y="7724"/>
                      <a:pt x="27342" y="7865"/>
                      <a:pt x="27282" y="8055"/>
                    </a:cubicBezTo>
                    <a:cubicBezTo>
                      <a:pt x="27199" y="8308"/>
                      <a:pt x="27344" y="8555"/>
                      <a:pt x="27584" y="8646"/>
                    </a:cubicBezTo>
                    <a:cubicBezTo>
                      <a:pt x="27848" y="8745"/>
                      <a:pt x="28105" y="8852"/>
                      <a:pt x="28358" y="8970"/>
                    </a:cubicBezTo>
                    <a:cubicBezTo>
                      <a:pt x="28661" y="9124"/>
                      <a:pt x="28952" y="9295"/>
                      <a:pt x="29218" y="9507"/>
                    </a:cubicBezTo>
                    <a:cubicBezTo>
                      <a:pt x="29326" y="9605"/>
                      <a:pt x="29427" y="9711"/>
                      <a:pt x="29517" y="9825"/>
                    </a:cubicBezTo>
                    <a:cubicBezTo>
                      <a:pt x="29556" y="9886"/>
                      <a:pt x="29592" y="9950"/>
                      <a:pt x="29623" y="10016"/>
                    </a:cubicBezTo>
                    <a:cubicBezTo>
                      <a:pt x="29641" y="10074"/>
                      <a:pt x="29656" y="10134"/>
                      <a:pt x="29666" y="10196"/>
                    </a:cubicBezTo>
                    <a:cubicBezTo>
                      <a:pt x="29667" y="10250"/>
                      <a:pt x="29665" y="10303"/>
                      <a:pt x="29658" y="10358"/>
                    </a:cubicBezTo>
                    <a:cubicBezTo>
                      <a:pt x="29640" y="10433"/>
                      <a:pt x="29615" y="10507"/>
                      <a:pt x="29585" y="10579"/>
                    </a:cubicBezTo>
                    <a:cubicBezTo>
                      <a:pt x="29525" y="10689"/>
                      <a:pt x="29454" y="10793"/>
                      <a:pt x="29377" y="10891"/>
                    </a:cubicBezTo>
                    <a:cubicBezTo>
                      <a:pt x="29189" y="11099"/>
                      <a:pt x="28977" y="11278"/>
                      <a:pt x="28747" y="11443"/>
                    </a:cubicBezTo>
                    <a:cubicBezTo>
                      <a:pt x="28199" y="11810"/>
                      <a:pt x="27602" y="12087"/>
                      <a:pt x="26984" y="12317"/>
                    </a:cubicBezTo>
                    <a:lnTo>
                      <a:pt x="26984" y="12317"/>
                    </a:lnTo>
                    <a:cubicBezTo>
                      <a:pt x="26978" y="12319"/>
                      <a:pt x="26972" y="12321"/>
                      <a:pt x="26965" y="12323"/>
                    </a:cubicBezTo>
                    <a:cubicBezTo>
                      <a:pt x="26970" y="12321"/>
                      <a:pt x="26975" y="12320"/>
                      <a:pt x="26979" y="12319"/>
                    </a:cubicBezTo>
                    <a:lnTo>
                      <a:pt x="26979" y="12319"/>
                    </a:lnTo>
                    <a:cubicBezTo>
                      <a:pt x="26974" y="12320"/>
                      <a:pt x="26969" y="12322"/>
                      <a:pt x="26964" y="12324"/>
                    </a:cubicBezTo>
                    <a:cubicBezTo>
                      <a:pt x="26188" y="12592"/>
                      <a:pt x="25388" y="12783"/>
                      <a:pt x="24572" y="12868"/>
                    </a:cubicBezTo>
                    <a:cubicBezTo>
                      <a:pt x="24367" y="12884"/>
                      <a:pt x="24162" y="12890"/>
                      <a:pt x="23958" y="12890"/>
                    </a:cubicBezTo>
                    <a:cubicBezTo>
                      <a:pt x="23544" y="12890"/>
                      <a:pt x="23129" y="12863"/>
                      <a:pt x="22715" y="12830"/>
                    </a:cubicBezTo>
                    <a:cubicBezTo>
                      <a:pt x="21990" y="12778"/>
                      <a:pt x="21266" y="12677"/>
                      <a:pt x="20545" y="12554"/>
                    </a:cubicBezTo>
                    <a:cubicBezTo>
                      <a:pt x="17903" y="12067"/>
                      <a:pt x="15352" y="11184"/>
                      <a:pt x="12927" y="10036"/>
                    </a:cubicBezTo>
                    <a:lnTo>
                      <a:pt x="12927" y="10036"/>
                    </a:lnTo>
                    <a:cubicBezTo>
                      <a:pt x="12952" y="10047"/>
                      <a:pt x="12976" y="10057"/>
                      <a:pt x="13003" y="10069"/>
                    </a:cubicBezTo>
                    <a:cubicBezTo>
                      <a:pt x="10273" y="8759"/>
                      <a:pt x="7712" y="7117"/>
                      <a:pt x="5405" y="5158"/>
                    </a:cubicBezTo>
                    <a:lnTo>
                      <a:pt x="5405" y="5158"/>
                    </a:lnTo>
                    <a:lnTo>
                      <a:pt x="5418" y="5170"/>
                    </a:lnTo>
                    <a:cubicBezTo>
                      <a:pt x="3696" y="3686"/>
                      <a:pt x="2122" y="2027"/>
                      <a:pt x="827" y="155"/>
                    </a:cubicBezTo>
                    <a:cubicBezTo>
                      <a:pt x="756" y="59"/>
                      <a:pt x="607" y="5"/>
                      <a:pt x="496"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1807;p43">
                <a:extLst>
                  <a:ext uri="{FF2B5EF4-FFF2-40B4-BE49-F238E27FC236}">
                    <a16:creationId xmlns:a16="http://schemas.microsoft.com/office/drawing/2014/main" xmlns="" id="{0D79CE1D-D2FB-40B5-9C46-8DB3B477B4A0}"/>
                  </a:ext>
                </a:extLst>
              </p:cNvPr>
              <p:cNvSpPr/>
              <p:nvPr/>
            </p:nvSpPr>
            <p:spPr>
              <a:xfrm>
                <a:off x="4396675" y="3424200"/>
                <a:ext cx="902300" cy="312050"/>
              </a:xfrm>
              <a:custGeom>
                <a:avLst/>
                <a:gdLst/>
                <a:ahLst/>
                <a:cxnLst/>
                <a:rect l="l" t="t" r="r" b="b"/>
                <a:pathLst>
                  <a:path w="36092" h="12482" extrusionOk="0">
                    <a:moveTo>
                      <a:pt x="13861" y="3243"/>
                    </a:moveTo>
                    <a:cubicBezTo>
                      <a:pt x="13872" y="3248"/>
                      <a:pt x="13883" y="3253"/>
                      <a:pt x="13895" y="3258"/>
                    </a:cubicBezTo>
                    <a:lnTo>
                      <a:pt x="13895" y="3258"/>
                    </a:lnTo>
                    <a:cubicBezTo>
                      <a:pt x="13884" y="3253"/>
                      <a:pt x="13872" y="3248"/>
                      <a:pt x="13861" y="3243"/>
                    </a:cubicBezTo>
                    <a:close/>
                    <a:moveTo>
                      <a:pt x="27516" y="10451"/>
                    </a:moveTo>
                    <a:cubicBezTo>
                      <a:pt x="27521" y="10453"/>
                      <a:pt x="27525" y="10455"/>
                      <a:pt x="27530" y="10457"/>
                    </a:cubicBezTo>
                    <a:cubicBezTo>
                      <a:pt x="27525" y="10455"/>
                      <a:pt x="27521" y="10453"/>
                      <a:pt x="27516" y="10451"/>
                    </a:cubicBezTo>
                    <a:close/>
                    <a:moveTo>
                      <a:pt x="29312" y="1"/>
                    </a:moveTo>
                    <a:cubicBezTo>
                      <a:pt x="29114" y="1"/>
                      <a:pt x="28922" y="122"/>
                      <a:pt x="28861" y="323"/>
                    </a:cubicBezTo>
                    <a:lnTo>
                      <a:pt x="28861" y="326"/>
                    </a:lnTo>
                    <a:cubicBezTo>
                      <a:pt x="28784" y="564"/>
                      <a:pt x="28920" y="844"/>
                      <a:pt x="29161" y="917"/>
                    </a:cubicBezTo>
                    <a:cubicBezTo>
                      <a:pt x="29594" y="1046"/>
                      <a:pt x="30018" y="1207"/>
                      <a:pt x="30428" y="1398"/>
                    </a:cubicBezTo>
                    <a:cubicBezTo>
                      <a:pt x="31203" y="1777"/>
                      <a:pt x="31929" y="2249"/>
                      <a:pt x="32590" y="2803"/>
                    </a:cubicBezTo>
                    <a:cubicBezTo>
                      <a:pt x="33159" y="3295"/>
                      <a:pt x="33669" y="3841"/>
                      <a:pt x="34099" y="4456"/>
                    </a:cubicBezTo>
                    <a:cubicBezTo>
                      <a:pt x="34377" y="4871"/>
                      <a:pt x="34613" y="5316"/>
                      <a:pt x="34798" y="5781"/>
                    </a:cubicBezTo>
                    <a:cubicBezTo>
                      <a:pt x="34805" y="5794"/>
                      <a:pt x="34810" y="5807"/>
                      <a:pt x="34815" y="5820"/>
                    </a:cubicBezTo>
                    <a:cubicBezTo>
                      <a:pt x="34954" y="6226"/>
                      <a:pt x="35047" y="6647"/>
                      <a:pt x="35094" y="7073"/>
                    </a:cubicBezTo>
                    <a:cubicBezTo>
                      <a:pt x="35094" y="7045"/>
                      <a:pt x="35091" y="7017"/>
                      <a:pt x="35091" y="6988"/>
                    </a:cubicBezTo>
                    <a:lnTo>
                      <a:pt x="35091" y="6988"/>
                    </a:lnTo>
                    <a:cubicBezTo>
                      <a:pt x="35120" y="7392"/>
                      <a:pt x="35106" y="7798"/>
                      <a:pt x="35047" y="8198"/>
                    </a:cubicBezTo>
                    <a:cubicBezTo>
                      <a:pt x="34957" y="8636"/>
                      <a:pt x="34817" y="9062"/>
                      <a:pt x="34628" y="9468"/>
                    </a:cubicBezTo>
                    <a:cubicBezTo>
                      <a:pt x="34456" y="9815"/>
                      <a:pt x="34245" y="10144"/>
                      <a:pt x="34001" y="10446"/>
                    </a:cubicBezTo>
                    <a:cubicBezTo>
                      <a:pt x="33818" y="10646"/>
                      <a:pt x="33617" y="10829"/>
                      <a:pt x="33398" y="10989"/>
                    </a:cubicBezTo>
                    <a:cubicBezTo>
                      <a:pt x="33183" y="11131"/>
                      <a:pt x="32953" y="11248"/>
                      <a:pt x="32712" y="11341"/>
                    </a:cubicBezTo>
                    <a:cubicBezTo>
                      <a:pt x="32431" y="11433"/>
                      <a:pt x="32142" y="11495"/>
                      <a:pt x="31849" y="11532"/>
                    </a:cubicBezTo>
                    <a:cubicBezTo>
                      <a:pt x="31723" y="11540"/>
                      <a:pt x="31596" y="11545"/>
                      <a:pt x="31470" y="11545"/>
                    </a:cubicBezTo>
                    <a:cubicBezTo>
                      <a:pt x="31112" y="11545"/>
                      <a:pt x="30755" y="11512"/>
                      <a:pt x="30403" y="11455"/>
                    </a:cubicBezTo>
                    <a:cubicBezTo>
                      <a:pt x="29415" y="11264"/>
                      <a:pt x="28471" y="10904"/>
                      <a:pt x="27565" y="10474"/>
                    </a:cubicBezTo>
                    <a:lnTo>
                      <a:pt x="27565" y="10474"/>
                    </a:lnTo>
                    <a:cubicBezTo>
                      <a:pt x="27580" y="10482"/>
                      <a:pt x="27593" y="10490"/>
                      <a:pt x="27606" y="10497"/>
                    </a:cubicBezTo>
                    <a:cubicBezTo>
                      <a:pt x="27590" y="10489"/>
                      <a:pt x="27574" y="10481"/>
                      <a:pt x="27559" y="10473"/>
                    </a:cubicBezTo>
                    <a:lnTo>
                      <a:pt x="27559" y="10473"/>
                    </a:lnTo>
                    <a:cubicBezTo>
                      <a:pt x="27560" y="10473"/>
                      <a:pt x="27563" y="10474"/>
                      <a:pt x="27565" y="10474"/>
                    </a:cubicBezTo>
                    <a:cubicBezTo>
                      <a:pt x="27555" y="10472"/>
                      <a:pt x="27544" y="10466"/>
                      <a:pt x="27535" y="10460"/>
                    </a:cubicBezTo>
                    <a:lnTo>
                      <a:pt x="27535" y="10460"/>
                    </a:lnTo>
                    <a:cubicBezTo>
                      <a:pt x="27539" y="10464"/>
                      <a:pt x="27543" y="10464"/>
                      <a:pt x="27543" y="10468"/>
                    </a:cubicBezTo>
                    <a:cubicBezTo>
                      <a:pt x="27531" y="10460"/>
                      <a:pt x="27521" y="10456"/>
                      <a:pt x="27510" y="10448"/>
                    </a:cubicBezTo>
                    <a:lnTo>
                      <a:pt x="27510" y="10448"/>
                    </a:lnTo>
                    <a:cubicBezTo>
                      <a:pt x="27512" y="10449"/>
                      <a:pt x="27514" y="10450"/>
                      <a:pt x="27516" y="10451"/>
                    </a:cubicBezTo>
                    <a:lnTo>
                      <a:pt x="27516" y="10451"/>
                    </a:lnTo>
                    <a:cubicBezTo>
                      <a:pt x="26751" y="10073"/>
                      <a:pt x="26007" y="9656"/>
                      <a:pt x="25285" y="9201"/>
                    </a:cubicBezTo>
                    <a:cubicBezTo>
                      <a:pt x="24508" y="8713"/>
                      <a:pt x="23755" y="8188"/>
                      <a:pt x="22995" y="7673"/>
                    </a:cubicBezTo>
                    <a:cubicBezTo>
                      <a:pt x="21089" y="6377"/>
                      <a:pt x="19177" y="5088"/>
                      <a:pt x="17184" y="3937"/>
                    </a:cubicBezTo>
                    <a:cubicBezTo>
                      <a:pt x="15129" y="2747"/>
                      <a:pt x="12974" y="1697"/>
                      <a:pt x="10702" y="1005"/>
                    </a:cubicBezTo>
                    <a:cubicBezTo>
                      <a:pt x="9614" y="672"/>
                      <a:pt x="8499" y="444"/>
                      <a:pt x="7368" y="321"/>
                    </a:cubicBezTo>
                    <a:cubicBezTo>
                      <a:pt x="6940" y="277"/>
                      <a:pt x="6509" y="255"/>
                      <a:pt x="6079" y="255"/>
                    </a:cubicBezTo>
                    <a:cubicBezTo>
                      <a:pt x="5402" y="255"/>
                      <a:pt x="4726" y="308"/>
                      <a:pt x="4057" y="410"/>
                    </a:cubicBezTo>
                    <a:cubicBezTo>
                      <a:pt x="2750" y="611"/>
                      <a:pt x="1479" y="1074"/>
                      <a:pt x="323" y="1713"/>
                    </a:cubicBezTo>
                    <a:cubicBezTo>
                      <a:pt x="100" y="1836"/>
                      <a:pt x="0" y="2112"/>
                      <a:pt x="122" y="2343"/>
                    </a:cubicBezTo>
                    <a:cubicBezTo>
                      <a:pt x="203" y="2503"/>
                      <a:pt x="375" y="2601"/>
                      <a:pt x="548" y="2601"/>
                    </a:cubicBezTo>
                    <a:cubicBezTo>
                      <a:pt x="618" y="2601"/>
                      <a:pt x="689" y="2585"/>
                      <a:pt x="753" y="2550"/>
                    </a:cubicBezTo>
                    <a:cubicBezTo>
                      <a:pt x="1271" y="2265"/>
                      <a:pt x="1808" y="2018"/>
                      <a:pt x="2361" y="1811"/>
                    </a:cubicBezTo>
                    <a:cubicBezTo>
                      <a:pt x="2376" y="1807"/>
                      <a:pt x="2391" y="1801"/>
                      <a:pt x="2406" y="1797"/>
                    </a:cubicBezTo>
                    <a:cubicBezTo>
                      <a:pt x="3244" y="1512"/>
                      <a:pt x="4110" y="1325"/>
                      <a:pt x="4990" y="1239"/>
                    </a:cubicBezTo>
                    <a:cubicBezTo>
                      <a:pt x="5323" y="1212"/>
                      <a:pt x="5655" y="1199"/>
                      <a:pt x="5987" y="1199"/>
                    </a:cubicBezTo>
                    <a:cubicBezTo>
                      <a:pt x="6804" y="1199"/>
                      <a:pt x="7619" y="1276"/>
                      <a:pt x="8428" y="1415"/>
                    </a:cubicBezTo>
                    <a:cubicBezTo>
                      <a:pt x="10360" y="1778"/>
                      <a:pt x="12202" y="2461"/>
                      <a:pt x="13975" y="3294"/>
                    </a:cubicBezTo>
                    <a:cubicBezTo>
                      <a:pt x="13948" y="3282"/>
                      <a:pt x="13921" y="3270"/>
                      <a:pt x="13895" y="3258"/>
                    </a:cubicBezTo>
                    <a:lnTo>
                      <a:pt x="13895" y="3258"/>
                    </a:lnTo>
                    <a:cubicBezTo>
                      <a:pt x="16033" y="4279"/>
                      <a:pt x="18060" y="5519"/>
                      <a:pt x="20043" y="6818"/>
                    </a:cubicBezTo>
                    <a:cubicBezTo>
                      <a:pt x="20305" y="6992"/>
                      <a:pt x="20566" y="7166"/>
                      <a:pt x="20829" y="7341"/>
                    </a:cubicBezTo>
                    <a:cubicBezTo>
                      <a:pt x="20863" y="7321"/>
                      <a:pt x="20904" y="7311"/>
                      <a:pt x="20943" y="7311"/>
                    </a:cubicBezTo>
                    <a:lnTo>
                      <a:pt x="20969" y="7311"/>
                    </a:lnTo>
                    <a:cubicBezTo>
                      <a:pt x="21105" y="7325"/>
                      <a:pt x="21245" y="7343"/>
                      <a:pt x="21379" y="7370"/>
                    </a:cubicBezTo>
                    <a:cubicBezTo>
                      <a:pt x="21408" y="7356"/>
                      <a:pt x="21438" y="7350"/>
                      <a:pt x="21469" y="7350"/>
                    </a:cubicBezTo>
                    <a:cubicBezTo>
                      <a:pt x="21496" y="7350"/>
                      <a:pt x="21523" y="7355"/>
                      <a:pt x="21549" y="7366"/>
                    </a:cubicBezTo>
                    <a:cubicBezTo>
                      <a:pt x="21611" y="7394"/>
                      <a:pt x="21670" y="7422"/>
                      <a:pt x="21732" y="7447"/>
                    </a:cubicBezTo>
                    <a:cubicBezTo>
                      <a:pt x="21820" y="7472"/>
                      <a:pt x="21909" y="7498"/>
                      <a:pt x="21996" y="7530"/>
                    </a:cubicBezTo>
                    <a:cubicBezTo>
                      <a:pt x="22089" y="7557"/>
                      <a:pt x="22181" y="7587"/>
                      <a:pt x="22271" y="7623"/>
                    </a:cubicBezTo>
                    <a:cubicBezTo>
                      <a:pt x="22275" y="7610"/>
                      <a:pt x="22281" y="7597"/>
                      <a:pt x="22291" y="7587"/>
                    </a:cubicBezTo>
                    <a:cubicBezTo>
                      <a:pt x="22333" y="7527"/>
                      <a:pt x="22410" y="7485"/>
                      <a:pt x="22487" y="7485"/>
                    </a:cubicBezTo>
                    <a:cubicBezTo>
                      <a:pt x="22514" y="7485"/>
                      <a:pt x="22541" y="7490"/>
                      <a:pt x="22566" y="7502"/>
                    </a:cubicBezTo>
                    <a:cubicBezTo>
                      <a:pt x="22877" y="7649"/>
                      <a:pt x="23186" y="7810"/>
                      <a:pt x="23464" y="8013"/>
                    </a:cubicBezTo>
                    <a:cubicBezTo>
                      <a:pt x="23732" y="8208"/>
                      <a:pt x="23993" y="8419"/>
                      <a:pt x="24224" y="8661"/>
                    </a:cubicBezTo>
                    <a:cubicBezTo>
                      <a:pt x="24470" y="8921"/>
                      <a:pt x="24701" y="9197"/>
                      <a:pt x="24900" y="9495"/>
                    </a:cubicBezTo>
                    <a:cubicBezTo>
                      <a:pt x="25088" y="9783"/>
                      <a:pt x="25261" y="10080"/>
                      <a:pt x="25419" y="10384"/>
                    </a:cubicBezTo>
                    <a:cubicBezTo>
                      <a:pt x="26071" y="10768"/>
                      <a:pt x="26739" y="11121"/>
                      <a:pt x="27421" y="11440"/>
                    </a:cubicBezTo>
                    <a:cubicBezTo>
                      <a:pt x="28240" y="11822"/>
                      <a:pt x="29092" y="12133"/>
                      <a:pt x="29976" y="12321"/>
                    </a:cubicBezTo>
                    <a:cubicBezTo>
                      <a:pt x="30454" y="12422"/>
                      <a:pt x="30939" y="12481"/>
                      <a:pt x="31425" y="12481"/>
                    </a:cubicBezTo>
                    <a:cubicBezTo>
                      <a:pt x="31771" y="12481"/>
                      <a:pt x="32118" y="12451"/>
                      <a:pt x="32462" y="12384"/>
                    </a:cubicBezTo>
                    <a:cubicBezTo>
                      <a:pt x="33258" y="12226"/>
                      <a:pt x="33993" y="11804"/>
                      <a:pt x="34555" y="11223"/>
                    </a:cubicBezTo>
                    <a:cubicBezTo>
                      <a:pt x="34925" y="10838"/>
                      <a:pt x="35215" y="10391"/>
                      <a:pt x="35447" y="9912"/>
                    </a:cubicBezTo>
                    <a:cubicBezTo>
                      <a:pt x="35584" y="9634"/>
                      <a:pt x="35702" y="9345"/>
                      <a:pt x="35798" y="9049"/>
                    </a:cubicBezTo>
                    <a:cubicBezTo>
                      <a:pt x="35894" y="8757"/>
                      <a:pt x="35953" y="8448"/>
                      <a:pt x="36001" y="8143"/>
                    </a:cubicBezTo>
                    <a:cubicBezTo>
                      <a:pt x="36091" y="7555"/>
                      <a:pt x="36048" y="6950"/>
                      <a:pt x="35938" y="6371"/>
                    </a:cubicBezTo>
                    <a:cubicBezTo>
                      <a:pt x="35823" y="5750"/>
                      <a:pt x="35575" y="5149"/>
                      <a:pt x="35281" y="4589"/>
                    </a:cubicBezTo>
                    <a:cubicBezTo>
                      <a:pt x="34994" y="4054"/>
                      <a:pt x="34624" y="3558"/>
                      <a:pt x="34227" y="3096"/>
                    </a:cubicBezTo>
                    <a:cubicBezTo>
                      <a:pt x="33790" y="2593"/>
                      <a:pt x="33287" y="2144"/>
                      <a:pt x="32763" y="1734"/>
                    </a:cubicBezTo>
                    <a:cubicBezTo>
                      <a:pt x="31773" y="964"/>
                      <a:pt x="30652" y="382"/>
                      <a:pt x="29452" y="20"/>
                    </a:cubicBezTo>
                    <a:cubicBezTo>
                      <a:pt x="29406" y="7"/>
                      <a:pt x="29359" y="2"/>
                      <a:pt x="29312"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1808;p43">
                <a:extLst>
                  <a:ext uri="{FF2B5EF4-FFF2-40B4-BE49-F238E27FC236}">
                    <a16:creationId xmlns:a16="http://schemas.microsoft.com/office/drawing/2014/main" xmlns="" id="{1A5CD0CD-E6D5-47CF-A8A6-91601EEC75DB}"/>
                  </a:ext>
                </a:extLst>
              </p:cNvPr>
              <p:cNvSpPr/>
              <p:nvPr/>
            </p:nvSpPr>
            <p:spPr>
              <a:xfrm>
                <a:off x="4456325" y="3469150"/>
                <a:ext cx="500" cy="175"/>
              </a:xfrm>
              <a:custGeom>
                <a:avLst/>
                <a:gdLst/>
                <a:ahLst/>
                <a:cxnLst/>
                <a:rect l="l" t="t" r="r" b="b"/>
                <a:pathLst>
                  <a:path w="20" h="7" extrusionOk="0">
                    <a:moveTo>
                      <a:pt x="20" y="0"/>
                    </a:moveTo>
                    <a:cubicBezTo>
                      <a:pt x="13" y="3"/>
                      <a:pt x="7" y="5"/>
                      <a:pt x="0" y="7"/>
                    </a:cubicBezTo>
                    <a:cubicBezTo>
                      <a:pt x="7" y="5"/>
                      <a:pt x="13" y="3"/>
                      <a:pt x="20" y="0"/>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1809;p43">
                <a:extLst>
                  <a:ext uri="{FF2B5EF4-FFF2-40B4-BE49-F238E27FC236}">
                    <a16:creationId xmlns:a16="http://schemas.microsoft.com/office/drawing/2014/main" xmlns="" id="{DD715749-7396-456D-94F8-EA9A5A407182}"/>
                  </a:ext>
                </a:extLst>
              </p:cNvPr>
              <p:cNvSpPr/>
              <p:nvPr/>
            </p:nvSpPr>
            <p:spPr>
              <a:xfrm>
                <a:off x="5084900" y="3685650"/>
                <a:ext cx="175" cy="100"/>
              </a:xfrm>
              <a:custGeom>
                <a:avLst/>
                <a:gdLst/>
                <a:ahLst/>
                <a:cxnLst/>
                <a:rect l="l" t="t" r="r" b="b"/>
                <a:pathLst>
                  <a:path w="7" h="4" extrusionOk="0">
                    <a:moveTo>
                      <a:pt x="6" y="3"/>
                    </a:moveTo>
                    <a:lnTo>
                      <a:pt x="1" y="1"/>
                    </a:lnTo>
                    <a:lnTo>
                      <a:pt x="6" y="3"/>
                    </a:ln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1810;p43">
                <a:extLst>
                  <a:ext uri="{FF2B5EF4-FFF2-40B4-BE49-F238E27FC236}">
                    <a16:creationId xmlns:a16="http://schemas.microsoft.com/office/drawing/2014/main" xmlns="" id="{9C3B7A19-4A8A-4F04-B391-001BB4DBFEAB}"/>
                  </a:ext>
                </a:extLst>
              </p:cNvPr>
              <p:cNvSpPr/>
              <p:nvPr/>
            </p:nvSpPr>
            <p:spPr>
              <a:xfrm>
                <a:off x="3682000" y="2858875"/>
                <a:ext cx="1615050" cy="585400"/>
              </a:xfrm>
              <a:custGeom>
                <a:avLst/>
                <a:gdLst/>
                <a:ahLst/>
                <a:cxnLst/>
                <a:rect l="l" t="t" r="r" b="b"/>
                <a:pathLst>
                  <a:path w="64602" h="23416" extrusionOk="0">
                    <a:moveTo>
                      <a:pt x="4642" y="5575"/>
                    </a:moveTo>
                    <a:cubicBezTo>
                      <a:pt x="4631" y="5582"/>
                      <a:pt x="4620" y="5590"/>
                      <a:pt x="4610" y="5597"/>
                    </a:cubicBezTo>
                    <a:cubicBezTo>
                      <a:pt x="4620" y="5590"/>
                      <a:pt x="4631" y="5583"/>
                      <a:pt x="4642" y="5575"/>
                    </a:cubicBezTo>
                    <a:close/>
                    <a:moveTo>
                      <a:pt x="61755" y="11334"/>
                    </a:moveTo>
                    <a:cubicBezTo>
                      <a:pt x="61761" y="11339"/>
                      <a:pt x="61766" y="11343"/>
                      <a:pt x="61772" y="11348"/>
                    </a:cubicBezTo>
                    <a:cubicBezTo>
                      <a:pt x="61767" y="11343"/>
                      <a:pt x="61761" y="11338"/>
                      <a:pt x="61755" y="11334"/>
                    </a:cubicBezTo>
                    <a:close/>
                    <a:moveTo>
                      <a:pt x="61782" y="11354"/>
                    </a:moveTo>
                    <a:cubicBezTo>
                      <a:pt x="61783" y="11355"/>
                      <a:pt x="61784" y="11356"/>
                      <a:pt x="61785" y="11357"/>
                    </a:cubicBezTo>
                    <a:lnTo>
                      <a:pt x="61785" y="11357"/>
                    </a:lnTo>
                    <a:cubicBezTo>
                      <a:pt x="61785" y="11357"/>
                      <a:pt x="61784" y="11357"/>
                      <a:pt x="61784" y="11357"/>
                    </a:cubicBezTo>
                    <a:cubicBezTo>
                      <a:pt x="61783" y="11356"/>
                      <a:pt x="61783" y="11355"/>
                      <a:pt x="61782" y="11354"/>
                    </a:cubicBezTo>
                    <a:close/>
                    <a:moveTo>
                      <a:pt x="62496" y="12154"/>
                    </a:moveTo>
                    <a:lnTo>
                      <a:pt x="62496" y="12154"/>
                    </a:lnTo>
                    <a:cubicBezTo>
                      <a:pt x="62517" y="12180"/>
                      <a:pt x="62538" y="12209"/>
                      <a:pt x="62559" y="12238"/>
                    </a:cubicBezTo>
                    <a:cubicBezTo>
                      <a:pt x="62536" y="12209"/>
                      <a:pt x="62516" y="12182"/>
                      <a:pt x="62496" y="12154"/>
                    </a:cubicBezTo>
                    <a:close/>
                    <a:moveTo>
                      <a:pt x="60304" y="21424"/>
                    </a:moveTo>
                    <a:lnTo>
                      <a:pt x="60304" y="21424"/>
                    </a:lnTo>
                    <a:cubicBezTo>
                      <a:pt x="60278" y="21444"/>
                      <a:pt x="60252" y="21462"/>
                      <a:pt x="60226" y="21481"/>
                    </a:cubicBezTo>
                    <a:cubicBezTo>
                      <a:pt x="60252" y="21461"/>
                      <a:pt x="60278" y="21442"/>
                      <a:pt x="60304" y="21424"/>
                    </a:cubicBezTo>
                    <a:close/>
                    <a:moveTo>
                      <a:pt x="23062" y="1"/>
                    </a:moveTo>
                    <a:cubicBezTo>
                      <a:pt x="22454" y="1"/>
                      <a:pt x="21847" y="12"/>
                      <a:pt x="21239" y="37"/>
                    </a:cubicBezTo>
                    <a:lnTo>
                      <a:pt x="21239" y="36"/>
                    </a:lnTo>
                    <a:cubicBezTo>
                      <a:pt x="19378" y="109"/>
                      <a:pt x="17520" y="308"/>
                      <a:pt x="15681" y="612"/>
                    </a:cubicBezTo>
                    <a:cubicBezTo>
                      <a:pt x="13655" y="950"/>
                      <a:pt x="11647" y="1431"/>
                      <a:pt x="9699" y="2095"/>
                    </a:cubicBezTo>
                    <a:cubicBezTo>
                      <a:pt x="7797" y="2745"/>
                      <a:pt x="5951" y="3573"/>
                      <a:pt x="4276" y="4695"/>
                    </a:cubicBezTo>
                    <a:cubicBezTo>
                      <a:pt x="2727" y="5733"/>
                      <a:pt x="1344" y="7028"/>
                      <a:pt x="364" y="8628"/>
                    </a:cubicBezTo>
                    <a:cubicBezTo>
                      <a:pt x="268" y="8783"/>
                      <a:pt x="179" y="8941"/>
                      <a:pt x="94" y="9103"/>
                    </a:cubicBezTo>
                    <a:cubicBezTo>
                      <a:pt x="33" y="9217"/>
                      <a:pt x="0" y="9330"/>
                      <a:pt x="29" y="9459"/>
                    </a:cubicBezTo>
                    <a:cubicBezTo>
                      <a:pt x="55" y="9580"/>
                      <a:pt x="128" y="9685"/>
                      <a:pt x="232" y="9753"/>
                    </a:cubicBezTo>
                    <a:cubicBezTo>
                      <a:pt x="305" y="9801"/>
                      <a:pt x="398" y="9825"/>
                      <a:pt x="491" y="9825"/>
                    </a:cubicBezTo>
                    <a:cubicBezTo>
                      <a:pt x="647" y="9825"/>
                      <a:pt x="805" y="9757"/>
                      <a:pt x="880" y="9617"/>
                    </a:cubicBezTo>
                    <a:cubicBezTo>
                      <a:pt x="1241" y="8950"/>
                      <a:pt x="1671" y="8324"/>
                      <a:pt x="2164" y="7749"/>
                    </a:cubicBezTo>
                    <a:cubicBezTo>
                      <a:pt x="2906" y="6911"/>
                      <a:pt x="3756" y="6187"/>
                      <a:pt x="4675" y="5550"/>
                    </a:cubicBezTo>
                    <a:lnTo>
                      <a:pt x="4675" y="5550"/>
                    </a:lnTo>
                    <a:cubicBezTo>
                      <a:pt x="4664" y="5559"/>
                      <a:pt x="4653" y="5567"/>
                      <a:pt x="4642" y="5575"/>
                    </a:cubicBezTo>
                    <a:lnTo>
                      <a:pt x="4642" y="5575"/>
                    </a:lnTo>
                    <a:cubicBezTo>
                      <a:pt x="6130" y="4567"/>
                      <a:pt x="7762" y="3795"/>
                      <a:pt x="9447" y="3175"/>
                    </a:cubicBezTo>
                    <a:cubicBezTo>
                      <a:pt x="12592" y="2043"/>
                      <a:pt x="15908" y="1406"/>
                      <a:pt x="19231" y="1101"/>
                    </a:cubicBezTo>
                    <a:cubicBezTo>
                      <a:pt x="20484" y="993"/>
                      <a:pt x="21742" y="938"/>
                      <a:pt x="23000" y="938"/>
                    </a:cubicBezTo>
                    <a:cubicBezTo>
                      <a:pt x="25323" y="938"/>
                      <a:pt x="27645" y="1127"/>
                      <a:pt x="29931" y="1521"/>
                    </a:cubicBezTo>
                    <a:cubicBezTo>
                      <a:pt x="32494" y="1986"/>
                      <a:pt x="34997" y="2725"/>
                      <a:pt x="37351" y="3835"/>
                    </a:cubicBezTo>
                    <a:cubicBezTo>
                      <a:pt x="38330" y="4309"/>
                      <a:pt x="39276" y="4851"/>
                      <a:pt x="40182" y="5454"/>
                    </a:cubicBezTo>
                    <a:cubicBezTo>
                      <a:pt x="41030" y="6023"/>
                      <a:pt x="41834" y="6662"/>
                      <a:pt x="42630" y="7304"/>
                    </a:cubicBezTo>
                    <a:cubicBezTo>
                      <a:pt x="44128" y="8508"/>
                      <a:pt x="45614" y="9761"/>
                      <a:pt x="47354" y="10609"/>
                    </a:cubicBezTo>
                    <a:cubicBezTo>
                      <a:pt x="47762" y="10808"/>
                      <a:pt x="48183" y="10980"/>
                      <a:pt x="48613" y="11125"/>
                    </a:cubicBezTo>
                    <a:cubicBezTo>
                      <a:pt x="49046" y="11273"/>
                      <a:pt x="49494" y="11367"/>
                      <a:pt x="49945" y="11444"/>
                    </a:cubicBezTo>
                    <a:cubicBezTo>
                      <a:pt x="50365" y="11519"/>
                      <a:pt x="50790" y="11552"/>
                      <a:pt x="51214" y="11552"/>
                    </a:cubicBezTo>
                    <a:cubicBezTo>
                      <a:pt x="51823" y="11552"/>
                      <a:pt x="52433" y="11484"/>
                      <a:pt x="53031" y="11372"/>
                    </a:cubicBezTo>
                    <a:cubicBezTo>
                      <a:pt x="53845" y="11214"/>
                      <a:pt x="54648" y="11008"/>
                      <a:pt x="55457" y="10829"/>
                    </a:cubicBezTo>
                    <a:cubicBezTo>
                      <a:pt x="56274" y="10644"/>
                      <a:pt x="57099" y="10485"/>
                      <a:pt x="57934" y="10404"/>
                    </a:cubicBezTo>
                    <a:cubicBezTo>
                      <a:pt x="58192" y="10384"/>
                      <a:pt x="58451" y="10373"/>
                      <a:pt x="58709" y="10373"/>
                    </a:cubicBezTo>
                    <a:cubicBezTo>
                      <a:pt x="59086" y="10373"/>
                      <a:pt x="59462" y="10397"/>
                      <a:pt x="59839" y="10456"/>
                    </a:cubicBezTo>
                    <a:cubicBezTo>
                      <a:pt x="60193" y="10527"/>
                      <a:pt x="60539" y="10633"/>
                      <a:pt x="60873" y="10774"/>
                    </a:cubicBezTo>
                    <a:cubicBezTo>
                      <a:pt x="61188" y="10926"/>
                      <a:pt x="61483" y="11115"/>
                      <a:pt x="61755" y="11334"/>
                    </a:cubicBezTo>
                    <a:lnTo>
                      <a:pt x="61755" y="11334"/>
                    </a:lnTo>
                    <a:cubicBezTo>
                      <a:pt x="61741" y="11322"/>
                      <a:pt x="61728" y="11308"/>
                      <a:pt x="61715" y="11295"/>
                    </a:cubicBezTo>
                    <a:lnTo>
                      <a:pt x="61715" y="11295"/>
                    </a:lnTo>
                    <a:cubicBezTo>
                      <a:pt x="61737" y="11315"/>
                      <a:pt x="61759" y="11336"/>
                      <a:pt x="61783" y="11357"/>
                    </a:cubicBezTo>
                    <a:cubicBezTo>
                      <a:pt x="61786" y="11359"/>
                      <a:pt x="61789" y="11362"/>
                      <a:pt x="61793" y="11365"/>
                    </a:cubicBezTo>
                    <a:lnTo>
                      <a:pt x="61793" y="11365"/>
                    </a:lnTo>
                    <a:cubicBezTo>
                      <a:pt x="61790" y="11363"/>
                      <a:pt x="61788" y="11361"/>
                      <a:pt x="61785" y="11359"/>
                    </a:cubicBezTo>
                    <a:lnTo>
                      <a:pt x="61785" y="11359"/>
                    </a:lnTo>
                    <a:cubicBezTo>
                      <a:pt x="62045" y="11601"/>
                      <a:pt x="62283" y="11865"/>
                      <a:pt x="62494" y="12152"/>
                    </a:cubicBezTo>
                    <a:cubicBezTo>
                      <a:pt x="62808" y="12616"/>
                      <a:pt x="63064" y="13116"/>
                      <a:pt x="63259" y="13641"/>
                    </a:cubicBezTo>
                    <a:cubicBezTo>
                      <a:pt x="63412" y="14094"/>
                      <a:pt x="63515" y="14562"/>
                      <a:pt x="63567" y="15038"/>
                    </a:cubicBezTo>
                    <a:cubicBezTo>
                      <a:pt x="63604" y="15570"/>
                      <a:pt x="63579" y="16105"/>
                      <a:pt x="63491" y="16630"/>
                    </a:cubicBezTo>
                    <a:cubicBezTo>
                      <a:pt x="63372" y="17230"/>
                      <a:pt x="63181" y="17813"/>
                      <a:pt x="62925" y="18369"/>
                    </a:cubicBezTo>
                    <a:cubicBezTo>
                      <a:pt x="62627" y="18964"/>
                      <a:pt x="62262" y="19522"/>
                      <a:pt x="61838" y="20034"/>
                    </a:cubicBezTo>
                    <a:cubicBezTo>
                      <a:pt x="61381" y="20555"/>
                      <a:pt x="60868" y="21021"/>
                      <a:pt x="60304" y="21423"/>
                    </a:cubicBezTo>
                    <a:cubicBezTo>
                      <a:pt x="59771" y="21783"/>
                      <a:pt x="59197" y="22082"/>
                      <a:pt x="58596" y="22309"/>
                    </a:cubicBezTo>
                    <a:cubicBezTo>
                      <a:pt x="58606" y="22305"/>
                      <a:pt x="58616" y="22302"/>
                      <a:pt x="58628" y="22300"/>
                    </a:cubicBezTo>
                    <a:lnTo>
                      <a:pt x="58628" y="22300"/>
                    </a:lnTo>
                    <a:cubicBezTo>
                      <a:pt x="58614" y="22305"/>
                      <a:pt x="58601" y="22308"/>
                      <a:pt x="58589" y="22313"/>
                    </a:cubicBezTo>
                    <a:lnTo>
                      <a:pt x="58589" y="22313"/>
                    </a:lnTo>
                    <a:cubicBezTo>
                      <a:pt x="58592" y="22311"/>
                      <a:pt x="58595" y="22310"/>
                      <a:pt x="58597" y="22309"/>
                    </a:cubicBezTo>
                    <a:lnTo>
                      <a:pt x="58597" y="22309"/>
                    </a:lnTo>
                    <a:cubicBezTo>
                      <a:pt x="58589" y="22312"/>
                      <a:pt x="58580" y="22314"/>
                      <a:pt x="58572" y="22318"/>
                    </a:cubicBezTo>
                    <a:cubicBezTo>
                      <a:pt x="58574" y="22318"/>
                      <a:pt x="58576" y="22317"/>
                      <a:pt x="58577" y="22317"/>
                    </a:cubicBezTo>
                    <a:lnTo>
                      <a:pt x="58577" y="22317"/>
                    </a:lnTo>
                    <a:cubicBezTo>
                      <a:pt x="58572" y="22319"/>
                      <a:pt x="58566" y="22320"/>
                      <a:pt x="58561" y="22322"/>
                    </a:cubicBezTo>
                    <a:lnTo>
                      <a:pt x="58561" y="22322"/>
                    </a:lnTo>
                    <a:cubicBezTo>
                      <a:pt x="58564" y="22321"/>
                      <a:pt x="58567" y="22320"/>
                      <a:pt x="58571" y="22319"/>
                    </a:cubicBezTo>
                    <a:lnTo>
                      <a:pt x="58571" y="22319"/>
                    </a:lnTo>
                    <a:cubicBezTo>
                      <a:pt x="58565" y="22321"/>
                      <a:pt x="58559" y="22323"/>
                      <a:pt x="58553" y="22325"/>
                    </a:cubicBezTo>
                    <a:lnTo>
                      <a:pt x="58553" y="22325"/>
                    </a:lnTo>
                    <a:cubicBezTo>
                      <a:pt x="58556" y="22324"/>
                      <a:pt x="58558" y="22323"/>
                      <a:pt x="58561" y="22322"/>
                    </a:cubicBezTo>
                    <a:lnTo>
                      <a:pt x="58561" y="22322"/>
                    </a:lnTo>
                    <a:cubicBezTo>
                      <a:pt x="58556" y="22324"/>
                      <a:pt x="58551" y="22326"/>
                      <a:pt x="58546" y="22327"/>
                    </a:cubicBezTo>
                    <a:lnTo>
                      <a:pt x="58546" y="22327"/>
                    </a:lnTo>
                    <a:cubicBezTo>
                      <a:pt x="58548" y="22327"/>
                      <a:pt x="58551" y="22326"/>
                      <a:pt x="58553" y="22325"/>
                    </a:cubicBezTo>
                    <a:lnTo>
                      <a:pt x="58553" y="22325"/>
                    </a:lnTo>
                    <a:cubicBezTo>
                      <a:pt x="58539" y="22330"/>
                      <a:pt x="58526" y="22335"/>
                      <a:pt x="58515" y="22340"/>
                    </a:cubicBezTo>
                    <a:cubicBezTo>
                      <a:pt x="58524" y="22336"/>
                      <a:pt x="58535" y="22331"/>
                      <a:pt x="58546" y="22327"/>
                    </a:cubicBezTo>
                    <a:lnTo>
                      <a:pt x="58546" y="22327"/>
                    </a:lnTo>
                    <a:cubicBezTo>
                      <a:pt x="58370" y="22383"/>
                      <a:pt x="58195" y="22435"/>
                      <a:pt x="58022" y="22483"/>
                    </a:cubicBezTo>
                    <a:cubicBezTo>
                      <a:pt x="57772" y="22550"/>
                      <a:pt x="57607" y="22785"/>
                      <a:pt x="57662" y="23045"/>
                    </a:cubicBezTo>
                    <a:cubicBezTo>
                      <a:pt x="57710" y="23254"/>
                      <a:pt x="57909" y="23415"/>
                      <a:pt x="58120" y="23415"/>
                    </a:cubicBezTo>
                    <a:cubicBezTo>
                      <a:pt x="58155" y="23415"/>
                      <a:pt x="58190" y="23411"/>
                      <a:pt x="58224" y="23402"/>
                    </a:cubicBezTo>
                    <a:cubicBezTo>
                      <a:pt x="58713" y="23270"/>
                      <a:pt x="59190" y="23096"/>
                      <a:pt x="59649" y="22884"/>
                    </a:cubicBezTo>
                    <a:cubicBezTo>
                      <a:pt x="60153" y="22653"/>
                      <a:pt x="60618" y="22356"/>
                      <a:pt x="61061" y="22032"/>
                    </a:cubicBezTo>
                    <a:cubicBezTo>
                      <a:pt x="61928" y="21408"/>
                      <a:pt x="62662" y="20598"/>
                      <a:pt x="63247" y="19708"/>
                    </a:cubicBezTo>
                    <a:cubicBezTo>
                      <a:pt x="63830" y="18823"/>
                      <a:pt x="64227" y="17826"/>
                      <a:pt x="64414" y="16783"/>
                    </a:cubicBezTo>
                    <a:cubicBezTo>
                      <a:pt x="64601" y="15730"/>
                      <a:pt x="64549" y="14658"/>
                      <a:pt x="64244" y="13633"/>
                    </a:cubicBezTo>
                    <a:cubicBezTo>
                      <a:pt x="63944" y="12620"/>
                      <a:pt x="63401" y="11643"/>
                      <a:pt x="62655" y="10891"/>
                    </a:cubicBezTo>
                    <a:cubicBezTo>
                      <a:pt x="62035" y="10260"/>
                      <a:pt x="61235" y="9834"/>
                      <a:pt x="60379" y="9617"/>
                    </a:cubicBezTo>
                    <a:cubicBezTo>
                      <a:pt x="59847" y="9483"/>
                      <a:pt x="59304" y="9435"/>
                      <a:pt x="58760" y="9435"/>
                    </a:cubicBezTo>
                    <a:cubicBezTo>
                      <a:pt x="58411" y="9435"/>
                      <a:pt x="58062" y="9455"/>
                      <a:pt x="57714" y="9485"/>
                    </a:cubicBezTo>
                    <a:cubicBezTo>
                      <a:pt x="56767" y="9574"/>
                      <a:pt x="55839" y="9775"/>
                      <a:pt x="54914" y="9985"/>
                    </a:cubicBezTo>
                    <a:cubicBezTo>
                      <a:pt x="53927" y="10209"/>
                      <a:pt x="52938" y="10481"/>
                      <a:pt x="51929" y="10584"/>
                    </a:cubicBezTo>
                    <a:cubicBezTo>
                      <a:pt x="51714" y="10601"/>
                      <a:pt x="51499" y="10609"/>
                      <a:pt x="51283" y="10609"/>
                    </a:cubicBezTo>
                    <a:cubicBezTo>
                      <a:pt x="50833" y="10609"/>
                      <a:pt x="50384" y="10573"/>
                      <a:pt x="49939" y="10499"/>
                    </a:cubicBezTo>
                    <a:cubicBezTo>
                      <a:pt x="49196" y="10353"/>
                      <a:pt x="48488" y="10108"/>
                      <a:pt x="47800" y="9788"/>
                    </a:cubicBezTo>
                    <a:cubicBezTo>
                      <a:pt x="45892" y="8845"/>
                      <a:pt x="44281" y="7418"/>
                      <a:pt x="42626" y="6100"/>
                    </a:cubicBezTo>
                    <a:cubicBezTo>
                      <a:pt x="41731" y="5392"/>
                      <a:pt x="40810" y="4713"/>
                      <a:pt x="39838" y="4118"/>
                    </a:cubicBezTo>
                    <a:cubicBezTo>
                      <a:pt x="38736" y="3444"/>
                      <a:pt x="37568" y="2878"/>
                      <a:pt x="36379" y="2382"/>
                    </a:cubicBezTo>
                    <a:cubicBezTo>
                      <a:pt x="33956" y="1380"/>
                      <a:pt x="31382" y="767"/>
                      <a:pt x="28791" y="395"/>
                    </a:cubicBezTo>
                    <a:cubicBezTo>
                      <a:pt x="26896" y="123"/>
                      <a:pt x="24978" y="1"/>
                      <a:pt x="23062"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1811;p43">
                <a:extLst>
                  <a:ext uri="{FF2B5EF4-FFF2-40B4-BE49-F238E27FC236}">
                    <a16:creationId xmlns:a16="http://schemas.microsoft.com/office/drawing/2014/main" xmlns="" id="{784F898F-807B-4704-900D-74E880B94AF2}"/>
                  </a:ext>
                </a:extLst>
              </p:cNvPr>
              <p:cNvSpPr/>
              <p:nvPr/>
            </p:nvSpPr>
            <p:spPr>
              <a:xfrm>
                <a:off x="3273475" y="2996850"/>
                <a:ext cx="495225" cy="738900"/>
              </a:xfrm>
              <a:custGeom>
                <a:avLst/>
                <a:gdLst/>
                <a:ahLst/>
                <a:cxnLst/>
                <a:rect l="l" t="t" r="r" b="b"/>
                <a:pathLst>
                  <a:path w="19809" h="29556" extrusionOk="0">
                    <a:moveTo>
                      <a:pt x="17696" y="1"/>
                    </a:moveTo>
                    <a:cubicBezTo>
                      <a:pt x="17446" y="1"/>
                      <a:pt x="17201" y="7"/>
                      <a:pt x="16950" y="27"/>
                    </a:cubicBezTo>
                    <a:lnTo>
                      <a:pt x="16953" y="24"/>
                    </a:lnTo>
                    <a:lnTo>
                      <a:pt x="16953" y="24"/>
                    </a:lnTo>
                    <a:cubicBezTo>
                      <a:pt x="16174" y="77"/>
                      <a:pt x="15414" y="241"/>
                      <a:pt x="14673" y="466"/>
                    </a:cubicBezTo>
                    <a:cubicBezTo>
                      <a:pt x="13169" y="925"/>
                      <a:pt x="11784" y="1751"/>
                      <a:pt x="10558" y="2730"/>
                    </a:cubicBezTo>
                    <a:cubicBezTo>
                      <a:pt x="9228" y="3796"/>
                      <a:pt x="8073" y="5080"/>
                      <a:pt x="7052" y="6438"/>
                    </a:cubicBezTo>
                    <a:cubicBezTo>
                      <a:pt x="5963" y="7895"/>
                      <a:pt x="5030" y="9475"/>
                      <a:pt x="4203" y="11093"/>
                    </a:cubicBezTo>
                    <a:cubicBezTo>
                      <a:pt x="3371" y="12731"/>
                      <a:pt x="2662" y="14430"/>
                      <a:pt x="2059" y="16162"/>
                    </a:cubicBezTo>
                    <a:cubicBezTo>
                      <a:pt x="1486" y="17799"/>
                      <a:pt x="1018" y="19470"/>
                      <a:pt x="658" y="21165"/>
                    </a:cubicBezTo>
                    <a:cubicBezTo>
                      <a:pt x="350" y="22601"/>
                      <a:pt x="126" y="24066"/>
                      <a:pt x="49" y="25534"/>
                    </a:cubicBezTo>
                    <a:cubicBezTo>
                      <a:pt x="1" y="26485"/>
                      <a:pt x="21" y="27440"/>
                      <a:pt x="70" y="28391"/>
                    </a:cubicBezTo>
                    <a:cubicBezTo>
                      <a:pt x="71" y="28413"/>
                      <a:pt x="72" y="28436"/>
                      <a:pt x="75" y="28460"/>
                    </a:cubicBezTo>
                    <a:cubicBezTo>
                      <a:pt x="126" y="28474"/>
                      <a:pt x="172" y="28504"/>
                      <a:pt x="206" y="28545"/>
                    </a:cubicBezTo>
                    <a:cubicBezTo>
                      <a:pt x="444" y="28809"/>
                      <a:pt x="683" y="29073"/>
                      <a:pt x="910" y="29346"/>
                    </a:cubicBezTo>
                    <a:cubicBezTo>
                      <a:pt x="976" y="29415"/>
                      <a:pt x="1040" y="29486"/>
                      <a:pt x="1105" y="29555"/>
                    </a:cubicBezTo>
                    <a:cubicBezTo>
                      <a:pt x="1027" y="28821"/>
                      <a:pt x="982" y="28081"/>
                      <a:pt x="964" y="27341"/>
                    </a:cubicBezTo>
                    <a:lnTo>
                      <a:pt x="964" y="27462"/>
                    </a:lnTo>
                    <a:cubicBezTo>
                      <a:pt x="955" y="26776"/>
                      <a:pt x="955" y="26090"/>
                      <a:pt x="994" y="25404"/>
                    </a:cubicBezTo>
                    <a:cubicBezTo>
                      <a:pt x="1027" y="24845"/>
                      <a:pt x="1086" y="24290"/>
                      <a:pt x="1159" y="23737"/>
                    </a:cubicBezTo>
                    <a:cubicBezTo>
                      <a:pt x="1318" y="22503"/>
                      <a:pt x="1565" y="21278"/>
                      <a:pt x="1863" y="20073"/>
                    </a:cubicBezTo>
                    <a:cubicBezTo>
                      <a:pt x="1867" y="20060"/>
                      <a:pt x="1869" y="20051"/>
                      <a:pt x="1872" y="20039"/>
                    </a:cubicBezTo>
                    <a:lnTo>
                      <a:pt x="1872" y="20039"/>
                    </a:lnTo>
                    <a:cubicBezTo>
                      <a:pt x="1872" y="20039"/>
                      <a:pt x="1872" y="20040"/>
                      <a:pt x="1871" y="20040"/>
                    </a:cubicBezTo>
                    <a:cubicBezTo>
                      <a:pt x="1872" y="20039"/>
                      <a:pt x="1872" y="20038"/>
                      <a:pt x="1872" y="20037"/>
                    </a:cubicBezTo>
                    <a:lnTo>
                      <a:pt x="1872" y="20037"/>
                    </a:lnTo>
                    <a:cubicBezTo>
                      <a:pt x="1872" y="20037"/>
                      <a:pt x="1872" y="20038"/>
                      <a:pt x="1872" y="20039"/>
                    </a:cubicBezTo>
                    <a:lnTo>
                      <a:pt x="1872" y="20039"/>
                    </a:lnTo>
                    <a:cubicBezTo>
                      <a:pt x="1872" y="20038"/>
                      <a:pt x="1873" y="20037"/>
                      <a:pt x="1873" y="20036"/>
                    </a:cubicBezTo>
                    <a:lnTo>
                      <a:pt x="1873" y="20036"/>
                    </a:lnTo>
                    <a:cubicBezTo>
                      <a:pt x="1872" y="20036"/>
                      <a:pt x="1872" y="20036"/>
                      <a:pt x="1872" y="20037"/>
                    </a:cubicBezTo>
                    <a:lnTo>
                      <a:pt x="1872" y="20037"/>
                    </a:lnTo>
                    <a:cubicBezTo>
                      <a:pt x="1872" y="20036"/>
                      <a:pt x="1872" y="20036"/>
                      <a:pt x="1873" y="20036"/>
                    </a:cubicBezTo>
                    <a:lnTo>
                      <a:pt x="1873" y="20036"/>
                    </a:lnTo>
                    <a:cubicBezTo>
                      <a:pt x="1873" y="20036"/>
                      <a:pt x="1873" y="20036"/>
                      <a:pt x="1873" y="20036"/>
                    </a:cubicBezTo>
                    <a:lnTo>
                      <a:pt x="1873" y="20036"/>
                    </a:lnTo>
                    <a:cubicBezTo>
                      <a:pt x="1873" y="20034"/>
                      <a:pt x="1874" y="20032"/>
                      <a:pt x="1875" y="20029"/>
                    </a:cubicBezTo>
                    <a:lnTo>
                      <a:pt x="1875" y="20028"/>
                    </a:lnTo>
                    <a:cubicBezTo>
                      <a:pt x="2748" y="16573"/>
                      <a:pt x="4048" y="13212"/>
                      <a:pt x="5792" y="10103"/>
                    </a:cubicBezTo>
                    <a:cubicBezTo>
                      <a:pt x="6887" y="8176"/>
                      <a:pt x="8165" y="6351"/>
                      <a:pt x="9715" y="4760"/>
                    </a:cubicBezTo>
                    <a:lnTo>
                      <a:pt x="9715" y="4760"/>
                    </a:lnTo>
                    <a:cubicBezTo>
                      <a:pt x="10639" y="3831"/>
                      <a:pt x="11659" y="2996"/>
                      <a:pt x="12784" y="2324"/>
                    </a:cubicBezTo>
                    <a:lnTo>
                      <a:pt x="12784" y="2324"/>
                    </a:lnTo>
                    <a:cubicBezTo>
                      <a:pt x="12752" y="2346"/>
                      <a:pt x="12719" y="2364"/>
                      <a:pt x="12682" y="2387"/>
                    </a:cubicBezTo>
                    <a:cubicBezTo>
                      <a:pt x="13464" y="1928"/>
                      <a:pt x="14286" y="1556"/>
                      <a:pt x="15153" y="1296"/>
                    </a:cubicBezTo>
                    <a:cubicBezTo>
                      <a:pt x="15983" y="1055"/>
                      <a:pt x="16841" y="933"/>
                      <a:pt x="17701" y="933"/>
                    </a:cubicBezTo>
                    <a:cubicBezTo>
                      <a:pt x="18222" y="933"/>
                      <a:pt x="18744" y="978"/>
                      <a:pt x="19260" y="1068"/>
                    </a:cubicBezTo>
                    <a:cubicBezTo>
                      <a:pt x="19282" y="1071"/>
                      <a:pt x="19303" y="1073"/>
                      <a:pt x="19323" y="1073"/>
                    </a:cubicBezTo>
                    <a:cubicBezTo>
                      <a:pt x="19552" y="1073"/>
                      <a:pt x="19754" y="876"/>
                      <a:pt x="19778" y="651"/>
                    </a:cubicBezTo>
                    <a:cubicBezTo>
                      <a:pt x="19808" y="385"/>
                      <a:pt x="19617" y="172"/>
                      <a:pt x="19362" y="132"/>
                    </a:cubicBezTo>
                    <a:cubicBezTo>
                      <a:pt x="18812" y="45"/>
                      <a:pt x="18254" y="1"/>
                      <a:pt x="17696" y="1"/>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1812;p43">
                <a:extLst>
                  <a:ext uri="{FF2B5EF4-FFF2-40B4-BE49-F238E27FC236}">
                    <a16:creationId xmlns:a16="http://schemas.microsoft.com/office/drawing/2014/main" xmlns="" id="{7ADC3356-1F55-49AD-AB33-320ABE9322A4}"/>
                  </a:ext>
                </a:extLst>
              </p:cNvPr>
              <p:cNvSpPr/>
              <p:nvPr/>
            </p:nvSpPr>
            <p:spPr>
              <a:xfrm>
                <a:off x="3320300" y="3497475"/>
                <a:ext cx="75" cy="250"/>
              </a:xfrm>
              <a:custGeom>
                <a:avLst/>
                <a:gdLst/>
                <a:ahLst/>
                <a:cxnLst/>
                <a:rect l="l" t="t" r="r" b="b"/>
                <a:pathLst>
                  <a:path w="3" h="10" extrusionOk="0">
                    <a:moveTo>
                      <a:pt x="2" y="0"/>
                    </a:moveTo>
                    <a:cubicBezTo>
                      <a:pt x="2" y="4"/>
                      <a:pt x="2" y="7"/>
                      <a:pt x="1" y="10"/>
                    </a:cubicBezTo>
                    <a:lnTo>
                      <a:pt x="1" y="10"/>
                    </a:lnTo>
                    <a:cubicBezTo>
                      <a:pt x="2" y="7"/>
                      <a:pt x="2" y="4"/>
                      <a:pt x="2" y="2"/>
                    </a:cubicBezTo>
                    <a:lnTo>
                      <a:pt x="2" y="0"/>
                    </a:ln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1813;p43">
                <a:extLst>
                  <a:ext uri="{FF2B5EF4-FFF2-40B4-BE49-F238E27FC236}">
                    <a16:creationId xmlns:a16="http://schemas.microsoft.com/office/drawing/2014/main" xmlns="" id="{9BC5E911-A086-4A79-A807-D52495DA075E}"/>
                  </a:ext>
                </a:extLst>
              </p:cNvPr>
              <p:cNvSpPr/>
              <p:nvPr/>
            </p:nvSpPr>
            <p:spPr>
              <a:xfrm>
                <a:off x="3319725" y="3498625"/>
                <a:ext cx="375" cy="1500"/>
              </a:xfrm>
              <a:custGeom>
                <a:avLst/>
                <a:gdLst/>
                <a:ahLst/>
                <a:cxnLst/>
                <a:rect l="l" t="t" r="r" b="b"/>
                <a:pathLst>
                  <a:path w="15" h="60" extrusionOk="0">
                    <a:moveTo>
                      <a:pt x="15" y="0"/>
                    </a:moveTo>
                    <a:cubicBezTo>
                      <a:pt x="11" y="20"/>
                      <a:pt x="6" y="39"/>
                      <a:pt x="0" y="59"/>
                    </a:cubicBezTo>
                    <a:cubicBezTo>
                      <a:pt x="6" y="39"/>
                      <a:pt x="11" y="20"/>
                      <a:pt x="15" y="0"/>
                    </a:cubicBezTo>
                    <a:close/>
                  </a:path>
                </a:pathLst>
              </a:custGeom>
              <a:solidFill>
                <a:srgbClr val="882C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1814;p43">
                <a:extLst>
                  <a:ext uri="{FF2B5EF4-FFF2-40B4-BE49-F238E27FC236}">
                    <a16:creationId xmlns:a16="http://schemas.microsoft.com/office/drawing/2014/main" xmlns="" id="{5AD4A3BC-DE63-440C-ACBD-DBBFF2A6DAEA}"/>
                  </a:ext>
                </a:extLst>
              </p:cNvPr>
              <p:cNvSpPr/>
              <p:nvPr/>
            </p:nvSpPr>
            <p:spPr>
              <a:xfrm>
                <a:off x="3777425" y="3389850"/>
                <a:ext cx="69625" cy="375700"/>
              </a:xfrm>
              <a:custGeom>
                <a:avLst/>
                <a:gdLst/>
                <a:ahLst/>
                <a:cxnLst/>
                <a:rect l="l" t="t" r="r" b="b"/>
                <a:pathLst>
                  <a:path w="2785" h="15028" extrusionOk="0">
                    <a:moveTo>
                      <a:pt x="898" y="12080"/>
                    </a:moveTo>
                    <a:lnTo>
                      <a:pt x="898" y="12080"/>
                    </a:lnTo>
                    <a:cubicBezTo>
                      <a:pt x="897" y="12080"/>
                      <a:pt x="897" y="12081"/>
                      <a:pt x="897" y="12081"/>
                    </a:cubicBezTo>
                    <a:cubicBezTo>
                      <a:pt x="897" y="12081"/>
                      <a:pt x="897" y="12080"/>
                      <a:pt x="898" y="12080"/>
                    </a:cubicBezTo>
                    <a:close/>
                    <a:moveTo>
                      <a:pt x="871" y="12188"/>
                    </a:moveTo>
                    <a:lnTo>
                      <a:pt x="871" y="12188"/>
                    </a:lnTo>
                    <a:cubicBezTo>
                      <a:pt x="870" y="12191"/>
                      <a:pt x="869" y="12195"/>
                      <a:pt x="868" y="12199"/>
                    </a:cubicBezTo>
                    <a:cubicBezTo>
                      <a:pt x="870" y="12195"/>
                      <a:pt x="871" y="12191"/>
                      <a:pt x="871" y="12188"/>
                    </a:cubicBezTo>
                    <a:close/>
                    <a:moveTo>
                      <a:pt x="1712" y="0"/>
                    </a:moveTo>
                    <a:cubicBezTo>
                      <a:pt x="1694" y="0"/>
                      <a:pt x="1676" y="1"/>
                      <a:pt x="1658" y="3"/>
                    </a:cubicBezTo>
                    <a:lnTo>
                      <a:pt x="1658" y="2"/>
                    </a:lnTo>
                    <a:cubicBezTo>
                      <a:pt x="1419" y="39"/>
                      <a:pt x="1210" y="290"/>
                      <a:pt x="1266" y="538"/>
                    </a:cubicBezTo>
                    <a:cubicBezTo>
                      <a:pt x="1578" y="1930"/>
                      <a:pt x="1733" y="3343"/>
                      <a:pt x="1764" y="4767"/>
                    </a:cubicBezTo>
                    <a:lnTo>
                      <a:pt x="1764" y="4645"/>
                    </a:lnTo>
                    <a:lnTo>
                      <a:pt x="1764" y="4645"/>
                    </a:lnTo>
                    <a:cubicBezTo>
                      <a:pt x="1812" y="7152"/>
                      <a:pt x="1492" y="9649"/>
                      <a:pt x="898" y="12080"/>
                    </a:cubicBezTo>
                    <a:lnTo>
                      <a:pt x="898" y="12080"/>
                    </a:lnTo>
                    <a:cubicBezTo>
                      <a:pt x="898" y="12079"/>
                      <a:pt x="898" y="12079"/>
                      <a:pt x="898" y="12079"/>
                    </a:cubicBezTo>
                    <a:lnTo>
                      <a:pt x="898" y="12079"/>
                    </a:lnTo>
                    <a:cubicBezTo>
                      <a:pt x="892" y="12099"/>
                      <a:pt x="887" y="12121"/>
                      <a:pt x="882" y="12142"/>
                    </a:cubicBezTo>
                    <a:cubicBezTo>
                      <a:pt x="878" y="12157"/>
                      <a:pt x="875" y="12173"/>
                      <a:pt x="871" y="12188"/>
                    </a:cubicBezTo>
                    <a:lnTo>
                      <a:pt x="871" y="12188"/>
                    </a:lnTo>
                    <a:cubicBezTo>
                      <a:pt x="874" y="12177"/>
                      <a:pt x="877" y="12169"/>
                      <a:pt x="880" y="12158"/>
                    </a:cubicBezTo>
                    <a:lnTo>
                      <a:pt x="880" y="12158"/>
                    </a:lnTo>
                    <a:cubicBezTo>
                      <a:pt x="631" y="13127"/>
                      <a:pt x="338" y="14084"/>
                      <a:pt x="0" y="15028"/>
                    </a:cubicBezTo>
                    <a:cubicBezTo>
                      <a:pt x="129" y="14977"/>
                      <a:pt x="257" y="14928"/>
                      <a:pt x="387" y="14885"/>
                    </a:cubicBezTo>
                    <a:cubicBezTo>
                      <a:pt x="629" y="14805"/>
                      <a:pt x="872" y="14732"/>
                      <a:pt x="1118" y="14667"/>
                    </a:cubicBezTo>
                    <a:cubicBezTo>
                      <a:pt x="1287" y="14156"/>
                      <a:pt x="1445" y="13639"/>
                      <a:pt x="1589" y="13119"/>
                    </a:cubicBezTo>
                    <a:cubicBezTo>
                      <a:pt x="2172" y="11021"/>
                      <a:pt x="2542" y="8861"/>
                      <a:pt x="2663" y="6687"/>
                    </a:cubicBezTo>
                    <a:cubicBezTo>
                      <a:pt x="2785" y="4585"/>
                      <a:pt x="2656" y="2456"/>
                      <a:pt x="2194" y="397"/>
                    </a:cubicBezTo>
                    <a:cubicBezTo>
                      <a:pt x="2147" y="173"/>
                      <a:pt x="1967" y="1"/>
                      <a:pt x="1731" y="1"/>
                    </a:cubicBezTo>
                    <a:cubicBezTo>
                      <a:pt x="1725" y="0"/>
                      <a:pt x="1718" y="0"/>
                      <a:pt x="1712" y="0"/>
                    </a:cubicBezTo>
                    <a:close/>
                  </a:path>
                </a:pathLst>
              </a:custGeom>
              <a:solidFill>
                <a:srgbClr val="F8DB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1815;p43">
                <a:extLst>
                  <a:ext uri="{FF2B5EF4-FFF2-40B4-BE49-F238E27FC236}">
                    <a16:creationId xmlns:a16="http://schemas.microsoft.com/office/drawing/2014/main" xmlns="" id="{25A7F595-7334-45AA-B119-E392FB599073}"/>
                  </a:ext>
                </a:extLst>
              </p:cNvPr>
              <p:cNvSpPr/>
              <p:nvPr/>
            </p:nvSpPr>
            <p:spPr>
              <a:xfrm>
                <a:off x="3289850" y="3881700"/>
                <a:ext cx="316275" cy="243225"/>
              </a:xfrm>
              <a:custGeom>
                <a:avLst/>
                <a:gdLst/>
                <a:ahLst/>
                <a:cxnLst/>
                <a:rect l="l" t="t" r="r" b="b"/>
                <a:pathLst>
                  <a:path w="12651" h="9729" extrusionOk="0">
                    <a:moveTo>
                      <a:pt x="523" y="1"/>
                    </a:moveTo>
                    <a:cubicBezTo>
                      <a:pt x="427" y="1"/>
                      <a:pt x="334" y="33"/>
                      <a:pt x="257" y="92"/>
                    </a:cubicBezTo>
                    <a:cubicBezTo>
                      <a:pt x="51" y="240"/>
                      <a:pt x="0" y="543"/>
                      <a:pt x="155" y="746"/>
                    </a:cubicBezTo>
                    <a:cubicBezTo>
                      <a:pt x="1682" y="2788"/>
                      <a:pt x="3448" y="4668"/>
                      <a:pt x="5419" y="6282"/>
                    </a:cubicBezTo>
                    <a:cubicBezTo>
                      <a:pt x="6415" y="7099"/>
                      <a:pt x="7485" y="7825"/>
                      <a:pt x="8613" y="8448"/>
                    </a:cubicBezTo>
                    <a:cubicBezTo>
                      <a:pt x="9699" y="9042"/>
                      <a:pt x="10866" y="9490"/>
                      <a:pt x="12081" y="9722"/>
                    </a:cubicBezTo>
                    <a:cubicBezTo>
                      <a:pt x="12106" y="9727"/>
                      <a:pt x="12132" y="9729"/>
                      <a:pt x="12157" y="9729"/>
                    </a:cubicBezTo>
                    <a:cubicBezTo>
                      <a:pt x="12381" y="9729"/>
                      <a:pt x="12580" y="9543"/>
                      <a:pt x="12613" y="9322"/>
                    </a:cubicBezTo>
                    <a:cubicBezTo>
                      <a:pt x="12651" y="9062"/>
                      <a:pt x="12467" y="8838"/>
                      <a:pt x="12217" y="8790"/>
                    </a:cubicBezTo>
                    <a:cubicBezTo>
                      <a:pt x="11968" y="8741"/>
                      <a:pt x="11725" y="8690"/>
                      <a:pt x="11482" y="8624"/>
                    </a:cubicBezTo>
                    <a:cubicBezTo>
                      <a:pt x="10400" y="8309"/>
                      <a:pt x="9383" y="7827"/>
                      <a:pt x="8410" y="7255"/>
                    </a:cubicBezTo>
                    <a:cubicBezTo>
                      <a:pt x="6585" y="6142"/>
                      <a:pt x="4959" y="4744"/>
                      <a:pt x="3473" y="3213"/>
                    </a:cubicBezTo>
                    <a:cubicBezTo>
                      <a:pt x="3241" y="2971"/>
                      <a:pt x="3014" y="2725"/>
                      <a:pt x="2789" y="2476"/>
                    </a:cubicBezTo>
                    <a:cubicBezTo>
                      <a:pt x="2788" y="2476"/>
                      <a:pt x="2785" y="2474"/>
                      <a:pt x="2786" y="2472"/>
                    </a:cubicBezTo>
                    <a:cubicBezTo>
                      <a:pt x="2712" y="2395"/>
                      <a:pt x="2642" y="2313"/>
                      <a:pt x="2573" y="2236"/>
                    </a:cubicBezTo>
                    <a:cubicBezTo>
                      <a:pt x="2539" y="2200"/>
                      <a:pt x="2506" y="2161"/>
                      <a:pt x="2474" y="2123"/>
                    </a:cubicBezTo>
                    <a:cubicBezTo>
                      <a:pt x="2414" y="2060"/>
                      <a:pt x="2355" y="1996"/>
                      <a:pt x="2299" y="1932"/>
                    </a:cubicBezTo>
                    <a:cubicBezTo>
                      <a:pt x="2202" y="1826"/>
                      <a:pt x="2104" y="1719"/>
                      <a:pt x="2011" y="1605"/>
                    </a:cubicBezTo>
                    <a:cubicBezTo>
                      <a:pt x="1922" y="1495"/>
                      <a:pt x="1833" y="1381"/>
                      <a:pt x="1748" y="1266"/>
                    </a:cubicBezTo>
                    <a:cubicBezTo>
                      <a:pt x="1463" y="915"/>
                      <a:pt x="1185" y="558"/>
                      <a:pt x="913" y="196"/>
                    </a:cubicBezTo>
                    <a:cubicBezTo>
                      <a:pt x="823" y="74"/>
                      <a:pt x="680" y="2"/>
                      <a:pt x="529" y="1"/>
                    </a:cubicBezTo>
                    <a:cubicBezTo>
                      <a:pt x="527" y="1"/>
                      <a:pt x="525" y="1"/>
                      <a:pt x="523"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1816;p43">
                <a:extLst>
                  <a:ext uri="{FF2B5EF4-FFF2-40B4-BE49-F238E27FC236}">
                    <a16:creationId xmlns:a16="http://schemas.microsoft.com/office/drawing/2014/main" xmlns="" id="{122ED1D2-0B7A-43A6-BA99-F279888ABC51}"/>
                  </a:ext>
                </a:extLst>
              </p:cNvPr>
              <p:cNvSpPr/>
              <p:nvPr/>
            </p:nvSpPr>
            <p:spPr>
              <a:xfrm>
                <a:off x="3261675" y="3698475"/>
                <a:ext cx="360500" cy="241500"/>
              </a:xfrm>
              <a:custGeom>
                <a:avLst/>
                <a:gdLst/>
                <a:ahLst/>
                <a:cxnLst/>
                <a:rect l="l" t="t" r="r" b="b"/>
                <a:pathLst>
                  <a:path w="14420" h="9660" extrusionOk="0">
                    <a:moveTo>
                      <a:pt x="9460" y="6689"/>
                    </a:moveTo>
                    <a:cubicBezTo>
                      <a:pt x="9463" y="6691"/>
                      <a:pt x="9465" y="6693"/>
                      <a:pt x="9468" y="6694"/>
                    </a:cubicBezTo>
                    <a:lnTo>
                      <a:pt x="9468" y="6694"/>
                    </a:lnTo>
                    <a:cubicBezTo>
                      <a:pt x="9465" y="6693"/>
                      <a:pt x="9463" y="6691"/>
                      <a:pt x="9460" y="6689"/>
                    </a:cubicBezTo>
                    <a:close/>
                    <a:moveTo>
                      <a:pt x="526" y="0"/>
                    </a:moveTo>
                    <a:cubicBezTo>
                      <a:pt x="384" y="0"/>
                      <a:pt x="248" y="65"/>
                      <a:pt x="159" y="177"/>
                    </a:cubicBezTo>
                    <a:cubicBezTo>
                      <a:pt x="1" y="381"/>
                      <a:pt x="35" y="675"/>
                      <a:pt x="236" y="837"/>
                    </a:cubicBezTo>
                    <a:cubicBezTo>
                      <a:pt x="2321" y="2514"/>
                      <a:pt x="4343" y="4276"/>
                      <a:pt x="6513" y="5851"/>
                    </a:cubicBezTo>
                    <a:cubicBezTo>
                      <a:pt x="8708" y="7445"/>
                      <a:pt x="11086" y="8848"/>
                      <a:pt x="13705" y="9627"/>
                    </a:cubicBezTo>
                    <a:cubicBezTo>
                      <a:pt x="13770" y="9647"/>
                      <a:pt x="13832" y="9660"/>
                      <a:pt x="13894" y="9660"/>
                    </a:cubicBezTo>
                    <a:cubicBezTo>
                      <a:pt x="13946" y="9660"/>
                      <a:pt x="13999" y="9651"/>
                      <a:pt x="14056" y="9629"/>
                    </a:cubicBezTo>
                    <a:cubicBezTo>
                      <a:pt x="14299" y="9538"/>
                      <a:pt x="14420" y="9265"/>
                      <a:pt x="14324" y="9024"/>
                    </a:cubicBezTo>
                    <a:cubicBezTo>
                      <a:pt x="14284" y="8918"/>
                      <a:pt x="14184" y="8793"/>
                      <a:pt x="14072" y="8760"/>
                    </a:cubicBezTo>
                    <a:cubicBezTo>
                      <a:pt x="12447" y="8280"/>
                      <a:pt x="10923" y="7555"/>
                      <a:pt x="9468" y="6694"/>
                    </a:cubicBezTo>
                    <a:lnTo>
                      <a:pt x="9468" y="6694"/>
                    </a:lnTo>
                    <a:cubicBezTo>
                      <a:pt x="9487" y="6706"/>
                      <a:pt x="9505" y="6717"/>
                      <a:pt x="9523" y="6728"/>
                    </a:cubicBezTo>
                    <a:lnTo>
                      <a:pt x="9523" y="6728"/>
                    </a:lnTo>
                    <a:cubicBezTo>
                      <a:pt x="6387" y="4836"/>
                      <a:pt x="3662" y="2387"/>
                      <a:pt x="819" y="99"/>
                    </a:cubicBezTo>
                    <a:cubicBezTo>
                      <a:pt x="737" y="35"/>
                      <a:pt x="635" y="0"/>
                      <a:pt x="530" y="0"/>
                    </a:cubicBezTo>
                    <a:cubicBezTo>
                      <a:pt x="529" y="0"/>
                      <a:pt x="527" y="0"/>
                      <a:pt x="526"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1817;p43">
                <a:extLst>
                  <a:ext uri="{FF2B5EF4-FFF2-40B4-BE49-F238E27FC236}">
                    <a16:creationId xmlns:a16="http://schemas.microsoft.com/office/drawing/2014/main" xmlns="" id="{3ED81EAC-5585-4488-9AAC-031B3FE2EA09}"/>
                  </a:ext>
                </a:extLst>
              </p:cNvPr>
              <p:cNvSpPr/>
              <p:nvPr/>
            </p:nvSpPr>
            <p:spPr>
              <a:xfrm>
                <a:off x="3256775" y="3701375"/>
                <a:ext cx="59275" cy="204275"/>
              </a:xfrm>
              <a:custGeom>
                <a:avLst/>
                <a:gdLst/>
                <a:ahLst/>
                <a:cxnLst/>
                <a:rect l="l" t="t" r="r" b="b"/>
                <a:pathLst>
                  <a:path w="2371" h="8171" extrusionOk="0">
                    <a:moveTo>
                      <a:pt x="538" y="0"/>
                    </a:moveTo>
                    <a:cubicBezTo>
                      <a:pt x="312" y="0"/>
                      <a:pt x="79" y="176"/>
                      <a:pt x="66" y="414"/>
                    </a:cubicBezTo>
                    <a:cubicBezTo>
                      <a:pt x="1" y="1669"/>
                      <a:pt x="46" y="2925"/>
                      <a:pt x="231" y="4169"/>
                    </a:cubicBezTo>
                    <a:cubicBezTo>
                      <a:pt x="421" y="5453"/>
                      <a:pt x="786" y="6732"/>
                      <a:pt x="1386" y="7887"/>
                    </a:cubicBezTo>
                    <a:cubicBezTo>
                      <a:pt x="1475" y="8055"/>
                      <a:pt x="1640" y="8170"/>
                      <a:pt x="1822" y="8170"/>
                    </a:cubicBezTo>
                    <a:cubicBezTo>
                      <a:pt x="1882" y="8170"/>
                      <a:pt x="1943" y="8158"/>
                      <a:pt x="2005" y="8130"/>
                    </a:cubicBezTo>
                    <a:cubicBezTo>
                      <a:pt x="2228" y="8034"/>
                      <a:pt x="2371" y="7741"/>
                      <a:pt x="2249" y="7513"/>
                    </a:cubicBezTo>
                    <a:cubicBezTo>
                      <a:pt x="1944" y="6922"/>
                      <a:pt x="1696" y="6303"/>
                      <a:pt x="1509" y="5663"/>
                    </a:cubicBezTo>
                    <a:cubicBezTo>
                      <a:pt x="1150" y="4363"/>
                      <a:pt x="993" y="3019"/>
                      <a:pt x="969" y="1671"/>
                    </a:cubicBezTo>
                    <a:lnTo>
                      <a:pt x="969" y="1671"/>
                    </a:lnTo>
                    <a:cubicBezTo>
                      <a:pt x="971" y="1682"/>
                      <a:pt x="971" y="1692"/>
                      <a:pt x="972" y="1702"/>
                    </a:cubicBezTo>
                    <a:cubicBezTo>
                      <a:pt x="968" y="1310"/>
                      <a:pt x="980" y="921"/>
                      <a:pt x="998" y="527"/>
                    </a:cubicBezTo>
                    <a:cubicBezTo>
                      <a:pt x="1012" y="271"/>
                      <a:pt x="854" y="36"/>
                      <a:pt x="590" y="3"/>
                    </a:cubicBezTo>
                    <a:cubicBezTo>
                      <a:pt x="573" y="2"/>
                      <a:pt x="555" y="0"/>
                      <a:pt x="538"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1818;p43">
                <a:extLst>
                  <a:ext uri="{FF2B5EF4-FFF2-40B4-BE49-F238E27FC236}">
                    <a16:creationId xmlns:a16="http://schemas.microsoft.com/office/drawing/2014/main" xmlns="" id="{5B1843FD-584C-44E7-B443-65081309B1E2}"/>
                  </a:ext>
                </a:extLst>
              </p:cNvPr>
              <p:cNvSpPr/>
              <p:nvPr/>
            </p:nvSpPr>
            <p:spPr>
              <a:xfrm>
                <a:off x="5045150" y="3690400"/>
                <a:ext cx="95875" cy="242600"/>
              </a:xfrm>
              <a:custGeom>
                <a:avLst/>
                <a:gdLst/>
                <a:ahLst/>
                <a:cxnLst/>
                <a:rect l="l" t="t" r="r" b="b"/>
                <a:pathLst>
                  <a:path w="3835" h="9704" extrusionOk="0">
                    <a:moveTo>
                      <a:pt x="762" y="0"/>
                    </a:moveTo>
                    <a:cubicBezTo>
                      <a:pt x="756" y="0"/>
                      <a:pt x="751" y="0"/>
                      <a:pt x="745" y="0"/>
                    </a:cubicBezTo>
                    <a:cubicBezTo>
                      <a:pt x="611" y="2"/>
                      <a:pt x="475" y="17"/>
                      <a:pt x="343" y="45"/>
                    </a:cubicBezTo>
                    <a:lnTo>
                      <a:pt x="341" y="45"/>
                    </a:lnTo>
                    <a:cubicBezTo>
                      <a:pt x="226" y="67"/>
                      <a:pt x="122" y="178"/>
                      <a:pt x="69" y="277"/>
                    </a:cubicBezTo>
                    <a:cubicBezTo>
                      <a:pt x="11" y="388"/>
                      <a:pt x="0" y="519"/>
                      <a:pt x="41" y="639"/>
                    </a:cubicBezTo>
                    <a:cubicBezTo>
                      <a:pt x="79" y="754"/>
                      <a:pt x="160" y="851"/>
                      <a:pt x="268" y="907"/>
                    </a:cubicBezTo>
                    <a:cubicBezTo>
                      <a:pt x="340" y="946"/>
                      <a:pt x="407" y="959"/>
                      <a:pt x="477" y="959"/>
                    </a:cubicBezTo>
                    <a:cubicBezTo>
                      <a:pt x="522" y="959"/>
                      <a:pt x="568" y="954"/>
                      <a:pt x="616" y="945"/>
                    </a:cubicBezTo>
                    <a:cubicBezTo>
                      <a:pt x="655" y="940"/>
                      <a:pt x="695" y="937"/>
                      <a:pt x="735" y="937"/>
                    </a:cubicBezTo>
                    <a:cubicBezTo>
                      <a:pt x="743" y="937"/>
                      <a:pt x="750" y="937"/>
                      <a:pt x="758" y="938"/>
                    </a:cubicBezTo>
                    <a:cubicBezTo>
                      <a:pt x="817" y="945"/>
                      <a:pt x="875" y="958"/>
                      <a:pt x="931" y="977"/>
                    </a:cubicBezTo>
                    <a:cubicBezTo>
                      <a:pt x="1000" y="1007"/>
                      <a:pt x="1067" y="1043"/>
                      <a:pt x="1130" y="1085"/>
                    </a:cubicBezTo>
                    <a:cubicBezTo>
                      <a:pt x="1238" y="1172"/>
                      <a:pt x="1340" y="1268"/>
                      <a:pt x="1433" y="1372"/>
                    </a:cubicBezTo>
                    <a:cubicBezTo>
                      <a:pt x="1612" y="1600"/>
                      <a:pt x="1764" y="1849"/>
                      <a:pt x="1898" y="2110"/>
                    </a:cubicBezTo>
                    <a:cubicBezTo>
                      <a:pt x="2255" y="2859"/>
                      <a:pt x="2475" y="3659"/>
                      <a:pt x="2632" y="4471"/>
                    </a:cubicBezTo>
                    <a:lnTo>
                      <a:pt x="2632" y="4462"/>
                    </a:lnTo>
                    <a:cubicBezTo>
                      <a:pt x="2783" y="5342"/>
                      <a:pt x="2855" y="6240"/>
                      <a:pt x="2786" y="7133"/>
                    </a:cubicBezTo>
                    <a:cubicBezTo>
                      <a:pt x="2749" y="7503"/>
                      <a:pt x="2686" y="7866"/>
                      <a:pt x="2571" y="8218"/>
                    </a:cubicBezTo>
                    <a:cubicBezTo>
                      <a:pt x="2517" y="8365"/>
                      <a:pt x="2445" y="8507"/>
                      <a:pt x="2358" y="8639"/>
                    </a:cubicBezTo>
                    <a:cubicBezTo>
                      <a:pt x="2318" y="8690"/>
                      <a:pt x="2273" y="8739"/>
                      <a:pt x="2226" y="8784"/>
                    </a:cubicBezTo>
                    <a:cubicBezTo>
                      <a:pt x="2199" y="8803"/>
                      <a:pt x="2171" y="8823"/>
                      <a:pt x="2144" y="8840"/>
                    </a:cubicBezTo>
                    <a:cubicBezTo>
                      <a:pt x="1927" y="8980"/>
                      <a:pt x="1869" y="9278"/>
                      <a:pt x="2005" y="9490"/>
                    </a:cubicBezTo>
                    <a:cubicBezTo>
                      <a:pt x="2098" y="9628"/>
                      <a:pt x="2250" y="9703"/>
                      <a:pt x="2405" y="9703"/>
                    </a:cubicBezTo>
                    <a:cubicBezTo>
                      <a:pt x="2492" y="9703"/>
                      <a:pt x="2580" y="9680"/>
                      <a:pt x="2659" y="9631"/>
                    </a:cubicBezTo>
                    <a:cubicBezTo>
                      <a:pt x="3360" y="9177"/>
                      <a:pt x="3590" y="8271"/>
                      <a:pt x="3687" y="7497"/>
                    </a:cubicBezTo>
                    <a:cubicBezTo>
                      <a:pt x="3834" y="6359"/>
                      <a:pt x="3723" y="5207"/>
                      <a:pt x="3507" y="4087"/>
                    </a:cubicBezTo>
                    <a:cubicBezTo>
                      <a:pt x="3404" y="3544"/>
                      <a:pt x="3260" y="3010"/>
                      <a:pt x="3073" y="2491"/>
                    </a:cubicBezTo>
                    <a:cubicBezTo>
                      <a:pt x="2902" y="2002"/>
                      <a:pt x="2677" y="1524"/>
                      <a:pt x="2391" y="1092"/>
                    </a:cubicBezTo>
                    <a:cubicBezTo>
                      <a:pt x="2160" y="743"/>
                      <a:pt x="1869" y="441"/>
                      <a:pt x="1518" y="217"/>
                    </a:cubicBezTo>
                    <a:cubicBezTo>
                      <a:pt x="1360" y="127"/>
                      <a:pt x="1188" y="63"/>
                      <a:pt x="1011" y="26"/>
                    </a:cubicBezTo>
                    <a:cubicBezTo>
                      <a:pt x="928" y="9"/>
                      <a:pt x="845" y="0"/>
                      <a:pt x="762"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1819;p43">
                <a:extLst>
                  <a:ext uri="{FF2B5EF4-FFF2-40B4-BE49-F238E27FC236}">
                    <a16:creationId xmlns:a16="http://schemas.microsoft.com/office/drawing/2014/main" xmlns="" id="{6D98F879-A6E6-4B84-939E-8D89330BDC5B}"/>
                  </a:ext>
                </a:extLst>
              </p:cNvPr>
              <p:cNvSpPr/>
              <p:nvPr/>
            </p:nvSpPr>
            <p:spPr>
              <a:xfrm>
                <a:off x="3586575" y="3585725"/>
                <a:ext cx="1528175" cy="882600"/>
              </a:xfrm>
              <a:custGeom>
                <a:avLst/>
                <a:gdLst/>
                <a:ahLst/>
                <a:cxnLst/>
                <a:rect l="l" t="t" r="r" b="b"/>
                <a:pathLst>
                  <a:path w="61127" h="35304" extrusionOk="0">
                    <a:moveTo>
                      <a:pt x="36193" y="23550"/>
                    </a:moveTo>
                    <a:cubicBezTo>
                      <a:pt x="36197" y="23556"/>
                      <a:pt x="36201" y="23560"/>
                      <a:pt x="36203" y="23566"/>
                    </a:cubicBezTo>
                    <a:cubicBezTo>
                      <a:pt x="36199" y="23561"/>
                      <a:pt x="36197" y="23556"/>
                      <a:pt x="36193" y="23550"/>
                    </a:cubicBezTo>
                    <a:close/>
                    <a:moveTo>
                      <a:pt x="56275" y="25452"/>
                    </a:moveTo>
                    <a:cubicBezTo>
                      <a:pt x="56246" y="25475"/>
                      <a:pt x="56220" y="25497"/>
                      <a:pt x="56190" y="25522"/>
                    </a:cubicBezTo>
                    <a:cubicBezTo>
                      <a:pt x="56217" y="25497"/>
                      <a:pt x="56245" y="25475"/>
                      <a:pt x="56275" y="25452"/>
                    </a:cubicBezTo>
                    <a:close/>
                    <a:moveTo>
                      <a:pt x="24761" y="30391"/>
                    </a:moveTo>
                    <a:cubicBezTo>
                      <a:pt x="24761" y="30393"/>
                      <a:pt x="24758" y="30396"/>
                      <a:pt x="24756" y="30398"/>
                    </a:cubicBezTo>
                    <a:lnTo>
                      <a:pt x="24756" y="30398"/>
                    </a:lnTo>
                    <a:cubicBezTo>
                      <a:pt x="24757" y="30398"/>
                      <a:pt x="24758" y="30398"/>
                      <a:pt x="24761" y="30398"/>
                    </a:cubicBezTo>
                    <a:lnTo>
                      <a:pt x="24761" y="30391"/>
                    </a:lnTo>
                    <a:close/>
                    <a:moveTo>
                      <a:pt x="24756" y="30398"/>
                    </a:moveTo>
                    <a:lnTo>
                      <a:pt x="24756" y="30398"/>
                    </a:lnTo>
                    <a:cubicBezTo>
                      <a:pt x="24755" y="30399"/>
                      <a:pt x="24754" y="30400"/>
                      <a:pt x="24753" y="30402"/>
                    </a:cubicBezTo>
                    <a:cubicBezTo>
                      <a:pt x="24754" y="30401"/>
                      <a:pt x="24755" y="30400"/>
                      <a:pt x="24756" y="30398"/>
                    </a:cubicBezTo>
                    <a:close/>
                    <a:moveTo>
                      <a:pt x="23025" y="32197"/>
                    </a:moveTo>
                    <a:cubicBezTo>
                      <a:pt x="23021" y="32199"/>
                      <a:pt x="23021" y="32204"/>
                      <a:pt x="23017" y="32207"/>
                    </a:cubicBezTo>
                    <a:cubicBezTo>
                      <a:pt x="23017" y="32204"/>
                      <a:pt x="23021" y="32199"/>
                      <a:pt x="23025" y="32197"/>
                    </a:cubicBezTo>
                    <a:close/>
                    <a:moveTo>
                      <a:pt x="6580" y="32387"/>
                    </a:moveTo>
                    <a:cubicBezTo>
                      <a:pt x="6586" y="32392"/>
                      <a:pt x="6593" y="32397"/>
                      <a:pt x="6599" y="32402"/>
                    </a:cubicBezTo>
                    <a:cubicBezTo>
                      <a:pt x="6593" y="32397"/>
                      <a:pt x="6586" y="32392"/>
                      <a:pt x="6580" y="32387"/>
                    </a:cubicBezTo>
                    <a:close/>
                    <a:moveTo>
                      <a:pt x="52096" y="938"/>
                    </a:moveTo>
                    <a:cubicBezTo>
                      <a:pt x="52555" y="938"/>
                      <a:pt x="53014" y="957"/>
                      <a:pt x="53474" y="1005"/>
                    </a:cubicBezTo>
                    <a:lnTo>
                      <a:pt x="53353" y="994"/>
                    </a:lnTo>
                    <a:lnTo>
                      <a:pt x="53353" y="994"/>
                    </a:lnTo>
                    <a:cubicBezTo>
                      <a:pt x="53908" y="1060"/>
                      <a:pt x="54447" y="1166"/>
                      <a:pt x="54972" y="1365"/>
                    </a:cubicBezTo>
                    <a:cubicBezTo>
                      <a:pt x="55244" y="1482"/>
                      <a:pt x="55502" y="1626"/>
                      <a:pt x="55746" y="1795"/>
                    </a:cubicBezTo>
                    <a:cubicBezTo>
                      <a:pt x="56132" y="2081"/>
                      <a:pt x="56462" y="2422"/>
                      <a:pt x="56759" y="2792"/>
                    </a:cubicBezTo>
                    <a:cubicBezTo>
                      <a:pt x="57263" y="3454"/>
                      <a:pt x="57655" y="4185"/>
                      <a:pt x="57986" y="4940"/>
                    </a:cubicBezTo>
                    <a:cubicBezTo>
                      <a:pt x="58803" y="6881"/>
                      <a:pt x="59266" y="8964"/>
                      <a:pt x="59594" y="11041"/>
                    </a:cubicBezTo>
                    <a:cubicBezTo>
                      <a:pt x="59595" y="11048"/>
                      <a:pt x="59597" y="11053"/>
                      <a:pt x="59597" y="11059"/>
                    </a:cubicBezTo>
                    <a:cubicBezTo>
                      <a:pt x="59597" y="11067"/>
                      <a:pt x="59601" y="11074"/>
                      <a:pt x="59601" y="11086"/>
                    </a:cubicBezTo>
                    <a:cubicBezTo>
                      <a:pt x="59788" y="12318"/>
                      <a:pt x="59920" y="13559"/>
                      <a:pt x="60005" y="14801"/>
                    </a:cubicBezTo>
                    <a:cubicBezTo>
                      <a:pt x="60088" y="16034"/>
                      <a:pt x="60141" y="17276"/>
                      <a:pt x="60019" y="18504"/>
                    </a:cubicBezTo>
                    <a:lnTo>
                      <a:pt x="60019" y="18523"/>
                    </a:lnTo>
                    <a:cubicBezTo>
                      <a:pt x="60016" y="18532"/>
                      <a:pt x="60014" y="18542"/>
                      <a:pt x="60015" y="18551"/>
                    </a:cubicBezTo>
                    <a:lnTo>
                      <a:pt x="60015" y="18551"/>
                    </a:lnTo>
                    <a:cubicBezTo>
                      <a:pt x="59890" y="19546"/>
                      <a:pt x="59666" y="20517"/>
                      <a:pt x="59304" y="21456"/>
                    </a:cubicBezTo>
                    <a:cubicBezTo>
                      <a:pt x="59318" y="21416"/>
                      <a:pt x="59333" y="21379"/>
                      <a:pt x="59347" y="21338"/>
                    </a:cubicBezTo>
                    <a:lnTo>
                      <a:pt x="59347" y="21338"/>
                    </a:lnTo>
                    <a:cubicBezTo>
                      <a:pt x="59032" y="22128"/>
                      <a:pt x="58619" y="22873"/>
                      <a:pt x="58118" y="23560"/>
                    </a:cubicBezTo>
                    <a:cubicBezTo>
                      <a:pt x="57581" y="24264"/>
                      <a:pt x="56961" y="24892"/>
                      <a:pt x="56275" y="25450"/>
                    </a:cubicBezTo>
                    <a:cubicBezTo>
                      <a:pt x="55302" y="26213"/>
                      <a:pt x="54230" y="26816"/>
                      <a:pt x="53104" y="27307"/>
                    </a:cubicBezTo>
                    <a:lnTo>
                      <a:pt x="53213" y="27263"/>
                    </a:lnTo>
                    <a:lnTo>
                      <a:pt x="53213" y="27263"/>
                    </a:lnTo>
                    <a:cubicBezTo>
                      <a:pt x="51455" y="28012"/>
                      <a:pt x="49591" y="28501"/>
                      <a:pt x="47707" y="28802"/>
                    </a:cubicBezTo>
                    <a:lnTo>
                      <a:pt x="47703" y="28802"/>
                    </a:lnTo>
                    <a:cubicBezTo>
                      <a:pt x="47702" y="28801"/>
                      <a:pt x="47701" y="28801"/>
                      <a:pt x="47700" y="28801"/>
                    </a:cubicBezTo>
                    <a:cubicBezTo>
                      <a:pt x="47697" y="28801"/>
                      <a:pt x="47695" y="28803"/>
                      <a:pt x="47693" y="28806"/>
                    </a:cubicBezTo>
                    <a:cubicBezTo>
                      <a:pt x="47671" y="28806"/>
                      <a:pt x="47648" y="28808"/>
                      <a:pt x="47626" y="28812"/>
                    </a:cubicBezTo>
                    <a:lnTo>
                      <a:pt x="47634" y="28812"/>
                    </a:lnTo>
                    <a:cubicBezTo>
                      <a:pt x="46881" y="28920"/>
                      <a:pt x="46127" y="28986"/>
                      <a:pt x="45371" y="28986"/>
                    </a:cubicBezTo>
                    <a:cubicBezTo>
                      <a:pt x="44970" y="28986"/>
                      <a:pt x="44567" y="28967"/>
                      <a:pt x="44165" y="28927"/>
                    </a:cubicBezTo>
                    <a:lnTo>
                      <a:pt x="44165" y="28927"/>
                    </a:lnTo>
                    <a:lnTo>
                      <a:pt x="44286" y="28938"/>
                    </a:lnTo>
                    <a:cubicBezTo>
                      <a:pt x="43493" y="28842"/>
                      <a:pt x="42725" y="28667"/>
                      <a:pt x="41980" y="28379"/>
                    </a:cubicBezTo>
                    <a:cubicBezTo>
                      <a:pt x="41385" y="28126"/>
                      <a:pt x="40821" y="27808"/>
                      <a:pt x="40295" y="27432"/>
                    </a:cubicBezTo>
                    <a:cubicBezTo>
                      <a:pt x="40094" y="27276"/>
                      <a:pt x="39899" y="27110"/>
                      <a:pt x="39716" y="26932"/>
                    </a:cubicBezTo>
                    <a:cubicBezTo>
                      <a:pt x="39507" y="26731"/>
                      <a:pt x="39330" y="26518"/>
                      <a:pt x="39150" y="26294"/>
                    </a:cubicBezTo>
                    <a:lnTo>
                      <a:pt x="39138" y="26284"/>
                    </a:lnTo>
                    <a:cubicBezTo>
                      <a:pt x="39136" y="26280"/>
                      <a:pt x="39133" y="26276"/>
                      <a:pt x="39133" y="26272"/>
                    </a:cubicBezTo>
                    <a:cubicBezTo>
                      <a:pt x="39130" y="26271"/>
                      <a:pt x="39129" y="26268"/>
                      <a:pt x="39128" y="26264"/>
                    </a:cubicBezTo>
                    <a:lnTo>
                      <a:pt x="39128" y="26268"/>
                    </a:lnTo>
                    <a:cubicBezTo>
                      <a:pt x="39125" y="26264"/>
                      <a:pt x="39125" y="26260"/>
                      <a:pt x="39121" y="26260"/>
                    </a:cubicBezTo>
                    <a:lnTo>
                      <a:pt x="39125" y="26260"/>
                    </a:lnTo>
                    <a:cubicBezTo>
                      <a:pt x="39115" y="26251"/>
                      <a:pt x="39107" y="26241"/>
                      <a:pt x="39099" y="26228"/>
                    </a:cubicBezTo>
                    <a:lnTo>
                      <a:pt x="39099" y="26228"/>
                    </a:lnTo>
                    <a:cubicBezTo>
                      <a:pt x="39102" y="26234"/>
                      <a:pt x="39105" y="26241"/>
                      <a:pt x="39109" y="26246"/>
                    </a:cubicBezTo>
                    <a:cubicBezTo>
                      <a:pt x="39102" y="26237"/>
                      <a:pt x="39094" y="26227"/>
                      <a:pt x="39087" y="26217"/>
                    </a:cubicBezTo>
                    <a:lnTo>
                      <a:pt x="39087" y="26217"/>
                    </a:lnTo>
                    <a:cubicBezTo>
                      <a:pt x="39090" y="26221"/>
                      <a:pt x="39095" y="26224"/>
                      <a:pt x="39099" y="26228"/>
                    </a:cubicBezTo>
                    <a:cubicBezTo>
                      <a:pt x="38064" y="24841"/>
                      <a:pt x="37363" y="23192"/>
                      <a:pt x="36033" y="22033"/>
                    </a:cubicBezTo>
                    <a:cubicBezTo>
                      <a:pt x="35695" y="21736"/>
                      <a:pt x="35310" y="21478"/>
                      <a:pt x="34913" y="21265"/>
                    </a:cubicBezTo>
                    <a:cubicBezTo>
                      <a:pt x="34546" y="21061"/>
                      <a:pt x="34142" y="20929"/>
                      <a:pt x="33725" y="20876"/>
                    </a:cubicBezTo>
                    <a:lnTo>
                      <a:pt x="33713" y="20865"/>
                    </a:lnTo>
                    <a:lnTo>
                      <a:pt x="33633" y="20865"/>
                    </a:lnTo>
                    <a:cubicBezTo>
                      <a:pt x="33412" y="20873"/>
                      <a:pt x="33191" y="20882"/>
                      <a:pt x="32976" y="20902"/>
                    </a:cubicBezTo>
                    <a:cubicBezTo>
                      <a:pt x="32831" y="20925"/>
                      <a:pt x="32685" y="20955"/>
                      <a:pt x="32543" y="20993"/>
                    </a:cubicBezTo>
                    <a:cubicBezTo>
                      <a:pt x="32444" y="21016"/>
                      <a:pt x="32348" y="21044"/>
                      <a:pt x="32251" y="21074"/>
                    </a:cubicBezTo>
                    <a:cubicBezTo>
                      <a:pt x="32212" y="21089"/>
                      <a:pt x="32176" y="21099"/>
                      <a:pt x="32135" y="21114"/>
                    </a:cubicBezTo>
                    <a:cubicBezTo>
                      <a:pt x="32072" y="21137"/>
                      <a:pt x="32014" y="21154"/>
                      <a:pt x="31955" y="21180"/>
                    </a:cubicBezTo>
                    <a:cubicBezTo>
                      <a:pt x="31910" y="21199"/>
                      <a:pt x="31866" y="21221"/>
                      <a:pt x="31819" y="21243"/>
                    </a:cubicBezTo>
                    <a:cubicBezTo>
                      <a:pt x="31795" y="21253"/>
                      <a:pt x="31770" y="21261"/>
                      <a:pt x="31746" y="21265"/>
                    </a:cubicBezTo>
                    <a:cubicBezTo>
                      <a:pt x="31731" y="21272"/>
                      <a:pt x="31716" y="21284"/>
                      <a:pt x="31701" y="21291"/>
                    </a:cubicBezTo>
                    <a:cubicBezTo>
                      <a:pt x="31535" y="21372"/>
                      <a:pt x="31376" y="21464"/>
                      <a:pt x="31221" y="21566"/>
                    </a:cubicBezTo>
                    <a:cubicBezTo>
                      <a:pt x="30895" y="21757"/>
                      <a:pt x="30589" y="21980"/>
                      <a:pt x="30292" y="22216"/>
                    </a:cubicBezTo>
                    <a:cubicBezTo>
                      <a:pt x="29441" y="22888"/>
                      <a:pt x="28761" y="23761"/>
                      <a:pt x="28162" y="24660"/>
                    </a:cubicBezTo>
                    <a:cubicBezTo>
                      <a:pt x="26944" y="26496"/>
                      <a:pt x="26093" y="28555"/>
                      <a:pt x="24796" y="30343"/>
                    </a:cubicBezTo>
                    <a:lnTo>
                      <a:pt x="24786" y="30355"/>
                    </a:lnTo>
                    <a:cubicBezTo>
                      <a:pt x="24786" y="30357"/>
                      <a:pt x="24782" y="30361"/>
                      <a:pt x="24782" y="30365"/>
                    </a:cubicBezTo>
                    <a:lnTo>
                      <a:pt x="24782" y="30361"/>
                    </a:lnTo>
                    <a:cubicBezTo>
                      <a:pt x="24778" y="30365"/>
                      <a:pt x="24774" y="30370"/>
                      <a:pt x="24770" y="30376"/>
                    </a:cubicBezTo>
                    <a:cubicBezTo>
                      <a:pt x="24774" y="30376"/>
                      <a:pt x="24774" y="30373"/>
                      <a:pt x="24778" y="30373"/>
                    </a:cubicBezTo>
                    <a:cubicBezTo>
                      <a:pt x="24773" y="30377"/>
                      <a:pt x="24767" y="30382"/>
                      <a:pt x="24763" y="30387"/>
                    </a:cubicBezTo>
                    <a:cubicBezTo>
                      <a:pt x="24763" y="30391"/>
                      <a:pt x="24761" y="30394"/>
                      <a:pt x="24761" y="30398"/>
                    </a:cubicBezTo>
                    <a:cubicBezTo>
                      <a:pt x="24756" y="30402"/>
                      <a:pt x="24752" y="30407"/>
                      <a:pt x="24749" y="30413"/>
                    </a:cubicBezTo>
                    <a:cubicBezTo>
                      <a:pt x="24745" y="30416"/>
                      <a:pt x="24741" y="30420"/>
                      <a:pt x="24741" y="30424"/>
                    </a:cubicBezTo>
                    <a:lnTo>
                      <a:pt x="24741" y="30416"/>
                    </a:lnTo>
                    <a:cubicBezTo>
                      <a:pt x="24246" y="31066"/>
                      <a:pt x="23688" y="31665"/>
                      <a:pt x="23046" y="32182"/>
                    </a:cubicBezTo>
                    <a:cubicBezTo>
                      <a:pt x="23051" y="32178"/>
                      <a:pt x="23056" y="32175"/>
                      <a:pt x="23061" y="32171"/>
                    </a:cubicBezTo>
                    <a:lnTo>
                      <a:pt x="23061" y="32171"/>
                    </a:lnTo>
                    <a:cubicBezTo>
                      <a:pt x="23055" y="32176"/>
                      <a:pt x="23048" y="32181"/>
                      <a:pt x="23042" y="32186"/>
                    </a:cubicBezTo>
                    <a:lnTo>
                      <a:pt x="23039" y="32186"/>
                    </a:lnTo>
                    <a:cubicBezTo>
                      <a:pt x="23035" y="32186"/>
                      <a:pt x="23031" y="32190"/>
                      <a:pt x="23027" y="32194"/>
                    </a:cubicBezTo>
                    <a:cubicBezTo>
                      <a:pt x="22566" y="32538"/>
                      <a:pt x="22068" y="32832"/>
                      <a:pt x="21544" y="33070"/>
                    </a:cubicBezTo>
                    <a:cubicBezTo>
                      <a:pt x="20924" y="33330"/>
                      <a:pt x="20278" y="33504"/>
                      <a:pt x="19633" y="33665"/>
                    </a:cubicBezTo>
                    <a:cubicBezTo>
                      <a:pt x="18932" y="33835"/>
                      <a:pt x="18227" y="33973"/>
                      <a:pt x="17513" y="34083"/>
                    </a:cubicBezTo>
                    <a:cubicBezTo>
                      <a:pt x="16337" y="34260"/>
                      <a:pt x="15147" y="34359"/>
                      <a:pt x="13957" y="34359"/>
                    </a:cubicBezTo>
                    <a:cubicBezTo>
                      <a:pt x="13321" y="34359"/>
                      <a:pt x="12685" y="34331"/>
                      <a:pt x="12050" y="34271"/>
                    </a:cubicBezTo>
                    <a:lnTo>
                      <a:pt x="12050" y="34271"/>
                    </a:lnTo>
                    <a:cubicBezTo>
                      <a:pt x="12058" y="34274"/>
                      <a:pt x="12070" y="34274"/>
                      <a:pt x="12078" y="34278"/>
                    </a:cubicBezTo>
                    <a:cubicBezTo>
                      <a:pt x="10912" y="34151"/>
                      <a:pt x="9766" y="33912"/>
                      <a:pt x="8666" y="33505"/>
                    </a:cubicBezTo>
                    <a:lnTo>
                      <a:pt x="8666" y="33505"/>
                    </a:lnTo>
                    <a:cubicBezTo>
                      <a:pt x="8668" y="33506"/>
                      <a:pt x="8669" y="33507"/>
                      <a:pt x="8671" y="33508"/>
                    </a:cubicBezTo>
                    <a:cubicBezTo>
                      <a:pt x="8668" y="33506"/>
                      <a:pt x="8664" y="33505"/>
                      <a:pt x="8660" y="33504"/>
                    </a:cubicBezTo>
                    <a:lnTo>
                      <a:pt x="8660" y="33504"/>
                    </a:lnTo>
                    <a:cubicBezTo>
                      <a:pt x="8662" y="33504"/>
                      <a:pt x="8664" y="33505"/>
                      <a:pt x="8666" y="33505"/>
                    </a:cubicBezTo>
                    <a:lnTo>
                      <a:pt x="8666" y="33505"/>
                    </a:lnTo>
                    <a:cubicBezTo>
                      <a:pt x="8651" y="33499"/>
                      <a:pt x="8637" y="33494"/>
                      <a:pt x="8621" y="33488"/>
                    </a:cubicBezTo>
                    <a:lnTo>
                      <a:pt x="8621" y="33488"/>
                    </a:lnTo>
                    <a:cubicBezTo>
                      <a:pt x="8634" y="33493"/>
                      <a:pt x="8647" y="33498"/>
                      <a:pt x="8660" y="33504"/>
                    </a:cubicBezTo>
                    <a:lnTo>
                      <a:pt x="8660" y="33504"/>
                    </a:lnTo>
                    <a:cubicBezTo>
                      <a:pt x="8625" y="33490"/>
                      <a:pt x="8589" y="33477"/>
                      <a:pt x="8553" y="33463"/>
                    </a:cubicBezTo>
                    <a:lnTo>
                      <a:pt x="8553" y="33463"/>
                    </a:lnTo>
                    <a:cubicBezTo>
                      <a:pt x="8576" y="33471"/>
                      <a:pt x="8599" y="33480"/>
                      <a:pt x="8621" y="33488"/>
                    </a:cubicBezTo>
                    <a:lnTo>
                      <a:pt x="8621" y="33488"/>
                    </a:lnTo>
                    <a:cubicBezTo>
                      <a:pt x="7905" y="33200"/>
                      <a:pt x="7228" y="32848"/>
                      <a:pt x="6599" y="32402"/>
                    </a:cubicBezTo>
                    <a:cubicBezTo>
                      <a:pt x="6566" y="32381"/>
                      <a:pt x="6534" y="32353"/>
                      <a:pt x="6501" y="32333"/>
                    </a:cubicBezTo>
                    <a:lnTo>
                      <a:pt x="6501" y="32333"/>
                    </a:lnTo>
                    <a:cubicBezTo>
                      <a:pt x="6527" y="32349"/>
                      <a:pt x="6553" y="32368"/>
                      <a:pt x="6580" y="32387"/>
                    </a:cubicBezTo>
                    <a:lnTo>
                      <a:pt x="6580" y="32387"/>
                    </a:lnTo>
                    <a:cubicBezTo>
                      <a:pt x="5858" y="31843"/>
                      <a:pt x="5237" y="31187"/>
                      <a:pt x="4681" y="30478"/>
                    </a:cubicBezTo>
                    <a:cubicBezTo>
                      <a:pt x="3901" y="29454"/>
                      <a:pt x="3277" y="28339"/>
                      <a:pt x="2761" y="27164"/>
                    </a:cubicBezTo>
                    <a:cubicBezTo>
                      <a:pt x="2012" y="25417"/>
                      <a:pt x="1506" y="23570"/>
                      <a:pt x="1207" y="21694"/>
                    </a:cubicBezTo>
                    <a:lnTo>
                      <a:pt x="1207" y="21684"/>
                    </a:lnTo>
                    <a:cubicBezTo>
                      <a:pt x="1205" y="21679"/>
                      <a:pt x="1203" y="21673"/>
                      <a:pt x="1204" y="21667"/>
                    </a:cubicBezTo>
                    <a:lnTo>
                      <a:pt x="1204" y="21667"/>
                    </a:lnTo>
                    <a:cubicBezTo>
                      <a:pt x="1204" y="21672"/>
                      <a:pt x="1205" y="21676"/>
                      <a:pt x="1207" y="21680"/>
                    </a:cubicBezTo>
                    <a:cubicBezTo>
                      <a:pt x="1206" y="21674"/>
                      <a:pt x="1205" y="21668"/>
                      <a:pt x="1204" y="21662"/>
                    </a:cubicBezTo>
                    <a:lnTo>
                      <a:pt x="1204" y="21662"/>
                    </a:lnTo>
                    <a:cubicBezTo>
                      <a:pt x="1204" y="21662"/>
                      <a:pt x="1204" y="21661"/>
                      <a:pt x="1204" y="21661"/>
                    </a:cubicBezTo>
                    <a:lnTo>
                      <a:pt x="1204" y="21661"/>
                    </a:lnTo>
                    <a:cubicBezTo>
                      <a:pt x="1204" y="21661"/>
                      <a:pt x="1204" y="21662"/>
                      <a:pt x="1204" y="21662"/>
                    </a:cubicBezTo>
                    <a:lnTo>
                      <a:pt x="1204" y="21662"/>
                    </a:lnTo>
                    <a:cubicBezTo>
                      <a:pt x="946" y="19921"/>
                      <a:pt x="860" y="18141"/>
                      <a:pt x="1035" y="16389"/>
                    </a:cubicBezTo>
                    <a:lnTo>
                      <a:pt x="1035" y="16389"/>
                    </a:lnTo>
                    <a:cubicBezTo>
                      <a:pt x="1032" y="16413"/>
                      <a:pt x="1028" y="16438"/>
                      <a:pt x="1024" y="16464"/>
                    </a:cubicBezTo>
                    <a:cubicBezTo>
                      <a:pt x="1131" y="15550"/>
                      <a:pt x="1332" y="14654"/>
                      <a:pt x="1651" y="13788"/>
                    </a:cubicBezTo>
                    <a:cubicBezTo>
                      <a:pt x="1982" y="12943"/>
                      <a:pt x="2422" y="12154"/>
                      <a:pt x="2956" y="11419"/>
                    </a:cubicBezTo>
                    <a:cubicBezTo>
                      <a:pt x="3604" y="10556"/>
                      <a:pt x="4372" y="9801"/>
                      <a:pt x="5224" y="9133"/>
                    </a:cubicBezTo>
                    <a:lnTo>
                      <a:pt x="5224" y="9133"/>
                    </a:lnTo>
                    <a:cubicBezTo>
                      <a:pt x="5190" y="9159"/>
                      <a:pt x="5157" y="9184"/>
                      <a:pt x="5125" y="9206"/>
                    </a:cubicBezTo>
                    <a:cubicBezTo>
                      <a:pt x="6380" y="8223"/>
                      <a:pt x="7778" y="7450"/>
                      <a:pt x="9236" y="6813"/>
                    </a:cubicBezTo>
                    <a:cubicBezTo>
                      <a:pt x="9244" y="6808"/>
                      <a:pt x="9244" y="6806"/>
                      <a:pt x="9246" y="6806"/>
                    </a:cubicBezTo>
                    <a:lnTo>
                      <a:pt x="9246" y="6808"/>
                    </a:lnTo>
                    <a:cubicBezTo>
                      <a:pt x="9252" y="6804"/>
                      <a:pt x="9257" y="6802"/>
                      <a:pt x="9262" y="6802"/>
                    </a:cubicBezTo>
                    <a:cubicBezTo>
                      <a:pt x="9263" y="6799"/>
                      <a:pt x="9266" y="6798"/>
                      <a:pt x="9269" y="6798"/>
                    </a:cubicBezTo>
                    <a:cubicBezTo>
                      <a:pt x="9292" y="6787"/>
                      <a:pt x="9317" y="6777"/>
                      <a:pt x="9342" y="6768"/>
                    </a:cubicBezTo>
                    <a:lnTo>
                      <a:pt x="9342" y="6768"/>
                    </a:lnTo>
                    <a:lnTo>
                      <a:pt x="9321" y="6780"/>
                    </a:lnTo>
                    <a:cubicBezTo>
                      <a:pt x="12407" y="5466"/>
                      <a:pt x="15700" y="4709"/>
                      <a:pt x="18997" y="4115"/>
                    </a:cubicBezTo>
                    <a:cubicBezTo>
                      <a:pt x="19779" y="3975"/>
                      <a:pt x="20563" y="3843"/>
                      <a:pt x="21350" y="3718"/>
                    </a:cubicBezTo>
                    <a:cubicBezTo>
                      <a:pt x="21736" y="3655"/>
                      <a:pt x="22116" y="3596"/>
                      <a:pt x="22498" y="3537"/>
                    </a:cubicBezTo>
                    <a:lnTo>
                      <a:pt x="22510" y="3537"/>
                    </a:lnTo>
                    <a:cubicBezTo>
                      <a:pt x="22892" y="3480"/>
                      <a:pt x="23269" y="3420"/>
                      <a:pt x="23648" y="3366"/>
                    </a:cubicBezTo>
                    <a:cubicBezTo>
                      <a:pt x="23894" y="3326"/>
                      <a:pt x="24136" y="3289"/>
                      <a:pt x="24382" y="3251"/>
                    </a:cubicBezTo>
                    <a:cubicBezTo>
                      <a:pt x="24420" y="3249"/>
                      <a:pt x="24459" y="3243"/>
                      <a:pt x="24496" y="3233"/>
                    </a:cubicBezTo>
                    <a:cubicBezTo>
                      <a:pt x="24981" y="3156"/>
                      <a:pt x="25476" y="3079"/>
                      <a:pt x="25969" y="3002"/>
                    </a:cubicBezTo>
                    <a:lnTo>
                      <a:pt x="25969" y="3005"/>
                    </a:lnTo>
                    <a:cubicBezTo>
                      <a:pt x="25979" y="3002"/>
                      <a:pt x="25994" y="2998"/>
                      <a:pt x="26009" y="2994"/>
                    </a:cubicBezTo>
                    <a:lnTo>
                      <a:pt x="26032" y="2994"/>
                    </a:lnTo>
                    <a:cubicBezTo>
                      <a:pt x="26035" y="2990"/>
                      <a:pt x="26039" y="2990"/>
                      <a:pt x="26046" y="2990"/>
                    </a:cubicBezTo>
                    <a:lnTo>
                      <a:pt x="26058" y="2990"/>
                    </a:lnTo>
                    <a:cubicBezTo>
                      <a:pt x="26060" y="2986"/>
                      <a:pt x="26068" y="2986"/>
                      <a:pt x="26071" y="2986"/>
                    </a:cubicBezTo>
                    <a:lnTo>
                      <a:pt x="26083" y="2986"/>
                    </a:lnTo>
                    <a:cubicBezTo>
                      <a:pt x="30961" y="2241"/>
                      <a:pt x="35880" y="1830"/>
                      <a:pt x="40810" y="1570"/>
                    </a:cubicBezTo>
                    <a:lnTo>
                      <a:pt x="40810" y="1571"/>
                    </a:lnTo>
                    <a:cubicBezTo>
                      <a:pt x="42032" y="1503"/>
                      <a:pt x="43257" y="1450"/>
                      <a:pt x="44485" y="1398"/>
                    </a:cubicBezTo>
                    <a:cubicBezTo>
                      <a:pt x="45545" y="1357"/>
                      <a:pt x="46614" y="1343"/>
                      <a:pt x="47675" y="1259"/>
                    </a:cubicBezTo>
                    <a:cubicBezTo>
                      <a:pt x="49145" y="1141"/>
                      <a:pt x="50619" y="938"/>
                      <a:pt x="52096" y="938"/>
                    </a:cubicBezTo>
                    <a:close/>
                    <a:moveTo>
                      <a:pt x="51910" y="0"/>
                    </a:moveTo>
                    <a:cubicBezTo>
                      <a:pt x="50710" y="7"/>
                      <a:pt x="49514" y="146"/>
                      <a:pt x="48320" y="260"/>
                    </a:cubicBezTo>
                    <a:cubicBezTo>
                      <a:pt x="47807" y="307"/>
                      <a:pt x="47291" y="352"/>
                      <a:pt x="46778" y="374"/>
                    </a:cubicBezTo>
                    <a:cubicBezTo>
                      <a:pt x="46008" y="411"/>
                      <a:pt x="45233" y="430"/>
                      <a:pt x="44463" y="463"/>
                    </a:cubicBezTo>
                    <a:cubicBezTo>
                      <a:pt x="42928" y="520"/>
                      <a:pt x="41396" y="592"/>
                      <a:pt x="39866" y="679"/>
                    </a:cubicBezTo>
                    <a:cubicBezTo>
                      <a:pt x="36801" y="855"/>
                      <a:pt x="33735" y="1098"/>
                      <a:pt x="30681" y="1439"/>
                    </a:cubicBezTo>
                    <a:cubicBezTo>
                      <a:pt x="29161" y="1608"/>
                      <a:pt x="27645" y="1808"/>
                      <a:pt x="26130" y="2038"/>
                    </a:cubicBezTo>
                    <a:cubicBezTo>
                      <a:pt x="25646" y="2110"/>
                      <a:pt x="25164" y="2187"/>
                      <a:pt x="24680" y="2264"/>
                    </a:cubicBezTo>
                    <a:cubicBezTo>
                      <a:pt x="24592" y="2280"/>
                      <a:pt x="24503" y="2290"/>
                      <a:pt x="24416" y="2305"/>
                    </a:cubicBezTo>
                    <a:cubicBezTo>
                      <a:pt x="24361" y="2313"/>
                      <a:pt x="24312" y="2317"/>
                      <a:pt x="24262" y="2327"/>
                    </a:cubicBezTo>
                    <a:cubicBezTo>
                      <a:pt x="24203" y="2335"/>
                      <a:pt x="24144" y="2345"/>
                      <a:pt x="24085" y="2357"/>
                    </a:cubicBezTo>
                    <a:cubicBezTo>
                      <a:pt x="23868" y="2390"/>
                      <a:pt x="23656" y="2422"/>
                      <a:pt x="23439" y="2451"/>
                    </a:cubicBezTo>
                    <a:cubicBezTo>
                      <a:pt x="23120" y="2500"/>
                      <a:pt x="22800" y="2548"/>
                      <a:pt x="22477" y="2599"/>
                    </a:cubicBezTo>
                    <a:cubicBezTo>
                      <a:pt x="22443" y="2600"/>
                      <a:pt x="22408" y="2605"/>
                      <a:pt x="22375" y="2615"/>
                    </a:cubicBezTo>
                    <a:cubicBezTo>
                      <a:pt x="21915" y="2684"/>
                      <a:pt x="21454" y="2756"/>
                      <a:pt x="20991" y="2830"/>
                    </a:cubicBezTo>
                    <a:cubicBezTo>
                      <a:pt x="17462" y="3396"/>
                      <a:pt x="13924" y="4076"/>
                      <a:pt x="10554" y="5291"/>
                    </a:cubicBezTo>
                    <a:cubicBezTo>
                      <a:pt x="7420" y="6421"/>
                      <a:pt x="4292" y="8087"/>
                      <a:pt x="2254" y="10803"/>
                    </a:cubicBezTo>
                    <a:cubicBezTo>
                      <a:pt x="1762" y="11454"/>
                      <a:pt x="1345" y="12156"/>
                      <a:pt x="1009" y="12899"/>
                    </a:cubicBezTo>
                    <a:cubicBezTo>
                      <a:pt x="662" y="13678"/>
                      <a:pt x="412" y="14498"/>
                      <a:pt x="251" y="15334"/>
                    </a:cubicBezTo>
                    <a:cubicBezTo>
                      <a:pt x="63" y="16289"/>
                      <a:pt x="12" y="17269"/>
                      <a:pt x="4" y="18238"/>
                    </a:cubicBezTo>
                    <a:cubicBezTo>
                      <a:pt x="0" y="19340"/>
                      <a:pt x="89" y="20444"/>
                      <a:pt x="243" y="21535"/>
                    </a:cubicBezTo>
                    <a:cubicBezTo>
                      <a:pt x="562" y="23803"/>
                      <a:pt x="1186" y="26016"/>
                      <a:pt x="2154" y="28094"/>
                    </a:cubicBezTo>
                    <a:cubicBezTo>
                      <a:pt x="2619" y="29098"/>
                      <a:pt x="3187" y="30051"/>
                      <a:pt x="3851" y="30936"/>
                    </a:cubicBezTo>
                    <a:cubicBezTo>
                      <a:pt x="4483" y="31768"/>
                      <a:pt x="5202" y="32540"/>
                      <a:pt x="6046" y="33152"/>
                    </a:cubicBezTo>
                    <a:cubicBezTo>
                      <a:pt x="7768" y="34408"/>
                      <a:pt x="9883" y="34992"/>
                      <a:pt x="11979" y="35205"/>
                    </a:cubicBezTo>
                    <a:cubicBezTo>
                      <a:pt x="12646" y="35272"/>
                      <a:pt x="13315" y="35303"/>
                      <a:pt x="13984" y="35303"/>
                    </a:cubicBezTo>
                    <a:cubicBezTo>
                      <a:pt x="15518" y="35303"/>
                      <a:pt x="17049" y="35138"/>
                      <a:pt x="18559" y="34859"/>
                    </a:cubicBezTo>
                    <a:cubicBezTo>
                      <a:pt x="19276" y="34724"/>
                      <a:pt x="19988" y="34559"/>
                      <a:pt x="20689" y="34360"/>
                    </a:cubicBezTo>
                    <a:cubicBezTo>
                      <a:pt x="21371" y="34173"/>
                      <a:pt x="22026" y="33917"/>
                      <a:pt x="22646" y="33571"/>
                    </a:cubicBezTo>
                    <a:cubicBezTo>
                      <a:pt x="23780" y="32947"/>
                      <a:pt x="24716" y="32015"/>
                      <a:pt x="25486" y="30983"/>
                    </a:cubicBezTo>
                    <a:cubicBezTo>
                      <a:pt x="26992" y="28968"/>
                      <a:pt x="27900" y="26590"/>
                      <a:pt x="29370" y="24560"/>
                    </a:cubicBezTo>
                    <a:cubicBezTo>
                      <a:pt x="29370" y="24556"/>
                      <a:pt x="29374" y="24552"/>
                      <a:pt x="29378" y="24548"/>
                    </a:cubicBezTo>
                    <a:cubicBezTo>
                      <a:pt x="29383" y="24539"/>
                      <a:pt x="29389" y="24531"/>
                      <a:pt x="29396" y="24522"/>
                    </a:cubicBezTo>
                    <a:lnTo>
                      <a:pt x="29396" y="24522"/>
                    </a:lnTo>
                    <a:cubicBezTo>
                      <a:pt x="29393" y="24529"/>
                      <a:pt x="29386" y="24537"/>
                      <a:pt x="29382" y="24544"/>
                    </a:cubicBezTo>
                    <a:cubicBezTo>
                      <a:pt x="29680" y="24143"/>
                      <a:pt x="30008" y="23763"/>
                      <a:pt x="30364" y="23410"/>
                    </a:cubicBezTo>
                    <a:lnTo>
                      <a:pt x="30366" y="23386"/>
                    </a:lnTo>
                    <a:cubicBezTo>
                      <a:pt x="30574" y="23179"/>
                      <a:pt x="30795" y="22984"/>
                      <a:pt x="30960" y="22848"/>
                    </a:cubicBezTo>
                    <a:cubicBezTo>
                      <a:pt x="31071" y="22767"/>
                      <a:pt x="31183" y="22688"/>
                      <a:pt x="31312" y="22624"/>
                    </a:cubicBezTo>
                    <a:cubicBezTo>
                      <a:pt x="31336" y="22607"/>
                      <a:pt x="31361" y="22590"/>
                      <a:pt x="31386" y="22574"/>
                    </a:cubicBezTo>
                    <a:cubicBezTo>
                      <a:pt x="31408" y="22566"/>
                      <a:pt x="31432" y="22556"/>
                      <a:pt x="31451" y="22541"/>
                    </a:cubicBezTo>
                    <a:cubicBezTo>
                      <a:pt x="31518" y="22493"/>
                      <a:pt x="31583" y="22450"/>
                      <a:pt x="31650" y="22409"/>
                    </a:cubicBezTo>
                    <a:cubicBezTo>
                      <a:pt x="31880" y="22273"/>
                      <a:pt x="32117" y="22149"/>
                      <a:pt x="32359" y="22038"/>
                    </a:cubicBezTo>
                    <a:cubicBezTo>
                      <a:pt x="32501" y="21976"/>
                      <a:pt x="32640" y="21922"/>
                      <a:pt x="32784" y="21874"/>
                    </a:cubicBezTo>
                    <a:lnTo>
                      <a:pt x="32781" y="21860"/>
                    </a:lnTo>
                    <a:cubicBezTo>
                      <a:pt x="32846" y="21838"/>
                      <a:pt x="32909" y="21822"/>
                      <a:pt x="33052" y="21789"/>
                    </a:cubicBezTo>
                    <a:cubicBezTo>
                      <a:pt x="33167" y="21783"/>
                      <a:pt x="33280" y="21775"/>
                      <a:pt x="33393" y="21775"/>
                    </a:cubicBezTo>
                    <a:cubicBezTo>
                      <a:pt x="33449" y="21775"/>
                      <a:pt x="33503" y="21775"/>
                      <a:pt x="33563" y="21779"/>
                    </a:cubicBezTo>
                    <a:cubicBezTo>
                      <a:pt x="33633" y="21789"/>
                      <a:pt x="33704" y="21806"/>
                      <a:pt x="33772" y="21829"/>
                    </a:cubicBezTo>
                    <a:cubicBezTo>
                      <a:pt x="33773" y="21834"/>
                      <a:pt x="33774" y="21838"/>
                      <a:pt x="33777" y="21842"/>
                    </a:cubicBezTo>
                    <a:cubicBezTo>
                      <a:pt x="33908" y="21872"/>
                      <a:pt x="34037" y="21910"/>
                      <a:pt x="34164" y="21954"/>
                    </a:cubicBezTo>
                    <a:cubicBezTo>
                      <a:pt x="34523" y="22108"/>
                      <a:pt x="34858" y="22314"/>
                      <a:pt x="35178" y="22545"/>
                    </a:cubicBezTo>
                    <a:cubicBezTo>
                      <a:pt x="35181" y="22549"/>
                      <a:pt x="35188" y="22553"/>
                      <a:pt x="35192" y="22557"/>
                    </a:cubicBezTo>
                    <a:cubicBezTo>
                      <a:pt x="35569" y="22859"/>
                      <a:pt x="35910" y="23203"/>
                      <a:pt x="36209" y="23582"/>
                    </a:cubicBezTo>
                    <a:cubicBezTo>
                      <a:pt x="36880" y="24459"/>
                      <a:pt x="37402" y="25434"/>
                      <a:pt x="38026" y="26349"/>
                    </a:cubicBezTo>
                    <a:cubicBezTo>
                      <a:pt x="38334" y="26796"/>
                      <a:pt x="38675" y="27222"/>
                      <a:pt x="39058" y="27608"/>
                    </a:cubicBezTo>
                    <a:cubicBezTo>
                      <a:pt x="39509" y="28067"/>
                      <a:pt x="40060" y="28438"/>
                      <a:pt x="40618" y="28760"/>
                    </a:cubicBezTo>
                    <a:cubicBezTo>
                      <a:pt x="41142" y="29066"/>
                      <a:pt x="41712" y="29297"/>
                      <a:pt x="42289" y="29484"/>
                    </a:cubicBezTo>
                    <a:cubicBezTo>
                      <a:pt x="42900" y="29687"/>
                      <a:pt x="43544" y="29803"/>
                      <a:pt x="44187" y="29870"/>
                    </a:cubicBezTo>
                    <a:cubicBezTo>
                      <a:pt x="44603" y="29910"/>
                      <a:pt x="45021" y="29930"/>
                      <a:pt x="45439" y="29930"/>
                    </a:cubicBezTo>
                    <a:cubicBezTo>
                      <a:pt x="45635" y="29930"/>
                      <a:pt x="45830" y="29926"/>
                      <a:pt x="46026" y="29917"/>
                    </a:cubicBezTo>
                    <a:cubicBezTo>
                      <a:pt x="46694" y="29891"/>
                      <a:pt x="47354" y="29803"/>
                      <a:pt x="48014" y="29700"/>
                    </a:cubicBezTo>
                    <a:cubicBezTo>
                      <a:pt x="50037" y="29385"/>
                      <a:pt x="52030" y="28824"/>
                      <a:pt x="53900" y="27978"/>
                    </a:cubicBezTo>
                    <a:cubicBezTo>
                      <a:pt x="55573" y="27222"/>
                      <a:pt x="57126" y="26158"/>
                      <a:pt x="58344" y="24774"/>
                    </a:cubicBezTo>
                    <a:cubicBezTo>
                      <a:pt x="58943" y="24089"/>
                      <a:pt x="59450" y="23328"/>
                      <a:pt x="59853" y="22512"/>
                    </a:cubicBezTo>
                    <a:cubicBezTo>
                      <a:pt x="60282" y="21647"/>
                      <a:pt x="60580" y="20718"/>
                      <a:pt x="60775" y="19771"/>
                    </a:cubicBezTo>
                    <a:cubicBezTo>
                      <a:pt x="61126" y="18034"/>
                      <a:pt x="61049" y="16251"/>
                      <a:pt x="60925" y="14492"/>
                    </a:cubicBezTo>
                    <a:cubicBezTo>
                      <a:pt x="60789" y="12653"/>
                      <a:pt x="60547" y="10820"/>
                      <a:pt x="60180" y="9016"/>
                    </a:cubicBezTo>
                    <a:cubicBezTo>
                      <a:pt x="59806" y="7191"/>
                      <a:pt x="59284" y="5378"/>
                      <a:pt x="58440" y="3714"/>
                    </a:cubicBezTo>
                    <a:cubicBezTo>
                      <a:pt x="58076" y="3003"/>
                      <a:pt x="57628" y="2327"/>
                      <a:pt x="57085" y="1735"/>
                    </a:cubicBezTo>
                    <a:cubicBezTo>
                      <a:pt x="56564" y="1170"/>
                      <a:pt x="55921" y="727"/>
                      <a:pt x="55202" y="459"/>
                    </a:cubicBezTo>
                    <a:cubicBezTo>
                      <a:pt x="54196" y="81"/>
                      <a:pt x="53117" y="4"/>
                      <a:pt x="52056" y="4"/>
                    </a:cubicBezTo>
                    <a:lnTo>
                      <a:pt x="51910"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1820;p43">
                <a:extLst>
                  <a:ext uri="{FF2B5EF4-FFF2-40B4-BE49-F238E27FC236}">
                    <a16:creationId xmlns:a16="http://schemas.microsoft.com/office/drawing/2014/main" xmlns="" id="{C1649DAA-615E-4CB9-BDC3-D2F2EACE079E}"/>
                  </a:ext>
                </a:extLst>
              </p:cNvPr>
              <p:cNvSpPr/>
              <p:nvPr/>
            </p:nvSpPr>
            <p:spPr>
              <a:xfrm>
                <a:off x="5086975" y="4048200"/>
                <a:ext cx="25" cy="25"/>
              </a:xfrm>
              <a:custGeom>
                <a:avLst/>
                <a:gdLst/>
                <a:ahLst/>
                <a:cxnLst/>
                <a:rect l="l" t="t" r="r" b="b"/>
                <a:pathLst>
                  <a:path w="1" h="1" extrusionOk="0">
                    <a:moveTo>
                      <a:pt x="0" y="0"/>
                    </a:move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1821;p43">
                <a:extLst>
                  <a:ext uri="{FF2B5EF4-FFF2-40B4-BE49-F238E27FC236}">
                    <a16:creationId xmlns:a16="http://schemas.microsoft.com/office/drawing/2014/main" xmlns="" id="{0FA2139B-241B-47BD-9912-F70F21C789ED}"/>
                  </a:ext>
                </a:extLst>
              </p:cNvPr>
              <p:cNvSpPr/>
              <p:nvPr/>
            </p:nvSpPr>
            <p:spPr>
              <a:xfrm>
                <a:off x="4236600" y="3660450"/>
                <a:ext cx="275" cy="75"/>
              </a:xfrm>
              <a:custGeom>
                <a:avLst/>
                <a:gdLst/>
                <a:ahLst/>
                <a:cxnLst/>
                <a:rect l="l" t="t" r="r" b="b"/>
                <a:pathLst>
                  <a:path w="11" h="3" extrusionOk="0">
                    <a:moveTo>
                      <a:pt x="4" y="1"/>
                    </a:moveTo>
                    <a:lnTo>
                      <a:pt x="4" y="2"/>
                    </a:lnTo>
                    <a:lnTo>
                      <a:pt x="4" y="2"/>
                    </a:lnTo>
                    <a:cubicBezTo>
                      <a:pt x="6" y="2"/>
                      <a:pt x="8" y="2"/>
                      <a:pt x="11" y="1"/>
                    </a:cubicBezTo>
                    <a:close/>
                    <a:moveTo>
                      <a:pt x="4" y="2"/>
                    </a:moveTo>
                    <a:lnTo>
                      <a:pt x="4" y="2"/>
                    </a:lnTo>
                    <a:cubicBezTo>
                      <a:pt x="3" y="2"/>
                      <a:pt x="2" y="2"/>
                      <a:pt x="0" y="2"/>
                    </a:cubicBezTo>
                    <a:lnTo>
                      <a:pt x="4" y="2"/>
                    </a:lnTo>
                    <a:lnTo>
                      <a:pt x="4" y="2"/>
                    </a:ln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1822;p43">
                <a:extLst>
                  <a:ext uri="{FF2B5EF4-FFF2-40B4-BE49-F238E27FC236}">
                    <a16:creationId xmlns:a16="http://schemas.microsoft.com/office/drawing/2014/main" xmlns="" id="{84BEDC36-BD79-4E01-8763-1EC118A8DB3D}"/>
                  </a:ext>
                </a:extLst>
              </p:cNvPr>
              <p:cNvSpPr/>
              <p:nvPr/>
            </p:nvSpPr>
            <p:spPr>
              <a:xfrm>
                <a:off x="3616675" y="4127650"/>
                <a:ext cx="25" cy="25"/>
              </a:xfrm>
              <a:custGeom>
                <a:avLst/>
                <a:gdLst/>
                <a:ahLst/>
                <a:cxnLst/>
                <a:rect l="l" t="t" r="r" b="b"/>
                <a:pathLst>
                  <a:path w="1" h="1" extrusionOk="0">
                    <a:moveTo>
                      <a:pt x="0" y="0"/>
                    </a:move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1823;p43">
                <a:extLst>
                  <a:ext uri="{FF2B5EF4-FFF2-40B4-BE49-F238E27FC236}">
                    <a16:creationId xmlns:a16="http://schemas.microsoft.com/office/drawing/2014/main" xmlns="" id="{472E4C6E-13D1-43C9-979B-A91F9888AEAE}"/>
                  </a:ext>
                </a:extLst>
              </p:cNvPr>
              <p:cNvSpPr/>
              <p:nvPr/>
            </p:nvSpPr>
            <p:spPr>
              <a:xfrm>
                <a:off x="4466175" y="4149375"/>
                <a:ext cx="25" cy="25"/>
              </a:xfrm>
              <a:custGeom>
                <a:avLst/>
                <a:gdLst/>
                <a:ahLst/>
                <a:cxnLst/>
                <a:rect l="l" t="t" r="r" b="b"/>
                <a:pathLst>
                  <a:path w="1" h="1" extrusionOk="0">
                    <a:moveTo>
                      <a:pt x="1" y="0"/>
                    </a:move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1824;p43">
                <a:extLst>
                  <a:ext uri="{FF2B5EF4-FFF2-40B4-BE49-F238E27FC236}">
                    <a16:creationId xmlns:a16="http://schemas.microsoft.com/office/drawing/2014/main" xmlns="" id="{97CDAFFC-08B5-42AC-9A1F-E9863640300F}"/>
                  </a:ext>
                </a:extLst>
              </p:cNvPr>
              <p:cNvSpPr/>
              <p:nvPr/>
            </p:nvSpPr>
            <p:spPr>
              <a:xfrm>
                <a:off x="4206050" y="4344475"/>
                <a:ext cx="75" cy="150"/>
              </a:xfrm>
              <a:custGeom>
                <a:avLst/>
                <a:gdLst/>
                <a:ahLst/>
                <a:cxnLst/>
                <a:rect l="l" t="t" r="r" b="b"/>
                <a:pathLst>
                  <a:path w="3" h="6" extrusionOk="0">
                    <a:moveTo>
                      <a:pt x="3" y="1"/>
                    </a:moveTo>
                    <a:lnTo>
                      <a:pt x="3" y="1"/>
                    </a:lnTo>
                    <a:cubicBezTo>
                      <a:pt x="1" y="2"/>
                      <a:pt x="1" y="3"/>
                      <a:pt x="0" y="6"/>
                    </a:cubicBezTo>
                    <a:cubicBezTo>
                      <a:pt x="1" y="5"/>
                      <a:pt x="3" y="2"/>
                      <a:pt x="3" y="1"/>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1825;p43">
                <a:extLst>
                  <a:ext uri="{FF2B5EF4-FFF2-40B4-BE49-F238E27FC236}">
                    <a16:creationId xmlns:a16="http://schemas.microsoft.com/office/drawing/2014/main" xmlns="" id="{4F8F3CD3-44F9-46C8-AEB8-93A31763FAD5}"/>
                  </a:ext>
                </a:extLst>
              </p:cNvPr>
              <p:cNvSpPr/>
              <p:nvPr/>
            </p:nvSpPr>
            <p:spPr>
              <a:xfrm>
                <a:off x="4237950" y="3660250"/>
                <a:ext cx="250" cy="75"/>
              </a:xfrm>
              <a:custGeom>
                <a:avLst/>
                <a:gdLst/>
                <a:ahLst/>
                <a:cxnLst/>
                <a:rect l="l" t="t" r="r" b="b"/>
                <a:pathLst>
                  <a:path w="10" h="3" extrusionOk="0">
                    <a:moveTo>
                      <a:pt x="9" y="1"/>
                    </a:moveTo>
                    <a:cubicBezTo>
                      <a:pt x="8" y="1"/>
                      <a:pt x="6" y="1"/>
                      <a:pt x="5" y="2"/>
                    </a:cubicBezTo>
                    <a:lnTo>
                      <a:pt x="9" y="1"/>
                    </a:lnTo>
                    <a:close/>
                    <a:moveTo>
                      <a:pt x="5" y="2"/>
                    </a:moveTo>
                    <a:lnTo>
                      <a:pt x="0" y="2"/>
                    </a:lnTo>
                    <a:cubicBezTo>
                      <a:pt x="1" y="2"/>
                      <a:pt x="3" y="2"/>
                      <a:pt x="5" y="2"/>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1826;p43">
                <a:extLst>
                  <a:ext uri="{FF2B5EF4-FFF2-40B4-BE49-F238E27FC236}">
                    <a16:creationId xmlns:a16="http://schemas.microsoft.com/office/drawing/2014/main" xmlns="" id="{E294703F-915D-4BBE-A20F-A323BE9265DA}"/>
                  </a:ext>
                </a:extLst>
              </p:cNvPr>
              <p:cNvSpPr/>
              <p:nvPr/>
            </p:nvSpPr>
            <p:spPr>
              <a:xfrm>
                <a:off x="4237875" y="3660300"/>
                <a:ext cx="25" cy="25"/>
              </a:xfrm>
              <a:custGeom>
                <a:avLst/>
                <a:gdLst/>
                <a:ahLst/>
                <a:cxnLst/>
                <a:rect l="l" t="t" r="r" b="b"/>
                <a:pathLst>
                  <a:path w="1" h="1" extrusionOk="0">
                    <a:moveTo>
                      <a:pt x="0" y="0"/>
                    </a:move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1827;p43">
                <a:extLst>
                  <a:ext uri="{FF2B5EF4-FFF2-40B4-BE49-F238E27FC236}">
                    <a16:creationId xmlns:a16="http://schemas.microsoft.com/office/drawing/2014/main" xmlns="" id="{A750DD17-54E7-40FB-920D-B80B939E0689}"/>
                  </a:ext>
                </a:extLst>
              </p:cNvPr>
              <p:cNvSpPr/>
              <p:nvPr/>
            </p:nvSpPr>
            <p:spPr>
              <a:xfrm>
                <a:off x="4236925" y="3660400"/>
                <a:ext cx="375" cy="50"/>
              </a:xfrm>
              <a:custGeom>
                <a:avLst/>
                <a:gdLst/>
                <a:ahLst/>
                <a:cxnLst/>
                <a:rect l="l" t="t" r="r" b="b"/>
                <a:pathLst>
                  <a:path w="15" h="2" extrusionOk="0">
                    <a:moveTo>
                      <a:pt x="12" y="0"/>
                    </a:moveTo>
                    <a:cubicBezTo>
                      <a:pt x="8" y="1"/>
                      <a:pt x="4" y="1"/>
                      <a:pt x="1" y="1"/>
                    </a:cubicBezTo>
                    <a:cubicBezTo>
                      <a:pt x="6" y="1"/>
                      <a:pt x="11" y="1"/>
                      <a:pt x="15"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1828;p43">
                <a:extLst>
                  <a:ext uri="{FF2B5EF4-FFF2-40B4-BE49-F238E27FC236}">
                    <a16:creationId xmlns:a16="http://schemas.microsoft.com/office/drawing/2014/main" xmlns="" id="{FA274648-ADE9-4F34-A3ED-9B28F3957B3D}"/>
                  </a:ext>
                </a:extLst>
              </p:cNvPr>
              <p:cNvSpPr/>
              <p:nvPr/>
            </p:nvSpPr>
            <p:spPr>
              <a:xfrm>
                <a:off x="3818550" y="3755000"/>
                <a:ext cx="925" cy="400"/>
              </a:xfrm>
              <a:custGeom>
                <a:avLst/>
                <a:gdLst/>
                <a:ahLst/>
                <a:cxnLst/>
                <a:rect l="l" t="t" r="r" b="b"/>
                <a:pathLst>
                  <a:path w="37" h="16" extrusionOk="0">
                    <a:moveTo>
                      <a:pt x="37" y="1"/>
                    </a:moveTo>
                    <a:cubicBezTo>
                      <a:pt x="24" y="6"/>
                      <a:pt x="13" y="11"/>
                      <a:pt x="0" y="15"/>
                    </a:cubicBezTo>
                    <a:cubicBezTo>
                      <a:pt x="13" y="11"/>
                      <a:pt x="25" y="6"/>
                      <a:pt x="37" y="1"/>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1829;p43">
                <a:extLst>
                  <a:ext uri="{FF2B5EF4-FFF2-40B4-BE49-F238E27FC236}">
                    <a16:creationId xmlns:a16="http://schemas.microsoft.com/office/drawing/2014/main" xmlns="" id="{73F7E507-C2A6-47DD-963A-C1990E42BDE7}"/>
                  </a:ext>
                </a:extLst>
              </p:cNvPr>
              <p:cNvSpPr/>
              <p:nvPr/>
            </p:nvSpPr>
            <p:spPr>
              <a:xfrm>
                <a:off x="3818075" y="3755400"/>
                <a:ext cx="475" cy="150"/>
              </a:xfrm>
              <a:custGeom>
                <a:avLst/>
                <a:gdLst/>
                <a:ahLst/>
                <a:cxnLst/>
                <a:rect l="l" t="t" r="r" b="b"/>
                <a:pathLst>
                  <a:path w="19" h="6" extrusionOk="0">
                    <a:moveTo>
                      <a:pt x="19" y="0"/>
                    </a:moveTo>
                    <a:lnTo>
                      <a:pt x="19" y="0"/>
                    </a:lnTo>
                    <a:cubicBezTo>
                      <a:pt x="15" y="2"/>
                      <a:pt x="11" y="3"/>
                      <a:pt x="6" y="4"/>
                    </a:cubicBezTo>
                    <a:cubicBezTo>
                      <a:pt x="6" y="4"/>
                      <a:pt x="6" y="4"/>
                      <a:pt x="6" y="5"/>
                    </a:cubicBezTo>
                    <a:lnTo>
                      <a:pt x="6" y="5"/>
                    </a:lnTo>
                    <a:cubicBezTo>
                      <a:pt x="10" y="3"/>
                      <a:pt x="14" y="2"/>
                      <a:pt x="19" y="0"/>
                    </a:cubicBezTo>
                    <a:close/>
                    <a:moveTo>
                      <a:pt x="6" y="5"/>
                    </a:moveTo>
                    <a:cubicBezTo>
                      <a:pt x="4" y="5"/>
                      <a:pt x="2" y="5"/>
                      <a:pt x="1" y="6"/>
                    </a:cubicBezTo>
                    <a:cubicBezTo>
                      <a:pt x="3" y="6"/>
                      <a:pt x="4" y="6"/>
                      <a:pt x="6" y="5"/>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1830;p43">
                <a:extLst>
                  <a:ext uri="{FF2B5EF4-FFF2-40B4-BE49-F238E27FC236}">
                    <a16:creationId xmlns:a16="http://schemas.microsoft.com/office/drawing/2014/main" xmlns="" id="{AD3F1E77-EB51-4B15-BE2A-8BFE7616E40A}"/>
                  </a:ext>
                </a:extLst>
              </p:cNvPr>
              <p:cNvSpPr/>
              <p:nvPr/>
            </p:nvSpPr>
            <p:spPr>
              <a:xfrm>
                <a:off x="3817400" y="3755750"/>
                <a:ext cx="250" cy="125"/>
              </a:xfrm>
              <a:custGeom>
                <a:avLst/>
                <a:gdLst/>
                <a:ahLst/>
                <a:cxnLst/>
                <a:rect l="l" t="t" r="r" b="b"/>
                <a:pathLst>
                  <a:path w="10" h="5" extrusionOk="0">
                    <a:moveTo>
                      <a:pt x="9" y="1"/>
                    </a:moveTo>
                    <a:cubicBezTo>
                      <a:pt x="7" y="1"/>
                      <a:pt x="3" y="3"/>
                      <a:pt x="0" y="3"/>
                    </a:cubicBezTo>
                    <a:lnTo>
                      <a:pt x="0" y="5"/>
                    </a:lnTo>
                    <a:cubicBezTo>
                      <a:pt x="3" y="5"/>
                      <a:pt x="7" y="2"/>
                      <a:pt x="9" y="1"/>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1831;p43">
                <a:extLst>
                  <a:ext uri="{FF2B5EF4-FFF2-40B4-BE49-F238E27FC236}">
                    <a16:creationId xmlns:a16="http://schemas.microsoft.com/office/drawing/2014/main" xmlns="" id="{1181073B-D75E-4FD3-B1D3-AE0D5C0C21C4}"/>
                  </a:ext>
                </a:extLst>
              </p:cNvPr>
              <p:cNvSpPr/>
              <p:nvPr/>
            </p:nvSpPr>
            <p:spPr>
              <a:xfrm>
                <a:off x="3817275" y="3755875"/>
                <a:ext cx="100" cy="75"/>
              </a:xfrm>
              <a:custGeom>
                <a:avLst/>
                <a:gdLst/>
                <a:ahLst/>
                <a:cxnLst/>
                <a:rect l="l" t="t" r="r" b="b"/>
                <a:pathLst>
                  <a:path w="4" h="3" extrusionOk="0">
                    <a:moveTo>
                      <a:pt x="4" y="1"/>
                    </a:moveTo>
                    <a:cubicBezTo>
                      <a:pt x="3" y="1"/>
                      <a:pt x="0" y="1"/>
                      <a:pt x="0" y="2"/>
                    </a:cubicBezTo>
                    <a:cubicBezTo>
                      <a:pt x="1" y="1"/>
                      <a:pt x="3" y="1"/>
                      <a:pt x="4" y="1"/>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1832;p43">
                <a:extLst>
                  <a:ext uri="{FF2B5EF4-FFF2-40B4-BE49-F238E27FC236}">
                    <a16:creationId xmlns:a16="http://schemas.microsoft.com/office/drawing/2014/main" xmlns="" id="{9594DD6A-A22B-4EA0-9996-9D96A31A9195}"/>
                  </a:ext>
                </a:extLst>
              </p:cNvPr>
              <p:cNvSpPr/>
              <p:nvPr/>
            </p:nvSpPr>
            <p:spPr>
              <a:xfrm>
                <a:off x="5086850" y="4048200"/>
                <a:ext cx="150" cy="1050"/>
              </a:xfrm>
              <a:custGeom>
                <a:avLst/>
                <a:gdLst/>
                <a:ahLst/>
                <a:cxnLst/>
                <a:rect l="l" t="t" r="r" b="b"/>
                <a:pathLst>
                  <a:path w="6" h="42" extrusionOk="0">
                    <a:moveTo>
                      <a:pt x="5" y="0"/>
                    </a:moveTo>
                    <a:cubicBezTo>
                      <a:pt x="5" y="2"/>
                      <a:pt x="4" y="4"/>
                      <a:pt x="4" y="6"/>
                    </a:cubicBezTo>
                    <a:lnTo>
                      <a:pt x="4" y="6"/>
                    </a:lnTo>
                    <a:cubicBezTo>
                      <a:pt x="5" y="4"/>
                      <a:pt x="5" y="2"/>
                      <a:pt x="5" y="0"/>
                    </a:cubicBezTo>
                    <a:close/>
                    <a:moveTo>
                      <a:pt x="4" y="6"/>
                    </a:moveTo>
                    <a:lnTo>
                      <a:pt x="4" y="6"/>
                    </a:lnTo>
                    <a:cubicBezTo>
                      <a:pt x="2" y="18"/>
                      <a:pt x="1" y="30"/>
                      <a:pt x="0" y="42"/>
                    </a:cubicBezTo>
                    <a:cubicBezTo>
                      <a:pt x="1" y="33"/>
                      <a:pt x="3" y="25"/>
                      <a:pt x="3" y="17"/>
                    </a:cubicBezTo>
                    <a:cubicBezTo>
                      <a:pt x="3" y="13"/>
                      <a:pt x="4" y="9"/>
                      <a:pt x="4" y="6"/>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1833;p43">
                <a:extLst>
                  <a:ext uri="{FF2B5EF4-FFF2-40B4-BE49-F238E27FC236}">
                    <a16:creationId xmlns:a16="http://schemas.microsoft.com/office/drawing/2014/main" xmlns="" id="{11A10A73-0B67-4F8C-8D92-D0A3584DD814}"/>
                  </a:ext>
                </a:extLst>
              </p:cNvPr>
              <p:cNvSpPr/>
              <p:nvPr/>
            </p:nvSpPr>
            <p:spPr>
              <a:xfrm>
                <a:off x="3616700" y="4128000"/>
                <a:ext cx="50" cy="175"/>
              </a:xfrm>
              <a:custGeom>
                <a:avLst/>
                <a:gdLst/>
                <a:ahLst/>
                <a:cxnLst/>
                <a:rect l="l" t="t" r="r" b="b"/>
                <a:pathLst>
                  <a:path w="2" h="7" extrusionOk="0">
                    <a:moveTo>
                      <a:pt x="0" y="0"/>
                    </a:moveTo>
                    <a:cubicBezTo>
                      <a:pt x="0" y="2"/>
                      <a:pt x="0" y="4"/>
                      <a:pt x="2" y="7"/>
                    </a:cubicBezTo>
                    <a:cubicBezTo>
                      <a:pt x="2" y="4"/>
                      <a:pt x="0" y="2"/>
                      <a:pt x="0"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1834;p43">
                <a:extLst>
                  <a:ext uri="{FF2B5EF4-FFF2-40B4-BE49-F238E27FC236}">
                    <a16:creationId xmlns:a16="http://schemas.microsoft.com/office/drawing/2014/main" xmlns="" id="{BE5AB1C1-3F0D-44D6-8AF5-2612445D83CE}"/>
                  </a:ext>
                </a:extLst>
              </p:cNvPr>
              <p:cNvSpPr/>
              <p:nvPr/>
            </p:nvSpPr>
            <p:spPr>
              <a:xfrm>
                <a:off x="4320925" y="4199100"/>
                <a:ext cx="100" cy="100"/>
              </a:xfrm>
              <a:custGeom>
                <a:avLst/>
                <a:gdLst/>
                <a:ahLst/>
                <a:cxnLst/>
                <a:rect l="l" t="t" r="r" b="b"/>
                <a:pathLst>
                  <a:path w="4" h="4" extrusionOk="0">
                    <a:moveTo>
                      <a:pt x="3" y="1"/>
                    </a:moveTo>
                    <a:cubicBezTo>
                      <a:pt x="3" y="1"/>
                      <a:pt x="3" y="1"/>
                      <a:pt x="3" y="1"/>
                    </a:cubicBezTo>
                    <a:cubicBezTo>
                      <a:pt x="2" y="1"/>
                      <a:pt x="2" y="3"/>
                      <a:pt x="1" y="4"/>
                    </a:cubicBezTo>
                    <a:lnTo>
                      <a:pt x="1" y="4"/>
                    </a:lnTo>
                    <a:cubicBezTo>
                      <a:pt x="2" y="3"/>
                      <a:pt x="3" y="1"/>
                      <a:pt x="3" y="1"/>
                    </a:cubicBezTo>
                    <a:close/>
                    <a:moveTo>
                      <a:pt x="1" y="4"/>
                    </a:moveTo>
                    <a:cubicBezTo>
                      <a:pt x="0" y="4"/>
                      <a:pt x="0" y="4"/>
                      <a:pt x="0" y="4"/>
                    </a:cubicBezTo>
                    <a:cubicBezTo>
                      <a:pt x="0" y="4"/>
                      <a:pt x="1" y="4"/>
                      <a:pt x="1" y="4"/>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1835;p43">
                <a:extLst>
                  <a:ext uri="{FF2B5EF4-FFF2-40B4-BE49-F238E27FC236}">
                    <a16:creationId xmlns:a16="http://schemas.microsoft.com/office/drawing/2014/main" xmlns="" id="{9598A46B-06DF-429E-9426-2DA492A5FB45}"/>
                  </a:ext>
                </a:extLst>
              </p:cNvPr>
              <p:cNvSpPr/>
              <p:nvPr/>
            </p:nvSpPr>
            <p:spPr>
              <a:xfrm>
                <a:off x="4320725" y="4199175"/>
                <a:ext cx="225" cy="325"/>
              </a:xfrm>
              <a:custGeom>
                <a:avLst/>
                <a:gdLst/>
                <a:ahLst/>
                <a:cxnLst/>
                <a:rect l="l" t="t" r="r" b="b"/>
                <a:pathLst>
                  <a:path w="9" h="13" extrusionOk="0">
                    <a:moveTo>
                      <a:pt x="0" y="12"/>
                    </a:moveTo>
                    <a:cubicBezTo>
                      <a:pt x="3" y="8"/>
                      <a:pt x="6" y="5"/>
                      <a:pt x="8" y="1"/>
                    </a:cubicBezTo>
                    <a:cubicBezTo>
                      <a:pt x="6" y="5"/>
                      <a:pt x="3" y="8"/>
                      <a:pt x="0" y="12"/>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1836;p43">
                <a:extLst>
                  <a:ext uri="{FF2B5EF4-FFF2-40B4-BE49-F238E27FC236}">
                    <a16:creationId xmlns:a16="http://schemas.microsoft.com/office/drawing/2014/main" xmlns="" id="{94CA95FF-41EA-4284-80B6-2B5C6D118A95}"/>
                  </a:ext>
                </a:extLst>
              </p:cNvPr>
              <p:cNvSpPr/>
              <p:nvPr/>
            </p:nvSpPr>
            <p:spPr>
              <a:xfrm>
                <a:off x="4320550" y="4199475"/>
                <a:ext cx="200" cy="275"/>
              </a:xfrm>
              <a:custGeom>
                <a:avLst/>
                <a:gdLst/>
                <a:ahLst/>
                <a:cxnLst/>
                <a:rect l="l" t="t" r="r" b="b"/>
                <a:pathLst>
                  <a:path w="8" h="11" extrusionOk="0">
                    <a:moveTo>
                      <a:pt x="7" y="0"/>
                    </a:moveTo>
                    <a:cubicBezTo>
                      <a:pt x="5" y="3"/>
                      <a:pt x="3" y="7"/>
                      <a:pt x="1" y="11"/>
                    </a:cubicBezTo>
                    <a:cubicBezTo>
                      <a:pt x="3" y="7"/>
                      <a:pt x="5" y="3"/>
                      <a:pt x="7"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1837;p43">
                <a:extLst>
                  <a:ext uri="{FF2B5EF4-FFF2-40B4-BE49-F238E27FC236}">
                    <a16:creationId xmlns:a16="http://schemas.microsoft.com/office/drawing/2014/main" xmlns="" id="{482BE8D2-9272-4556-9777-CB5B3130761B}"/>
                  </a:ext>
                </a:extLst>
              </p:cNvPr>
              <p:cNvSpPr/>
              <p:nvPr/>
            </p:nvSpPr>
            <p:spPr>
              <a:xfrm>
                <a:off x="4778850" y="4305550"/>
                <a:ext cx="275" cy="100"/>
              </a:xfrm>
              <a:custGeom>
                <a:avLst/>
                <a:gdLst/>
                <a:ahLst/>
                <a:cxnLst/>
                <a:rect l="l" t="t" r="r" b="b"/>
                <a:pathLst>
                  <a:path w="11" h="4" extrusionOk="0">
                    <a:moveTo>
                      <a:pt x="11" y="1"/>
                    </a:moveTo>
                    <a:cubicBezTo>
                      <a:pt x="8" y="1"/>
                      <a:pt x="5" y="1"/>
                      <a:pt x="2" y="2"/>
                    </a:cubicBezTo>
                    <a:lnTo>
                      <a:pt x="8" y="2"/>
                    </a:lnTo>
                    <a:cubicBezTo>
                      <a:pt x="10" y="2"/>
                      <a:pt x="10" y="2"/>
                      <a:pt x="11" y="1"/>
                    </a:cubicBezTo>
                    <a:close/>
                    <a:moveTo>
                      <a:pt x="1" y="2"/>
                    </a:moveTo>
                    <a:lnTo>
                      <a:pt x="1" y="3"/>
                    </a:lnTo>
                    <a:cubicBezTo>
                      <a:pt x="1" y="3"/>
                      <a:pt x="2" y="2"/>
                      <a:pt x="2" y="2"/>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1838;p43">
                <a:extLst>
                  <a:ext uri="{FF2B5EF4-FFF2-40B4-BE49-F238E27FC236}">
                    <a16:creationId xmlns:a16="http://schemas.microsoft.com/office/drawing/2014/main" xmlns="" id="{0E758C1D-7F53-4026-8991-54D96831CFC9}"/>
                  </a:ext>
                </a:extLst>
              </p:cNvPr>
              <p:cNvSpPr/>
              <p:nvPr/>
            </p:nvSpPr>
            <p:spPr>
              <a:xfrm>
                <a:off x="4778400" y="4305600"/>
                <a:ext cx="475" cy="75"/>
              </a:xfrm>
              <a:custGeom>
                <a:avLst/>
                <a:gdLst/>
                <a:ahLst/>
                <a:cxnLst/>
                <a:rect l="l" t="t" r="r" b="b"/>
                <a:pathLst>
                  <a:path w="19" h="3" extrusionOk="0">
                    <a:moveTo>
                      <a:pt x="19" y="0"/>
                    </a:moveTo>
                    <a:lnTo>
                      <a:pt x="19" y="0"/>
                    </a:lnTo>
                    <a:cubicBezTo>
                      <a:pt x="18" y="0"/>
                      <a:pt x="18" y="0"/>
                      <a:pt x="18" y="0"/>
                    </a:cubicBezTo>
                    <a:lnTo>
                      <a:pt x="18" y="0"/>
                    </a:lnTo>
                    <a:cubicBezTo>
                      <a:pt x="18" y="0"/>
                      <a:pt x="18" y="0"/>
                      <a:pt x="19" y="0"/>
                    </a:cubicBezTo>
                    <a:close/>
                    <a:moveTo>
                      <a:pt x="18" y="0"/>
                    </a:moveTo>
                    <a:cubicBezTo>
                      <a:pt x="11" y="2"/>
                      <a:pt x="5" y="3"/>
                      <a:pt x="0" y="3"/>
                    </a:cubicBezTo>
                    <a:lnTo>
                      <a:pt x="15" y="3"/>
                    </a:lnTo>
                    <a:cubicBezTo>
                      <a:pt x="16" y="2"/>
                      <a:pt x="17" y="1"/>
                      <a:pt x="18"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1839;p43">
                <a:extLst>
                  <a:ext uri="{FF2B5EF4-FFF2-40B4-BE49-F238E27FC236}">
                    <a16:creationId xmlns:a16="http://schemas.microsoft.com/office/drawing/2014/main" xmlns="" id="{8E51DCD8-E4F1-4275-A575-0BCFB3A3002E}"/>
                  </a:ext>
                </a:extLst>
              </p:cNvPr>
              <p:cNvSpPr/>
              <p:nvPr/>
            </p:nvSpPr>
            <p:spPr>
              <a:xfrm>
                <a:off x="4777275" y="4305650"/>
                <a:ext cx="1150" cy="200"/>
              </a:xfrm>
              <a:custGeom>
                <a:avLst/>
                <a:gdLst/>
                <a:ahLst/>
                <a:cxnLst/>
                <a:rect l="l" t="t" r="r" b="b"/>
                <a:pathLst>
                  <a:path w="46" h="8" extrusionOk="0">
                    <a:moveTo>
                      <a:pt x="45" y="1"/>
                    </a:moveTo>
                    <a:cubicBezTo>
                      <a:pt x="30" y="2"/>
                      <a:pt x="15" y="5"/>
                      <a:pt x="1" y="7"/>
                    </a:cubicBezTo>
                    <a:cubicBezTo>
                      <a:pt x="15" y="6"/>
                      <a:pt x="28" y="3"/>
                      <a:pt x="45" y="1"/>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1840;p43">
                <a:extLst>
                  <a:ext uri="{FF2B5EF4-FFF2-40B4-BE49-F238E27FC236}">
                    <a16:creationId xmlns:a16="http://schemas.microsoft.com/office/drawing/2014/main" xmlns="" id="{466DED2F-E7CE-4088-8650-F1AA3218D5E6}"/>
                  </a:ext>
                </a:extLst>
              </p:cNvPr>
              <p:cNvSpPr/>
              <p:nvPr/>
            </p:nvSpPr>
            <p:spPr>
              <a:xfrm>
                <a:off x="4205525" y="4345000"/>
                <a:ext cx="275" cy="400"/>
              </a:xfrm>
              <a:custGeom>
                <a:avLst/>
                <a:gdLst/>
                <a:ahLst/>
                <a:cxnLst/>
                <a:rect l="l" t="t" r="r" b="b"/>
                <a:pathLst>
                  <a:path w="11" h="16" extrusionOk="0">
                    <a:moveTo>
                      <a:pt x="11" y="1"/>
                    </a:moveTo>
                    <a:cubicBezTo>
                      <a:pt x="9" y="2"/>
                      <a:pt x="8" y="2"/>
                      <a:pt x="7" y="4"/>
                    </a:cubicBezTo>
                    <a:lnTo>
                      <a:pt x="7" y="4"/>
                    </a:lnTo>
                    <a:cubicBezTo>
                      <a:pt x="8" y="3"/>
                      <a:pt x="10" y="2"/>
                      <a:pt x="11" y="1"/>
                    </a:cubicBezTo>
                    <a:close/>
                    <a:moveTo>
                      <a:pt x="7" y="4"/>
                    </a:moveTo>
                    <a:cubicBezTo>
                      <a:pt x="4" y="7"/>
                      <a:pt x="1" y="11"/>
                      <a:pt x="0" y="15"/>
                    </a:cubicBezTo>
                    <a:cubicBezTo>
                      <a:pt x="2" y="14"/>
                      <a:pt x="2" y="12"/>
                      <a:pt x="3" y="11"/>
                    </a:cubicBezTo>
                    <a:cubicBezTo>
                      <a:pt x="4" y="8"/>
                      <a:pt x="5" y="6"/>
                      <a:pt x="7" y="4"/>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1841;p43">
                <a:extLst>
                  <a:ext uri="{FF2B5EF4-FFF2-40B4-BE49-F238E27FC236}">
                    <a16:creationId xmlns:a16="http://schemas.microsoft.com/office/drawing/2014/main" xmlns="" id="{ADD79318-9318-4B48-8071-ECFAF4074912}"/>
                  </a:ext>
                </a:extLst>
              </p:cNvPr>
              <p:cNvSpPr/>
              <p:nvPr/>
            </p:nvSpPr>
            <p:spPr>
              <a:xfrm>
                <a:off x="4205025" y="4345550"/>
                <a:ext cx="350" cy="500"/>
              </a:xfrm>
              <a:custGeom>
                <a:avLst/>
                <a:gdLst/>
                <a:ahLst/>
                <a:cxnLst/>
                <a:rect l="l" t="t" r="r" b="b"/>
                <a:pathLst>
                  <a:path w="14" h="20" extrusionOk="0">
                    <a:moveTo>
                      <a:pt x="14" y="1"/>
                    </a:moveTo>
                    <a:cubicBezTo>
                      <a:pt x="9" y="6"/>
                      <a:pt x="5" y="11"/>
                      <a:pt x="1" y="18"/>
                    </a:cubicBezTo>
                    <a:lnTo>
                      <a:pt x="1" y="19"/>
                    </a:lnTo>
                    <a:cubicBezTo>
                      <a:pt x="3" y="17"/>
                      <a:pt x="3" y="15"/>
                      <a:pt x="6" y="13"/>
                    </a:cubicBezTo>
                    <a:cubicBezTo>
                      <a:pt x="9" y="9"/>
                      <a:pt x="11" y="5"/>
                      <a:pt x="14" y="1"/>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1842;p43">
                <a:extLst>
                  <a:ext uri="{FF2B5EF4-FFF2-40B4-BE49-F238E27FC236}">
                    <a16:creationId xmlns:a16="http://schemas.microsoft.com/office/drawing/2014/main" xmlns="" id="{37CB0FF5-652E-4411-8339-466E05B487A4}"/>
                  </a:ext>
                </a:extLst>
              </p:cNvPr>
              <p:cNvSpPr/>
              <p:nvPr/>
            </p:nvSpPr>
            <p:spPr>
              <a:xfrm>
                <a:off x="4162475" y="4390075"/>
                <a:ext cx="125" cy="125"/>
              </a:xfrm>
              <a:custGeom>
                <a:avLst/>
                <a:gdLst/>
                <a:ahLst/>
                <a:cxnLst/>
                <a:rect l="l" t="t" r="r" b="b"/>
                <a:pathLst>
                  <a:path w="5" h="5" extrusionOk="0">
                    <a:moveTo>
                      <a:pt x="5" y="0"/>
                    </a:moveTo>
                    <a:lnTo>
                      <a:pt x="1" y="4"/>
                    </a:lnTo>
                    <a:cubicBezTo>
                      <a:pt x="2" y="3"/>
                      <a:pt x="5" y="2"/>
                      <a:pt x="5"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1843;p43">
                <a:extLst>
                  <a:ext uri="{FF2B5EF4-FFF2-40B4-BE49-F238E27FC236}">
                    <a16:creationId xmlns:a16="http://schemas.microsoft.com/office/drawing/2014/main" xmlns="" id="{DE042FA3-0AF9-4F17-B2CE-6CDFD3E418FE}"/>
                  </a:ext>
                </a:extLst>
              </p:cNvPr>
              <p:cNvSpPr/>
              <p:nvPr/>
            </p:nvSpPr>
            <p:spPr>
              <a:xfrm>
                <a:off x="4162325" y="4390175"/>
                <a:ext cx="175" cy="75"/>
              </a:xfrm>
              <a:custGeom>
                <a:avLst/>
                <a:gdLst/>
                <a:ahLst/>
                <a:cxnLst/>
                <a:rect l="l" t="t" r="r" b="b"/>
                <a:pathLst>
                  <a:path w="7" h="3" extrusionOk="0">
                    <a:moveTo>
                      <a:pt x="7" y="0"/>
                    </a:moveTo>
                    <a:cubicBezTo>
                      <a:pt x="4" y="0"/>
                      <a:pt x="4" y="3"/>
                      <a:pt x="0" y="3"/>
                    </a:cubicBezTo>
                    <a:cubicBezTo>
                      <a:pt x="1" y="3"/>
                      <a:pt x="4" y="3"/>
                      <a:pt x="5" y="2"/>
                    </a:cubicBezTo>
                    <a:cubicBezTo>
                      <a:pt x="7" y="0"/>
                      <a:pt x="7" y="0"/>
                      <a:pt x="7"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1844;p43">
                <a:extLst>
                  <a:ext uri="{FF2B5EF4-FFF2-40B4-BE49-F238E27FC236}">
                    <a16:creationId xmlns:a16="http://schemas.microsoft.com/office/drawing/2014/main" xmlns="" id="{3F3C68EA-1485-4AD2-BAE2-C6CB6282F8B7}"/>
                  </a:ext>
                </a:extLst>
              </p:cNvPr>
              <p:cNvSpPr/>
              <p:nvPr/>
            </p:nvSpPr>
            <p:spPr>
              <a:xfrm>
                <a:off x="3885375" y="4442075"/>
                <a:ext cx="850" cy="150"/>
              </a:xfrm>
              <a:custGeom>
                <a:avLst/>
                <a:gdLst/>
                <a:ahLst/>
                <a:cxnLst/>
                <a:rect l="l" t="t" r="r" b="b"/>
                <a:pathLst>
                  <a:path w="34" h="6" extrusionOk="0">
                    <a:moveTo>
                      <a:pt x="33" y="5"/>
                    </a:moveTo>
                    <a:cubicBezTo>
                      <a:pt x="23" y="2"/>
                      <a:pt x="11" y="0"/>
                      <a:pt x="0" y="2"/>
                    </a:cubicBezTo>
                    <a:cubicBezTo>
                      <a:pt x="11" y="0"/>
                      <a:pt x="23" y="2"/>
                      <a:pt x="33" y="5"/>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1845;p43">
                <a:extLst>
                  <a:ext uri="{FF2B5EF4-FFF2-40B4-BE49-F238E27FC236}">
                    <a16:creationId xmlns:a16="http://schemas.microsoft.com/office/drawing/2014/main" xmlns="" id="{CB873690-B0CB-4F28-816C-7493C9BA7E5F}"/>
                  </a:ext>
                </a:extLst>
              </p:cNvPr>
              <p:cNvSpPr/>
              <p:nvPr/>
            </p:nvSpPr>
            <p:spPr>
              <a:xfrm>
                <a:off x="3886200" y="4442200"/>
                <a:ext cx="1575" cy="150"/>
              </a:xfrm>
              <a:custGeom>
                <a:avLst/>
                <a:gdLst/>
                <a:ahLst/>
                <a:cxnLst/>
                <a:rect l="l" t="t" r="r" b="b"/>
                <a:pathLst>
                  <a:path w="63" h="6" extrusionOk="0">
                    <a:moveTo>
                      <a:pt x="0" y="0"/>
                    </a:moveTo>
                    <a:lnTo>
                      <a:pt x="63" y="6"/>
                    </a:lnTo>
                    <a:cubicBezTo>
                      <a:pt x="42" y="3"/>
                      <a:pt x="21" y="0"/>
                      <a:pt x="0"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1846;p43">
                <a:extLst>
                  <a:ext uri="{FF2B5EF4-FFF2-40B4-BE49-F238E27FC236}">
                    <a16:creationId xmlns:a16="http://schemas.microsoft.com/office/drawing/2014/main" xmlns="" id="{5E0AB5DD-E449-400A-B70F-B5A35ACB7E8A}"/>
                  </a:ext>
                </a:extLst>
              </p:cNvPr>
              <p:cNvSpPr/>
              <p:nvPr/>
            </p:nvSpPr>
            <p:spPr>
              <a:xfrm>
                <a:off x="3655250" y="3670850"/>
                <a:ext cx="1404325" cy="717800"/>
              </a:xfrm>
              <a:custGeom>
                <a:avLst/>
                <a:gdLst/>
                <a:ahLst/>
                <a:cxnLst/>
                <a:rect l="l" t="t" r="r" b="b"/>
                <a:pathLst>
                  <a:path w="56173" h="28712" extrusionOk="0">
                    <a:moveTo>
                      <a:pt x="1089" y="16490"/>
                    </a:moveTo>
                    <a:cubicBezTo>
                      <a:pt x="1089" y="16497"/>
                      <a:pt x="1090" y="16504"/>
                      <a:pt x="1090" y="16511"/>
                    </a:cubicBezTo>
                    <a:lnTo>
                      <a:pt x="1090" y="16511"/>
                    </a:lnTo>
                    <a:cubicBezTo>
                      <a:pt x="1090" y="16504"/>
                      <a:pt x="1089" y="16497"/>
                      <a:pt x="1089" y="16490"/>
                    </a:cubicBezTo>
                    <a:close/>
                    <a:moveTo>
                      <a:pt x="39823" y="21344"/>
                    </a:moveTo>
                    <a:cubicBezTo>
                      <a:pt x="39844" y="21362"/>
                      <a:pt x="39863" y="21381"/>
                      <a:pt x="39880" y="21395"/>
                    </a:cubicBezTo>
                    <a:cubicBezTo>
                      <a:pt x="39863" y="21381"/>
                      <a:pt x="39841" y="21362"/>
                      <a:pt x="39823" y="21344"/>
                    </a:cubicBezTo>
                    <a:close/>
                    <a:moveTo>
                      <a:pt x="41173" y="22241"/>
                    </a:moveTo>
                    <a:lnTo>
                      <a:pt x="41173" y="22241"/>
                    </a:lnTo>
                    <a:cubicBezTo>
                      <a:pt x="41186" y="22247"/>
                      <a:pt x="41199" y="22254"/>
                      <a:pt x="41212" y="22261"/>
                    </a:cubicBezTo>
                    <a:cubicBezTo>
                      <a:pt x="41199" y="22254"/>
                      <a:pt x="41186" y="22247"/>
                      <a:pt x="41173" y="22241"/>
                    </a:cubicBezTo>
                    <a:close/>
                    <a:moveTo>
                      <a:pt x="48038" y="937"/>
                    </a:moveTo>
                    <a:cubicBezTo>
                      <a:pt x="48612" y="937"/>
                      <a:pt x="49186" y="969"/>
                      <a:pt x="49754" y="1066"/>
                    </a:cubicBezTo>
                    <a:lnTo>
                      <a:pt x="49754" y="1066"/>
                    </a:lnTo>
                    <a:cubicBezTo>
                      <a:pt x="50182" y="1151"/>
                      <a:pt x="50599" y="1284"/>
                      <a:pt x="50997" y="1463"/>
                    </a:cubicBezTo>
                    <a:cubicBezTo>
                      <a:pt x="51287" y="1618"/>
                      <a:pt x="51562" y="1801"/>
                      <a:pt x="51815" y="2010"/>
                    </a:cubicBezTo>
                    <a:cubicBezTo>
                      <a:pt x="52087" y="2255"/>
                      <a:pt x="52329" y="2531"/>
                      <a:pt x="52538" y="2832"/>
                    </a:cubicBezTo>
                    <a:cubicBezTo>
                      <a:pt x="53149" y="3756"/>
                      <a:pt x="53604" y="4785"/>
                      <a:pt x="53982" y="5823"/>
                    </a:cubicBezTo>
                    <a:cubicBezTo>
                      <a:pt x="53982" y="5826"/>
                      <a:pt x="53983" y="5828"/>
                      <a:pt x="53984" y="5831"/>
                    </a:cubicBezTo>
                    <a:lnTo>
                      <a:pt x="53982" y="5827"/>
                    </a:lnTo>
                    <a:lnTo>
                      <a:pt x="53982" y="5827"/>
                    </a:lnTo>
                    <a:cubicBezTo>
                      <a:pt x="53982" y="5836"/>
                      <a:pt x="53984" y="5845"/>
                      <a:pt x="53989" y="5853"/>
                    </a:cubicBezTo>
                    <a:cubicBezTo>
                      <a:pt x="54580" y="7549"/>
                      <a:pt x="54946" y="9321"/>
                      <a:pt x="55094" y="11108"/>
                    </a:cubicBezTo>
                    <a:cubicBezTo>
                      <a:pt x="55090" y="11069"/>
                      <a:pt x="55086" y="11029"/>
                      <a:pt x="55082" y="10985"/>
                    </a:cubicBezTo>
                    <a:lnTo>
                      <a:pt x="55082" y="10985"/>
                    </a:lnTo>
                    <a:cubicBezTo>
                      <a:pt x="55191" y="12453"/>
                      <a:pt x="55150" y="13929"/>
                      <a:pt x="54875" y="15376"/>
                    </a:cubicBezTo>
                    <a:lnTo>
                      <a:pt x="54875" y="15376"/>
                    </a:lnTo>
                    <a:cubicBezTo>
                      <a:pt x="54881" y="15347"/>
                      <a:pt x="54886" y="15316"/>
                      <a:pt x="54891" y="15284"/>
                    </a:cubicBezTo>
                    <a:lnTo>
                      <a:pt x="54891" y="15284"/>
                    </a:lnTo>
                    <a:cubicBezTo>
                      <a:pt x="54719" y="16135"/>
                      <a:pt x="54469" y="16969"/>
                      <a:pt x="54106" y="17754"/>
                    </a:cubicBezTo>
                    <a:cubicBezTo>
                      <a:pt x="53819" y="18330"/>
                      <a:pt x="53482" y="18862"/>
                      <a:pt x="53070" y="19354"/>
                    </a:cubicBezTo>
                    <a:cubicBezTo>
                      <a:pt x="52520" y="19982"/>
                      <a:pt x="51885" y="20526"/>
                      <a:pt x="51201" y="21003"/>
                    </a:cubicBezTo>
                    <a:cubicBezTo>
                      <a:pt x="50353" y="21560"/>
                      <a:pt x="49441" y="22013"/>
                      <a:pt x="48486" y="22357"/>
                    </a:cubicBezTo>
                    <a:cubicBezTo>
                      <a:pt x="47509" y="22688"/>
                      <a:pt x="46503" y="22908"/>
                      <a:pt x="45479" y="22991"/>
                    </a:cubicBezTo>
                    <a:cubicBezTo>
                      <a:pt x="45518" y="22989"/>
                      <a:pt x="45563" y="22985"/>
                      <a:pt x="45603" y="22985"/>
                    </a:cubicBezTo>
                    <a:cubicBezTo>
                      <a:pt x="45334" y="23004"/>
                      <a:pt x="45066" y="23014"/>
                      <a:pt x="44797" y="23014"/>
                    </a:cubicBezTo>
                    <a:cubicBezTo>
                      <a:pt x="44221" y="23014"/>
                      <a:pt x="43647" y="22968"/>
                      <a:pt x="43078" y="22870"/>
                    </a:cubicBezTo>
                    <a:cubicBezTo>
                      <a:pt x="42391" y="22731"/>
                      <a:pt x="41730" y="22518"/>
                      <a:pt x="41102" y="22210"/>
                    </a:cubicBezTo>
                    <a:lnTo>
                      <a:pt x="41102" y="22210"/>
                    </a:lnTo>
                    <a:cubicBezTo>
                      <a:pt x="41127" y="22219"/>
                      <a:pt x="41150" y="22229"/>
                      <a:pt x="41173" y="22241"/>
                    </a:cubicBezTo>
                    <a:lnTo>
                      <a:pt x="41173" y="22241"/>
                    </a:lnTo>
                    <a:cubicBezTo>
                      <a:pt x="40717" y="22008"/>
                      <a:pt x="40287" y="21726"/>
                      <a:pt x="39892" y="21402"/>
                    </a:cubicBezTo>
                    <a:cubicBezTo>
                      <a:pt x="39474" y="21034"/>
                      <a:pt x="39117" y="20623"/>
                      <a:pt x="38786" y="20179"/>
                    </a:cubicBezTo>
                    <a:cubicBezTo>
                      <a:pt x="38467" y="19747"/>
                      <a:pt x="38162" y="19306"/>
                      <a:pt x="37854" y="18864"/>
                    </a:cubicBezTo>
                    <a:cubicBezTo>
                      <a:pt x="37178" y="17899"/>
                      <a:pt x="36492" y="16941"/>
                      <a:pt x="35706" y="16060"/>
                    </a:cubicBezTo>
                    <a:cubicBezTo>
                      <a:pt x="34944" y="15209"/>
                      <a:pt x="34062" y="14434"/>
                      <a:pt x="33026" y="13927"/>
                    </a:cubicBezTo>
                    <a:cubicBezTo>
                      <a:pt x="32796" y="13814"/>
                      <a:pt x="32558" y="13716"/>
                      <a:pt x="32315" y="13634"/>
                    </a:cubicBezTo>
                    <a:cubicBezTo>
                      <a:pt x="32084" y="13553"/>
                      <a:pt x="31841" y="13498"/>
                      <a:pt x="31599" y="13451"/>
                    </a:cubicBezTo>
                    <a:cubicBezTo>
                      <a:pt x="31375" y="13443"/>
                      <a:pt x="31150" y="13435"/>
                      <a:pt x="30931" y="13425"/>
                    </a:cubicBezTo>
                    <a:cubicBezTo>
                      <a:pt x="30834" y="13429"/>
                      <a:pt x="30740" y="13433"/>
                      <a:pt x="30643" y="13439"/>
                    </a:cubicBezTo>
                    <a:cubicBezTo>
                      <a:pt x="30525" y="13447"/>
                      <a:pt x="30409" y="13453"/>
                      <a:pt x="30295" y="13461"/>
                    </a:cubicBezTo>
                    <a:cubicBezTo>
                      <a:pt x="29903" y="13535"/>
                      <a:pt x="29510" y="13616"/>
                      <a:pt x="29120" y="13711"/>
                    </a:cubicBezTo>
                    <a:cubicBezTo>
                      <a:pt x="29072" y="13727"/>
                      <a:pt x="29026" y="13740"/>
                      <a:pt x="28982" y="13755"/>
                    </a:cubicBezTo>
                    <a:cubicBezTo>
                      <a:pt x="28962" y="13763"/>
                      <a:pt x="28941" y="13767"/>
                      <a:pt x="28920" y="13767"/>
                    </a:cubicBezTo>
                    <a:cubicBezTo>
                      <a:pt x="28913" y="13767"/>
                      <a:pt x="28907" y="13767"/>
                      <a:pt x="28901" y="13766"/>
                    </a:cubicBezTo>
                    <a:lnTo>
                      <a:pt x="28812" y="13788"/>
                    </a:lnTo>
                    <a:cubicBezTo>
                      <a:pt x="28629" y="13850"/>
                      <a:pt x="28452" y="13920"/>
                      <a:pt x="28276" y="13989"/>
                    </a:cubicBezTo>
                    <a:cubicBezTo>
                      <a:pt x="27697" y="14229"/>
                      <a:pt x="27159" y="14558"/>
                      <a:pt x="26649" y="14923"/>
                    </a:cubicBezTo>
                    <a:cubicBezTo>
                      <a:pt x="25648" y="15638"/>
                      <a:pt x="24830" y="16596"/>
                      <a:pt x="24109" y="17591"/>
                    </a:cubicBezTo>
                    <a:cubicBezTo>
                      <a:pt x="23360" y="18620"/>
                      <a:pt x="22726" y="19723"/>
                      <a:pt x="22071" y="20815"/>
                    </a:cubicBezTo>
                    <a:cubicBezTo>
                      <a:pt x="21742" y="21357"/>
                      <a:pt x="21411" y="21897"/>
                      <a:pt x="21058" y="22425"/>
                    </a:cubicBezTo>
                    <a:cubicBezTo>
                      <a:pt x="20725" y="22931"/>
                      <a:pt x="20372" y="23428"/>
                      <a:pt x="19972" y="23887"/>
                    </a:cubicBezTo>
                    <a:cubicBezTo>
                      <a:pt x="19469" y="24437"/>
                      <a:pt x="18896" y="24918"/>
                      <a:pt x="18287" y="25342"/>
                    </a:cubicBezTo>
                    <a:lnTo>
                      <a:pt x="18385" y="25276"/>
                    </a:lnTo>
                    <a:lnTo>
                      <a:pt x="18385" y="25276"/>
                    </a:lnTo>
                    <a:cubicBezTo>
                      <a:pt x="17365" y="25973"/>
                      <a:pt x="16257" y="26513"/>
                      <a:pt x="15096" y="26930"/>
                    </a:cubicBezTo>
                    <a:cubicBezTo>
                      <a:pt x="15122" y="26924"/>
                      <a:pt x="15144" y="26917"/>
                      <a:pt x="15170" y="26909"/>
                    </a:cubicBezTo>
                    <a:lnTo>
                      <a:pt x="15170" y="26909"/>
                    </a:lnTo>
                    <a:cubicBezTo>
                      <a:pt x="13941" y="27333"/>
                      <a:pt x="12670" y="27621"/>
                      <a:pt x="11382" y="27736"/>
                    </a:cubicBezTo>
                    <a:lnTo>
                      <a:pt x="11382" y="27736"/>
                    </a:lnTo>
                    <a:cubicBezTo>
                      <a:pt x="11052" y="27760"/>
                      <a:pt x="10722" y="27773"/>
                      <a:pt x="10393" y="27773"/>
                    </a:cubicBezTo>
                    <a:cubicBezTo>
                      <a:pt x="9724" y="27773"/>
                      <a:pt x="9056" y="27720"/>
                      <a:pt x="8394" y="27598"/>
                    </a:cubicBezTo>
                    <a:lnTo>
                      <a:pt x="8394" y="27603"/>
                    </a:lnTo>
                    <a:cubicBezTo>
                      <a:pt x="7752" y="27471"/>
                      <a:pt x="7131" y="27276"/>
                      <a:pt x="6540" y="26994"/>
                    </a:cubicBezTo>
                    <a:cubicBezTo>
                      <a:pt x="6081" y="26752"/>
                      <a:pt x="5650" y="26461"/>
                      <a:pt x="5255" y="26123"/>
                    </a:cubicBezTo>
                    <a:cubicBezTo>
                      <a:pt x="4686" y="25616"/>
                      <a:pt x="4191" y="25037"/>
                      <a:pt x="3750" y="24414"/>
                    </a:cubicBezTo>
                    <a:cubicBezTo>
                      <a:pt x="3732" y="24383"/>
                      <a:pt x="3710" y="24353"/>
                      <a:pt x="3691" y="24325"/>
                    </a:cubicBezTo>
                    <a:cubicBezTo>
                      <a:pt x="3009" y="23304"/>
                      <a:pt x="2481" y="22203"/>
                      <a:pt x="2061" y="21054"/>
                    </a:cubicBezTo>
                    <a:lnTo>
                      <a:pt x="2061" y="21057"/>
                    </a:lnTo>
                    <a:cubicBezTo>
                      <a:pt x="2057" y="21057"/>
                      <a:pt x="2057" y="21054"/>
                      <a:pt x="2057" y="21050"/>
                    </a:cubicBezTo>
                    <a:cubicBezTo>
                      <a:pt x="2055" y="21047"/>
                      <a:pt x="2053" y="21043"/>
                      <a:pt x="2053" y="21040"/>
                    </a:cubicBezTo>
                    <a:cubicBezTo>
                      <a:pt x="2049" y="21036"/>
                      <a:pt x="2047" y="21030"/>
                      <a:pt x="2047" y="21024"/>
                    </a:cubicBezTo>
                    <a:lnTo>
                      <a:pt x="2047" y="21017"/>
                    </a:lnTo>
                    <a:cubicBezTo>
                      <a:pt x="2042" y="21012"/>
                      <a:pt x="2039" y="21006"/>
                      <a:pt x="2039" y="20999"/>
                    </a:cubicBezTo>
                    <a:cubicBezTo>
                      <a:pt x="1539" y="19550"/>
                      <a:pt x="1209" y="18046"/>
                      <a:pt x="1090" y="16511"/>
                    </a:cubicBezTo>
                    <a:lnTo>
                      <a:pt x="1090" y="16511"/>
                    </a:lnTo>
                    <a:cubicBezTo>
                      <a:pt x="1092" y="16537"/>
                      <a:pt x="1093" y="16563"/>
                      <a:pt x="1094" y="16589"/>
                    </a:cubicBezTo>
                    <a:lnTo>
                      <a:pt x="1094" y="16589"/>
                    </a:lnTo>
                    <a:cubicBezTo>
                      <a:pt x="1012" y="15434"/>
                      <a:pt x="1050" y="14274"/>
                      <a:pt x="1261" y="13136"/>
                    </a:cubicBezTo>
                    <a:lnTo>
                      <a:pt x="1261" y="13136"/>
                    </a:lnTo>
                    <a:cubicBezTo>
                      <a:pt x="1253" y="13179"/>
                      <a:pt x="1247" y="13219"/>
                      <a:pt x="1239" y="13260"/>
                    </a:cubicBezTo>
                    <a:cubicBezTo>
                      <a:pt x="1383" y="12529"/>
                      <a:pt x="1598" y="11822"/>
                      <a:pt x="1915" y="11145"/>
                    </a:cubicBezTo>
                    <a:cubicBezTo>
                      <a:pt x="1920" y="11134"/>
                      <a:pt x="1925" y="11123"/>
                      <a:pt x="1933" y="11112"/>
                    </a:cubicBezTo>
                    <a:cubicBezTo>
                      <a:pt x="1940" y="11096"/>
                      <a:pt x="1947" y="11081"/>
                      <a:pt x="1955" y="11065"/>
                    </a:cubicBezTo>
                    <a:lnTo>
                      <a:pt x="1955" y="11065"/>
                    </a:lnTo>
                    <a:cubicBezTo>
                      <a:pt x="1947" y="11076"/>
                      <a:pt x="1944" y="11087"/>
                      <a:pt x="1936" y="11099"/>
                    </a:cubicBezTo>
                    <a:cubicBezTo>
                      <a:pt x="2154" y="10681"/>
                      <a:pt x="2417" y="10287"/>
                      <a:pt x="2719" y="9924"/>
                    </a:cubicBezTo>
                    <a:cubicBezTo>
                      <a:pt x="3095" y="9508"/>
                      <a:pt x="3531" y="9163"/>
                      <a:pt x="3994" y="8838"/>
                    </a:cubicBezTo>
                    <a:lnTo>
                      <a:pt x="3994" y="8838"/>
                    </a:lnTo>
                    <a:cubicBezTo>
                      <a:pt x="3988" y="8842"/>
                      <a:pt x="3982" y="8847"/>
                      <a:pt x="3978" y="8852"/>
                    </a:cubicBezTo>
                    <a:cubicBezTo>
                      <a:pt x="5119" y="8082"/>
                      <a:pt x="6367" y="7508"/>
                      <a:pt x="7663" y="7039"/>
                    </a:cubicBezTo>
                    <a:lnTo>
                      <a:pt x="7665" y="7037"/>
                    </a:lnTo>
                    <a:cubicBezTo>
                      <a:pt x="9966" y="6231"/>
                      <a:pt x="12364" y="5758"/>
                      <a:pt x="14736" y="5193"/>
                    </a:cubicBezTo>
                    <a:cubicBezTo>
                      <a:pt x="15334" y="5049"/>
                      <a:pt x="15929" y="4891"/>
                      <a:pt x="16527" y="4741"/>
                    </a:cubicBezTo>
                    <a:cubicBezTo>
                      <a:pt x="17293" y="4550"/>
                      <a:pt x="18062" y="4377"/>
                      <a:pt x="18832" y="4215"/>
                    </a:cubicBezTo>
                    <a:cubicBezTo>
                      <a:pt x="20308" y="3907"/>
                      <a:pt x="21798" y="3646"/>
                      <a:pt x="23288" y="3419"/>
                    </a:cubicBezTo>
                    <a:cubicBezTo>
                      <a:pt x="26281" y="2954"/>
                      <a:pt x="29294" y="2633"/>
                      <a:pt x="32301" y="2274"/>
                    </a:cubicBezTo>
                    <a:cubicBezTo>
                      <a:pt x="35337" y="1906"/>
                      <a:pt x="38373" y="1521"/>
                      <a:pt x="41419" y="1275"/>
                    </a:cubicBezTo>
                    <a:cubicBezTo>
                      <a:pt x="41500" y="1272"/>
                      <a:pt x="41584" y="1265"/>
                      <a:pt x="41665" y="1257"/>
                    </a:cubicBezTo>
                    <a:cubicBezTo>
                      <a:pt x="41687" y="1257"/>
                      <a:pt x="41713" y="1253"/>
                      <a:pt x="41735" y="1253"/>
                    </a:cubicBezTo>
                    <a:cubicBezTo>
                      <a:pt x="42560" y="1191"/>
                      <a:pt x="43380" y="1139"/>
                      <a:pt x="44209" y="1102"/>
                    </a:cubicBezTo>
                    <a:cubicBezTo>
                      <a:pt x="44888" y="1070"/>
                      <a:pt x="45567" y="1048"/>
                      <a:pt x="46247" y="1007"/>
                    </a:cubicBezTo>
                    <a:cubicBezTo>
                      <a:pt x="46842" y="972"/>
                      <a:pt x="47440" y="937"/>
                      <a:pt x="48038" y="937"/>
                    </a:cubicBezTo>
                    <a:close/>
                    <a:moveTo>
                      <a:pt x="48094" y="0"/>
                    </a:moveTo>
                    <a:cubicBezTo>
                      <a:pt x="47628" y="0"/>
                      <a:pt x="47162" y="24"/>
                      <a:pt x="46695" y="45"/>
                    </a:cubicBezTo>
                    <a:lnTo>
                      <a:pt x="46694" y="45"/>
                    </a:lnTo>
                    <a:cubicBezTo>
                      <a:pt x="46169" y="75"/>
                      <a:pt x="45644" y="110"/>
                      <a:pt x="45120" y="130"/>
                    </a:cubicBezTo>
                    <a:cubicBezTo>
                      <a:pt x="44348" y="163"/>
                      <a:pt x="43578" y="195"/>
                      <a:pt x="42807" y="244"/>
                    </a:cubicBezTo>
                    <a:cubicBezTo>
                      <a:pt x="39774" y="432"/>
                      <a:pt x="36753" y="791"/>
                      <a:pt x="33740" y="1155"/>
                    </a:cubicBezTo>
                    <a:cubicBezTo>
                      <a:pt x="30725" y="1520"/>
                      <a:pt x="27708" y="1845"/>
                      <a:pt x="24702" y="2263"/>
                    </a:cubicBezTo>
                    <a:cubicBezTo>
                      <a:pt x="21707" y="2678"/>
                      <a:pt x="18730" y="3206"/>
                      <a:pt x="15800" y="3955"/>
                    </a:cubicBezTo>
                    <a:cubicBezTo>
                      <a:pt x="13429" y="4561"/>
                      <a:pt x="11024" y="5019"/>
                      <a:pt x="8679" y="5724"/>
                    </a:cubicBezTo>
                    <a:cubicBezTo>
                      <a:pt x="7515" y="6073"/>
                      <a:pt x="6366" y="6491"/>
                      <a:pt x="5272" y="7020"/>
                    </a:cubicBezTo>
                    <a:cubicBezTo>
                      <a:pt x="4754" y="7271"/>
                      <a:pt x="4253" y="7555"/>
                      <a:pt x="3771" y="7868"/>
                    </a:cubicBezTo>
                    <a:cubicBezTo>
                      <a:pt x="3319" y="8158"/>
                      <a:pt x="2876" y="8474"/>
                      <a:pt x="2474" y="8832"/>
                    </a:cubicBezTo>
                    <a:cubicBezTo>
                      <a:pt x="1300" y="9893"/>
                      <a:pt x="651" y="11431"/>
                      <a:pt x="350" y="12958"/>
                    </a:cubicBezTo>
                    <a:cubicBezTo>
                      <a:pt x="1" y="14736"/>
                      <a:pt x="74" y="16567"/>
                      <a:pt x="379" y="18344"/>
                    </a:cubicBezTo>
                    <a:cubicBezTo>
                      <a:pt x="694" y="20165"/>
                      <a:pt x="1296" y="21956"/>
                      <a:pt x="2163" y="23590"/>
                    </a:cubicBezTo>
                    <a:cubicBezTo>
                      <a:pt x="2927" y="25032"/>
                      <a:pt x="3950" y="26390"/>
                      <a:pt x="5298" y="27337"/>
                    </a:cubicBezTo>
                    <a:cubicBezTo>
                      <a:pt x="6006" y="27836"/>
                      <a:pt x="6825" y="28175"/>
                      <a:pt x="7661" y="28390"/>
                    </a:cubicBezTo>
                    <a:cubicBezTo>
                      <a:pt x="8552" y="28624"/>
                      <a:pt x="9479" y="28712"/>
                      <a:pt x="10398" y="28712"/>
                    </a:cubicBezTo>
                    <a:cubicBezTo>
                      <a:pt x="10464" y="28712"/>
                      <a:pt x="10529" y="28711"/>
                      <a:pt x="10595" y="28711"/>
                    </a:cubicBezTo>
                    <a:cubicBezTo>
                      <a:pt x="12698" y="28674"/>
                      <a:pt x="14782" y="28148"/>
                      <a:pt x="16696" y="27297"/>
                    </a:cubicBezTo>
                    <a:cubicBezTo>
                      <a:pt x="17757" y="26827"/>
                      <a:pt x="18750" y="26218"/>
                      <a:pt x="19650" y="25487"/>
                    </a:cubicBezTo>
                    <a:cubicBezTo>
                      <a:pt x="20080" y="25138"/>
                      <a:pt x="20466" y="24746"/>
                      <a:pt x="20830" y="24327"/>
                    </a:cubicBezTo>
                    <a:cubicBezTo>
                      <a:pt x="21201" y="23898"/>
                      <a:pt x="21526" y="23420"/>
                      <a:pt x="21843" y="22947"/>
                    </a:cubicBezTo>
                    <a:cubicBezTo>
                      <a:pt x="23163" y="20975"/>
                      <a:pt x="24200" y="18813"/>
                      <a:pt x="25759" y="17014"/>
                    </a:cubicBezTo>
                    <a:lnTo>
                      <a:pt x="25759" y="17014"/>
                    </a:lnTo>
                    <a:cubicBezTo>
                      <a:pt x="25733" y="17045"/>
                      <a:pt x="25704" y="17073"/>
                      <a:pt x="25678" y="17102"/>
                    </a:cubicBezTo>
                    <a:cubicBezTo>
                      <a:pt x="26211" y="16501"/>
                      <a:pt x="26795" y="15958"/>
                      <a:pt x="27455" y="15498"/>
                    </a:cubicBezTo>
                    <a:cubicBezTo>
                      <a:pt x="27962" y="15167"/>
                      <a:pt x="28504" y="14894"/>
                      <a:pt x="29073" y="14684"/>
                    </a:cubicBezTo>
                    <a:cubicBezTo>
                      <a:pt x="29091" y="14680"/>
                      <a:pt x="29111" y="14672"/>
                      <a:pt x="29128" y="14668"/>
                    </a:cubicBezTo>
                    <a:cubicBezTo>
                      <a:pt x="29132" y="14664"/>
                      <a:pt x="29138" y="14663"/>
                      <a:pt x="29144" y="14663"/>
                    </a:cubicBezTo>
                    <a:lnTo>
                      <a:pt x="29137" y="14663"/>
                    </a:lnTo>
                    <a:cubicBezTo>
                      <a:pt x="29141" y="14661"/>
                      <a:pt x="29144" y="14659"/>
                      <a:pt x="29148" y="14659"/>
                    </a:cubicBezTo>
                    <a:cubicBezTo>
                      <a:pt x="29199" y="14631"/>
                      <a:pt x="29251" y="14606"/>
                      <a:pt x="29306" y="14586"/>
                    </a:cubicBezTo>
                    <a:cubicBezTo>
                      <a:pt x="29409" y="14539"/>
                      <a:pt x="29518" y="14502"/>
                      <a:pt x="29627" y="14474"/>
                    </a:cubicBezTo>
                    <a:cubicBezTo>
                      <a:pt x="29699" y="14456"/>
                      <a:pt x="29776" y="14442"/>
                      <a:pt x="29848" y="14427"/>
                    </a:cubicBezTo>
                    <a:cubicBezTo>
                      <a:pt x="29857" y="14423"/>
                      <a:pt x="29868" y="14421"/>
                      <a:pt x="29877" y="14420"/>
                    </a:cubicBezTo>
                    <a:cubicBezTo>
                      <a:pt x="30001" y="14386"/>
                      <a:pt x="30128" y="14358"/>
                      <a:pt x="30255" y="14339"/>
                    </a:cubicBezTo>
                    <a:cubicBezTo>
                      <a:pt x="30314" y="14328"/>
                      <a:pt x="30374" y="14320"/>
                      <a:pt x="30431" y="14315"/>
                    </a:cubicBezTo>
                    <a:cubicBezTo>
                      <a:pt x="30438" y="14312"/>
                      <a:pt x="30444" y="14310"/>
                      <a:pt x="30450" y="14306"/>
                    </a:cubicBezTo>
                    <a:cubicBezTo>
                      <a:pt x="30505" y="14304"/>
                      <a:pt x="30560" y="14303"/>
                      <a:pt x="30615" y="14303"/>
                    </a:cubicBezTo>
                    <a:cubicBezTo>
                      <a:pt x="30880" y="14303"/>
                      <a:pt x="31146" y="14324"/>
                      <a:pt x="31408" y="14369"/>
                    </a:cubicBezTo>
                    <a:cubicBezTo>
                      <a:pt x="31842" y="14456"/>
                      <a:pt x="32264" y="14599"/>
                      <a:pt x="32664" y="14790"/>
                    </a:cubicBezTo>
                    <a:cubicBezTo>
                      <a:pt x="33174" y="15059"/>
                      <a:pt x="33637" y="15392"/>
                      <a:pt x="34077" y="15763"/>
                    </a:cubicBezTo>
                    <a:lnTo>
                      <a:pt x="34077" y="15763"/>
                    </a:lnTo>
                    <a:lnTo>
                      <a:pt x="34088" y="15774"/>
                    </a:lnTo>
                    <a:cubicBezTo>
                      <a:pt x="34092" y="15778"/>
                      <a:pt x="34094" y="15782"/>
                      <a:pt x="34099" y="15782"/>
                    </a:cubicBezTo>
                    <a:lnTo>
                      <a:pt x="34094" y="15782"/>
                    </a:lnTo>
                    <a:cubicBezTo>
                      <a:pt x="35513" y="17052"/>
                      <a:pt x="36566" y="18666"/>
                      <a:pt x="37659" y="20212"/>
                    </a:cubicBezTo>
                    <a:cubicBezTo>
                      <a:pt x="37902" y="20557"/>
                      <a:pt x="38148" y="20898"/>
                      <a:pt x="38412" y="21225"/>
                    </a:cubicBezTo>
                    <a:cubicBezTo>
                      <a:pt x="38725" y="21615"/>
                      <a:pt x="39092" y="21952"/>
                      <a:pt x="39476" y="22267"/>
                    </a:cubicBezTo>
                    <a:cubicBezTo>
                      <a:pt x="40193" y="22854"/>
                      <a:pt x="41051" y="23270"/>
                      <a:pt x="41933" y="23549"/>
                    </a:cubicBezTo>
                    <a:cubicBezTo>
                      <a:pt x="42836" y="23834"/>
                      <a:pt x="43794" y="23948"/>
                      <a:pt x="44737" y="23952"/>
                    </a:cubicBezTo>
                    <a:cubicBezTo>
                      <a:pt x="44750" y="23952"/>
                      <a:pt x="44763" y="23952"/>
                      <a:pt x="44777" y="23952"/>
                    </a:cubicBezTo>
                    <a:cubicBezTo>
                      <a:pt x="45744" y="23952"/>
                      <a:pt x="46711" y="23813"/>
                      <a:pt x="47648" y="23582"/>
                    </a:cubicBezTo>
                    <a:cubicBezTo>
                      <a:pt x="48602" y="23347"/>
                      <a:pt x="49532" y="22991"/>
                      <a:pt x="50413" y="22547"/>
                    </a:cubicBezTo>
                    <a:cubicBezTo>
                      <a:pt x="51266" y="22114"/>
                      <a:pt x="52065" y="21581"/>
                      <a:pt x="52791" y="20957"/>
                    </a:cubicBezTo>
                    <a:cubicBezTo>
                      <a:pt x="53495" y="20360"/>
                      <a:pt x="54098" y="19653"/>
                      <a:pt x="54576" y="18862"/>
                    </a:cubicBezTo>
                    <a:cubicBezTo>
                      <a:pt x="55072" y="18033"/>
                      <a:pt x="55413" y="17111"/>
                      <a:pt x="55652" y="16175"/>
                    </a:cubicBezTo>
                    <a:cubicBezTo>
                      <a:pt x="56173" y="14123"/>
                      <a:pt x="56170" y="11965"/>
                      <a:pt x="55905" y="9876"/>
                    </a:cubicBezTo>
                    <a:cubicBezTo>
                      <a:pt x="55648" y="7819"/>
                      <a:pt x="55078" y="5780"/>
                      <a:pt x="54203" y="3900"/>
                    </a:cubicBezTo>
                    <a:cubicBezTo>
                      <a:pt x="53780" y="2997"/>
                      <a:pt x="53277" y="2091"/>
                      <a:pt x="52542" y="1403"/>
                    </a:cubicBezTo>
                    <a:cubicBezTo>
                      <a:pt x="51797" y="706"/>
                      <a:pt x="50849" y="305"/>
                      <a:pt x="49856" y="134"/>
                    </a:cubicBezTo>
                    <a:cubicBezTo>
                      <a:pt x="49273" y="33"/>
                      <a:pt x="48685" y="0"/>
                      <a:pt x="48094" y="0"/>
                    </a:cubicBezTo>
                    <a:close/>
                  </a:path>
                </a:pathLst>
              </a:custGeom>
              <a:solidFill>
                <a:srgbClr val="F8B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1847;p43">
                <a:extLst>
                  <a:ext uri="{FF2B5EF4-FFF2-40B4-BE49-F238E27FC236}">
                    <a16:creationId xmlns:a16="http://schemas.microsoft.com/office/drawing/2014/main" xmlns="" id="{00A1F267-0AFA-45E0-A5BD-2FBD9DBBE3D7}"/>
                  </a:ext>
                </a:extLst>
              </p:cNvPr>
              <p:cNvSpPr/>
              <p:nvPr/>
            </p:nvSpPr>
            <p:spPr>
              <a:xfrm>
                <a:off x="3705825" y="4196175"/>
                <a:ext cx="225" cy="425"/>
              </a:xfrm>
              <a:custGeom>
                <a:avLst/>
                <a:gdLst/>
                <a:ahLst/>
                <a:cxnLst/>
                <a:rect l="l" t="t" r="r" b="b"/>
                <a:pathLst>
                  <a:path w="9" h="17" extrusionOk="0">
                    <a:moveTo>
                      <a:pt x="0" y="0"/>
                    </a:moveTo>
                    <a:lnTo>
                      <a:pt x="0" y="0"/>
                    </a:lnTo>
                    <a:cubicBezTo>
                      <a:pt x="0" y="7"/>
                      <a:pt x="3" y="12"/>
                      <a:pt x="8" y="16"/>
                    </a:cubicBezTo>
                    <a:cubicBezTo>
                      <a:pt x="4" y="12"/>
                      <a:pt x="4" y="8"/>
                      <a:pt x="0" y="0"/>
                    </a:cubicBezTo>
                    <a:close/>
                  </a:path>
                </a:pathLst>
              </a:custGeom>
              <a:solidFill>
                <a:srgbClr val="3D99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1848;p43">
                <a:extLst>
                  <a:ext uri="{FF2B5EF4-FFF2-40B4-BE49-F238E27FC236}">
                    <a16:creationId xmlns:a16="http://schemas.microsoft.com/office/drawing/2014/main" xmlns="" id="{6EF07138-F1B1-42E5-9CE5-65CCF1EEB64E}"/>
                  </a:ext>
                </a:extLst>
              </p:cNvPr>
              <p:cNvSpPr/>
              <p:nvPr/>
            </p:nvSpPr>
            <p:spPr>
              <a:xfrm>
                <a:off x="3706025" y="4196650"/>
                <a:ext cx="25" cy="25"/>
              </a:xfrm>
              <a:custGeom>
                <a:avLst/>
                <a:gdLst/>
                <a:ahLst/>
                <a:cxnLst/>
                <a:rect l="l" t="t" r="r" b="b"/>
                <a:pathLst>
                  <a:path w="1" h="1" extrusionOk="0">
                    <a:moveTo>
                      <a:pt x="0" y="1"/>
                    </a:moveTo>
                    <a:close/>
                  </a:path>
                </a:pathLst>
              </a:custGeom>
              <a:solidFill>
                <a:srgbClr val="3D99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1849;p43">
                <a:extLst>
                  <a:ext uri="{FF2B5EF4-FFF2-40B4-BE49-F238E27FC236}">
                    <a16:creationId xmlns:a16="http://schemas.microsoft.com/office/drawing/2014/main" xmlns="" id="{005007D9-95C9-4A6E-9101-BA952A8A9E5D}"/>
                  </a:ext>
                </a:extLst>
              </p:cNvPr>
              <p:cNvSpPr/>
              <p:nvPr/>
            </p:nvSpPr>
            <p:spPr>
              <a:xfrm>
                <a:off x="3706250" y="4197425"/>
                <a:ext cx="25" cy="75"/>
              </a:xfrm>
              <a:custGeom>
                <a:avLst/>
                <a:gdLst/>
                <a:ahLst/>
                <a:cxnLst/>
                <a:rect l="l" t="t" r="r" b="b"/>
                <a:pathLst>
                  <a:path w="1" h="3" extrusionOk="0">
                    <a:moveTo>
                      <a:pt x="0" y="3"/>
                    </a:moveTo>
                    <a:lnTo>
                      <a:pt x="0" y="3"/>
                    </a:lnTo>
                    <a:lnTo>
                      <a:pt x="0" y="0"/>
                    </a:lnTo>
                    <a:close/>
                  </a:path>
                </a:pathLst>
              </a:custGeom>
              <a:solidFill>
                <a:srgbClr val="3D99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1850;p43">
                <a:extLst>
                  <a:ext uri="{FF2B5EF4-FFF2-40B4-BE49-F238E27FC236}">
                    <a16:creationId xmlns:a16="http://schemas.microsoft.com/office/drawing/2014/main" xmlns="" id="{115B1E8E-0E69-45A8-AA0A-95FA487C5456}"/>
                  </a:ext>
                </a:extLst>
              </p:cNvPr>
              <p:cNvSpPr/>
              <p:nvPr/>
            </p:nvSpPr>
            <p:spPr>
              <a:xfrm>
                <a:off x="3706250" y="4197475"/>
                <a:ext cx="125" cy="150"/>
              </a:xfrm>
              <a:custGeom>
                <a:avLst/>
                <a:gdLst/>
                <a:ahLst/>
                <a:cxnLst/>
                <a:rect l="l" t="t" r="r" b="b"/>
                <a:pathLst>
                  <a:path w="5" h="6" extrusionOk="0">
                    <a:moveTo>
                      <a:pt x="0" y="1"/>
                    </a:moveTo>
                    <a:cubicBezTo>
                      <a:pt x="0" y="3"/>
                      <a:pt x="2" y="6"/>
                      <a:pt x="4" y="6"/>
                    </a:cubicBezTo>
                    <a:cubicBezTo>
                      <a:pt x="4" y="5"/>
                      <a:pt x="3" y="2"/>
                      <a:pt x="0" y="1"/>
                    </a:cubicBezTo>
                    <a:close/>
                  </a:path>
                </a:pathLst>
              </a:custGeom>
              <a:solidFill>
                <a:srgbClr val="3D99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1851;p43">
                <a:extLst>
                  <a:ext uri="{FF2B5EF4-FFF2-40B4-BE49-F238E27FC236}">
                    <a16:creationId xmlns:a16="http://schemas.microsoft.com/office/drawing/2014/main" xmlns="" id="{E11E72A1-EE27-45CC-9FFD-8E4FE587C259}"/>
                  </a:ext>
                </a:extLst>
              </p:cNvPr>
              <p:cNvSpPr/>
              <p:nvPr/>
            </p:nvSpPr>
            <p:spPr>
              <a:xfrm>
                <a:off x="4697900" y="3702550"/>
                <a:ext cx="275" cy="100"/>
              </a:xfrm>
              <a:custGeom>
                <a:avLst/>
                <a:gdLst/>
                <a:ahLst/>
                <a:cxnLst/>
                <a:rect l="l" t="t" r="r" b="b"/>
                <a:pathLst>
                  <a:path w="11" h="4" extrusionOk="0">
                    <a:moveTo>
                      <a:pt x="11" y="1"/>
                    </a:moveTo>
                    <a:cubicBezTo>
                      <a:pt x="7" y="1"/>
                      <a:pt x="4" y="2"/>
                      <a:pt x="0" y="3"/>
                    </a:cubicBezTo>
                    <a:cubicBezTo>
                      <a:pt x="4" y="2"/>
                      <a:pt x="7" y="1"/>
                      <a:pt x="11" y="1"/>
                    </a:cubicBezTo>
                    <a:close/>
                  </a:path>
                </a:pathLst>
              </a:custGeom>
              <a:solidFill>
                <a:srgbClr val="3D99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1852;p43">
                <a:extLst>
                  <a:ext uri="{FF2B5EF4-FFF2-40B4-BE49-F238E27FC236}">
                    <a16:creationId xmlns:a16="http://schemas.microsoft.com/office/drawing/2014/main" xmlns="" id="{C3472601-E448-4390-8A8B-F059C6729B2F}"/>
                  </a:ext>
                </a:extLst>
              </p:cNvPr>
              <p:cNvSpPr/>
              <p:nvPr/>
            </p:nvSpPr>
            <p:spPr>
              <a:xfrm>
                <a:off x="3753775" y="3892500"/>
                <a:ext cx="500" cy="375"/>
              </a:xfrm>
              <a:custGeom>
                <a:avLst/>
                <a:gdLst/>
                <a:ahLst/>
                <a:cxnLst/>
                <a:rect l="l" t="t" r="r" b="b"/>
                <a:pathLst>
                  <a:path w="20" h="15" extrusionOk="0">
                    <a:moveTo>
                      <a:pt x="20" y="0"/>
                    </a:moveTo>
                    <a:cubicBezTo>
                      <a:pt x="13" y="6"/>
                      <a:pt x="7" y="9"/>
                      <a:pt x="0" y="15"/>
                    </a:cubicBezTo>
                    <a:cubicBezTo>
                      <a:pt x="7" y="11"/>
                      <a:pt x="13" y="6"/>
                      <a:pt x="20" y="0"/>
                    </a:cubicBezTo>
                    <a:close/>
                  </a:path>
                </a:pathLst>
              </a:custGeom>
              <a:solidFill>
                <a:srgbClr val="3D99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1853;p43">
                <a:extLst>
                  <a:ext uri="{FF2B5EF4-FFF2-40B4-BE49-F238E27FC236}">
                    <a16:creationId xmlns:a16="http://schemas.microsoft.com/office/drawing/2014/main" xmlns="" id="{665D7A53-A9DA-46E2-8C7B-A806C95C8D3E}"/>
                  </a:ext>
                </a:extLst>
              </p:cNvPr>
              <p:cNvSpPr/>
              <p:nvPr/>
            </p:nvSpPr>
            <p:spPr>
              <a:xfrm>
                <a:off x="3702900" y="3948750"/>
                <a:ext cx="400" cy="725"/>
              </a:xfrm>
              <a:custGeom>
                <a:avLst/>
                <a:gdLst/>
                <a:ahLst/>
                <a:cxnLst/>
                <a:rect l="l" t="t" r="r" b="b"/>
                <a:pathLst>
                  <a:path w="16" h="29" extrusionOk="0">
                    <a:moveTo>
                      <a:pt x="15" y="0"/>
                    </a:moveTo>
                    <a:cubicBezTo>
                      <a:pt x="13" y="3"/>
                      <a:pt x="11" y="7"/>
                      <a:pt x="10" y="11"/>
                    </a:cubicBezTo>
                    <a:lnTo>
                      <a:pt x="10" y="11"/>
                    </a:lnTo>
                    <a:cubicBezTo>
                      <a:pt x="11" y="7"/>
                      <a:pt x="13" y="4"/>
                      <a:pt x="15" y="0"/>
                    </a:cubicBezTo>
                    <a:close/>
                    <a:moveTo>
                      <a:pt x="10" y="11"/>
                    </a:moveTo>
                    <a:cubicBezTo>
                      <a:pt x="7" y="17"/>
                      <a:pt x="4" y="23"/>
                      <a:pt x="1" y="29"/>
                    </a:cubicBezTo>
                    <a:cubicBezTo>
                      <a:pt x="4" y="25"/>
                      <a:pt x="6" y="18"/>
                      <a:pt x="9" y="13"/>
                    </a:cubicBezTo>
                    <a:cubicBezTo>
                      <a:pt x="9" y="12"/>
                      <a:pt x="9" y="12"/>
                      <a:pt x="10" y="11"/>
                    </a:cubicBezTo>
                    <a:close/>
                  </a:path>
                </a:pathLst>
              </a:custGeom>
              <a:solidFill>
                <a:srgbClr val="3D99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1854;p43">
                <a:extLst>
                  <a:ext uri="{FF2B5EF4-FFF2-40B4-BE49-F238E27FC236}">
                    <a16:creationId xmlns:a16="http://schemas.microsoft.com/office/drawing/2014/main" xmlns="" id="{1079CE30-E1F7-425C-B83B-C34DAFF7F590}"/>
                  </a:ext>
                </a:extLst>
              </p:cNvPr>
              <p:cNvSpPr/>
              <p:nvPr/>
            </p:nvSpPr>
            <p:spPr>
              <a:xfrm>
                <a:off x="4506650" y="4065350"/>
                <a:ext cx="500" cy="450"/>
              </a:xfrm>
              <a:custGeom>
                <a:avLst/>
                <a:gdLst/>
                <a:ahLst/>
                <a:cxnLst/>
                <a:rect l="l" t="t" r="r" b="b"/>
                <a:pathLst>
                  <a:path w="20" h="18" extrusionOk="0">
                    <a:moveTo>
                      <a:pt x="0" y="0"/>
                    </a:moveTo>
                    <a:cubicBezTo>
                      <a:pt x="4" y="4"/>
                      <a:pt x="7" y="7"/>
                      <a:pt x="10" y="9"/>
                    </a:cubicBezTo>
                    <a:lnTo>
                      <a:pt x="10" y="9"/>
                    </a:lnTo>
                    <a:cubicBezTo>
                      <a:pt x="7" y="6"/>
                      <a:pt x="4" y="4"/>
                      <a:pt x="0" y="0"/>
                    </a:cubicBezTo>
                    <a:close/>
                    <a:moveTo>
                      <a:pt x="10" y="9"/>
                    </a:moveTo>
                    <a:lnTo>
                      <a:pt x="10" y="9"/>
                    </a:lnTo>
                    <a:cubicBezTo>
                      <a:pt x="13" y="12"/>
                      <a:pt x="17" y="15"/>
                      <a:pt x="20" y="17"/>
                    </a:cubicBezTo>
                    <a:cubicBezTo>
                      <a:pt x="19" y="15"/>
                      <a:pt x="16" y="13"/>
                      <a:pt x="15" y="12"/>
                    </a:cubicBezTo>
                    <a:cubicBezTo>
                      <a:pt x="13" y="11"/>
                      <a:pt x="11" y="10"/>
                      <a:pt x="10" y="9"/>
                    </a:cubicBezTo>
                    <a:close/>
                  </a:path>
                </a:pathLst>
              </a:custGeom>
              <a:solidFill>
                <a:srgbClr val="3D99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1855;p43">
                <a:extLst>
                  <a:ext uri="{FF2B5EF4-FFF2-40B4-BE49-F238E27FC236}">
                    <a16:creationId xmlns:a16="http://schemas.microsoft.com/office/drawing/2014/main" xmlns="" id="{DA0A0BE0-107F-4388-BA1E-BDAB2313EA23}"/>
                  </a:ext>
                </a:extLst>
              </p:cNvPr>
              <p:cNvSpPr/>
              <p:nvPr/>
            </p:nvSpPr>
            <p:spPr>
              <a:xfrm>
                <a:off x="3705500" y="4195325"/>
                <a:ext cx="225" cy="700"/>
              </a:xfrm>
              <a:custGeom>
                <a:avLst/>
                <a:gdLst/>
                <a:ahLst/>
                <a:cxnLst/>
                <a:rect l="l" t="t" r="r" b="b"/>
                <a:pathLst>
                  <a:path w="9" h="28" extrusionOk="0">
                    <a:moveTo>
                      <a:pt x="0" y="0"/>
                    </a:moveTo>
                    <a:cubicBezTo>
                      <a:pt x="3" y="12"/>
                      <a:pt x="5" y="20"/>
                      <a:pt x="8" y="28"/>
                    </a:cubicBezTo>
                    <a:cubicBezTo>
                      <a:pt x="5" y="20"/>
                      <a:pt x="3" y="10"/>
                      <a:pt x="0" y="0"/>
                    </a:cubicBezTo>
                    <a:close/>
                  </a:path>
                </a:pathLst>
              </a:custGeom>
              <a:solidFill>
                <a:srgbClr val="3D99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1856;p43">
                <a:extLst>
                  <a:ext uri="{FF2B5EF4-FFF2-40B4-BE49-F238E27FC236}">
                    <a16:creationId xmlns:a16="http://schemas.microsoft.com/office/drawing/2014/main" xmlns="" id="{8AF03203-2387-4C2E-B8E5-9B3BB12C0C5A}"/>
                  </a:ext>
                </a:extLst>
              </p:cNvPr>
              <p:cNvSpPr/>
              <p:nvPr/>
            </p:nvSpPr>
            <p:spPr>
              <a:xfrm>
                <a:off x="2391200" y="1986625"/>
                <a:ext cx="20775" cy="41900"/>
              </a:xfrm>
              <a:custGeom>
                <a:avLst/>
                <a:gdLst/>
                <a:ahLst/>
                <a:cxnLst/>
                <a:rect l="l" t="t" r="r" b="b"/>
                <a:pathLst>
                  <a:path w="831" h="1676" extrusionOk="0">
                    <a:moveTo>
                      <a:pt x="249" y="1"/>
                    </a:moveTo>
                    <a:cubicBezTo>
                      <a:pt x="232" y="1"/>
                      <a:pt x="216" y="3"/>
                      <a:pt x="199" y="8"/>
                    </a:cubicBezTo>
                    <a:cubicBezTo>
                      <a:pt x="74" y="43"/>
                      <a:pt x="1" y="172"/>
                      <a:pt x="33" y="298"/>
                    </a:cubicBezTo>
                    <a:cubicBezTo>
                      <a:pt x="147" y="698"/>
                      <a:pt x="250" y="1098"/>
                      <a:pt x="350" y="1502"/>
                    </a:cubicBezTo>
                    <a:cubicBezTo>
                      <a:pt x="374" y="1607"/>
                      <a:pt x="476" y="1676"/>
                      <a:pt x="580" y="1676"/>
                    </a:cubicBezTo>
                    <a:cubicBezTo>
                      <a:pt x="600" y="1676"/>
                      <a:pt x="620" y="1673"/>
                      <a:pt x="640" y="1668"/>
                    </a:cubicBezTo>
                    <a:cubicBezTo>
                      <a:pt x="764" y="1634"/>
                      <a:pt x="831" y="1502"/>
                      <a:pt x="801" y="1378"/>
                    </a:cubicBezTo>
                    <a:cubicBezTo>
                      <a:pt x="705" y="972"/>
                      <a:pt x="599" y="574"/>
                      <a:pt x="490" y="174"/>
                    </a:cubicBezTo>
                    <a:cubicBezTo>
                      <a:pt x="460" y="72"/>
                      <a:pt x="365" y="1"/>
                      <a:pt x="260" y="1"/>
                    </a:cubicBezTo>
                    <a:cubicBezTo>
                      <a:pt x="256" y="1"/>
                      <a:pt x="252" y="1"/>
                      <a:pt x="249" y="1"/>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1857;p43">
                <a:extLst>
                  <a:ext uri="{FF2B5EF4-FFF2-40B4-BE49-F238E27FC236}">
                    <a16:creationId xmlns:a16="http://schemas.microsoft.com/office/drawing/2014/main" xmlns="" id="{8157C3AA-B86A-4698-9D5F-F7A308D15372}"/>
                  </a:ext>
                </a:extLst>
              </p:cNvPr>
              <p:cNvSpPr/>
              <p:nvPr/>
            </p:nvSpPr>
            <p:spPr>
              <a:xfrm>
                <a:off x="2388325" y="1980175"/>
                <a:ext cx="21900" cy="59175"/>
              </a:xfrm>
              <a:custGeom>
                <a:avLst/>
                <a:gdLst/>
                <a:ahLst/>
                <a:cxnLst/>
                <a:rect l="l" t="t" r="r" b="b"/>
                <a:pathLst>
                  <a:path w="876" h="2367" extrusionOk="0">
                    <a:moveTo>
                      <a:pt x="238" y="0"/>
                    </a:moveTo>
                    <a:cubicBezTo>
                      <a:pt x="177" y="0"/>
                      <a:pt x="120" y="25"/>
                      <a:pt x="78" y="70"/>
                    </a:cubicBezTo>
                    <a:cubicBezTo>
                      <a:pt x="37" y="110"/>
                      <a:pt x="1" y="179"/>
                      <a:pt x="7" y="236"/>
                    </a:cubicBezTo>
                    <a:cubicBezTo>
                      <a:pt x="44" y="547"/>
                      <a:pt x="92" y="859"/>
                      <a:pt x="147" y="1166"/>
                    </a:cubicBezTo>
                    <a:cubicBezTo>
                      <a:pt x="210" y="1511"/>
                      <a:pt x="294" y="1853"/>
                      <a:pt x="389" y="2195"/>
                    </a:cubicBezTo>
                    <a:cubicBezTo>
                      <a:pt x="418" y="2298"/>
                      <a:pt x="511" y="2366"/>
                      <a:pt x="614" y="2366"/>
                    </a:cubicBezTo>
                    <a:cubicBezTo>
                      <a:pt x="635" y="2366"/>
                      <a:pt x="657" y="2363"/>
                      <a:pt x="678" y="2357"/>
                    </a:cubicBezTo>
                    <a:cubicBezTo>
                      <a:pt x="802" y="2323"/>
                      <a:pt x="875" y="2194"/>
                      <a:pt x="840" y="2070"/>
                    </a:cubicBezTo>
                    <a:cubicBezTo>
                      <a:pt x="689" y="1510"/>
                      <a:pt x="572" y="942"/>
                      <a:pt x="491" y="368"/>
                    </a:cubicBezTo>
                    <a:lnTo>
                      <a:pt x="491" y="368"/>
                    </a:lnTo>
                    <a:cubicBezTo>
                      <a:pt x="493" y="382"/>
                      <a:pt x="496" y="395"/>
                      <a:pt x="499" y="411"/>
                    </a:cubicBezTo>
                    <a:lnTo>
                      <a:pt x="478" y="234"/>
                    </a:lnTo>
                    <a:cubicBezTo>
                      <a:pt x="470" y="171"/>
                      <a:pt x="454" y="118"/>
                      <a:pt x="409" y="70"/>
                    </a:cubicBezTo>
                    <a:cubicBezTo>
                      <a:pt x="364" y="25"/>
                      <a:pt x="304" y="0"/>
                      <a:pt x="243" y="0"/>
                    </a:cubicBezTo>
                    <a:cubicBezTo>
                      <a:pt x="241" y="0"/>
                      <a:pt x="239" y="0"/>
                      <a:pt x="238"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1858;p43">
                <a:extLst>
                  <a:ext uri="{FF2B5EF4-FFF2-40B4-BE49-F238E27FC236}">
                    <a16:creationId xmlns:a16="http://schemas.microsoft.com/office/drawing/2014/main" xmlns="" id="{8E7D266F-AAB4-463E-8366-0DA37437E83C}"/>
                  </a:ext>
                </a:extLst>
              </p:cNvPr>
              <p:cNvSpPr/>
              <p:nvPr/>
            </p:nvSpPr>
            <p:spPr>
              <a:xfrm>
                <a:off x="2383950" y="1974225"/>
                <a:ext cx="25900" cy="69475"/>
              </a:xfrm>
              <a:custGeom>
                <a:avLst/>
                <a:gdLst/>
                <a:ahLst/>
                <a:cxnLst/>
                <a:rect l="l" t="t" r="r" b="b"/>
                <a:pathLst>
                  <a:path w="1036" h="2779" extrusionOk="0">
                    <a:moveTo>
                      <a:pt x="242" y="0"/>
                    </a:moveTo>
                    <a:cubicBezTo>
                      <a:pt x="181" y="0"/>
                      <a:pt x="121" y="25"/>
                      <a:pt x="78" y="70"/>
                    </a:cubicBezTo>
                    <a:cubicBezTo>
                      <a:pt x="37" y="106"/>
                      <a:pt x="1" y="175"/>
                      <a:pt x="8" y="234"/>
                    </a:cubicBezTo>
                    <a:cubicBezTo>
                      <a:pt x="53" y="591"/>
                      <a:pt x="114" y="947"/>
                      <a:pt x="187" y="1300"/>
                    </a:cubicBezTo>
                    <a:cubicBezTo>
                      <a:pt x="283" y="1739"/>
                      <a:pt x="408" y="2173"/>
                      <a:pt x="544" y="2606"/>
                    </a:cubicBezTo>
                    <a:cubicBezTo>
                      <a:pt x="575" y="2710"/>
                      <a:pt x="671" y="2779"/>
                      <a:pt x="776" y="2779"/>
                    </a:cubicBezTo>
                    <a:cubicBezTo>
                      <a:pt x="795" y="2779"/>
                      <a:pt x="815" y="2777"/>
                      <a:pt x="835" y="2772"/>
                    </a:cubicBezTo>
                    <a:cubicBezTo>
                      <a:pt x="956" y="2739"/>
                      <a:pt x="1036" y="2602"/>
                      <a:pt x="995" y="2481"/>
                    </a:cubicBezTo>
                    <a:cubicBezTo>
                      <a:pt x="896" y="2159"/>
                      <a:pt x="802" y="1832"/>
                      <a:pt x="721" y="1505"/>
                    </a:cubicBezTo>
                    <a:cubicBezTo>
                      <a:pt x="623" y="1122"/>
                      <a:pt x="547" y="734"/>
                      <a:pt x="492" y="342"/>
                    </a:cubicBezTo>
                    <a:lnTo>
                      <a:pt x="492" y="352"/>
                    </a:lnTo>
                    <a:cubicBezTo>
                      <a:pt x="488" y="311"/>
                      <a:pt x="482" y="271"/>
                      <a:pt x="478" y="234"/>
                    </a:cubicBezTo>
                    <a:cubicBezTo>
                      <a:pt x="475" y="209"/>
                      <a:pt x="471" y="185"/>
                      <a:pt x="465" y="160"/>
                    </a:cubicBezTo>
                    <a:cubicBezTo>
                      <a:pt x="395" y="109"/>
                      <a:pt x="331" y="57"/>
                      <a:pt x="266" y="0"/>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1859;p43">
                <a:extLst>
                  <a:ext uri="{FF2B5EF4-FFF2-40B4-BE49-F238E27FC236}">
                    <a16:creationId xmlns:a16="http://schemas.microsoft.com/office/drawing/2014/main" xmlns="" id="{89769A92-AA3B-456C-99B0-A5626A338FFC}"/>
                  </a:ext>
                </a:extLst>
              </p:cNvPr>
              <p:cNvSpPr/>
              <p:nvPr/>
            </p:nvSpPr>
            <p:spPr>
              <a:xfrm>
                <a:off x="2384300" y="1974375"/>
                <a:ext cx="29125" cy="77625"/>
              </a:xfrm>
              <a:custGeom>
                <a:avLst/>
                <a:gdLst/>
                <a:ahLst/>
                <a:cxnLst/>
                <a:rect l="l" t="t" r="r" b="b"/>
                <a:pathLst>
                  <a:path w="1165" h="3105" extrusionOk="0">
                    <a:moveTo>
                      <a:pt x="244" y="1"/>
                    </a:moveTo>
                    <a:cubicBezTo>
                      <a:pt x="226" y="2"/>
                      <a:pt x="206" y="5"/>
                      <a:pt x="188" y="9"/>
                    </a:cubicBezTo>
                    <a:lnTo>
                      <a:pt x="189" y="9"/>
                    </a:lnTo>
                    <a:cubicBezTo>
                      <a:pt x="60" y="45"/>
                      <a:pt x="1" y="173"/>
                      <a:pt x="27" y="299"/>
                    </a:cubicBezTo>
                    <a:cubicBezTo>
                      <a:pt x="207" y="1188"/>
                      <a:pt x="460" y="2053"/>
                      <a:pt x="677" y="2934"/>
                    </a:cubicBezTo>
                    <a:cubicBezTo>
                      <a:pt x="704" y="3039"/>
                      <a:pt x="803" y="3105"/>
                      <a:pt x="906" y="3105"/>
                    </a:cubicBezTo>
                    <a:cubicBezTo>
                      <a:pt x="926" y="3105"/>
                      <a:pt x="947" y="3102"/>
                      <a:pt x="967" y="3096"/>
                    </a:cubicBezTo>
                    <a:cubicBezTo>
                      <a:pt x="1091" y="3061"/>
                      <a:pt x="1164" y="2934"/>
                      <a:pt x="1132" y="2809"/>
                    </a:cubicBezTo>
                    <a:cubicBezTo>
                      <a:pt x="916" y="1929"/>
                      <a:pt x="658" y="1064"/>
                      <a:pt x="478" y="175"/>
                    </a:cubicBezTo>
                    <a:cubicBezTo>
                      <a:pt x="404" y="121"/>
                      <a:pt x="332" y="62"/>
                      <a:pt x="260" y="2"/>
                    </a:cubicBezTo>
                    <a:cubicBezTo>
                      <a:pt x="255" y="2"/>
                      <a:pt x="248" y="1"/>
                      <a:pt x="244" y="1"/>
                    </a:cubicBezTo>
                    <a:close/>
                  </a:path>
                </a:pathLst>
              </a:custGeom>
              <a:solidFill>
                <a:srgbClr val="3535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1860;p43">
                <a:extLst>
                  <a:ext uri="{FF2B5EF4-FFF2-40B4-BE49-F238E27FC236}">
                    <a16:creationId xmlns:a16="http://schemas.microsoft.com/office/drawing/2014/main" xmlns="" id="{5F89E1C5-4181-4862-ACE7-1BE0BC5D4623}"/>
                  </a:ext>
                </a:extLst>
              </p:cNvPr>
              <p:cNvSpPr/>
              <p:nvPr/>
            </p:nvSpPr>
            <p:spPr>
              <a:xfrm>
                <a:off x="1951450" y="404650"/>
                <a:ext cx="765250" cy="1509625"/>
              </a:xfrm>
              <a:custGeom>
                <a:avLst/>
                <a:gdLst/>
                <a:ahLst/>
                <a:cxnLst/>
                <a:rect l="l" t="t" r="r" b="b"/>
                <a:pathLst>
                  <a:path w="30610" h="60385" extrusionOk="0">
                    <a:moveTo>
                      <a:pt x="11692" y="3630"/>
                    </a:moveTo>
                    <a:lnTo>
                      <a:pt x="11692" y="3631"/>
                    </a:lnTo>
                    <a:cubicBezTo>
                      <a:pt x="11675" y="3642"/>
                      <a:pt x="11660" y="3653"/>
                      <a:pt x="11644" y="3666"/>
                    </a:cubicBezTo>
                    <a:cubicBezTo>
                      <a:pt x="11658" y="3652"/>
                      <a:pt x="11674" y="3640"/>
                      <a:pt x="11692" y="3630"/>
                    </a:cubicBezTo>
                    <a:close/>
                    <a:moveTo>
                      <a:pt x="8029" y="4722"/>
                    </a:moveTo>
                    <a:cubicBezTo>
                      <a:pt x="8038" y="4726"/>
                      <a:pt x="8047" y="4730"/>
                      <a:pt x="8056" y="4733"/>
                    </a:cubicBezTo>
                    <a:cubicBezTo>
                      <a:pt x="8047" y="4729"/>
                      <a:pt x="8038" y="4726"/>
                      <a:pt x="8029" y="4722"/>
                    </a:cubicBezTo>
                    <a:close/>
                    <a:moveTo>
                      <a:pt x="16553" y="1"/>
                    </a:moveTo>
                    <a:cubicBezTo>
                      <a:pt x="16276" y="1"/>
                      <a:pt x="15999" y="30"/>
                      <a:pt x="15727" y="88"/>
                    </a:cubicBezTo>
                    <a:lnTo>
                      <a:pt x="15725" y="86"/>
                    </a:lnTo>
                    <a:cubicBezTo>
                      <a:pt x="15297" y="183"/>
                      <a:pt x="14889" y="396"/>
                      <a:pt x="14536" y="652"/>
                    </a:cubicBezTo>
                    <a:cubicBezTo>
                      <a:pt x="14174" y="916"/>
                      <a:pt x="13861" y="1236"/>
                      <a:pt x="13563" y="1570"/>
                    </a:cubicBezTo>
                    <a:cubicBezTo>
                      <a:pt x="12959" y="2268"/>
                      <a:pt x="12430" y="3034"/>
                      <a:pt x="11703" y="3618"/>
                    </a:cubicBezTo>
                    <a:cubicBezTo>
                      <a:pt x="11409" y="3831"/>
                      <a:pt x="11104" y="4030"/>
                      <a:pt x="10773" y="4188"/>
                    </a:cubicBezTo>
                    <a:cubicBezTo>
                      <a:pt x="10589" y="4261"/>
                      <a:pt x="10398" y="4317"/>
                      <a:pt x="10205" y="4355"/>
                    </a:cubicBezTo>
                    <a:cubicBezTo>
                      <a:pt x="10133" y="4361"/>
                      <a:pt x="10061" y="4364"/>
                      <a:pt x="9989" y="4364"/>
                    </a:cubicBezTo>
                    <a:cubicBezTo>
                      <a:pt x="9909" y="4364"/>
                      <a:pt x="9829" y="4360"/>
                      <a:pt x="9750" y="4353"/>
                    </a:cubicBezTo>
                    <a:cubicBezTo>
                      <a:pt x="9482" y="4299"/>
                      <a:pt x="9219" y="4218"/>
                      <a:pt x="8968" y="4111"/>
                    </a:cubicBezTo>
                    <a:cubicBezTo>
                      <a:pt x="8615" y="3963"/>
                      <a:pt x="8270" y="3805"/>
                      <a:pt x="7917" y="3673"/>
                    </a:cubicBezTo>
                    <a:cubicBezTo>
                      <a:pt x="7418" y="3486"/>
                      <a:pt x="6896" y="3387"/>
                      <a:pt x="6368" y="3346"/>
                    </a:cubicBezTo>
                    <a:cubicBezTo>
                      <a:pt x="6252" y="3337"/>
                      <a:pt x="6134" y="3332"/>
                      <a:pt x="6016" y="3332"/>
                    </a:cubicBezTo>
                    <a:cubicBezTo>
                      <a:pt x="5535" y="3332"/>
                      <a:pt x="5045" y="3408"/>
                      <a:pt x="4587" y="3549"/>
                    </a:cubicBezTo>
                    <a:cubicBezTo>
                      <a:pt x="4078" y="3710"/>
                      <a:pt x="3611" y="3967"/>
                      <a:pt x="3189" y="4294"/>
                    </a:cubicBezTo>
                    <a:cubicBezTo>
                      <a:pt x="2776" y="4621"/>
                      <a:pt x="2430" y="5013"/>
                      <a:pt x="2121" y="5443"/>
                    </a:cubicBezTo>
                    <a:cubicBezTo>
                      <a:pt x="1783" y="5914"/>
                      <a:pt x="1527" y="6430"/>
                      <a:pt x="1302" y="6959"/>
                    </a:cubicBezTo>
                    <a:cubicBezTo>
                      <a:pt x="1059" y="7535"/>
                      <a:pt x="872" y="8129"/>
                      <a:pt x="719" y="8736"/>
                    </a:cubicBezTo>
                    <a:cubicBezTo>
                      <a:pt x="362" y="10135"/>
                      <a:pt x="198" y="11581"/>
                      <a:pt x="102" y="13015"/>
                    </a:cubicBezTo>
                    <a:cubicBezTo>
                      <a:pt x="0" y="14591"/>
                      <a:pt x="9" y="16173"/>
                      <a:pt x="70" y="17751"/>
                    </a:cubicBezTo>
                    <a:cubicBezTo>
                      <a:pt x="132" y="19326"/>
                      <a:pt x="257" y="20897"/>
                      <a:pt x="423" y="22465"/>
                    </a:cubicBezTo>
                    <a:cubicBezTo>
                      <a:pt x="675" y="24924"/>
                      <a:pt x="1032" y="27377"/>
                      <a:pt x="1457" y="29813"/>
                    </a:cubicBezTo>
                    <a:cubicBezTo>
                      <a:pt x="2136" y="33705"/>
                      <a:pt x="2983" y="37574"/>
                      <a:pt x="4112" y="41361"/>
                    </a:cubicBezTo>
                    <a:cubicBezTo>
                      <a:pt x="4812" y="43730"/>
                      <a:pt x="5635" y="46065"/>
                      <a:pt x="6595" y="48341"/>
                    </a:cubicBezTo>
                    <a:cubicBezTo>
                      <a:pt x="7550" y="50592"/>
                      <a:pt x="8644" y="52783"/>
                      <a:pt x="9935" y="54864"/>
                    </a:cubicBezTo>
                    <a:cubicBezTo>
                      <a:pt x="11128" y="56787"/>
                      <a:pt x="12500" y="58608"/>
                      <a:pt x="14061" y="60249"/>
                    </a:cubicBezTo>
                    <a:cubicBezTo>
                      <a:pt x="14148" y="60341"/>
                      <a:pt x="14268" y="60385"/>
                      <a:pt x="14388" y="60385"/>
                    </a:cubicBezTo>
                    <a:cubicBezTo>
                      <a:pt x="14512" y="60385"/>
                      <a:pt x="14636" y="60338"/>
                      <a:pt x="14725" y="60249"/>
                    </a:cubicBezTo>
                    <a:cubicBezTo>
                      <a:pt x="14819" y="60156"/>
                      <a:pt x="14868" y="60026"/>
                      <a:pt x="14860" y="59894"/>
                    </a:cubicBezTo>
                    <a:cubicBezTo>
                      <a:pt x="14847" y="59885"/>
                      <a:pt x="14835" y="59875"/>
                      <a:pt x="14825" y="59863"/>
                    </a:cubicBezTo>
                    <a:cubicBezTo>
                      <a:pt x="14585" y="59603"/>
                      <a:pt x="14374" y="59316"/>
                      <a:pt x="14195" y="59011"/>
                    </a:cubicBezTo>
                    <a:cubicBezTo>
                      <a:pt x="13689" y="58450"/>
                      <a:pt x="13204" y="57871"/>
                      <a:pt x="12741" y="57276"/>
                    </a:cubicBezTo>
                    <a:cubicBezTo>
                      <a:pt x="10545" y="54409"/>
                      <a:pt x="8827" y="51215"/>
                      <a:pt x="7422" y="47903"/>
                    </a:cubicBezTo>
                    <a:lnTo>
                      <a:pt x="7422" y="47903"/>
                    </a:lnTo>
                    <a:cubicBezTo>
                      <a:pt x="7433" y="47926"/>
                      <a:pt x="7443" y="47952"/>
                      <a:pt x="7454" y="47976"/>
                    </a:cubicBezTo>
                    <a:cubicBezTo>
                      <a:pt x="5554" y="43458"/>
                      <a:pt x="4220" y="38719"/>
                      <a:pt x="3203" y="33928"/>
                    </a:cubicBezTo>
                    <a:cubicBezTo>
                      <a:pt x="2667" y="31421"/>
                      <a:pt x="2215" y="28898"/>
                      <a:pt x="1847" y="26359"/>
                    </a:cubicBezTo>
                    <a:cubicBezTo>
                      <a:pt x="1793" y="25996"/>
                      <a:pt x="1742" y="25632"/>
                      <a:pt x="1693" y="25269"/>
                    </a:cubicBezTo>
                    <a:lnTo>
                      <a:pt x="1693" y="25269"/>
                    </a:lnTo>
                    <a:cubicBezTo>
                      <a:pt x="1697" y="25283"/>
                      <a:pt x="1697" y="25295"/>
                      <a:pt x="1701" y="25309"/>
                    </a:cubicBezTo>
                    <a:cubicBezTo>
                      <a:pt x="1385" y="22959"/>
                      <a:pt x="1147" y="20601"/>
                      <a:pt x="1029" y="18232"/>
                    </a:cubicBezTo>
                    <a:cubicBezTo>
                      <a:pt x="911" y="15817"/>
                      <a:pt x="919" y="13375"/>
                      <a:pt x="1238" y="10974"/>
                    </a:cubicBezTo>
                    <a:lnTo>
                      <a:pt x="1238" y="10974"/>
                    </a:lnTo>
                    <a:cubicBezTo>
                      <a:pt x="1234" y="11018"/>
                      <a:pt x="1228" y="11059"/>
                      <a:pt x="1223" y="11099"/>
                    </a:cubicBezTo>
                    <a:cubicBezTo>
                      <a:pt x="1404" y="9803"/>
                      <a:pt x="1676" y="8507"/>
                      <a:pt x="2170" y="7291"/>
                    </a:cubicBezTo>
                    <a:cubicBezTo>
                      <a:pt x="2178" y="7277"/>
                      <a:pt x="2186" y="7259"/>
                      <a:pt x="2193" y="7244"/>
                    </a:cubicBezTo>
                    <a:cubicBezTo>
                      <a:pt x="2195" y="7231"/>
                      <a:pt x="2200" y="7219"/>
                      <a:pt x="2208" y="7208"/>
                    </a:cubicBezTo>
                    <a:lnTo>
                      <a:pt x="2208" y="7208"/>
                    </a:lnTo>
                    <a:cubicBezTo>
                      <a:pt x="2208" y="7212"/>
                      <a:pt x="2204" y="7214"/>
                      <a:pt x="2204" y="7218"/>
                    </a:cubicBezTo>
                    <a:cubicBezTo>
                      <a:pt x="2428" y="6716"/>
                      <a:pt x="2688" y="6231"/>
                      <a:pt x="3021" y="5791"/>
                    </a:cubicBezTo>
                    <a:cubicBezTo>
                      <a:pt x="3267" y="5482"/>
                      <a:pt x="3546" y="5204"/>
                      <a:pt x="3851" y="4957"/>
                    </a:cubicBezTo>
                    <a:lnTo>
                      <a:pt x="3851" y="4957"/>
                    </a:lnTo>
                    <a:cubicBezTo>
                      <a:pt x="3823" y="4983"/>
                      <a:pt x="3790" y="5009"/>
                      <a:pt x="3760" y="5034"/>
                    </a:cubicBezTo>
                    <a:cubicBezTo>
                      <a:pt x="4012" y="4840"/>
                      <a:pt x="4285" y="4678"/>
                      <a:pt x="4576" y="4549"/>
                    </a:cubicBezTo>
                    <a:cubicBezTo>
                      <a:pt x="4859" y="4440"/>
                      <a:pt x="5152" y="4361"/>
                      <a:pt x="5452" y="4312"/>
                    </a:cubicBezTo>
                    <a:cubicBezTo>
                      <a:pt x="5648" y="4289"/>
                      <a:pt x="5845" y="4277"/>
                      <a:pt x="6042" y="4277"/>
                    </a:cubicBezTo>
                    <a:cubicBezTo>
                      <a:pt x="6239" y="4277"/>
                      <a:pt x="6435" y="4289"/>
                      <a:pt x="6631" y="4312"/>
                    </a:cubicBezTo>
                    <a:cubicBezTo>
                      <a:pt x="7118" y="4387"/>
                      <a:pt x="7575" y="4534"/>
                      <a:pt x="8029" y="4722"/>
                    </a:cubicBezTo>
                    <a:lnTo>
                      <a:pt x="8029" y="4722"/>
                    </a:lnTo>
                    <a:cubicBezTo>
                      <a:pt x="8012" y="4715"/>
                      <a:pt x="7996" y="4707"/>
                      <a:pt x="7982" y="4700"/>
                    </a:cubicBezTo>
                    <a:lnTo>
                      <a:pt x="7982" y="4700"/>
                    </a:lnTo>
                    <a:cubicBezTo>
                      <a:pt x="8271" y="4825"/>
                      <a:pt x="8562" y="4957"/>
                      <a:pt x="8858" y="5074"/>
                    </a:cubicBezTo>
                    <a:cubicBezTo>
                      <a:pt x="9155" y="5192"/>
                      <a:pt x="9454" y="5257"/>
                      <a:pt x="9766" y="5294"/>
                    </a:cubicBezTo>
                    <a:cubicBezTo>
                      <a:pt x="9841" y="5303"/>
                      <a:pt x="9917" y="5307"/>
                      <a:pt x="9994" y="5307"/>
                    </a:cubicBezTo>
                    <a:cubicBezTo>
                      <a:pt x="10253" y="5307"/>
                      <a:pt x="10515" y="5259"/>
                      <a:pt x="10762" y="5188"/>
                    </a:cubicBezTo>
                    <a:cubicBezTo>
                      <a:pt x="11183" y="5070"/>
                      <a:pt x="11576" y="4839"/>
                      <a:pt x="11936" y="4601"/>
                    </a:cubicBezTo>
                    <a:cubicBezTo>
                      <a:pt x="12265" y="4379"/>
                      <a:pt x="12572" y="4125"/>
                      <a:pt x="12853" y="3844"/>
                    </a:cubicBezTo>
                    <a:cubicBezTo>
                      <a:pt x="13103" y="3594"/>
                      <a:pt x="13330" y="3324"/>
                      <a:pt x="13554" y="3048"/>
                    </a:cubicBezTo>
                    <a:cubicBezTo>
                      <a:pt x="14010" y="2498"/>
                      <a:pt x="14447" y="1925"/>
                      <a:pt x="15004" y="1470"/>
                    </a:cubicBezTo>
                    <a:cubicBezTo>
                      <a:pt x="15195" y="1326"/>
                      <a:pt x="15401" y="1202"/>
                      <a:pt x="15618" y="1102"/>
                    </a:cubicBezTo>
                    <a:cubicBezTo>
                      <a:pt x="15801" y="1035"/>
                      <a:pt x="15989" y="986"/>
                      <a:pt x="16183" y="955"/>
                    </a:cubicBezTo>
                    <a:cubicBezTo>
                      <a:pt x="16298" y="943"/>
                      <a:pt x="16413" y="937"/>
                      <a:pt x="16528" y="937"/>
                    </a:cubicBezTo>
                    <a:cubicBezTo>
                      <a:pt x="16666" y="937"/>
                      <a:pt x="16805" y="946"/>
                      <a:pt x="16942" y="963"/>
                    </a:cubicBezTo>
                    <a:cubicBezTo>
                      <a:pt x="17199" y="1005"/>
                      <a:pt x="17448" y="1073"/>
                      <a:pt x="17690" y="1167"/>
                    </a:cubicBezTo>
                    <a:cubicBezTo>
                      <a:pt x="17920" y="1278"/>
                      <a:pt x="18140" y="1411"/>
                      <a:pt x="18344" y="1567"/>
                    </a:cubicBezTo>
                    <a:cubicBezTo>
                      <a:pt x="18854" y="1970"/>
                      <a:pt x="19284" y="2466"/>
                      <a:pt x="19799" y="2866"/>
                    </a:cubicBezTo>
                    <a:cubicBezTo>
                      <a:pt x="19924" y="2968"/>
                      <a:pt x="20058" y="3062"/>
                      <a:pt x="20195" y="3149"/>
                    </a:cubicBezTo>
                    <a:cubicBezTo>
                      <a:pt x="20361" y="3252"/>
                      <a:pt x="20544" y="3325"/>
                      <a:pt x="20723" y="3402"/>
                    </a:cubicBezTo>
                    <a:cubicBezTo>
                      <a:pt x="21051" y="3534"/>
                      <a:pt x="21421" y="3578"/>
                      <a:pt x="21776" y="3578"/>
                    </a:cubicBezTo>
                    <a:cubicBezTo>
                      <a:pt x="21806" y="3578"/>
                      <a:pt x="21836" y="3578"/>
                      <a:pt x="21866" y="3577"/>
                    </a:cubicBezTo>
                    <a:cubicBezTo>
                      <a:pt x="22272" y="3571"/>
                      <a:pt x="22688" y="3483"/>
                      <a:pt x="23072" y="3354"/>
                    </a:cubicBezTo>
                    <a:cubicBezTo>
                      <a:pt x="23464" y="3222"/>
                      <a:pt x="23837" y="3027"/>
                      <a:pt x="24189" y="2811"/>
                    </a:cubicBezTo>
                    <a:cubicBezTo>
                      <a:pt x="24798" y="2440"/>
                      <a:pt x="25340" y="1951"/>
                      <a:pt x="25991" y="1644"/>
                    </a:cubicBezTo>
                    <a:cubicBezTo>
                      <a:pt x="26110" y="1598"/>
                      <a:pt x="26233" y="1564"/>
                      <a:pt x="26357" y="1541"/>
                    </a:cubicBezTo>
                    <a:cubicBezTo>
                      <a:pt x="26410" y="1537"/>
                      <a:pt x="26463" y="1535"/>
                      <a:pt x="26516" y="1535"/>
                    </a:cubicBezTo>
                    <a:cubicBezTo>
                      <a:pt x="26548" y="1535"/>
                      <a:pt x="26579" y="1535"/>
                      <a:pt x="26611" y="1537"/>
                    </a:cubicBezTo>
                    <a:cubicBezTo>
                      <a:pt x="26714" y="1554"/>
                      <a:pt x="26816" y="1584"/>
                      <a:pt x="26912" y="1626"/>
                    </a:cubicBezTo>
                    <a:cubicBezTo>
                      <a:pt x="27044" y="1690"/>
                      <a:pt x="27169" y="1767"/>
                      <a:pt x="27288" y="1852"/>
                    </a:cubicBezTo>
                    <a:cubicBezTo>
                      <a:pt x="27595" y="2105"/>
                      <a:pt x="27859" y="2400"/>
                      <a:pt x="28110" y="2711"/>
                    </a:cubicBezTo>
                    <a:cubicBezTo>
                      <a:pt x="28380" y="3085"/>
                      <a:pt x="28608" y="3486"/>
                      <a:pt x="28791" y="3908"/>
                    </a:cubicBezTo>
                    <a:cubicBezTo>
                      <a:pt x="29118" y="4724"/>
                      <a:pt x="29314" y="5579"/>
                      <a:pt x="29445" y="6448"/>
                    </a:cubicBezTo>
                    <a:lnTo>
                      <a:pt x="29445" y="6452"/>
                    </a:lnTo>
                    <a:cubicBezTo>
                      <a:pt x="29445" y="6457"/>
                      <a:pt x="29446" y="6463"/>
                      <a:pt x="29449" y="6468"/>
                    </a:cubicBezTo>
                    <a:cubicBezTo>
                      <a:pt x="29449" y="6480"/>
                      <a:pt x="29450" y="6493"/>
                      <a:pt x="29452" y="6504"/>
                    </a:cubicBezTo>
                    <a:lnTo>
                      <a:pt x="29452" y="6493"/>
                    </a:lnTo>
                    <a:cubicBezTo>
                      <a:pt x="29455" y="6515"/>
                      <a:pt x="29459" y="6541"/>
                      <a:pt x="29463" y="6566"/>
                    </a:cubicBezTo>
                    <a:cubicBezTo>
                      <a:pt x="29459" y="6545"/>
                      <a:pt x="29455" y="6523"/>
                      <a:pt x="29452" y="6504"/>
                    </a:cubicBezTo>
                    <a:lnTo>
                      <a:pt x="29452" y="6504"/>
                    </a:lnTo>
                    <a:cubicBezTo>
                      <a:pt x="29754" y="8805"/>
                      <a:pt x="29625" y="11128"/>
                      <a:pt x="29548" y="13445"/>
                    </a:cubicBezTo>
                    <a:cubicBezTo>
                      <a:pt x="29529" y="14033"/>
                      <a:pt x="29522" y="14620"/>
                      <a:pt x="29508" y="15203"/>
                    </a:cubicBezTo>
                    <a:cubicBezTo>
                      <a:pt x="29483" y="16066"/>
                      <a:pt x="29431" y="16925"/>
                      <a:pt x="29369" y="17785"/>
                    </a:cubicBezTo>
                    <a:cubicBezTo>
                      <a:pt x="29244" y="19500"/>
                      <a:pt x="29049" y="21206"/>
                      <a:pt x="28821" y="22907"/>
                    </a:cubicBezTo>
                    <a:cubicBezTo>
                      <a:pt x="28828" y="22866"/>
                      <a:pt x="28832" y="22824"/>
                      <a:pt x="28840" y="22781"/>
                    </a:cubicBezTo>
                    <a:lnTo>
                      <a:pt x="28840" y="22781"/>
                    </a:lnTo>
                    <a:cubicBezTo>
                      <a:pt x="28462" y="25585"/>
                      <a:pt x="27999" y="28375"/>
                      <a:pt x="27536" y="31165"/>
                    </a:cubicBezTo>
                    <a:cubicBezTo>
                      <a:pt x="27070" y="33999"/>
                      <a:pt x="26582" y="36833"/>
                      <a:pt x="26126" y="39671"/>
                    </a:cubicBezTo>
                    <a:cubicBezTo>
                      <a:pt x="25675" y="42471"/>
                      <a:pt x="25257" y="45283"/>
                      <a:pt x="24911" y="48103"/>
                    </a:cubicBezTo>
                    <a:cubicBezTo>
                      <a:pt x="24739" y="49495"/>
                      <a:pt x="24592" y="50890"/>
                      <a:pt x="24464" y="52283"/>
                    </a:cubicBezTo>
                    <a:cubicBezTo>
                      <a:pt x="24408" y="52886"/>
                      <a:pt x="24360" y="53490"/>
                      <a:pt x="24317" y="54094"/>
                    </a:cubicBezTo>
                    <a:cubicBezTo>
                      <a:pt x="24390" y="54351"/>
                      <a:pt x="24453" y="54608"/>
                      <a:pt x="24500" y="54872"/>
                    </a:cubicBezTo>
                    <a:cubicBezTo>
                      <a:pt x="24526" y="55019"/>
                      <a:pt x="24549" y="55166"/>
                      <a:pt x="24569" y="55314"/>
                    </a:cubicBezTo>
                    <a:cubicBezTo>
                      <a:pt x="24613" y="55511"/>
                      <a:pt x="24658" y="55714"/>
                      <a:pt x="24698" y="55911"/>
                    </a:cubicBezTo>
                    <a:cubicBezTo>
                      <a:pt x="24764" y="56268"/>
                      <a:pt x="24826" y="56627"/>
                      <a:pt x="24857" y="56987"/>
                    </a:cubicBezTo>
                    <a:cubicBezTo>
                      <a:pt x="24860" y="57050"/>
                      <a:pt x="24867" y="57107"/>
                      <a:pt x="24870" y="57171"/>
                    </a:cubicBezTo>
                    <a:cubicBezTo>
                      <a:pt x="24955" y="57112"/>
                      <a:pt x="25017" y="57027"/>
                      <a:pt x="25036" y="56924"/>
                    </a:cubicBezTo>
                    <a:cubicBezTo>
                      <a:pt x="25046" y="56851"/>
                      <a:pt x="25062" y="56782"/>
                      <a:pt x="25076" y="56707"/>
                    </a:cubicBezTo>
                    <a:cubicBezTo>
                      <a:pt x="25109" y="56520"/>
                      <a:pt x="25109" y="56329"/>
                      <a:pt x="25121" y="56139"/>
                    </a:cubicBezTo>
                    <a:cubicBezTo>
                      <a:pt x="25145" y="55647"/>
                      <a:pt x="25179" y="55158"/>
                      <a:pt x="25212" y="54668"/>
                    </a:cubicBezTo>
                    <a:cubicBezTo>
                      <a:pt x="25277" y="53691"/>
                      <a:pt x="25362" y="52713"/>
                      <a:pt x="25455" y="51737"/>
                    </a:cubicBezTo>
                    <a:cubicBezTo>
                      <a:pt x="25630" y="49858"/>
                      <a:pt x="25854" y="47981"/>
                      <a:pt x="26109" y="46111"/>
                    </a:cubicBezTo>
                    <a:lnTo>
                      <a:pt x="26109" y="46111"/>
                    </a:lnTo>
                    <a:cubicBezTo>
                      <a:pt x="26101" y="46154"/>
                      <a:pt x="26097" y="46194"/>
                      <a:pt x="26089" y="46235"/>
                    </a:cubicBezTo>
                    <a:cubicBezTo>
                      <a:pt x="26498" y="43221"/>
                      <a:pt x="26978" y="40215"/>
                      <a:pt x="27474" y="37212"/>
                    </a:cubicBezTo>
                    <a:cubicBezTo>
                      <a:pt x="27977" y="34187"/>
                      <a:pt x="28491" y="31162"/>
                      <a:pt x="28976" y="28133"/>
                    </a:cubicBezTo>
                    <a:cubicBezTo>
                      <a:pt x="29459" y="25124"/>
                      <a:pt x="29920" y="22107"/>
                      <a:pt x="30201" y="19071"/>
                    </a:cubicBezTo>
                    <a:cubicBezTo>
                      <a:pt x="30346" y="17539"/>
                      <a:pt x="30433" y="16004"/>
                      <a:pt x="30466" y="14467"/>
                    </a:cubicBezTo>
                    <a:cubicBezTo>
                      <a:pt x="30484" y="13494"/>
                      <a:pt x="30525" y="12526"/>
                      <a:pt x="30554" y="11557"/>
                    </a:cubicBezTo>
                    <a:cubicBezTo>
                      <a:pt x="30602" y="10026"/>
                      <a:pt x="30610" y="8488"/>
                      <a:pt x="30448" y="6961"/>
                    </a:cubicBezTo>
                    <a:cubicBezTo>
                      <a:pt x="30297" y="5510"/>
                      <a:pt x="29993" y="4042"/>
                      <a:pt x="29266" y="2760"/>
                    </a:cubicBezTo>
                    <a:cubicBezTo>
                      <a:pt x="29079" y="2435"/>
                      <a:pt x="28848" y="2141"/>
                      <a:pt x="28612" y="1847"/>
                    </a:cubicBezTo>
                    <a:cubicBezTo>
                      <a:pt x="28351" y="1530"/>
                      <a:pt x="28050" y="1249"/>
                      <a:pt x="27717" y="1010"/>
                    </a:cubicBezTo>
                    <a:cubicBezTo>
                      <a:pt x="27474" y="830"/>
                      <a:pt x="27183" y="705"/>
                      <a:pt x="26895" y="639"/>
                    </a:cubicBezTo>
                    <a:cubicBezTo>
                      <a:pt x="26768" y="609"/>
                      <a:pt x="26642" y="597"/>
                      <a:pt x="26517" y="597"/>
                    </a:cubicBezTo>
                    <a:cubicBezTo>
                      <a:pt x="26366" y="597"/>
                      <a:pt x="26215" y="615"/>
                      <a:pt x="26064" y="643"/>
                    </a:cubicBezTo>
                    <a:cubicBezTo>
                      <a:pt x="25804" y="691"/>
                      <a:pt x="25547" y="811"/>
                      <a:pt x="25315" y="937"/>
                    </a:cubicBezTo>
                    <a:cubicBezTo>
                      <a:pt x="25059" y="1069"/>
                      <a:pt x="24824" y="1237"/>
                      <a:pt x="24590" y="1406"/>
                    </a:cubicBezTo>
                    <a:cubicBezTo>
                      <a:pt x="24071" y="1771"/>
                      <a:pt x="23561" y="2129"/>
                      <a:pt x="22977" y="2390"/>
                    </a:cubicBezTo>
                    <a:cubicBezTo>
                      <a:pt x="22722" y="2487"/>
                      <a:pt x="22458" y="2562"/>
                      <a:pt x="22188" y="2610"/>
                    </a:cubicBezTo>
                    <a:cubicBezTo>
                      <a:pt x="22182" y="2613"/>
                      <a:pt x="22175" y="2613"/>
                      <a:pt x="22169" y="2614"/>
                    </a:cubicBezTo>
                    <a:cubicBezTo>
                      <a:pt x="22030" y="2630"/>
                      <a:pt x="21890" y="2638"/>
                      <a:pt x="21750" y="2638"/>
                    </a:cubicBezTo>
                    <a:cubicBezTo>
                      <a:pt x="21650" y="2638"/>
                      <a:pt x="21550" y="2634"/>
                      <a:pt x="21450" y="2626"/>
                    </a:cubicBezTo>
                    <a:cubicBezTo>
                      <a:pt x="21281" y="2593"/>
                      <a:pt x="21115" y="2546"/>
                      <a:pt x="20954" y="2486"/>
                    </a:cubicBezTo>
                    <a:cubicBezTo>
                      <a:pt x="20763" y="2397"/>
                      <a:pt x="20583" y="2289"/>
                      <a:pt x="20414" y="2163"/>
                    </a:cubicBezTo>
                    <a:cubicBezTo>
                      <a:pt x="20110" y="1925"/>
                      <a:pt x="19839" y="1653"/>
                      <a:pt x="19559" y="1388"/>
                    </a:cubicBezTo>
                    <a:cubicBezTo>
                      <a:pt x="19251" y="1091"/>
                      <a:pt x="18924" y="811"/>
                      <a:pt x="18565" y="577"/>
                    </a:cubicBezTo>
                    <a:cubicBezTo>
                      <a:pt x="17974" y="188"/>
                      <a:pt x="17263" y="1"/>
                      <a:pt x="16553"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1861;p43">
                <a:extLst>
                  <a:ext uri="{FF2B5EF4-FFF2-40B4-BE49-F238E27FC236}">
                    <a16:creationId xmlns:a16="http://schemas.microsoft.com/office/drawing/2014/main" xmlns="" id="{7B564BAF-62CC-4BDF-848F-D661802FDB12}"/>
                  </a:ext>
                </a:extLst>
              </p:cNvPr>
              <p:cNvSpPr/>
              <p:nvPr/>
            </p:nvSpPr>
            <p:spPr>
              <a:xfrm>
                <a:off x="2505975" y="469825"/>
                <a:ext cx="25" cy="25"/>
              </a:xfrm>
              <a:custGeom>
                <a:avLst/>
                <a:gdLst/>
                <a:ahLst/>
                <a:cxnLst/>
                <a:rect l="l" t="t" r="r" b="b"/>
                <a:pathLst>
                  <a:path w="1" h="1" extrusionOk="0">
                    <a:moveTo>
                      <a:pt x="1" y="0"/>
                    </a:move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1862;p43">
                <a:extLst>
                  <a:ext uri="{FF2B5EF4-FFF2-40B4-BE49-F238E27FC236}">
                    <a16:creationId xmlns:a16="http://schemas.microsoft.com/office/drawing/2014/main" xmlns="" id="{EC9F334E-7F3E-422C-9AE0-08FE9FFDEC54}"/>
                  </a:ext>
                </a:extLst>
              </p:cNvPr>
              <p:cNvSpPr/>
              <p:nvPr/>
            </p:nvSpPr>
            <p:spPr>
              <a:xfrm>
                <a:off x="2006025" y="585125"/>
                <a:ext cx="575" cy="1400"/>
              </a:xfrm>
              <a:custGeom>
                <a:avLst/>
                <a:gdLst/>
                <a:ahLst/>
                <a:cxnLst/>
                <a:rect l="l" t="t" r="r" b="b"/>
                <a:pathLst>
                  <a:path w="23" h="56" extrusionOk="0">
                    <a:moveTo>
                      <a:pt x="23" y="0"/>
                    </a:moveTo>
                    <a:lnTo>
                      <a:pt x="23" y="0"/>
                    </a:lnTo>
                    <a:cubicBezTo>
                      <a:pt x="19" y="8"/>
                      <a:pt x="15" y="17"/>
                      <a:pt x="11" y="27"/>
                    </a:cubicBezTo>
                    <a:cubicBezTo>
                      <a:pt x="9" y="31"/>
                      <a:pt x="8" y="35"/>
                      <a:pt x="7" y="39"/>
                    </a:cubicBezTo>
                    <a:lnTo>
                      <a:pt x="7" y="39"/>
                    </a:lnTo>
                    <a:cubicBezTo>
                      <a:pt x="12" y="26"/>
                      <a:pt x="17" y="12"/>
                      <a:pt x="23" y="0"/>
                    </a:cubicBezTo>
                    <a:close/>
                    <a:moveTo>
                      <a:pt x="7" y="39"/>
                    </a:moveTo>
                    <a:cubicBezTo>
                      <a:pt x="4" y="44"/>
                      <a:pt x="2" y="50"/>
                      <a:pt x="0" y="55"/>
                    </a:cubicBezTo>
                    <a:cubicBezTo>
                      <a:pt x="3" y="50"/>
                      <a:pt x="5" y="44"/>
                      <a:pt x="7" y="39"/>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1863;p43">
                <a:extLst>
                  <a:ext uri="{FF2B5EF4-FFF2-40B4-BE49-F238E27FC236}">
                    <a16:creationId xmlns:a16="http://schemas.microsoft.com/office/drawing/2014/main" xmlns="" id="{DE2493B7-437D-4AF2-A654-C3FA522BD992}"/>
                  </a:ext>
                </a:extLst>
              </p:cNvPr>
              <p:cNvSpPr/>
              <p:nvPr/>
            </p:nvSpPr>
            <p:spPr>
              <a:xfrm>
                <a:off x="2014300" y="487350"/>
                <a:ext cx="649400" cy="1308950"/>
              </a:xfrm>
              <a:custGeom>
                <a:avLst/>
                <a:gdLst/>
                <a:ahLst/>
                <a:cxnLst/>
                <a:rect l="l" t="t" r="r" b="b"/>
                <a:pathLst>
                  <a:path w="25976" h="52358" extrusionOk="0">
                    <a:moveTo>
                      <a:pt x="18865" y="2327"/>
                    </a:moveTo>
                    <a:cubicBezTo>
                      <a:pt x="18858" y="2329"/>
                      <a:pt x="18849" y="2330"/>
                      <a:pt x="18841" y="2330"/>
                    </a:cubicBezTo>
                    <a:cubicBezTo>
                      <a:pt x="18838" y="2330"/>
                      <a:pt x="18835" y="2330"/>
                      <a:pt x="18833" y="2330"/>
                    </a:cubicBezTo>
                    <a:cubicBezTo>
                      <a:pt x="18844" y="2330"/>
                      <a:pt x="18855" y="2327"/>
                      <a:pt x="18865" y="2327"/>
                    </a:cubicBezTo>
                    <a:close/>
                    <a:moveTo>
                      <a:pt x="18788" y="2338"/>
                    </a:moveTo>
                    <a:lnTo>
                      <a:pt x="18788" y="2338"/>
                    </a:lnTo>
                    <a:cubicBezTo>
                      <a:pt x="18779" y="2341"/>
                      <a:pt x="18768" y="2343"/>
                      <a:pt x="18759" y="2345"/>
                    </a:cubicBezTo>
                    <a:cubicBezTo>
                      <a:pt x="18768" y="2341"/>
                      <a:pt x="18778" y="2339"/>
                      <a:pt x="18788" y="2338"/>
                    </a:cubicBezTo>
                    <a:close/>
                    <a:moveTo>
                      <a:pt x="6793" y="4209"/>
                    </a:moveTo>
                    <a:lnTo>
                      <a:pt x="6793" y="4209"/>
                    </a:lnTo>
                    <a:cubicBezTo>
                      <a:pt x="6794" y="4210"/>
                      <a:pt x="6795" y="4210"/>
                      <a:pt x="6797" y="4211"/>
                    </a:cubicBezTo>
                    <a:cubicBezTo>
                      <a:pt x="6795" y="4210"/>
                      <a:pt x="6794" y="4210"/>
                      <a:pt x="6793" y="4209"/>
                    </a:cubicBezTo>
                    <a:close/>
                    <a:moveTo>
                      <a:pt x="14032" y="0"/>
                    </a:moveTo>
                    <a:cubicBezTo>
                      <a:pt x="13801" y="0"/>
                      <a:pt x="13572" y="26"/>
                      <a:pt x="13347" y="77"/>
                    </a:cubicBezTo>
                    <a:cubicBezTo>
                      <a:pt x="12981" y="162"/>
                      <a:pt x="12636" y="353"/>
                      <a:pt x="12339" y="583"/>
                    </a:cubicBezTo>
                    <a:cubicBezTo>
                      <a:pt x="12031" y="819"/>
                      <a:pt x="11763" y="1106"/>
                      <a:pt x="11513" y="1403"/>
                    </a:cubicBezTo>
                    <a:cubicBezTo>
                      <a:pt x="10994" y="2026"/>
                      <a:pt x="10547" y="2714"/>
                      <a:pt x="9934" y="3234"/>
                    </a:cubicBezTo>
                    <a:cubicBezTo>
                      <a:pt x="9926" y="3242"/>
                      <a:pt x="9918" y="3247"/>
                      <a:pt x="9909" y="3253"/>
                    </a:cubicBezTo>
                    <a:cubicBezTo>
                      <a:pt x="9903" y="3257"/>
                      <a:pt x="9897" y="3262"/>
                      <a:pt x="9891" y="3267"/>
                    </a:cubicBezTo>
                    <a:lnTo>
                      <a:pt x="9891" y="3267"/>
                    </a:lnTo>
                    <a:cubicBezTo>
                      <a:pt x="9653" y="3445"/>
                      <a:pt x="9409" y="3609"/>
                      <a:pt x="9146" y="3740"/>
                    </a:cubicBezTo>
                    <a:cubicBezTo>
                      <a:pt x="8990" y="3807"/>
                      <a:pt x="8829" y="3858"/>
                      <a:pt x="8665" y="3892"/>
                    </a:cubicBezTo>
                    <a:cubicBezTo>
                      <a:pt x="8600" y="3897"/>
                      <a:pt x="8535" y="3900"/>
                      <a:pt x="8470" y="3900"/>
                    </a:cubicBezTo>
                    <a:cubicBezTo>
                      <a:pt x="8405" y="3900"/>
                      <a:pt x="8340" y="3897"/>
                      <a:pt x="8275" y="3892"/>
                    </a:cubicBezTo>
                    <a:cubicBezTo>
                      <a:pt x="8046" y="3842"/>
                      <a:pt x="7823" y="3768"/>
                      <a:pt x="7611" y="3671"/>
                    </a:cubicBezTo>
                    <a:cubicBezTo>
                      <a:pt x="7313" y="3543"/>
                      <a:pt x="7019" y="3399"/>
                      <a:pt x="6722" y="3283"/>
                    </a:cubicBezTo>
                    <a:cubicBezTo>
                      <a:pt x="6296" y="3113"/>
                      <a:pt x="5857" y="3025"/>
                      <a:pt x="5408" y="2992"/>
                    </a:cubicBezTo>
                    <a:cubicBezTo>
                      <a:pt x="5304" y="2984"/>
                      <a:pt x="5200" y="2980"/>
                      <a:pt x="5096" y="2980"/>
                    </a:cubicBezTo>
                    <a:cubicBezTo>
                      <a:pt x="4689" y="2980"/>
                      <a:pt x="4284" y="3045"/>
                      <a:pt x="3896" y="3173"/>
                    </a:cubicBezTo>
                    <a:cubicBezTo>
                      <a:pt x="3462" y="3315"/>
                      <a:pt x="3066" y="3547"/>
                      <a:pt x="2710" y="3837"/>
                    </a:cubicBezTo>
                    <a:cubicBezTo>
                      <a:pt x="2357" y="4130"/>
                      <a:pt x="2063" y="4480"/>
                      <a:pt x="1803" y="4864"/>
                    </a:cubicBezTo>
                    <a:cubicBezTo>
                      <a:pt x="1517" y="5283"/>
                      <a:pt x="1297" y="5746"/>
                      <a:pt x="1106" y="6219"/>
                    </a:cubicBezTo>
                    <a:cubicBezTo>
                      <a:pt x="900" y="6733"/>
                      <a:pt x="741" y="7265"/>
                      <a:pt x="615" y="7806"/>
                    </a:cubicBezTo>
                    <a:cubicBezTo>
                      <a:pt x="309" y="9057"/>
                      <a:pt x="170" y="10350"/>
                      <a:pt x="89" y="11630"/>
                    </a:cubicBezTo>
                    <a:cubicBezTo>
                      <a:pt x="0" y="13035"/>
                      <a:pt x="12" y="14448"/>
                      <a:pt x="60" y="15859"/>
                    </a:cubicBezTo>
                    <a:cubicBezTo>
                      <a:pt x="114" y="17268"/>
                      <a:pt x="221" y="18670"/>
                      <a:pt x="361" y="20072"/>
                    </a:cubicBezTo>
                    <a:cubicBezTo>
                      <a:pt x="574" y="22267"/>
                      <a:pt x="879" y="24459"/>
                      <a:pt x="1238" y="26637"/>
                    </a:cubicBezTo>
                    <a:cubicBezTo>
                      <a:pt x="1815" y="30112"/>
                      <a:pt x="2534" y="33571"/>
                      <a:pt x="3492" y="36955"/>
                    </a:cubicBezTo>
                    <a:cubicBezTo>
                      <a:pt x="4087" y="39069"/>
                      <a:pt x="4783" y="41158"/>
                      <a:pt x="5598" y="43192"/>
                    </a:cubicBezTo>
                    <a:cubicBezTo>
                      <a:pt x="6410" y="45200"/>
                      <a:pt x="7339" y="47160"/>
                      <a:pt x="8433" y="49017"/>
                    </a:cubicBezTo>
                    <a:cubicBezTo>
                      <a:pt x="9116" y="50179"/>
                      <a:pt x="9874" y="51294"/>
                      <a:pt x="10701" y="52357"/>
                    </a:cubicBezTo>
                    <a:cubicBezTo>
                      <a:pt x="10665" y="52083"/>
                      <a:pt x="10639" y="51803"/>
                      <a:pt x="10624" y="51525"/>
                    </a:cubicBezTo>
                    <a:cubicBezTo>
                      <a:pt x="10614" y="51309"/>
                      <a:pt x="10606" y="51094"/>
                      <a:pt x="10606" y="50879"/>
                    </a:cubicBezTo>
                    <a:cubicBezTo>
                      <a:pt x="8840" y="48396"/>
                      <a:pt x="7449" y="45647"/>
                      <a:pt x="6300" y="42799"/>
                    </a:cubicBezTo>
                    <a:lnTo>
                      <a:pt x="6300" y="42799"/>
                    </a:lnTo>
                    <a:cubicBezTo>
                      <a:pt x="6310" y="42820"/>
                      <a:pt x="6318" y="42843"/>
                      <a:pt x="6330" y="42864"/>
                    </a:cubicBezTo>
                    <a:cubicBezTo>
                      <a:pt x="4714" y="38826"/>
                      <a:pt x="3585" y="34593"/>
                      <a:pt x="2722" y="30314"/>
                    </a:cubicBezTo>
                    <a:cubicBezTo>
                      <a:pt x="2266" y="28075"/>
                      <a:pt x="1888" y="25817"/>
                      <a:pt x="1571" y="23552"/>
                    </a:cubicBezTo>
                    <a:cubicBezTo>
                      <a:pt x="1523" y="23230"/>
                      <a:pt x="1483" y="22902"/>
                      <a:pt x="1439" y="22575"/>
                    </a:cubicBezTo>
                    <a:lnTo>
                      <a:pt x="1439" y="22575"/>
                    </a:lnTo>
                    <a:cubicBezTo>
                      <a:pt x="1443" y="22591"/>
                      <a:pt x="1443" y="22601"/>
                      <a:pt x="1446" y="22612"/>
                    </a:cubicBezTo>
                    <a:cubicBezTo>
                      <a:pt x="1179" y="20512"/>
                      <a:pt x="977" y="18405"/>
                      <a:pt x="879" y="16289"/>
                    </a:cubicBezTo>
                    <a:cubicBezTo>
                      <a:pt x="778" y="14133"/>
                      <a:pt x="782" y="11949"/>
                      <a:pt x="1054" y="9806"/>
                    </a:cubicBezTo>
                    <a:lnTo>
                      <a:pt x="1054" y="9806"/>
                    </a:lnTo>
                    <a:cubicBezTo>
                      <a:pt x="1050" y="9846"/>
                      <a:pt x="1046" y="9883"/>
                      <a:pt x="1043" y="9916"/>
                    </a:cubicBezTo>
                    <a:cubicBezTo>
                      <a:pt x="1194" y="8759"/>
                      <a:pt x="1425" y="7603"/>
                      <a:pt x="1847" y="6517"/>
                    </a:cubicBezTo>
                    <a:cubicBezTo>
                      <a:pt x="1850" y="6506"/>
                      <a:pt x="1854" y="6497"/>
                      <a:pt x="1858" y="6487"/>
                    </a:cubicBezTo>
                    <a:cubicBezTo>
                      <a:pt x="2053" y="6028"/>
                      <a:pt x="2280" y="5580"/>
                      <a:pt x="2568" y="5177"/>
                    </a:cubicBezTo>
                    <a:cubicBezTo>
                      <a:pt x="2765" y="4913"/>
                      <a:pt x="2991" y="4670"/>
                      <a:pt x="3243" y="4456"/>
                    </a:cubicBezTo>
                    <a:lnTo>
                      <a:pt x="3243" y="4456"/>
                    </a:lnTo>
                    <a:cubicBezTo>
                      <a:pt x="3227" y="4471"/>
                      <a:pt x="3211" y="4485"/>
                      <a:pt x="3195" y="4501"/>
                    </a:cubicBezTo>
                    <a:cubicBezTo>
                      <a:pt x="3406" y="4329"/>
                      <a:pt x="3637" y="4182"/>
                      <a:pt x="3885" y="4068"/>
                    </a:cubicBezTo>
                    <a:cubicBezTo>
                      <a:pt x="4126" y="3969"/>
                      <a:pt x="4377" y="3898"/>
                      <a:pt x="4633" y="3855"/>
                    </a:cubicBezTo>
                    <a:cubicBezTo>
                      <a:pt x="4804" y="3834"/>
                      <a:pt x="4977" y="3823"/>
                      <a:pt x="5149" y="3823"/>
                    </a:cubicBezTo>
                    <a:cubicBezTo>
                      <a:pt x="5310" y="3823"/>
                      <a:pt x="5471" y="3832"/>
                      <a:pt x="5632" y="3851"/>
                    </a:cubicBezTo>
                    <a:cubicBezTo>
                      <a:pt x="6034" y="3920"/>
                      <a:pt x="6415" y="4045"/>
                      <a:pt x="6793" y="4209"/>
                    </a:cubicBezTo>
                    <a:lnTo>
                      <a:pt x="6793" y="4209"/>
                    </a:lnTo>
                    <a:cubicBezTo>
                      <a:pt x="6790" y="4208"/>
                      <a:pt x="6787" y="4207"/>
                      <a:pt x="6785" y="4205"/>
                    </a:cubicBezTo>
                    <a:lnTo>
                      <a:pt x="6785" y="4205"/>
                    </a:lnTo>
                    <a:cubicBezTo>
                      <a:pt x="7028" y="4317"/>
                      <a:pt x="7272" y="4433"/>
                      <a:pt x="7522" y="4535"/>
                    </a:cubicBezTo>
                    <a:cubicBezTo>
                      <a:pt x="7773" y="4641"/>
                      <a:pt x="8025" y="4700"/>
                      <a:pt x="8291" y="4732"/>
                    </a:cubicBezTo>
                    <a:cubicBezTo>
                      <a:pt x="8354" y="4741"/>
                      <a:pt x="8418" y="4745"/>
                      <a:pt x="8483" y="4745"/>
                    </a:cubicBezTo>
                    <a:cubicBezTo>
                      <a:pt x="8702" y="4745"/>
                      <a:pt x="8924" y="4700"/>
                      <a:pt x="9134" y="4638"/>
                    </a:cubicBezTo>
                    <a:cubicBezTo>
                      <a:pt x="9493" y="4531"/>
                      <a:pt x="9828" y="4326"/>
                      <a:pt x="10133" y="4113"/>
                    </a:cubicBezTo>
                    <a:cubicBezTo>
                      <a:pt x="10412" y="3913"/>
                      <a:pt x="10674" y="3685"/>
                      <a:pt x="10912" y="3437"/>
                    </a:cubicBezTo>
                    <a:cubicBezTo>
                      <a:pt x="11124" y="3212"/>
                      <a:pt x="11314" y="2970"/>
                      <a:pt x="11505" y="2723"/>
                    </a:cubicBezTo>
                    <a:cubicBezTo>
                      <a:pt x="11891" y="2232"/>
                      <a:pt x="12262" y="1722"/>
                      <a:pt x="12735" y="1314"/>
                    </a:cubicBezTo>
                    <a:cubicBezTo>
                      <a:pt x="13017" y="1068"/>
                      <a:pt x="13363" y="909"/>
                      <a:pt x="13733" y="855"/>
                    </a:cubicBezTo>
                    <a:cubicBezTo>
                      <a:pt x="13831" y="844"/>
                      <a:pt x="13930" y="838"/>
                      <a:pt x="14028" y="838"/>
                    </a:cubicBezTo>
                    <a:cubicBezTo>
                      <a:pt x="14147" y="838"/>
                      <a:pt x="14266" y="846"/>
                      <a:pt x="14384" y="863"/>
                    </a:cubicBezTo>
                    <a:cubicBezTo>
                      <a:pt x="14598" y="900"/>
                      <a:pt x="14809" y="960"/>
                      <a:pt x="15011" y="1043"/>
                    </a:cubicBezTo>
                    <a:cubicBezTo>
                      <a:pt x="15207" y="1144"/>
                      <a:pt x="15396" y="1263"/>
                      <a:pt x="15570" y="1399"/>
                    </a:cubicBezTo>
                    <a:cubicBezTo>
                      <a:pt x="16000" y="1762"/>
                      <a:pt x="16366" y="2204"/>
                      <a:pt x="16802" y="2560"/>
                    </a:cubicBezTo>
                    <a:cubicBezTo>
                      <a:pt x="16908" y="2651"/>
                      <a:pt x="17021" y="2735"/>
                      <a:pt x="17137" y="2812"/>
                    </a:cubicBezTo>
                    <a:cubicBezTo>
                      <a:pt x="17276" y="2904"/>
                      <a:pt x="17434" y="2970"/>
                      <a:pt x="17584" y="3040"/>
                    </a:cubicBezTo>
                    <a:cubicBezTo>
                      <a:pt x="17860" y="3156"/>
                      <a:pt x="18168" y="3198"/>
                      <a:pt x="18462" y="3198"/>
                    </a:cubicBezTo>
                    <a:cubicBezTo>
                      <a:pt x="18493" y="3198"/>
                      <a:pt x="18523" y="3197"/>
                      <a:pt x="18553" y="3196"/>
                    </a:cubicBezTo>
                    <a:cubicBezTo>
                      <a:pt x="18902" y="3191"/>
                      <a:pt x="19252" y="3113"/>
                      <a:pt x="19582" y="2995"/>
                    </a:cubicBezTo>
                    <a:cubicBezTo>
                      <a:pt x="19911" y="2877"/>
                      <a:pt x="20229" y="2706"/>
                      <a:pt x="20529" y="2511"/>
                    </a:cubicBezTo>
                    <a:cubicBezTo>
                      <a:pt x="21043" y="2181"/>
                      <a:pt x="21506" y="1743"/>
                      <a:pt x="22060" y="1468"/>
                    </a:cubicBezTo>
                    <a:cubicBezTo>
                      <a:pt x="22159" y="1428"/>
                      <a:pt x="22263" y="1398"/>
                      <a:pt x="22369" y="1377"/>
                    </a:cubicBezTo>
                    <a:cubicBezTo>
                      <a:pt x="22414" y="1373"/>
                      <a:pt x="22459" y="1371"/>
                      <a:pt x="22503" y="1371"/>
                    </a:cubicBezTo>
                    <a:cubicBezTo>
                      <a:pt x="22530" y="1371"/>
                      <a:pt x="22557" y="1371"/>
                      <a:pt x="22584" y="1373"/>
                    </a:cubicBezTo>
                    <a:cubicBezTo>
                      <a:pt x="22671" y="1391"/>
                      <a:pt x="22756" y="1417"/>
                      <a:pt x="22838" y="1450"/>
                    </a:cubicBezTo>
                    <a:cubicBezTo>
                      <a:pt x="22949" y="1511"/>
                      <a:pt x="23056" y="1579"/>
                      <a:pt x="23157" y="1656"/>
                    </a:cubicBezTo>
                    <a:cubicBezTo>
                      <a:pt x="23418" y="1880"/>
                      <a:pt x="23642" y="2144"/>
                      <a:pt x="23851" y="2423"/>
                    </a:cubicBezTo>
                    <a:cubicBezTo>
                      <a:pt x="24086" y="2757"/>
                      <a:pt x="24273" y="3113"/>
                      <a:pt x="24432" y="3496"/>
                    </a:cubicBezTo>
                    <a:cubicBezTo>
                      <a:pt x="24710" y="4221"/>
                      <a:pt x="24876" y="4986"/>
                      <a:pt x="24990" y="5760"/>
                    </a:cubicBezTo>
                    <a:lnTo>
                      <a:pt x="24990" y="5764"/>
                    </a:lnTo>
                    <a:cubicBezTo>
                      <a:pt x="24990" y="5778"/>
                      <a:pt x="24994" y="5789"/>
                      <a:pt x="24994" y="5800"/>
                    </a:cubicBezTo>
                    <a:cubicBezTo>
                      <a:pt x="24996" y="5804"/>
                      <a:pt x="24998" y="5810"/>
                      <a:pt x="24996" y="5815"/>
                    </a:cubicBezTo>
                    <a:lnTo>
                      <a:pt x="24996" y="5825"/>
                    </a:lnTo>
                    <a:cubicBezTo>
                      <a:pt x="25000" y="5838"/>
                      <a:pt x="25003" y="5850"/>
                      <a:pt x="25004" y="5862"/>
                    </a:cubicBezTo>
                    <a:cubicBezTo>
                      <a:pt x="25003" y="5859"/>
                      <a:pt x="25001" y="5857"/>
                      <a:pt x="25000" y="5855"/>
                    </a:cubicBezTo>
                    <a:lnTo>
                      <a:pt x="25000" y="5855"/>
                    </a:lnTo>
                    <a:cubicBezTo>
                      <a:pt x="25250" y="7896"/>
                      <a:pt x="25140" y="9960"/>
                      <a:pt x="25073" y="12011"/>
                    </a:cubicBezTo>
                    <a:cubicBezTo>
                      <a:pt x="25059" y="12537"/>
                      <a:pt x="25055" y="13061"/>
                      <a:pt x="25041" y="13583"/>
                    </a:cubicBezTo>
                    <a:cubicBezTo>
                      <a:pt x="25018" y="14353"/>
                      <a:pt x="24974" y="15120"/>
                      <a:pt x="24923" y="15887"/>
                    </a:cubicBezTo>
                    <a:cubicBezTo>
                      <a:pt x="24816" y="17422"/>
                      <a:pt x="24651" y="18946"/>
                      <a:pt x="24458" y="20465"/>
                    </a:cubicBezTo>
                    <a:cubicBezTo>
                      <a:pt x="24464" y="20429"/>
                      <a:pt x="24467" y="20392"/>
                      <a:pt x="24475" y="20352"/>
                    </a:cubicBezTo>
                    <a:lnTo>
                      <a:pt x="24475" y="20352"/>
                    </a:lnTo>
                    <a:cubicBezTo>
                      <a:pt x="24152" y="22859"/>
                      <a:pt x="23758" y="25352"/>
                      <a:pt x="23366" y="27844"/>
                    </a:cubicBezTo>
                    <a:cubicBezTo>
                      <a:pt x="22974" y="30377"/>
                      <a:pt x="22560" y="32909"/>
                      <a:pt x="22173" y="35443"/>
                    </a:cubicBezTo>
                    <a:cubicBezTo>
                      <a:pt x="21788" y="37946"/>
                      <a:pt x="21431" y="40457"/>
                      <a:pt x="21141" y="42978"/>
                    </a:cubicBezTo>
                    <a:cubicBezTo>
                      <a:pt x="20995" y="44220"/>
                      <a:pt x="20869" y="45468"/>
                      <a:pt x="20759" y="46711"/>
                    </a:cubicBezTo>
                    <a:cubicBezTo>
                      <a:pt x="20739" y="46958"/>
                      <a:pt x="20719" y="47203"/>
                      <a:pt x="20701" y="47449"/>
                    </a:cubicBezTo>
                    <a:cubicBezTo>
                      <a:pt x="20829" y="47800"/>
                      <a:pt x="20954" y="48153"/>
                      <a:pt x="21072" y="48507"/>
                    </a:cubicBezTo>
                    <a:cubicBezTo>
                      <a:pt x="21180" y="48748"/>
                      <a:pt x="21284" y="48992"/>
                      <a:pt x="21371" y="49242"/>
                    </a:cubicBezTo>
                    <a:cubicBezTo>
                      <a:pt x="21379" y="49109"/>
                      <a:pt x="21387" y="48975"/>
                      <a:pt x="21395" y="48841"/>
                    </a:cubicBezTo>
                    <a:cubicBezTo>
                      <a:pt x="21454" y="47967"/>
                      <a:pt x="21524" y="47097"/>
                      <a:pt x="21601" y="46224"/>
                    </a:cubicBezTo>
                    <a:cubicBezTo>
                      <a:pt x="21748" y="44582"/>
                      <a:pt x="21935" y="42937"/>
                      <a:pt x="22140" y="41300"/>
                    </a:cubicBezTo>
                    <a:lnTo>
                      <a:pt x="22140" y="41308"/>
                    </a:lnTo>
                    <a:cubicBezTo>
                      <a:pt x="22144" y="41276"/>
                      <a:pt x="22148" y="41243"/>
                      <a:pt x="22150" y="41213"/>
                    </a:cubicBezTo>
                    <a:cubicBezTo>
                      <a:pt x="22153" y="41206"/>
                      <a:pt x="22154" y="41201"/>
                      <a:pt x="22154" y="41195"/>
                    </a:cubicBezTo>
                    <a:cubicBezTo>
                      <a:pt x="22497" y="38541"/>
                      <a:pt x="22899" y="35894"/>
                      <a:pt x="23315" y="33246"/>
                    </a:cubicBezTo>
                    <a:cubicBezTo>
                      <a:pt x="23740" y="30542"/>
                      <a:pt x="24177" y="27840"/>
                      <a:pt x="24588" y="25134"/>
                    </a:cubicBezTo>
                    <a:cubicBezTo>
                      <a:pt x="25000" y="22447"/>
                      <a:pt x="25388" y="19749"/>
                      <a:pt x="25632" y="17036"/>
                    </a:cubicBezTo>
                    <a:cubicBezTo>
                      <a:pt x="25753" y="15672"/>
                      <a:pt x="25829" y="14298"/>
                      <a:pt x="25855" y="12925"/>
                    </a:cubicBezTo>
                    <a:cubicBezTo>
                      <a:pt x="25869" y="12054"/>
                      <a:pt x="25903" y="11189"/>
                      <a:pt x="25928" y="10322"/>
                    </a:cubicBezTo>
                    <a:cubicBezTo>
                      <a:pt x="25969" y="8956"/>
                      <a:pt x="25975" y="7580"/>
                      <a:pt x="25836" y="6218"/>
                    </a:cubicBezTo>
                    <a:cubicBezTo>
                      <a:pt x="25711" y="4922"/>
                      <a:pt x="25450" y="3608"/>
                      <a:pt x="24834" y="2467"/>
                    </a:cubicBezTo>
                    <a:cubicBezTo>
                      <a:pt x="24676" y="2173"/>
                      <a:pt x="24479" y="1913"/>
                      <a:pt x="24280" y="1647"/>
                    </a:cubicBezTo>
                    <a:cubicBezTo>
                      <a:pt x="24060" y="1366"/>
                      <a:pt x="23805" y="1114"/>
                      <a:pt x="23520" y="900"/>
                    </a:cubicBezTo>
                    <a:cubicBezTo>
                      <a:pt x="23312" y="741"/>
                      <a:pt x="23075" y="629"/>
                      <a:pt x="22822" y="568"/>
                    </a:cubicBezTo>
                    <a:cubicBezTo>
                      <a:pt x="22715" y="542"/>
                      <a:pt x="22609" y="531"/>
                      <a:pt x="22503" y="531"/>
                    </a:cubicBezTo>
                    <a:cubicBezTo>
                      <a:pt x="22374" y="531"/>
                      <a:pt x="22246" y="547"/>
                      <a:pt x="22118" y="571"/>
                    </a:cubicBezTo>
                    <a:cubicBezTo>
                      <a:pt x="21898" y="616"/>
                      <a:pt x="21681" y="722"/>
                      <a:pt x="21484" y="837"/>
                    </a:cubicBezTo>
                    <a:cubicBezTo>
                      <a:pt x="21267" y="954"/>
                      <a:pt x="21064" y="1105"/>
                      <a:pt x="20865" y="1255"/>
                    </a:cubicBezTo>
                    <a:cubicBezTo>
                      <a:pt x="20426" y="1578"/>
                      <a:pt x="19993" y="1901"/>
                      <a:pt x="19501" y="2132"/>
                    </a:cubicBezTo>
                    <a:cubicBezTo>
                      <a:pt x="19284" y="2219"/>
                      <a:pt x="19060" y="2285"/>
                      <a:pt x="18831" y="2330"/>
                    </a:cubicBezTo>
                    <a:cubicBezTo>
                      <a:pt x="18825" y="2330"/>
                      <a:pt x="18822" y="2334"/>
                      <a:pt x="18814" y="2334"/>
                    </a:cubicBezTo>
                    <a:cubicBezTo>
                      <a:pt x="18701" y="2348"/>
                      <a:pt x="18587" y="2354"/>
                      <a:pt x="18474" y="2354"/>
                    </a:cubicBezTo>
                    <a:cubicBezTo>
                      <a:pt x="18384" y="2354"/>
                      <a:pt x="18294" y="2350"/>
                      <a:pt x="18204" y="2341"/>
                    </a:cubicBezTo>
                    <a:cubicBezTo>
                      <a:pt x="18060" y="2315"/>
                      <a:pt x="17919" y="2275"/>
                      <a:pt x="17783" y="2221"/>
                    </a:cubicBezTo>
                    <a:cubicBezTo>
                      <a:pt x="17619" y="2140"/>
                      <a:pt x="17466" y="2043"/>
                      <a:pt x="17324" y="1931"/>
                    </a:cubicBezTo>
                    <a:cubicBezTo>
                      <a:pt x="17066" y="1718"/>
                      <a:pt x="16835" y="1475"/>
                      <a:pt x="16596" y="1237"/>
                    </a:cubicBezTo>
                    <a:cubicBezTo>
                      <a:pt x="16336" y="973"/>
                      <a:pt x="16061" y="722"/>
                      <a:pt x="15757" y="514"/>
                    </a:cubicBezTo>
                    <a:cubicBezTo>
                      <a:pt x="15253" y="169"/>
                      <a:pt x="14651" y="0"/>
                      <a:pt x="14049" y="0"/>
                    </a:cubicBezTo>
                    <a:cubicBezTo>
                      <a:pt x="14044" y="0"/>
                      <a:pt x="14038" y="0"/>
                      <a:pt x="14032"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1864;p43">
                <a:extLst>
                  <a:ext uri="{FF2B5EF4-FFF2-40B4-BE49-F238E27FC236}">
                    <a16:creationId xmlns:a16="http://schemas.microsoft.com/office/drawing/2014/main" xmlns="" id="{7609FA9D-25A1-4A89-B2B7-5269038A07E7}"/>
                  </a:ext>
                </a:extLst>
              </p:cNvPr>
              <p:cNvSpPr/>
              <p:nvPr/>
            </p:nvSpPr>
            <p:spPr>
              <a:xfrm>
                <a:off x="2484900" y="545625"/>
                <a:ext cx="25" cy="25"/>
              </a:xfrm>
              <a:custGeom>
                <a:avLst/>
                <a:gdLst/>
                <a:ahLst/>
                <a:cxnLst/>
                <a:rect l="l" t="t" r="r" b="b"/>
                <a:pathLst>
                  <a:path w="1" h="1" extrusionOk="0">
                    <a:moveTo>
                      <a:pt x="1" y="0"/>
                    </a:moveTo>
                    <a:lnTo>
                      <a:pt x="1" y="0"/>
                    </a:ln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1865;p43">
                <a:extLst>
                  <a:ext uri="{FF2B5EF4-FFF2-40B4-BE49-F238E27FC236}">
                    <a16:creationId xmlns:a16="http://schemas.microsoft.com/office/drawing/2014/main" xmlns="" id="{91ECA916-8DD0-488E-8BD8-2AAAC7AC4746}"/>
                  </a:ext>
                </a:extLst>
              </p:cNvPr>
              <p:cNvSpPr/>
              <p:nvPr/>
            </p:nvSpPr>
            <p:spPr>
              <a:xfrm>
                <a:off x="2261625" y="568400"/>
                <a:ext cx="775" cy="600"/>
              </a:xfrm>
              <a:custGeom>
                <a:avLst/>
                <a:gdLst/>
                <a:ahLst/>
                <a:cxnLst/>
                <a:rect l="l" t="t" r="r" b="b"/>
                <a:pathLst>
                  <a:path w="31" h="24" extrusionOk="0">
                    <a:moveTo>
                      <a:pt x="31" y="0"/>
                    </a:moveTo>
                    <a:cubicBezTo>
                      <a:pt x="28" y="1"/>
                      <a:pt x="26" y="3"/>
                      <a:pt x="23" y="5"/>
                    </a:cubicBezTo>
                    <a:lnTo>
                      <a:pt x="23" y="5"/>
                    </a:lnTo>
                    <a:cubicBezTo>
                      <a:pt x="26" y="3"/>
                      <a:pt x="28" y="2"/>
                      <a:pt x="31" y="0"/>
                    </a:cubicBezTo>
                    <a:close/>
                    <a:moveTo>
                      <a:pt x="23" y="5"/>
                    </a:moveTo>
                    <a:lnTo>
                      <a:pt x="23" y="5"/>
                    </a:lnTo>
                    <a:cubicBezTo>
                      <a:pt x="16" y="11"/>
                      <a:pt x="8" y="18"/>
                      <a:pt x="0" y="24"/>
                    </a:cubicBezTo>
                    <a:cubicBezTo>
                      <a:pt x="6" y="20"/>
                      <a:pt x="10" y="17"/>
                      <a:pt x="15" y="13"/>
                    </a:cubicBezTo>
                    <a:cubicBezTo>
                      <a:pt x="18" y="10"/>
                      <a:pt x="21" y="8"/>
                      <a:pt x="23" y="5"/>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1866;p43">
                <a:extLst>
                  <a:ext uri="{FF2B5EF4-FFF2-40B4-BE49-F238E27FC236}">
                    <a16:creationId xmlns:a16="http://schemas.microsoft.com/office/drawing/2014/main" xmlns="" id="{578E2E66-DE7F-4BB1-B8D7-64C2FE08355F}"/>
                  </a:ext>
                </a:extLst>
              </p:cNvPr>
              <p:cNvSpPr/>
              <p:nvPr/>
            </p:nvSpPr>
            <p:spPr>
              <a:xfrm>
                <a:off x="2184225" y="592600"/>
                <a:ext cx="1075" cy="500"/>
              </a:xfrm>
              <a:custGeom>
                <a:avLst/>
                <a:gdLst/>
                <a:ahLst/>
                <a:cxnLst/>
                <a:rect l="l" t="t" r="r" b="b"/>
                <a:pathLst>
                  <a:path w="43" h="20" extrusionOk="0">
                    <a:moveTo>
                      <a:pt x="1" y="1"/>
                    </a:moveTo>
                    <a:cubicBezTo>
                      <a:pt x="14" y="7"/>
                      <a:pt x="28" y="14"/>
                      <a:pt x="43" y="19"/>
                    </a:cubicBezTo>
                    <a:cubicBezTo>
                      <a:pt x="28" y="13"/>
                      <a:pt x="15" y="7"/>
                      <a:pt x="1" y="1"/>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1867;p43">
                <a:extLst>
                  <a:ext uri="{FF2B5EF4-FFF2-40B4-BE49-F238E27FC236}">
                    <a16:creationId xmlns:a16="http://schemas.microsoft.com/office/drawing/2014/main" xmlns="" id="{41131BFC-8310-4BB6-97AB-C843EB08A24A}"/>
                  </a:ext>
                </a:extLst>
              </p:cNvPr>
              <p:cNvSpPr/>
              <p:nvPr/>
            </p:nvSpPr>
            <p:spPr>
              <a:xfrm>
                <a:off x="2639225" y="632750"/>
                <a:ext cx="125" cy="1000"/>
              </a:xfrm>
              <a:custGeom>
                <a:avLst/>
                <a:gdLst/>
                <a:ahLst/>
                <a:cxnLst/>
                <a:rect l="l" t="t" r="r" b="b"/>
                <a:pathLst>
                  <a:path w="5" h="40" extrusionOk="0">
                    <a:moveTo>
                      <a:pt x="1" y="0"/>
                    </a:moveTo>
                    <a:cubicBezTo>
                      <a:pt x="1" y="4"/>
                      <a:pt x="1" y="7"/>
                      <a:pt x="1" y="11"/>
                    </a:cubicBezTo>
                    <a:cubicBezTo>
                      <a:pt x="1" y="11"/>
                      <a:pt x="1" y="11"/>
                      <a:pt x="1" y="12"/>
                    </a:cubicBezTo>
                    <a:lnTo>
                      <a:pt x="1" y="12"/>
                    </a:lnTo>
                    <a:cubicBezTo>
                      <a:pt x="1" y="8"/>
                      <a:pt x="1" y="4"/>
                      <a:pt x="1" y="0"/>
                    </a:cubicBezTo>
                    <a:close/>
                    <a:moveTo>
                      <a:pt x="1" y="12"/>
                    </a:moveTo>
                    <a:cubicBezTo>
                      <a:pt x="1" y="21"/>
                      <a:pt x="3" y="30"/>
                      <a:pt x="4" y="39"/>
                    </a:cubicBezTo>
                    <a:cubicBezTo>
                      <a:pt x="3" y="31"/>
                      <a:pt x="3" y="21"/>
                      <a:pt x="1" y="12"/>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1868;p43">
                <a:extLst>
                  <a:ext uri="{FF2B5EF4-FFF2-40B4-BE49-F238E27FC236}">
                    <a16:creationId xmlns:a16="http://schemas.microsoft.com/office/drawing/2014/main" xmlns="" id="{5720C8C4-D498-468B-9504-DD263F2217ED}"/>
                  </a:ext>
                </a:extLst>
              </p:cNvPr>
              <p:cNvSpPr/>
              <p:nvPr/>
            </p:nvSpPr>
            <p:spPr>
              <a:xfrm>
                <a:off x="2060675" y="649500"/>
                <a:ext cx="150" cy="425"/>
              </a:xfrm>
              <a:custGeom>
                <a:avLst/>
                <a:gdLst/>
                <a:ahLst/>
                <a:cxnLst/>
                <a:rect l="l" t="t" r="r" b="b"/>
                <a:pathLst>
                  <a:path w="6" h="17" extrusionOk="0">
                    <a:moveTo>
                      <a:pt x="5" y="1"/>
                    </a:moveTo>
                    <a:cubicBezTo>
                      <a:pt x="4" y="5"/>
                      <a:pt x="1" y="11"/>
                      <a:pt x="0" y="16"/>
                    </a:cubicBezTo>
                    <a:cubicBezTo>
                      <a:pt x="1" y="11"/>
                      <a:pt x="4" y="5"/>
                      <a:pt x="5" y="1"/>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1869;p43">
                <a:extLst>
                  <a:ext uri="{FF2B5EF4-FFF2-40B4-BE49-F238E27FC236}">
                    <a16:creationId xmlns:a16="http://schemas.microsoft.com/office/drawing/2014/main" xmlns="" id="{6A628EAB-8081-43D8-A5A0-8CC0CE39192C}"/>
                  </a:ext>
                </a:extLst>
              </p:cNvPr>
              <p:cNvSpPr/>
              <p:nvPr/>
            </p:nvSpPr>
            <p:spPr>
              <a:xfrm>
                <a:off x="2567850" y="1517225"/>
                <a:ext cx="350" cy="2725"/>
              </a:xfrm>
              <a:custGeom>
                <a:avLst/>
                <a:gdLst/>
                <a:ahLst/>
                <a:cxnLst/>
                <a:rect l="l" t="t" r="r" b="b"/>
                <a:pathLst>
                  <a:path w="14" h="109" extrusionOk="0">
                    <a:moveTo>
                      <a:pt x="14" y="1"/>
                    </a:moveTo>
                    <a:cubicBezTo>
                      <a:pt x="12" y="6"/>
                      <a:pt x="12" y="13"/>
                      <a:pt x="12" y="18"/>
                    </a:cubicBezTo>
                    <a:lnTo>
                      <a:pt x="12" y="18"/>
                    </a:lnTo>
                    <a:cubicBezTo>
                      <a:pt x="13" y="12"/>
                      <a:pt x="13" y="7"/>
                      <a:pt x="14" y="1"/>
                    </a:cubicBezTo>
                    <a:close/>
                    <a:moveTo>
                      <a:pt x="12" y="18"/>
                    </a:moveTo>
                    <a:lnTo>
                      <a:pt x="12" y="18"/>
                    </a:lnTo>
                    <a:cubicBezTo>
                      <a:pt x="12" y="18"/>
                      <a:pt x="12" y="18"/>
                      <a:pt x="12" y="18"/>
                    </a:cubicBezTo>
                    <a:lnTo>
                      <a:pt x="12" y="18"/>
                    </a:lnTo>
                    <a:cubicBezTo>
                      <a:pt x="12" y="18"/>
                      <a:pt x="12" y="18"/>
                      <a:pt x="12" y="18"/>
                    </a:cubicBezTo>
                    <a:cubicBezTo>
                      <a:pt x="12" y="18"/>
                      <a:pt x="12" y="18"/>
                      <a:pt x="12" y="18"/>
                    </a:cubicBezTo>
                    <a:close/>
                    <a:moveTo>
                      <a:pt x="12" y="18"/>
                    </a:moveTo>
                    <a:lnTo>
                      <a:pt x="12" y="18"/>
                    </a:lnTo>
                    <a:cubicBezTo>
                      <a:pt x="8" y="48"/>
                      <a:pt x="4" y="78"/>
                      <a:pt x="1" y="108"/>
                    </a:cubicBezTo>
                    <a:cubicBezTo>
                      <a:pt x="6" y="78"/>
                      <a:pt x="10" y="49"/>
                      <a:pt x="12" y="18"/>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1870;p43">
                <a:extLst>
                  <a:ext uri="{FF2B5EF4-FFF2-40B4-BE49-F238E27FC236}">
                    <a16:creationId xmlns:a16="http://schemas.microsoft.com/office/drawing/2014/main" xmlns="" id="{D0467130-756C-4DEE-BB05-89392BB18961}"/>
                  </a:ext>
                </a:extLst>
              </p:cNvPr>
              <p:cNvSpPr/>
              <p:nvPr/>
            </p:nvSpPr>
            <p:spPr>
              <a:xfrm>
                <a:off x="2304600" y="1804375"/>
                <a:ext cx="3175" cy="12875"/>
              </a:xfrm>
              <a:custGeom>
                <a:avLst/>
                <a:gdLst/>
                <a:ahLst/>
                <a:cxnLst/>
                <a:rect l="l" t="t" r="r" b="b"/>
                <a:pathLst>
                  <a:path w="127" h="515" extrusionOk="0">
                    <a:moveTo>
                      <a:pt x="1" y="0"/>
                    </a:moveTo>
                    <a:cubicBezTo>
                      <a:pt x="37" y="173"/>
                      <a:pt x="80" y="346"/>
                      <a:pt x="126" y="514"/>
                    </a:cubicBezTo>
                    <a:lnTo>
                      <a:pt x="126" y="500"/>
                    </a:lnTo>
                    <a:cubicBezTo>
                      <a:pt x="106" y="434"/>
                      <a:pt x="93" y="370"/>
                      <a:pt x="74" y="309"/>
                    </a:cubicBezTo>
                    <a:cubicBezTo>
                      <a:pt x="49" y="206"/>
                      <a:pt x="23" y="102"/>
                      <a:pt x="1" y="0"/>
                    </a:cubicBezTo>
                    <a:close/>
                  </a:path>
                </a:pathLst>
              </a:custGeom>
              <a:solidFill>
                <a:srgbClr val="094A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1871;p43">
                <a:extLst>
                  <a:ext uri="{FF2B5EF4-FFF2-40B4-BE49-F238E27FC236}">
                    <a16:creationId xmlns:a16="http://schemas.microsoft.com/office/drawing/2014/main" xmlns="" id="{49EBEBF3-C7B6-4DAF-91A6-B1972D264729}"/>
                  </a:ext>
                </a:extLst>
              </p:cNvPr>
              <p:cNvSpPr/>
              <p:nvPr/>
            </p:nvSpPr>
            <p:spPr>
              <a:xfrm>
                <a:off x="2113575" y="569450"/>
                <a:ext cx="171725" cy="911675"/>
              </a:xfrm>
              <a:custGeom>
                <a:avLst/>
                <a:gdLst/>
                <a:ahLst/>
                <a:cxnLst/>
                <a:rect l="l" t="t" r="r" b="b"/>
                <a:pathLst>
                  <a:path w="6869" h="36467" extrusionOk="0">
                    <a:moveTo>
                      <a:pt x="478" y="0"/>
                    </a:moveTo>
                    <a:cubicBezTo>
                      <a:pt x="228" y="0"/>
                      <a:pt x="1" y="216"/>
                      <a:pt x="8" y="469"/>
                    </a:cubicBezTo>
                    <a:cubicBezTo>
                      <a:pt x="376" y="12338"/>
                      <a:pt x="2699" y="24081"/>
                      <a:pt x="6213" y="35398"/>
                    </a:cubicBezTo>
                    <a:cubicBezTo>
                      <a:pt x="6321" y="35754"/>
                      <a:pt x="6434" y="36110"/>
                      <a:pt x="6547" y="36466"/>
                    </a:cubicBezTo>
                    <a:cubicBezTo>
                      <a:pt x="6617" y="35752"/>
                      <a:pt x="6730" y="35044"/>
                      <a:pt x="6869" y="34339"/>
                    </a:cubicBezTo>
                    <a:cubicBezTo>
                      <a:pt x="6188" y="32109"/>
                      <a:pt x="5556" y="29863"/>
                      <a:pt x="4975" y="27605"/>
                    </a:cubicBezTo>
                    <a:cubicBezTo>
                      <a:pt x="3665" y="22514"/>
                      <a:pt x="2626" y="17337"/>
                      <a:pt x="1916" y="12125"/>
                    </a:cubicBezTo>
                    <a:lnTo>
                      <a:pt x="1916" y="12125"/>
                    </a:lnTo>
                    <a:cubicBezTo>
                      <a:pt x="1921" y="12135"/>
                      <a:pt x="1921" y="12147"/>
                      <a:pt x="1924" y="12155"/>
                    </a:cubicBezTo>
                    <a:cubicBezTo>
                      <a:pt x="1402" y="8278"/>
                      <a:pt x="1069" y="4379"/>
                      <a:pt x="947" y="469"/>
                    </a:cubicBezTo>
                    <a:cubicBezTo>
                      <a:pt x="941" y="216"/>
                      <a:pt x="742" y="0"/>
                      <a:pt x="478"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1872;p43">
                <a:extLst>
                  <a:ext uri="{FF2B5EF4-FFF2-40B4-BE49-F238E27FC236}">
                    <a16:creationId xmlns:a16="http://schemas.microsoft.com/office/drawing/2014/main" xmlns="" id="{E0A2930B-90AC-48A7-96EB-5BCD404F84A7}"/>
                  </a:ext>
                </a:extLst>
              </p:cNvPr>
              <p:cNvSpPr/>
              <p:nvPr/>
            </p:nvSpPr>
            <p:spPr>
              <a:xfrm>
                <a:off x="2346825" y="494700"/>
                <a:ext cx="48100" cy="868225"/>
              </a:xfrm>
              <a:custGeom>
                <a:avLst/>
                <a:gdLst/>
                <a:ahLst/>
                <a:cxnLst/>
                <a:rect l="l" t="t" r="r" b="b"/>
                <a:pathLst>
                  <a:path w="1924" h="34729" extrusionOk="0">
                    <a:moveTo>
                      <a:pt x="482" y="0"/>
                    </a:moveTo>
                    <a:cubicBezTo>
                      <a:pt x="236" y="0"/>
                      <a:pt x="1" y="216"/>
                      <a:pt x="12" y="470"/>
                    </a:cubicBezTo>
                    <a:cubicBezTo>
                      <a:pt x="550" y="11757"/>
                      <a:pt x="215" y="23076"/>
                      <a:pt x="957" y="34351"/>
                    </a:cubicBezTo>
                    <a:cubicBezTo>
                      <a:pt x="987" y="34338"/>
                      <a:pt x="1016" y="34333"/>
                      <a:pt x="1046" y="34333"/>
                    </a:cubicBezTo>
                    <a:cubicBezTo>
                      <a:pt x="1107" y="34333"/>
                      <a:pt x="1167" y="34358"/>
                      <a:pt x="1216" y="34400"/>
                    </a:cubicBezTo>
                    <a:cubicBezTo>
                      <a:pt x="1257" y="34434"/>
                      <a:pt x="1293" y="34465"/>
                      <a:pt x="1334" y="34499"/>
                    </a:cubicBezTo>
                    <a:cubicBezTo>
                      <a:pt x="1333" y="34494"/>
                      <a:pt x="1334" y="34490"/>
                      <a:pt x="1338" y="34487"/>
                    </a:cubicBezTo>
                    <a:cubicBezTo>
                      <a:pt x="1352" y="34385"/>
                      <a:pt x="1470" y="34316"/>
                      <a:pt x="1564" y="34316"/>
                    </a:cubicBezTo>
                    <a:cubicBezTo>
                      <a:pt x="1648" y="34316"/>
                      <a:pt x="1723" y="34359"/>
                      <a:pt x="1767" y="34430"/>
                    </a:cubicBezTo>
                    <a:cubicBezTo>
                      <a:pt x="1819" y="34528"/>
                      <a:pt x="1873" y="34630"/>
                      <a:pt x="1923" y="34729"/>
                    </a:cubicBezTo>
                    <a:cubicBezTo>
                      <a:pt x="1297" y="25531"/>
                      <a:pt x="1405" y="16286"/>
                      <a:pt x="1184" y="7074"/>
                    </a:cubicBezTo>
                    <a:cubicBezTo>
                      <a:pt x="1131" y="4871"/>
                      <a:pt x="1054" y="2671"/>
                      <a:pt x="952" y="470"/>
                    </a:cubicBezTo>
                    <a:cubicBezTo>
                      <a:pt x="940" y="216"/>
                      <a:pt x="750" y="0"/>
                      <a:pt x="482"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1873;p43">
                <a:extLst>
                  <a:ext uri="{FF2B5EF4-FFF2-40B4-BE49-F238E27FC236}">
                    <a16:creationId xmlns:a16="http://schemas.microsoft.com/office/drawing/2014/main" xmlns="" id="{96FCD884-7394-4A36-8E4D-22748C29916D}"/>
                  </a:ext>
                </a:extLst>
              </p:cNvPr>
              <p:cNvSpPr/>
              <p:nvPr/>
            </p:nvSpPr>
            <p:spPr>
              <a:xfrm>
                <a:off x="2380675" y="1439575"/>
                <a:ext cx="75" cy="100"/>
              </a:xfrm>
              <a:custGeom>
                <a:avLst/>
                <a:gdLst/>
                <a:ahLst/>
                <a:cxnLst/>
                <a:rect l="l" t="t" r="r" b="b"/>
                <a:pathLst>
                  <a:path w="3" h="4" extrusionOk="0">
                    <a:moveTo>
                      <a:pt x="2" y="3"/>
                    </a:moveTo>
                    <a:cubicBezTo>
                      <a:pt x="2" y="2"/>
                      <a:pt x="2" y="2"/>
                      <a:pt x="1" y="1"/>
                    </a:cubicBezTo>
                    <a:cubicBezTo>
                      <a:pt x="2" y="2"/>
                      <a:pt x="2" y="2"/>
                      <a:pt x="2" y="3"/>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1874;p43">
                <a:extLst>
                  <a:ext uri="{FF2B5EF4-FFF2-40B4-BE49-F238E27FC236}">
                    <a16:creationId xmlns:a16="http://schemas.microsoft.com/office/drawing/2014/main" xmlns="" id="{B524D516-A42E-4254-960B-9FB661D28573}"/>
                  </a:ext>
                </a:extLst>
              </p:cNvPr>
              <p:cNvSpPr/>
              <p:nvPr/>
            </p:nvSpPr>
            <p:spPr>
              <a:xfrm>
                <a:off x="2400093" y="516126"/>
                <a:ext cx="175520" cy="1058625"/>
              </a:xfrm>
              <a:custGeom>
                <a:avLst/>
                <a:gdLst/>
                <a:ahLst/>
                <a:cxnLst/>
                <a:rect l="l" t="t" r="r" b="b"/>
                <a:pathLst>
                  <a:path w="4485" h="42345" extrusionOk="0">
                    <a:moveTo>
                      <a:pt x="3989" y="1"/>
                    </a:moveTo>
                    <a:cubicBezTo>
                      <a:pt x="3866" y="2"/>
                      <a:pt x="3749" y="52"/>
                      <a:pt x="3659" y="137"/>
                    </a:cubicBezTo>
                    <a:lnTo>
                      <a:pt x="3660" y="137"/>
                    </a:lnTo>
                    <a:cubicBezTo>
                      <a:pt x="3564" y="232"/>
                      <a:pt x="3536" y="342"/>
                      <a:pt x="3521" y="470"/>
                    </a:cubicBezTo>
                    <a:cubicBezTo>
                      <a:pt x="2405" y="12735"/>
                      <a:pt x="568" y="24941"/>
                      <a:pt x="77" y="37256"/>
                    </a:cubicBezTo>
                    <a:cubicBezTo>
                      <a:pt x="44" y="38063"/>
                      <a:pt x="19" y="38866"/>
                      <a:pt x="1" y="39671"/>
                    </a:cubicBezTo>
                    <a:cubicBezTo>
                      <a:pt x="66" y="39842"/>
                      <a:pt x="128" y="40013"/>
                      <a:pt x="184" y="40186"/>
                    </a:cubicBezTo>
                    <a:cubicBezTo>
                      <a:pt x="239" y="40351"/>
                      <a:pt x="291" y="40517"/>
                      <a:pt x="342" y="40683"/>
                    </a:cubicBezTo>
                    <a:cubicBezTo>
                      <a:pt x="532" y="41234"/>
                      <a:pt x="717" y="41789"/>
                      <a:pt x="898" y="42344"/>
                    </a:cubicBezTo>
                    <a:cubicBezTo>
                      <a:pt x="976" y="30540"/>
                      <a:pt x="2544" y="18810"/>
                      <a:pt x="3798" y="7089"/>
                    </a:cubicBezTo>
                    <a:cubicBezTo>
                      <a:pt x="4036" y="4882"/>
                      <a:pt x="4261" y="2677"/>
                      <a:pt x="4460" y="470"/>
                    </a:cubicBezTo>
                    <a:cubicBezTo>
                      <a:pt x="4485" y="214"/>
                      <a:pt x="4227" y="1"/>
                      <a:pt x="3989"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1875;p43">
                <a:extLst>
                  <a:ext uri="{FF2B5EF4-FFF2-40B4-BE49-F238E27FC236}">
                    <a16:creationId xmlns:a16="http://schemas.microsoft.com/office/drawing/2014/main" xmlns="" id="{C4484E2E-AA30-4E21-9833-7B084DD3DA04}"/>
                  </a:ext>
                </a:extLst>
              </p:cNvPr>
              <p:cNvSpPr/>
              <p:nvPr/>
            </p:nvSpPr>
            <p:spPr>
              <a:xfrm>
                <a:off x="2246075" y="1329075"/>
                <a:ext cx="344375" cy="688500"/>
              </a:xfrm>
              <a:custGeom>
                <a:avLst/>
                <a:gdLst/>
                <a:ahLst/>
                <a:cxnLst/>
                <a:rect l="l" t="t" r="r" b="b"/>
                <a:pathLst>
                  <a:path w="13775" h="27540" extrusionOk="0">
                    <a:moveTo>
                      <a:pt x="5623" y="1201"/>
                    </a:moveTo>
                    <a:cubicBezTo>
                      <a:pt x="5635" y="1206"/>
                      <a:pt x="5644" y="1213"/>
                      <a:pt x="5654" y="1219"/>
                    </a:cubicBezTo>
                    <a:cubicBezTo>
                      <a:pt x="5644" y="1214"/>
                      <a:pt x="5633" y="1208"/>
                      <a:pt x="5623" y="1201"/>
                    </a:cubicBezTo>
                    <a:close/>
                    <a:moveTo>
                      <a:pt x="5999" y="1490"/>
                    </a:moveTo>
                    <a:cubicBezTo>
                      <a:pt x="6014" y="1504"/>
                      <a:pt x="6027" y="1519"/>
                      <a:pt x="6041" y="1533"/>
                    </a:cubicBezTo>
                    <a:cubicBezTo>
                      <a:pt x="6025" y="1519"/>
                      <a:pt x="6012" y="1504"/>
                      <a:pt x="5999" y="1490"/>
                    </a:cubicBezTo>
                    <a:close/>
                    <a:moveTo>
                      <a:pt x="2394" y="2329"/>
                    </a:moveTo>
                    <a:cubicBezTo>
                      <a:pt x="2378" y="2355"/>
                      <a:pt x="2364" y="2382"/>
                      <a:pt x="2347" y="2408"/>
                    </a:cubicBezTo>
                    <a:cubicBezTo>
                      <a:pt x="2362" y="2382"/>
                      <a:pt x="2378" y="2355"/>
                      <a:pt x="2394" y="2329"/>
                    </a:cubicBezTo>
                    <a:close/>
                    <a:moveTo>
                      <a:pt x="6767" y="2506"/>
                    </a:moveTo>
                    <a:lnTo>
                      <a:pt x="6767" y="2506"/>
                    </a:lnTo>
                    <a:cubicBezTo>
                      <a:pt x="6768" y="2508"/>
                      <a:pt x="6769" y="2510"/>
                      <a:pt x="6771" y="2512"/>
                    </a:cubicBezTo>
                    <a:cubicBezTo>
                      <a:pt x="6770" y="2512"/>
                      <a:pt x="6770" y="2511"/>
                      <a:pt x="6769" y="2510"/>
                    </a:cubicBezTo>
                    <a:lnTo>
                      <a:pt x="6769" y="2510"/>
                    </a:lnTo>
                    <a:cubicBezTo>
                      <a:pt x="6769" y="2509"/>
                      <a:pt x="6768" y="2507"/>
                      <a:pt x="6767" y="2506"/>
                    </a:cubicBezTo>
                    <a:close/>
                    <a:moveTo>
                      <a:pt x="12100" y="23992"/>
                    </a:moveTo>
                    <a:lnTo>
                      <a:pt x="12100" y="23992"/>
                    </a:lnTo>
                    <a:cubicBezTo>
                      <a:pt x="12088" y="24010"/>
                      <a:pt x="12078" y="24028"/>
                      <a:pt x="12066" y="24047"/>
                    </a:cubicBezTo>
                    <a:cubicBezTo>
                      <a:pt x="12078" y="24028"/>
                      <a:pt x="12087" y="24009"/>
                      <a:pt x="12100" y="23992"/>
                    </a:cubicBezTo>
                    <a:close/>
                    <a:moveTo>
                      <a:pt x="4641" y="24730"/>
                    </a:moveTo>
                    <a:lnTo>
                      <a:pt x="4641" y="24730"/>
                    </a:lnTo>
                    <a:cubicBezTo>
                      <a:pt x="4668" y="24755"/>
                      <a:pt x="4695" y="24782"/>
                      <a:pt x="4722" y="24809"/>
                    </a:cubicBezTo>
                    <a:lnTo>
                      <a:pt x="4722" y="24809"/>
                    </a:lnTo>
                    <a:cubicBezTo>
                      <a:pt x="4695" y="24783"/>
                      <a:pt x="4668" y="24757"/>
                      <a:pt x="4641" y="24730"/>
                    </a:cubicBezTo>
                    <a:close/>
                    <a:moveTo>
                      <a:pt x="11122" y="25266"/>
                    </a:moveTo>
                    <a:cubicBezTo>
                      <a:pt x="11115" y="25272"/>
                      <a:pt x="11109" y="25278"/>
                      <a:pt x="11103" y="25285"/>
                    </a:cubicBezTo>
                    <a:cubicBezTo>
                      <a:pt x="11106" y="25282"/>
                      <a:pt x="11109" y="25279"/>
                      <a:pt x="11113" y="25276"/>
                    </a:cubicBezTo>
                    <a:lnTo>
                      <a:pt x="11113" y="25276"/>
                    </a:lnTo>
                    <a:cubicBezTo>
                      <a:pt x="11116" y="25273"/>
                      <a:pt x="11119" y="25270"/>
                      <a:pt x="11122" y="25266"/>
                    </a:cubicBezTo>
                    <a:close/>
                    <a:moveTo>
                      <a:pt x="10095" y="26091"/>
                    </a:moveTo>
                    <a:lnTo>
                      <a:pt x="10095" y="26091"/>
                    </a:lnTo>
                    <a:cubicBezTo>
                      <a:pt x="10083" y="26099"/>
                      <a:pt x="10071" y="26104"/>
                      <a:pt x="10060" y="26112"/>
                    </a:cubicBezTo>
                    <a:cubicBezTo>
                      <a:pt x="10070" y="26104"/>
                      <a:pt x="10083" y="26098"/>
                      <a:pt x="10095" y="26091"/>
                    </a:cubicBezTo>
                    <a:close/>
                    <a:moveTo>
                      <a:pt x="7287" y="26456"/>
                    </a:moveTo>
                    <a:cubicBezTo>
                      <a:pt x="7322" y="26463"/>
                      <a:pt x="7357" y="26470"/>
                      <a:pt x="7391" y="26481"/>
                    </a:cubicBezTo>
                    <a:cubicBezTo>
                      <a:pt x="7357" y="26473"/>
                      <a:pt x="7322" y="26464"/>
                      <a:pt x="7287" y="26456"/>
                    </a:cubicBezTo>
                    <a:close/>
                    <a:moveTo>
                      <a:pt x="4505" y="937"/>
                    </a:moveTo>
                    <a:cubicBezTo>
                      <a:pt x="4766" y="949"/>
                      <a:pt x="5025" y="988"/>
                      <a:pt x="5278" y="1053"/>
                    </a:cubicBezTo>
                    <a:cubicBezTo>
                      <a:pt x="5381" y="1086"/>
                      <a:pt x="5482" y="1128"/>
                      <a:pt x="5577" y="1178"/>
                    </a:cubicBezTo>
                    <a:cubicBezTo>
                      <a:pt x="5748" y="1285"/>
                      <a:pt x="5909" y="1409"/>
                      <a:pt x="6055" y="1547"/>
                    </a:cubicBezTo>
                    <a:cubicBezTo>
                      <a:pt x="6331" y="1838"/>
                      <a:pt x="6560" y="2163"/>
                      <a:pt x="6767" y="2506"/>
                    </a:cubicBezTo>
                    <a:lnTo>
                      <a:pt x="6767" y="2506"/>
                    </a:lnTo>
                    <a:cubicBezTo>
                      <a:pt x="6763" y="2499"/>
                      <a:pt x="6759" y="2492"/>
                      <a:pt x="6756" y="2485"/>
                    </a:cubicBezTo>
                    <a:lnTo>
                      <a:pt x="6756" y="2485"/>
                    </a:lnTo>
                    <a:cubicBezTo>
                      <a:pt x="6760" y="2492"/>
                      <a:pt x="6765" y="2501"/>
                      <a:pt x="6769" y="2510"/>
                    </a:cubicBezTo>
                    <a:lnTo>
                      <a:pt x="6769" y="2510"/>
                    </a:lnTo>
                    <a:cubicBezTo>
                      <a:pt x="6780" y="2528"/>
                      <a:pt x="6791" y="2546"/>
                      <a:pt x="6802" y="2565"/>
                    </a:cubicBezTo>
                    <a:cubicBezTo>
                      <a:pt x="7325" y="3497"/>
                      <a:pt x="7695" y="4507"/>
                      <a:pt x="8033" y="5522"/>
                    </a:cubicBezTo>
                    <a:cubicBezTo>
                      <a:pt x="8324" y="6397"/>
                      <a:pt x="8565" y="7293"/>
                      <a:pt x="8867" y="8171"/>
                    </a:cubicBezTo>
                    <a:cubicBezTo>
                      <a:pt x="8887" y="8228"/>
                      <a:pt x="8918" y="8279"/>
                      <a:pt x="8961" y="8320"/>
                    </a:cubicBezTo>
                    <a:cubicBezTo>
                      <a:pt x="9347" y="9706"/>
                      <a:pt x="9908" y="11045"/>
                      <a:pt x="10448" y="12378"/>
                    </a:cubicBezTo>
                    <a:cubicBezTo>
                      <a:pt x="11137" y="14074"/>
                      <a:pt x="11823" y="15773"/>
                      <a:pt x="12309" y="17538"/>
                    </a:cubicBezTo>
                    <a:cubicBezTo>
                      <a:pt x="12605" y="18649"/>
                      <a:pt x="12811" y="19782"/>
                      <a:pt x="12827" y="20933"/>
                    </a:cubicBezTo>
                    <a:cubicBezTo>
                      <a:pt x="12819" y="21571"/>
                      <a:pt x="12746" y="22202"/>
                      <a:pt x="12583" y="22821"/>
                    </a:cubicBezTo>
                    <a:cubicBezTo>
                      <a:pt x="12449" y="23264"/>
                      <a:pt x="12266" y="23690"/>
                      <a:pt x="12039" y="24094"/>
                    </a:cubicBezTo>
                    <a:cubicBezTo>
                      <a:pt x="11775" y="24515"/>
                      <a:pt x="11467" y="24908"/>
                      <a:pt x="11122" y="25266"/>
                    </a:cubicBezTo>
                    <a:lnTo>
                      <a:pt x="11122" y="25266"/>
                    </a:lnTo>
                    <a:cubicBezTo>
                      <a:pt x="11130" y="25259"/>
                      <a:pt x="11137" y="25252"/>
                      <a:pt x="11145" y="25244"/>
                    </a:cubicBezTo>
                    <a:lnTo>
                      <a:pt x="11145" y="25244"/>
                    </a:lnTo>
                    <a:cubicBezTo>
                      <a:pt x="11135" y="25255"/>
                      <a:pt x="11124" y="25266"/>
                      <a:pt x="11113" y="25276"/>
                    </a:cubicBezTo>
                    <a:lnTo>
                      <a:pt x="11113" y="25276"/>
                    </a:lnTo>
                    <a:cubicBezTo>
                      <a:pt x="11108" y="25280"/>
                      <a:pt x="11103" y="25285"/>
                      <a:pt x="11099" y="25290"/>
                    </a:cubicBezTo>
                    <a:cubicBezTo>
                      <a:pt x="10776" y="25600"/>
                      <a:pt x="10432" y="25881"/>
                      <a:pt x="10049" y="26117"/>
                    </a:cubicBezTo>
                    <a:cubicBezTo>
                      <a:pt x="9762" y="26278"/>
                      <a:pt x="9457" y="26406"/>
                      <a:pt x="9142" y="26500"/>
                    </a:cubicBezTo>
                    <a:cubicBezTo>
                      <a:pt x="9182" y="26489"/>
                      <a:pt x="9222" y="26478"/>
                      <a:pt x="9263" y="26470"/>
                    </a:cubicBezTo>
                    <a:lnTo>
                      <a:pt x="9263" y="26470"/>
                    </a:lnTo>
                    <a:cubicBezTo>
                      <a:pt x="8929" y="26559"/>
                      <a:pt x="8584" y="26605"/>
                      <a:pt x="8239" y="26606"/>
                    </a:cubicBezTo>
                    <a:cubicBezTo>
                      <a:pt x="7954" y="26591"/>
                      <a:pt x="7670" y="26549"/>
                      <a:pt x="7393" y="26481"/>
                    </a:cubicBezTo>
                    <a:cubicBezTo>
                      <a:pt x="6974" y="26361"/>
                      <a:pt x="6584" y="26185"/>
                      <a:pt x="6202" y="25971"/>
                    </a:cubicBezTo>
                    <a:lnTo>
                      <a:pt x="6202" y="25971"/>
                    </a:lnTo>
                    <a:cubicBezTo>
                      <a:pt x="6237" y="25993"/>
                      <a:pt x="6271" y="26012"/>
                      <a:pt x="6304" y="26034"/>
                    </a:cubicBezTo>
                    <a:cubicBezTo>
                      <a:pt x="5728" y="25694"/>
                      <a:pt x="5208" y="25274"/>
                      <a:pt x="4724" y="24811"/>
                    </a:cubicBezTo>
                    <a:lnTo>
                      <a:pt x="4724" y="24811"/>
                    </a:lnTo>
                    <a:cubicBezTo>
                      <a:pt x="4000" y="24075"/>
                      <a:pt x="3385" y="23249"/>
                      <a:pt x="2863" y="22364"/>
                    </a:cubicBezTo>
                    <a:cubicBezTo>
                      <a:pt x="2602" y="21905"/>
                      <a:pt x="2366" y="21432"/>
                      <a:pt x="2160" y="20946"/>
                    </a:cubicBezTo>
                    <a:cubicBezTo>
                      <a:pt x="2017" y="20615"/>
                      <a:pt x="1885" y="20270"/>
                      <a:pt x="1787" y="19918"/>
                    </a:cubicBezTo>
                    <a:cubicBezTo>
                      <a:pt x="1680" y="19490"/>
                      <a:pt x="1611" y="19050"/>
                      <a:pt x="1543" y="18614"/>
                    </a:cubicBezTo>
                    <a:cubicBezTo>
                      <a:pt x="1425" y="17869"/>
                      <a:pt x="1338" y="17120"/>
                      <a:pt x="1257" y="16372"/>
                    </a:cubicBezTo>
                    <a:cubicBezTo>
                      <a:pt x="1050" y="14407"/>
                      <a:pt x="949" y="12432"/>
                      <a:pt x="956" y="10455"/>
                    </a:cubicBezTo>
                    <a:lnTo>
                      <a:pt x="956" y="10455"/>
                    </a:lnTo>
                    <a:lnTo>
                      <a:pt x="956" y="10579"/>
                    </a:lnTo>
                    <a:cubicBezTo>
                      <a:pt x="964" y="9451"/>
                      <a:pt x="1007" y="8328"/>
                      <a:pt x="1121" y="7209"/>
                    </a:cubicBezTo>
                    <a:cubicBezTo>
                      <a:pt x="1221" y="6183"/>
                      <a:pt x="1385" y="5158"/>
                      <a:pt x="1653" y="4161"/>
                    </a:cubicBezTo>
                    <a:cubicBezTo>
                      <a:pt x="1840" y="3521"/>
                      <a:pt x="2071" y="2895"/>
                      <a:pt x="2403" y="2316"/>
                    </a:cubicBezTo>
                    <a:cubicBezTo>
                      <a:pt x="2557" y="2064"/>
                      <a:pt x="2737" y="1827"/>
                      <a:pt x="2937" y="1611"/>
                    </a:cubicBezTo>
                    <a:lnTo>
                      <a:pt x="2937" y="1611"/>
                    </a:lnTo>
                    <a:cubicBezTo>
                      <a:pt x="2930" y="1616"/>
                      <a:pt x="2923" y="1623"/>
                      <a:pt x="2917" y="1630"/>
                    </a:cubicBezTo>
                    <a:cubicBezTo>
                      <a:pt x="2923" y="1623"/>
                      <a:pt x="2931" y="1614"/>
                      <a:pt x="2938" y="1609"/>
                    </a:cubicBezTo>
                    <a:lnTo>
                      <a:pt x="2938" y="1609"/>
                    </a:lnTo>
                    <a:cubicBezTo>
                      <a:pt x="2938" y="1610"/>
                      <a:pt x="2937" y="1610"/>
                      <a:pt x="2937" y="1611"/>
                    </a:cubicBezTo>
                    <a:lnTo>
                      <a:pt x="2937" y="1611"/>
                    </a:lnTo>
                    <a:cubicBezTo>
                      <a:pt x="2938" y="1610"/>
                      <a:pt x="2939" y="1609"/>
                      <a:pt x="2940" y="1608"/>
                    </a:cubicBezTo>
                    <a:lnTo>
                      <a:pt x="2940" y="1608"/>
                    </a:lnTo>
                    <a:cubicBezTo>
                      <a:pt x="2940" y="1608"/>
                      <a:pt x="2939" y="1609"/>
                      <a:pt x="2938" y="1609"/>
                    </a:cubicBezTo>
                    <a:lnTo>
                      <a:pt x="2938" y="1609"/>
                    </a:lnTo>
                    <a:cubicBezTo>
                      <a:pt x="2941" y="1606"/>
                      <a:pt x="2944" y="1603"/>
                      <a:pt x="2947" y="1600"/>
                    </a:cubicBezTo>
                    <a:cubicBezTo>
                      <a:pt x="3098" y="1456"/>
                      <a:pt x="3263" y="1327"/>
                      <a:pt x="3438" y="1215"/>
                    </a:cubicBezTo>
                    <a:cubicBezTo>
                      <a:pt x="3591" y="1132"/>
                      <a:pt x="3753" y="1064"/>
                      <a:pt x="3919" y="1011"/>
                    </a:cubicBezTo>
                    <a:cubicBezTo>
                      <a:pt x="4112" y="967"/>
                      <a:pt x="4308" y="942"/>
                      <a:pt x="4505" y="937"/>
                    </a:cubicBezTo>
                    <a:close/>
                    <a:moveTo>
                      <a:pt x="4505" y="1"/>
                    </a:moveTo>
                    <a:cubicBezTo>
                      <a:pt x="4125" y="1"/>
                      <a:pt x="3747" y="69"/>
                      <a:pt x="3390" y="201"/>
                    </a:cubicBezTo>
                    <a:lnTo>
                      <a:pt x="3390" y="202"/>
                    </a:lnTo>
                    <a:cubicBezTo>
                      <a:pt x="2934" y="371"/>
                      <a:pt x="2556" y="672"/>
                      <a:pt x="2217" y="1009"/>
                    </a:cubicBezTo>
                    <a:cubicBezTo>
                      <a:pt x="1863" y="1374"/>
                      <a:pt x="1594" y="1817"/>
                      <a:pt x="1366" y="2265"/>
                    </a:cubicBezTo>
                    <a:cubicBezTo>
                      <a:pt x="1105" y="2775"/>
                      <a:pt x="923" y="3321"/>
                      <a:pt x="765" y="3873"/>
                    </a:cubicBezTo>
                    <a:cubicBezTo>
                      <a:pt x="394" y="5201"/>
                      <a:pt x="215" y="6571"/>
                      <a:pt x="114" y="7944"/>
                    </a:cubicBezTo>
                    <a:cubicBezTo>
                      <a:pt x="4" y="9445"/>
                      <a:pt x="0" y="10951"/>
                      <a:pt x="49" y="12455"/>
                    </a:cubicBezTo>
                    <a:cubicBezTo>
                      <a:pt x="93" y="13828"/>
                      <a:pt x="192" y="15198"/>
                      <a:pt x="332" y="16564"/>
                    </a:cubicBezTo>
                    <a:cubicBezTo>
                      <a:pt x="434" y="17544"/>
                      <a:pt x="560" y="18526"/>
                      <a:pt x="739" y="19496"/>
                    </a:cubicBezTo>
                    <a:cubicBezTo>
                      <a:pt x="795" y="19785"/>
                      <a:pt x="856" y="20079"/>
                      <a:pt x="945" y="20362"/>
                    </a:cubicBezTo>
                    <a:cubicBezTo>
                      <a:pt x="1236" y="21301"/>
                      <a:pt x="1671" y="22183"/>
                      <a:pt x="2172" y="23027"/>
                    </a:cubicBezTo>
                    <a:cubicBezTo>
                      <a:pt x="2696" y="23920"/>
                      <a:pt x="3334" y="24742"/>
                      <a:pt x="4068" y="25472"/>
                    </a:cubicBezTo>
                    <a:cubicBezTo>
                      <a:pt x="4760" y="26155"/>
                      <a:pt x="5538" y="26742"/>
                      <a:pt x="6429" y="27134"/>
                    </a:cubicBezTo>
                    <a:cubicBezTo>
                      <a:pt x="7024" y="27397"/>
                      <a:pt x="7672" y="27539"/>
                      <a:pt x="8322" y="27539"/>
                    </a:cubicBezTo>
                    <a:cubicBezTo>
                      <a:pt x="8570" y="27539"/>
                      <a:pt x="8819" y="27518"/>
                      <a:pt x="9065" y="27476"/>
                    </a:cubicBezTo>
                    <a:cubicBezTo>
                      <a:pt x="10088" y="27297"/>
                      <a:pt x="10989" y="26710"/>
                      <a:pt x="11718" y="25985"/>
                    </a:cubicBezTo>
                    <a:cubicBezTo>
                      <a:pt x="12099" y="25614"/>
                      <a:pt x="12437" y="25204"/>
                      <a:pt x="12729" y="24759"/>
                    </a:cubicBezTo>
                    <a:cubicBezTo>
                      <a:pt x="12990" y="24347"/>
                      <a:pt x="13204" y="23907"/>
                      <a:pt x="13363" y="23445"/>
                    </a:cubicBezTo>
                    <a:cubicBezTo>
                      <a:pt x="13683" y="22546"/>
                      <a:pt x="13775" y="21594"/>
                      <a:pt x="13755" y="20644"/>
                    </a:cubicBezTo>
                    <a:cubicBezTo>
                      <a:pt x="13737" y="19543"/>
                      <a:pt x="13517" y="18449"/>
                      <a:pt x="13235" y="17389"/>
                    </a:cubicBezTo>
                    <a:cubicBezTo>
                      <a:pt x="12933" y="16257"/>
                      <a:pt x="12549" y="15153"/>
                      <a:pt x="12129" y="14059"/>
                    </a:cubicBezTo>
                    <a:cubicBezTo>
                      <a:pt x="11718" y="12986"/>
                      <a:pt x="11274" y="11926"/>
                      <a:pt x="10852" y="10856"/>
                    </a:cubicBezTo>
                    <a:cubicBezTo>
                      <a:pt x="10471" y="9907"/>
                      <a:pt x="10105" y="8949"/>
                      <a:pt x="9830" y="7969"/>
                    </a:cubicBezTo>
                    <a:cubicBezTo>
                      <a:pt x="9801" y="7858"/>
                      <a:pt x="9772" y="7749"/>
                      <a:pt x="9748" y="7638"/>
                    </a:cubicBezTo>
                    <a:cubicBezTo>
                      <a:pt x="9720" y="7518"/>
                      <a:pt x="9677" y="7418"/>
                      <a:pt x="9579" y="7335"/>
                    </a:cubicBezTo>
                    <a:cubicBezTo>
                      <a:pt x="9390" y="6753"/>
                      <a:pt x="9224" y="6166"/>
                      <a:pt x="9039" y="5583"/>
                    </a:cubicBezTo>
                    <a:cubicBezTo>
                      <a:pt x="8750" y="4672"/>
                      <a:pt x="8431" y="3765"/>
                      <a:pt x="8025" y="2899"/>
                    </a:cubicBezTo>
                    <a:cubicBezTo>
                      <a:pt x="7841" y="2503"/>
                      <a:pt x="7631" y="2117"/>
                      <a:pt x="7398" y="1746"/>
                    </a:cubicBezTo>
                    <a:cubicBezTo>
                      <a:pt x="7171" y="1389"/>
                      <a:pt x="6901" y="1062"/>
                      <a:pt x="6595" y="770"/>
                    </a:cubicBezTo>
                    <a:cubicBezTo>
                      <a:pt x="6347" y="532"/>
                      <a:pt x="6055" y="343"/>
                      <a:pt x="5736" y="215"/>
                    </a:cubicBezTo>
                    <a:cubicBezTo>
                      <a:pt x="5461" y="109"/>
                      <a:pt x="5152" y="53"/>
                      <a:pt x="4858" y="21"/>
                    </a:cubicBezTo>
                    <a:cubicBezTo>
                      <a:pt x="4740" y="8"/>
                      <a:pt x="4623" y="1"/>
                      <a:pt x="4505"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1876;p43">
                <a:extLst>
                  <a:ext uri="{FF2B5EF4-FFF2-40B4-BE49-F238E27FC236}">
                    <a16:creationId xmlns:a16="http://schemas.microsoft.com/office/drawing/2014/main" xmlns="" id="{8F166A88-2D77-404C-B769-B920FD45E775}"/>
                  </a:ext>
                </a:extLst>
              </p:cNvPr>
              <p:cNvSpPr/>
              <p:nvPr/>
            </p:nvSpPr>
            <p:spPr>
              <a:xfrm>
                <a:off x="2336700" y="1645025"/>
                <a:ext cx="169250" cy="63650"/>
              </a:xfrm>
              <a:custGeom>
                <a:avLst/>
                <a:gdLst/>
                <a:ahLst/>
                <a:cxnLst/>
                <a:rect l="l" t="t" r="r" b="b"/>
                <a:pathLst>
                  <a:path w="6770" h="2546" extrusionOk="0">
                    <a:moveTo>
                      <a:pt x="1377" y="1946"/>
                    </a:moveTo>
                    <a:cubicBezTo>
                      <a:pt x="1377" y="1946"/>
                      <a:pt x="1376" y="1947"/>
                      <a:pt x="1375" y="1947"/>
                    </a:cubicBezTo>
                    <a:lnTo>
                      <a:pt x="1375" y="1947"/>
                    </a:lnTo>
                    <a:cubicBezTo>
                      <a:pt x="1374" y="1949"/>
                      <a:pt x="1373" y="1950"/>
                      <a:pt x="1372" y="1951"/>
                    </a:cubicBezTo>
                    <a:cubicBezTo>
                      <a:pt x="1374" y="1949"/>
                      <a:pt x="1375" y="1947"/>
                      <a:pt x="1377" y="1946"/>
                    </a:cubicBezTo>
                    <a:close/>
                    <a:moveTo>
                      <a:pt x="4342" y="0"/>
                    </a:moveTo>
                    <a:cubicBezTo>
                      <a:pt x="3935" y="0"/>
                      <a:pt x="3529" y="51"/>
                      <a:pt x="3131" y="131"/>
                    </a:cubicBezTo>
                    <a:cubicBezTo>
                      <a:pt x="2585" y="237"/>
                      <a:pt x="2055" y="454"/>
                      <a:pt x="1564" y="710"/>
                    </a:cubicBezTo>
                    <a:cubicBezTo>
                      <a:pt x="1057" y="978"/>
                      <a:pt x="595" y="1345"/>
                      <a:pt x="183" y="1747"/>
                    </a:cubicBezTo>
                    <a:cubicBezTo>
                      <a:pt x="0" y="1922"/>
                      <a:pt x="4" y="2230"/>
                      <a:pt x="183" y="2411"/>
                    </a:cubicBezTo>
                    <a:cubicBezTo>
                      <a:pt x="274" y="2501"/>
                      <a:pt x="393" y="2545"/>
                      <a:pt x="512" y="2545"/>
                    </a:cubicBezTo>
                    <a:cubicBezTo>
                      <a:pt x="633" y="2545"/>
                      <a:pt x="755" y="2499"/>
                      <a:pt x="847" y="2411"/>
                    </a:cubicBezTo>
                    <a:cubicBezTo>
                      <a:pt x="1013" y="2251"/>
                      <a:pt x="1179" y="2104"/>
                      <a:pt x="1357" y="1961"/>
                    </a:cubicBezTo>
                    <a:cubicBezTo>
                      <a:pt x="1363" y="1957"/>
                      <a:pt x="1369" y="1952"/>
                      <a:pt x="1375" y="1947"/>
                    </a:cubicBezTo>
                    <a:lnTo>
                      <a:pt x="1375" y="1947"/>
                    </a:lnTo>
                    <a:cubicBezTo>
                      <a:pt x="1384" y="1938"/>
                      <a:pt x="1395" y="1930"/>
                      <a:pt x="1406" y="1922"/>
                    </a:cubicBezTo>
                    <a:lnTo>
                      <a:pt x="1406" y="1922"/>
                    </a:lnTo>
                    <a:cubicBezTo>
                      <a:pt x="1396" y="1930"/>
                      <a:pt x="1387" y="1937"/>
                      <a:pt x="1377" y="1946"/>
                    </a:cubicBezTo>
                    <a:lnTo>
                      <a:pt x="1377" y="1946"/>
                    </a:lnTo>
                    <a:cubicBezTo>
                      <a:pt x="2066" y="1416"/>
                      <a:pt x="2885" y="1082"/>
                      <a:pt x="3747" y="975"/>
                    </a:cubicBezTo>
                    <a:cubicBezTo>
                      <a:pt x="3939" y="956"/>
                      <a:pt x="4132" y="947"/>
                      <a:pt x="4325" y="947"/>
                    </a:cubicBezTo>
                    <a:cubicBezTo>
                      <a:pt x="4562" y="947"/>
                      <a:pt x="4799" y="961"/>
                      <a:pt x="5035" y="990"/>
                    </a:cubicBezTo>
                    <a:cubicBezTo>
                      <a:pt x="5404" y="1050"/>
                      <a:pt x="5767" y="1144"/>
                      <a:pt x="6120" y="1270"/>
                    </a:cubicBezTo>
                    <a:cubicBezTo>
                      <a:pt x="6161" y="1284"/>
                      <a:pt x="6204" y="1291"/>
                      <a:pt x="6246" y="1291"/>
                    </a:cubicBezTo>
                    <a:cubicBezTo>
                      <a:pt x="6449" y="1291"/>
                      <a:pt x="6645" y="1136"/>
                      <a:pt x="6699" y="943"/>
                    </a:cubicBezTo>
                    <a:cubicBezTo>
                      <a:pt x="6769" y="681"/>
                      <a:pt x="6611" y="447"/>
                      <a:pt x="6368" y="362"/>
                    </a:cubicBezTo>
                    <a:cubicBezTo>
                      <a:pt x="5862" y="186"/>
                      <a:pt x="5344" y="80"/>
                      <a:pt x="4808" y="24"/>
                    </a:cubicBezTo>
                    <a:cubicBezTo>
                      <a:pt x="4654" y="8"/>
                      <a:pt x="4497" y="0"/>
                      <a:pt x="4342"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1877;p43">
                <a:extLst>
                  <a:ext uri="{FF2B5EF4-FFF2-40B4-BE49-F238E27FC236}">
                    <a16:creationId xmlns:a16="http://schemas.microsoft.com/office/drawing/2014/main" xmlns="" id="{A0F3F159-146B-4C33-B9D2-DAB592D80D79}"/>
                  </a:ext>
                </a:extLst>
              </p:cNvPr>
              <p:cNvSpPr/>
              <p:nvPr/>
            </p:nvSpPr>
            <p:spPr>
              <a:xfrm>
                <a:off x="3805525" y="3891875"/>
                <a:ext cx="413625" cy="326150"/>
              </a:xfrm>
              <a:custGeom>
                <a:avLst/>
                <a:gdLst/>
                <a:ahLst/>
                <a:cxnLst/>
                <a:rect l="l" t="t" r="r" b="b"/>
                <a:pathLst>
                  <a:path w="16545" h="13046" fill="none" extrusionOk="0">
                    <a:moveTo>
                      <a:pt x="4197" y="13046"/>
                    </a:moveTo>
                    <a:cubicBezTo>
                      <a:pt x="4197" y="13046"/>
                      <a:pt x="1" y="3074"/>
                      <a:pt x="8453" y="1504"/>
                    </a:cubicBezTo>
                    <a:cubicBezTo>
                      <a:pt x="16544" y="0"/>
                      <a:pt x="16404" y="10405"/>
                      <a:pt x="16404" y="10405"/>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1878;p43">
                <a:extLst>
                  <a:ext uri="{FF2B5EF4-FFF2-40B4-BE49-F238E27FC236}">
                    <a16:creationId xmlns:a16="http://schemas.microsoft.com/office/drawing/2014/main" xmlns="" id="{CF3BFFAD-41F0-4F7E-81AD-59BE3F37A1ED}"/>
                  </a:ext>
                </a:extLst>
              </p:cNvPr>
              <p:cNvSpPr/>
              <p:nvPr/>
            </p:nvSpPr>
            <p:spPr>
              <a:xfrm>
                <a:off x="4480600" y="3754750"/>
                <a:ext cx="413575" cy="326150"/>
              </a:xfrm>
              <a:custGeom>
                <a:avLst/>
                <a:gdLst/>
                <a:ahLst/>
                <a:cxnLst/>
                <a:rect l="l" t="t" r="r" b="b"/>
                <a:pathLst>
                  <a:path w="16543" h="13046" fill="none" extrusionOk="0">
                    <a:moveTo>
                      <a:pt x="4195" y="13045"/>
                    </a:moveTo>
                    <a:cubicBezTo>
                      <a:pt x="4195" y="13045"/>
                      <a:pt x="0" y="3074"/>
                      <a:pt x="8452" y="1504"/>
                    </a:cubicBezTo>
                    <a:cubicBezTo>
                      <a:pt x="16543" y="0"/>
                      <a:pt x="16403" y="10405"/>
                      <a:pt x="16403" y="10405"/>
                    </a:cubicBezTo>
                  </a:path>
                </a:pathLst>
              </a:custGeom>
              <a:noFill/>
              <a:ln w="19050" cap="rnd" cmpd="sng">
                <a:solidFill>
                  <a:srgbClr val="5B26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1879;p43">
                <a:extLst>
                  <a:ext uri="{FF2B5EF4-FFF2-40B4-BE49-F238E27FC236}">
                    <a16:creationId xmlns:a16="http://schemas.microsoft.com/office/drawing/2014/main" xmlns="" id="{7804E4CF-8F8E-4D3D-9834-3869AF70A5F3}"/>
                  </a:ext>
                </a:extLst>
              </p:cNvPr>
              <p:cNvSpPr/>
              <p:nvPr/>
            </p:nvSpPr>
            <p:spPr>
              <a:xfrm>
                <a:off x="4372850" y="4401400"/>
                <a:ext cx="86175" cy="143300"/>
              </a:xfrm>
              <a:custGeom>
                <a:avLst/>
                <a:gdLst/>
                <a:ahLst/>
                <a:cxnLst/>
                <a:rect l="l" t="t" r="r" b="b"/>
                <a:pathLst>
                  <a:path w="3447" h="5732" extrusionOk="0">
                    <a:moveTo>
                      <a:pt x="1723" y="1"/>
                    </a:moveTo>
                    <a:cubicBezTo>
                      <a:pt x="773" y="1"/>
                      <a:pt x="0" y="1285"/>
                      <a:pt x="0" y="2866"/>
                    </a:cubicBezTo>
                    <a:cubicBezTo>
                      <a:pt x="0" y="4450"/>
                      <a:pt x="773" y="5732"/>
                      <a:pt x="1723" y="5732"/>
                    </a:cubicBezTo>
                    <a:cubicBezTo>
                      <a:pt x="2675" y="5732"/>
                      <a:pt x="3446" y="4450"/>
                      <a:pt x="3446" y="2866"/>
                    </a:cubicBezTo>
                    <a:cubicBezTo>
                      <a:pt x="3446" y="1285"/>
                      <a:pt x="2675" y="1"/>
                      <a:pt x="1723" y="1"/>
                    </a:cubicBezTo>
                    <a:close/>
                  </a:path>
                </a:pathLst>
              </a:custGeom>
              <a:solidFill>
                <a:srgbClr val="5B260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1880;p43">
                <a:extLst>
                  <a:ext uri="{FF2B5EF4-FFF2-40B4-BE49-F238E27FC236}">
                    <a16:creationId xmlns:a16="http://schemas.microsoft.com/office/drawing/2014/main" xmlns="" id="{03C50DDA-C540-40E5-991F-55C208E19AE4}"/>
                  </a:ext>
                </a:extLst>
              </p:cNvPr>
              <p:cNvSpPr/>
              <p:nvPr/>
            </p:nvSpPr>
            <p:spPr>
              <a:xfrm>
                <a:off x="2349200" y="3029150"/>
                <a:ext cx="101050" cy="185225"/>
              </a:xfrm>
              <a:custGeom>
                <a:avLst/>
                <a:gdLst/>
                <a:ahLst/>
                <a:cxnLst/>
                <a:rect l="l" t="t" r="r" b="b"/>
                <a:pathLst>
                  <a:path w="4042" h="7409" extrusionOk="0">
                    <a:moveTo>
                      <a:pt x="2089" y="0"/>
                    </a:moveTo>
                    <a:cubicBezTo>
                      <a:pt x="2060" y="0"/>
                      <a:pt x="2030" y="2"/>
                      <a:pt x="2001" y="4"/>
                    </a:cubicBezTo>
                    <a:cubicBezTo>
                      <a:pt x="1515" y="41"/>
                      <a:pt x="1103" y="393"/>
                      <a:pt x="810" y="793"/>
                    </a:cubicBezTo>
                    <a:cubicBezTo>
                      <a:pt x="486" y="1231"/>
                      <a:pt x="279" y="1763"/>
                      <a:pt x="153" y="2297"/>
                    </a:cubicBezTo>
                    <a:cubicBezTo>
                      <a:pt x="15" y="2863"/>
                      <a:pt x="1" y="3472"/>
                      <a:pt x="145" y="4035"/>
                    </a:cubicBezTo>
                    <a:cubicBezTo>
                      <a:pt x="193" y="4237"/>
                      <a:pt x="380" y="4368"/>
                      <a:pt x="568" y="4368"/>
                    </a:cubicBezTo>
                    <a:cubicBezTo>
                      <a:pt x="608" y="4368"/>
                      <a:pt x="648" y="4362"/>
                      <a:pt x="687" y="4350"/>
                    </a:cubicBezTo>
                    <a:cubicBezTo>
                      <a:pt x="920" y="4276"/>
                      <a:pt x="1047" y="4012"/>
                      <a:pt x="983" y="3767"/>
                    </a:cubicBezTo>
                    <a:cubicBezTo>
                      <a:pt x="968" y="3697"/>
                      <a:pt x="951" y="3629"/>
                      <a:pt x="941" y="3560"/>
                    </a:cubicBezTo>
                    <a:cubicBezTo>
                      <a:pt x="921" y="3361"/>
                      <a:pt x="917" y="3161"/>
                      <a:pt x="930" y="2961"/>
                    </a:cubicBezTo>
                    <a:cubicBezTo>
                      <a:pt x="968" y="2657"/>
                      <a:pt x="1038" y="2357"/>
                      <a:pt x="1137" y="2066"/>
                    </a:cubicBezTo>
                    <a:cubicBezTo>
                      <a:pt x="1222" y="1846"/>
                      <a:pt x="1328" y="1633"/>
                      <a:pt x="1452" y="1432"/>
                    </a:cubicBezTo>
                    <a:cubicBezTo>
                      <a:pt x="1528" y="1329"/>
                      <a:pt x="1610" y="1231"/>
                      <a:pt x="1699" y="1138"/>
                    </a:cubicBezTo>
                    <a:cubicBezTo>
                      <a:pt x="1767" y="1079"/>
                      <a:pt x="1842" y="1028"/>
                      <a:pt x="1920" y="983"/>
                    </a:cubicBezTo>
                    <a:cubicBezTo>
                      <a:pt x="1957" y="969"/>
                      <a:pt x="1995" y="959"/>
                      <a:pt x="2032" y="947"/>
                    </a:cubicBezTo>
                    <a:cubicBezTo>
                      <a:pt x="2059" y="943"/>
                      <a:pt x="2087" y="942"/>
                      <a:pt x="2114" y="942"/>
                    </a:cubicBezTo>
                    <a:cubicBezTo>
                      <a:pt x="2128" y="942"/>
                      <a:pt x="2142" y="942"/>
                      <a:pt x="2155" y="943"/>
                    </a:cubicBezTo>
                    <a:cubicBezTo>
                      <a:pt x="2193" y="955"/>
                      <a:pt x="2227" y="963"/>
                      <a:pt x="2261" y="973"/>
                    </a:cubicBezTo>
                    <a:cubicBezTo>
                      <a:pt x="2313" y="1002"/>
                      <a:pt x="2364" y="1036"/>
                      <a:pt x="2413" y="1068"/>
                    </a:cubicBezTo>
                    <a:cubicBezTo>
                      <a:pt x="2487" y="1134"/>
                      <a:pt x="2557" y="1206"/>
                      <a:pt x="2622" y="1280"/>
                    </a:cubicBezTo>
                    <a:cubicBezTo>
                      <a:pt x="2727" y="1423"/>
                      <a:pt x="2819" y="1573"/>
                      <a:pt x="2900" y="1729"/>
                    </a:cubicBezTo>
                    <a:cubicBezTo>
                      <a:pt x="2988" y="1953"/>
                      <a:pt x="3044" y="2184"/>
                      <a:pt x="3083" y="2423"/>
                    </a:cubicBezTo>
                    <a:cubicBezTo>
                      <a:pt x="3218" y="3506"/>
                      <a:pt x="3064" y="4606"/>
                      <a:pt x="2967" y="5683"/>
                    </a:cubicBezTo>
                    <a:cubicBezTo>
                      <a:pt x="2920" y="6194"/>
                      <a:pt x="2874" y="6722"/>
                      <a:pt x="2870" y="7249"/>
                    </a:cubicBezTo>
                    <a:lnTo>
                      <a:pt x="2886" y="7249"/>
                    </a:lnTo>
                    <a:cubicBezTo>
                      <a:pt x="2904" y="7214"/>
                      <a:pt x="2932" y="7184"/>
                      <a:pt x="2964" y="7162"/>
                    </a:cubicBezTo>
                    <a:cubicBezTo>
                      <a:pt x="2998" y="7142"/>
                      <a:pt x="3036" y="7131"/>
                      <a:pt x="3074" y="7131"/>
                    </a:cubicBezTo>
                    <a:cubicBezTo>
                      <a:pt x="3132" y="7133"/>
                      <a:pt x="3187" y="7155"/>
                      <a:pt x="3229" y="7193"/>
                    </a:cubicBezTo>
                    <a:cubicBezTo>
                      <a:pt x="3261" y="7220"/>
                      <a:pt x="3298" y="7249"/>
                      <a:pt x="3329" y="7278"/>
                    </a:cubicBezTo>
                    <a:lnTo>
                      <a:pt x="3332" y="7278"/>
                    </a:lnTo>
                    <a:cubicBezTo>
                      <a:pt x="3369" y="7247"/>
                      <a:pt x="3421" y="7227"/>
                      <a:pt x="3471" y="7227"/>
                    </a:cubicBezTo>
                    <a:cubicBezTo>
                      <a:pt x="3508" y="7227"/>
                      <a:pt x="3543" y="7237"/>
                      <a:pt x="3572" y="7261"/>
                    </a:cubicBezTo>
                    <a:cubicBezTo>
                      <a:pt x="3633" y="7309"/>
                      <a:pt x="3697" y="7358"/>
                      <a:pt x="3757" y="7409"/>
                    </a:cubicBezTo>
                    <a:cubicBezTo>
                      <a:pt x="3751" y="7047"/>
                      <a:pt x="3768" y="6683"/>
                      <a:pt x="3795" y="6321"/>
                    </a:cubicBezTo>
                    <a:cubicBezTo>
                      <a:pt x="3840" y="5620"/>
                      <a:pt x="3921" y="4921"/>
                      <a:pt x="3974" y="4224"/>
                    </a:cubicBezTo>
                    <a:cubicBezTo>
                      <a:pt x="4021" y="3589"/>
                      <a:pt x="4042" y="2943"/>
                      <a:pt x="3949" y="2313"/>
                    </a:cubicBezTo>
                    <a:cubicBezTo>
                      <a:pt x="3912" y="2033"/>
                      <a:pt x="3848" y="1760"/>
                      <a:pt x="3757" y="1493"/>
                    </a:cubicBezTo>
                    <a:cubicBezTo>
                      <a:pt x="3640" y="1178"/>
                      <a:pt x="3468" y="884"/>
                      <a:pt x="3249" y="628"/>
                    </a:cubicBezTo>
                    <a:cubicBezTo>
                      <a:pt x="3078" y="427"/>
                      <a:pt x="2882" y="250"/>
                      <a:pt x="2649" y="132"/>
                    </a:cubicBezTo>
                    <a:cubicBezTo>
                      <a:pt x="2476" y="45"/>
                      <a:pt x="2283" y="0"/>
                      <a:pt x="2089" y="0"/>
                    </a:cubicBezTo>
                    <a:close/>
                  </a:path>
                </a:pathLst>
              </a:custGeom>
              <a:solidFill>
                <a:srgbClr val="F7D6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7" name="Google Shape;1881;p43">
              <a:extLst>
                <a:ext uri="{FF2B5EF4-FFF2-40B4-BE49-F238E27FC236}">
                  <a16:creationId xmlns:a16="http://schemas.microsoft.com/office/drawing/2014/main" xmlns="" id="{C3785527-70F0-4E44-830A-EFE395A5546F}"/>
                </a:ext>
              </a:extLst>
            </p:cNvPr>
            <p:cNvGrpSpPr/>
            <p:nvPr/>
          </p:nvGrpSpPr>
          <p:grpSpPr>
            <a:xfrm>
              <a:off x="339300" y="3369364"/>
              <a:ext cx="2998582" cy="3511254"/>
              <a:chOff x="1573250" y="238125"/>
              <a:chExt cx="4472825" cy="5237550"/>
            </a:xfrm>
          </p:grpSpPr>
          <p:sp>
            <p:nvSpPr>
              <p:cNvPr id="468" name="Google Shape;1882;p43">
                <a:extLst>
                  <a:ext uri="{FF2B5EF4-FFF2-40B4-BE49-F238E27FC236}">
                    <a16:creationId xmlns:a16="http://schemas.microsoft.com/office/drawing/2014/main" xmlns="" id="{B6341DD1-7D51-4E3A-A6B8-315BF3EDB8C0}"/>
                  </a:ext>
                </a:extLst>
              </p:cNvPr>
              <p:cNvSpPr/>
              <p:nvPr/>
            </p:nvSpPr>
            <p:spPr>
              <a:xfrm>
                <a:off x="3703725" y="1076800"/>
                <a:ext cx="2342350" cy="4202125"/>
              </a:xfrm>
              <a:custGeom>
                <a:avLst/>
                <a:gdLst/>
                <a:ahLst/>
                <a:cxnLst/>
                <a:rect l="l" t="t" r="r" b="b"/>
                <a:pathLst>
                  <a:path w="93694" h="168085" extrusionOk="0">
                    <a:moveTo>
                      <a:pt x="65917" y="1"/>
                    </a:moveTo>
                    <a:cubicBezTo>
                      <a:pt x="65916" y="2"/>
                      <a:pt x="63562" y="10241"/>
                      <a:pt x="58383" y="24366"/>
                    </a:cubicBezTo>
                    <a:cubicBezTo>
                      <a:pt x="53203" y="38490"/>
                      <a:pt x="41433" y="53556"/>
                      <a:pt x="22601" y="74273"/>
                    </a:cubicBezTo>
                    <a:cubicBezTo>
                      <a:pt x="3767" y="94989"/>
                      <a:pt x="1" y="151488"/>
                      <a:pt x="1" y="151488"/>
                    </a:cubicBezTo>
                    <a:lnTo>
                      <a:pt x="2825" y="168084"/>
                    </a:lnTo>
                    <a:cubicBezTo>
                      <a:pt x="2825" y="168084"/>
                      <a:pt x="17421" y="150546"/>
                      <a:pt x="24954" y="135480"/>
                    </a:cubicBezTo>
                    <a:cubicBezTo>
                      <a:pt x="32488" y="120413"/>
                      <a:pt x="45671" y="122768"/>
                      <a:pt x="65915" y="115705"/>
                    </a:cubicBezTo>
                    <a:cubicBezTo>
                      <a:pt x="86161" y="108642"/>
                      <a:pt x="93694" y="75745"/>
                      <a:pt x="93694" y="75744"/>
                    </a:cubicBezTo>
                    <a:lnTo>
                      <a:pt x="93694" y="75744"/>
                    </a:lnTo>
                    <a:cubicBezTo>
                      <a:pt x="93693" y="75745"/>
                      <a:pt x="83807" y="89339"/>
                      <a:pt x="73919" y="97343"/>
                    </a:cubicBezTo>
                    <a:cubicBezTo>
                      <a:pt x="68976" y="101345"/>
                      <a:pt x="64856" y="102287"/>
                      <a:pt x="60560" y="102287"/>
                    </a:cubicBezTo>
                    <a:cubicBezTo>
                      <a:pt x="56741" y="102287"/>
                      <a:pt x="52783" y="101543"/>
                      <a:pt x="47983" y="101543"/>
                    </a:cubicBezTo>
                    <a:cubicBezTo>
                      <a:pt x="47382" y="101543"/>
                      <a:pt x="46769" y="101555"/>
                      <a:pt x="46141" y="101581"/>
                    </a:cubicBezTo>
                    <a:cubicBezTo>
                      <a:pt x="34841" y="102051"/>
                      <a:pt x="16590" y="123005"/>
                      <a:pt x="16590" y="123005"/>
                    </a:cubicBezTo>
                    <a:cubicBezTo>
                      <a:pt x="16590" y="123005"/>
                      <a:pt x="22128" y="109584"/>
                      <a:pt x="24483" y="103464"/>
                    </a:cubicBezTo>
                    <a:cubicBezTo>
                      <a:pt x="26838" y="97342"/>
                      <a:pt x="45200" y="76626"/>
                      <a:pt x="57912" y="54498"/>
                    </a:cubicBezTo>
                    <a:cubicBezTo>
                      <a:pt x="70624" y="32370"/>
                      <a:pt x="65917" y="2"/>
                      <a:pt x="65917" y="1"/>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1883;p43">
                <a:extLst>
                  <a:ext uri="{FF2B5EF4-FFF2-40B4-BE49-F238E27FC236}">
                    <a16:creationId xmlns:a16="http://schemas.microsoft.com/office/drawing/2014/main" xmlns="" id="{09D3592E-46F1-417A-A422-AA1664ACC0CA}"/>
                  </a:ext>
                </a:extLst>
              </p:cNvPr>
              <p:cNvSpPr/>
              <p:nvPr/>
            </p:nvSpPr>
            <p:spPr>
              <a:xfrm>
                <a:off x="3272475" y="238125"/>
                <a:ext cx="766750" cy="4997300"/>
              </a:xfrm>
              <a:custGeom>
                <a:avLst/>
                <a:gdLst/>
                <a:ahLst/>
                <a:cxnLst/>
                <a:rect l="l" t="t" r="r" b="b"/>
                <a:pathLst>
                  <a:path w="30670" h="199892" extrusionOk="0">
                    <a:moveTo>
                      <a:pt x="21488" y="0"/>
                    </a:moveTo>
                    <a:cubicBezTo>
                      <a:pt x="21487" y="1"/>
                      <a:pt x="7363" y="15538"/>
                      <a:pt x="3681" y="38490"/>
                    </a:cubicBezTo>
                    <a:cubicBezTo>
                      <a:pt x="1" y="61443"/>
                      <a:pt x="10893" y="84749"/>
                      <a:pt x="15837" y="110173"/>
                    </a:cubicBezTo>
                    <a:cubicBezTo>
                      <a:pt x="20783" y="135598"/>
                      <a:pt x="3681" y="183622"/>
                      <a:pt x="3681" y="183622"/>
                    </a:cubicBezTo>
                    <a:lnTo>
                      <a:pt x="9129" y="199891"/>
                    </a:lnTo>
                    <a:lnTo>
                      <a:pt x="14718" y="188565"/>
                    </a:lnTo>
                    <a:cubicBezTo>
                      <a:pt x="14718" y="188565"/>
                      <a:pt x="18664" y="180797"/>
                      <a:pt x="24666" y="133479"/>
                    </a:cubicBezTo>
                    <a:cubicBezTo>
                      <a:pt x="30669" y="86161"/>
                      <a:pt x="20430" y="75568"/>
                      <a:pt x="15486" y="50496"/>
                    </a:cubicBezTo>
                    <a:cubicBezTo>
                      <a:pt x="10541" y="25425"/>
                      <a:pt x="21488" y="1"/>
                      <a:pt x="21488"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1884;p43">
                <a:extLst>
                  <a:ext uri="{FF2B5EF4-FFF2-40B4-BE49-F238E27FC236}">
                    <a16:creationId xmlns:a16="http://schemas.microsoft.com/office/drawing/2014/main" xmlns="" id="{8D00D041-E5BA-421E-B6A3-57A2F8002A01}"/>
                  </a:ext>
                </a:extLst>
              </p:cNvPr>
              <p:cNvSpPr/>
              <p:nvPr/>
            </p:nvSpPr>
            <p:spPr>
              <a:xfrm>
                <a:off x="1646825" y="1076775"/>
                <a:ext cx="1738875" cy="4055650"/>
              </a:xfrm>
              <a:custGeom>
                <a:avLst/>
                <a:gdLst/>
                <a:ahLst/>
                <a:cxnLst/>
                <a:rect l="l" t="t" r="r" b="b"/>
                <a:pathLst>
                  <a:path w="69555" h="162226" extrusionOk="0">
                    <a:moveTo>
                      <a:pt x="7415" y="0"/>
                    </a:moveTo>
                    <a:lnTo>
                      <a:pt x="7415" y="0"/>
                    </a:lnTo>
                    <a:cubicBezTo>
                      <a:pt x="7415" y="1"/>
                      <a:pt x="1" y="20835"/>
                      <a:pt x="11300" y="43081"/>
                    </a:cubicBezTo>
                    <a:cubicBezTo>
                      <a:pt x="22600" y="65327"/>
                      <a:pt x="57205" y="90399"/>
                      <a:pt x="58970" y="104877"/>
                    </a:cubicBezTo>
                    <a:cubicBezTo>
                      <a:pt x="60736" y="119355"/>
                      <a:pt x="54329" y="152475"/>
                      <a:pt x="54329" y="152475"/>
                    </a:cubicBezTo>
                    <a:lnTo>
                      <a:pt x="63435" y="162225"/>
                    </a:lnTo>
                    <a:cubicBezTo>
                      <a:pt x="63435" y="162225"/>
                      <a:pt x="67799" y="129596"/>
                      <a:pt x="68677" y="105936"/>
                    </a:cubicBezTo>
                    <a:cubicBezTo>
                      <a:pt x="69555" y="82277"/>
                      <a:pt x="51555" y="65681"/>
                      <a:pt x="32866" y="51556"/>
                    </a:cubicBezTo>
                    <a:cubicBezTo>
                      <a:pt x="14179" y="37432"/>
                      <a:pt x="7415" y="1"/>
                      <a:pt x="7415"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1885;p43">
                <a:extLst>
                  <a:ext uri="{FF2B5EF4-FFF2-40B4-BE49-F238E27FC236}">
                    <a16:creationId xmlns:a16="http://schemas.microsoft.com/office/drawing/2014/main" xmlns="" id="{530C6E55-60FA-4EE7-91CF-EAA03EF30D7D}"/>
                  </a:ext>
                </a:extLst>
              </p:cNvPr>
              <p:cNvSpPr/>
              <p:nvPr/>
            </p:nvSpPr>
            <p:spPr>
              <a:xfrm>
                <a:off x="1573250" y="2933625"/>
                <a:ext cx="1790475" cy="2436575"/>
              </a:xfrm>
              <a:custGeom>
                <a:avLst/>
                <a:gdLst/>
                <a:ahLst/>
                <a:cxnLst/>
                <a:rect l="l" t="t" r="r" b="b"/>
                <a:pathLst>
                  <a:path w="71619" h="97463" extrusionOk="0">
                    <a:moveTo>
                      <a:pt x="0" y="0"/>
                    </a:moveTo>
                    <a:cubicBezTo>
                      <a:pt x="0" y="1"/>
                      <a:pt x="1177" y="26601"/>
                      <a:pt x="14360" y="39784"/>
                    </a:cubicBezTo>
                    <a:cubicBezTo>
                      <a:pt x="27543" y="52968"/>
                      <a:pt x="46596" y="67563"/>
                      <a:pt x="50370" y="74861"/>
                    </a:cubicBezTo>
                    <a:cubicBezTo>
                      <a:pt x="54145" y="82158"/>
                      <a:pt x="71619" y="97463"/>
                      <a:pt x="71619" y="97463"/>
                    </a:cubicBezTo>
                    <a:lnTo>
                      <a:pt x="68863" y="93318"/>
                    </a:lnTo>
                    <a:cubicBezTo>
                      <a:pt x="68863" y="93318"/>
                      <a:pt x="55792" y="57205"/>
                      <a:pt x="38607" y="45669"/>
                    </a:cubicBezTo>
                    <a:cubicBezTo>
                      <a:pt x="21422" y="34135"/>
                      <a:pt x="10829" y="24602"/>
                      <a:pt x="7298" y="15596"/>
                    </a:cubicBezTo>
                    <a:cubicBezTo>
                      <a:pt x="3766" y="6591"/>
                      <a:pt x="0" y="1"/>
                      <a:pt x="0" y="0"/>
                    </a:cubicBezTo>
                    <a:close/>
                  </a:path>
                </a:pathLst>
              </a:custGeom>
              <a:solidFill>
                <a:srgbClr val="94A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1886;p43">
                <a:extLst>
                  <a:ext uri="{FF2B5EF4-FFF2-40B4-BE49-F238E27FC236}">
                    <a16:creationId xmlns:a16="http://schemas.microsoft.com/office/drawing/2014/main" xmlns="" id="{F5A8E9F5-309C-44F1-B0DD-CC83C57D1BD3}"/>
                  </a:ext>
                </a:extLst>
              </p:cNvPr>
              <p:cNvSpPr/>
              <p:nvPr/>
            </p:nvSpPr>
            <p:spPr>
              <a:xfrm>
                <a:off x="2097025" y="1341650"/>
                <a:ext cx="1403675" cy="4134025"/>
              </a:xfrm>
              <a:custGeom>
                <a:avLst/>
                <a:gdLst/>
                <a:ahLst/>
                <a:cxnLst/>
                <a:rect l="l" t="t" r="r" b="b"/>
                <a:pathLst>
                  <a:path w="56147" h="165361" extrusionOk="0">
                    <a:moveTo>
                      <a:pt x="13419" y="0"/>
                    </a:moveTo>
                    <a:cubicBezTo>
                      <a:pt x="13419" y="0"/>
                      <a:pt x="0" y="3179"/>
                      <a:pt x="3178" y="24012"/>
                    </a:cubicBezTo>
                    <a:cubicBezTo>
                      <a:pt x="6358" y="44847"/>
                      <a:pt x="20128" y="47671"/>
                      <a:pt x="21541" y="78039"/>
                    </a:cubicBezTo>
                    <a:cubicBezTo>
                      <a:pt x="22953" y="108406"/>
                      <a:pt x="13772" y="121472"/>
                      <a:pt x="25426" y="142307"/>
                    </a:cubicBezTo>
                    <a:cubicBezTo>
                      <a:pt x="37078" y="163142"/>
                      <a:pt x="56147" y="165360"/>
                      <a:pt x="56147" y="165360"/>
                    </a:cubicBezTo>
                    <a:lnTo>
                      <a:pt x="51203" y="156078"/>
                    </a:lnTo>
                    <a:cubicBezTo>
                      <a:pt x="51203" y="156078"/>
                      <a:pt x="36725" y="154312"/>
                      <a:pt x="32487" y="128535"/>
                    </a:cubicBezTo>
                    <a:cubicBezTo>
                      <a:pt x="28250" y="102758"/>
                      <a:pt x="38138" y="80864"/>
                      <a:pt x="30368" y="63208"/>
                    </a:cubicBezTo>
                    <a:cubicBezTo>
                      <a:pt x="22600" y="45552"/>
                      <a:pt x="11653" y="36371"/>
                      <a:pt x="9534" y="22953"/>
                    </a:cubicBezTo>
                    <a:cubicBezTo>
                      <a:pt x="7416" y="9534"/>
                      <a:pt x="13419" y="0"/>
                      <a:pt x="13419"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1887;p43">
                <a:extLst>
                  <a:ext uri="{FF2B5EF4-FFF2-40B4-BE49-F238E27FC236}">
                    <a16:creationId xmlns:a16="http://schemas.microsoft.com/office/drawing/2014/main" xmlns="" id="{D7566876-EE70-4A80-AE39-B2BEF5A6E63A}"/>
                  </a:ext>
                </a:extLst>
              </p:cNvPr>
              <p:cNvSpPr/>
              <p:nvPr/>
            </p:nvSpPr>
            <p:spPr>
              <a:xfrm>
                <a:off x="2432500" y="785450"/>
                <a:ext cx="1208825" cy="4690225"/>
              </a:xfrm>
              <a:custGeom>
                <a:avLst/>
                <a:gdLst/>
                <a:ahLst/>
                <a:cxnLst/>
                <a:rect l="l" t="t" r="r" b="b"/>
                <a:pathLst>
                  <a:path w="48353" h="187609" extrusionOk="0">
                    <a:moveTo>
                      <a:pt x="0" y="1"/>
                    </a:moveTo>
                    <a:lnTo>
                      <a:pt x="0" y="1"/>
                    </a:lnTo>
                    <a:cubicBezTo>
                      <a:pt x="7534" y="24248"/>
                      <a:pt x="17892" y="29427"/>
                      <a:pt x="29662" y="66230"/>
                    </a:cubicBezTo>
                    <a:cubicBezTo>
                      <a:pt x="41433" y="103033"/>
                      <a:pt x="30133" y="136775"/>
                      <a:pt x="29192" y="156080"/>
                    </a:cubicBezTo>
                    <a:cubicBezTo>
                      <a:pt x="28337" y="173587"/>
                      <a:pt x="38326" y="187608"/>
                      <a:pt x="43125" y="187608"/>
                    </a:cubicBezTo>
                    <a:cubicBezTo>
                      <a:pt x="43617" y="187608"/>
                      <a:pt x="44055" y="187460"/>
                      <a:pt x="44421" y="187154"/>
                    </a:cubicBezTo>
                    <a:cubicBezTo>
                      <a:pt x="48352" y="183858"/>
                      <a:pt x="42845" y="176796"/>
                      <a:pt x="40962" y="165967"/>
                    </a:cubicBezTo>
                    <a:cubicBezTo>
                      <a:pt x="39079" y="155138"/>
                      <a:pt x="40962" y="143837"/>
                      <a:pt x="44258" y="97697"/>
                    </a:cubicBezTo>
                    <a:cubicBezTo>
                      <a:pt x="47553" y="51556"/>
                      <a:pt x="1" y="2"/>
                      <a:pt x="0" y="1"/>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1888;p43">
                <a:extLst>
                  <a:ext uri="{FF2B5EF4-FFF2-40B4-BE49-F238E27FC236}">
                    <a16:creationId xmlns:a16="http://schemas.microsoft.com/office/drawing/2014/main" xmlns="" id="{0A903293-CE19-4271-BC10-8B0353FDEE79}"/>
                  </a:ext>
                </a:extLst>
              </p:cNvPr>
              <p:cNvSpPr/>
              <p:nvPr/>
            </p:nvSpPr>
            <p:spPr>
              <a:xfrm>
                <a:off x="3496175" y="1200375"/>
                <a:ext cx="1240425" cy="4246325"/>
              </a:xfrm>
              <a:custGeom>
                <a:avLst/>
                <a:gdLst/>
                <a:ahLst/>
                <a:cxnLst/>
                <a:rect l="l" t="t" r="r" b="b"/>
                <a:pathLst>
                  <a:path w="49617" h="169853" extrusionOk="0">
                    <a:moveTo>
                      <a:pt x="49617" y="0"/>
                    </a:moveTo>
                    <a:cubicBezTo>
                      <a:pt x="49616" y="1"/>
                      <a:pt x="25252" y="17303"/>
                      <a:pt x="26311" y="47318"/>
                    </a:cubicBezTo>
                    <a:cubicBezTo>
                      <a:pt x="27371" y="77333"/>
                      <a:pt x="30903" y="91106"/>
                      <a:pt x="22780" y="107348"/>
                    </a:cubicBezTo>
                    <a:cubicBezTo>
                      <a:pt x="14657" y="123593"/>
                      <a:pt x="533" y="145132"/>
                      <a:pt x="181" y="159610"/>
                    </a:cubicBezTo>
                    <a:cubicBezTo>
                      <a:pt x="1" y="166963"/>
                      <a:pt x="1734" y="169853"/>
                      <a:pt x="4038" y="169853"/>
                    </a:cubicBezTo>
                    <a:cubicBezTo>
                      <a:pt x="6271" y="169853"/>
                      <a:pt x="9041" y="167138"/>
                      <a:pt x="11127" y="163141"/>
                    </a:cubicBezTo>
                    <a:cubicBezTo>
                      <a:pt x="15364" y="155020"/>
                      <a:pt x="21713" y="135331"/>
                      <a:pt x="28076" y="124298"/>
                    </a:cubicBezTo>
                    <a:cubicBezTo>
                      <a:pt x="38085" y="106945"/>
                      <a:pt x="43495" y="93593"/>
                      <a:pt x="42789" y="78762"/>
                    </a:cubicBezTo>
                    <a:cubicBezTo>
                      <a:pt x="42083" y="63931"/>
                      <a:pt x="31255" y="39903"/>
                      <a:pt x="49617" y="0"/>
                    </a:cubicBezTo>
                    <a:close/>
                  </a:path>
                </a:pathLst>
              </a:custGeom>
              <a:solidFill>
                <a:srgbClr val="ADC2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24428806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uotation-mark_32371">
            <a:extLst>
              <a:ext uri="{FF2B5EF4-FFF2-40B4-BE49-F238E27FC236}">
                <a16:creationId xmlns:a16="http://schemas.microsoft.com/office/drawing/2014/main" xmlns="" id="{8FE15B6A-0E0D-4043-A161-E4199EC6B56D}"/>
              </a:ext>
            </a:extLst>
          </p:cNvPr>
          <p:cNvSpPr>
            <a:spLocks noChangeAspect="1"/>
          </p:cNvSpPr>
          <p:nvPr/>
        </p:nvSpPr>
        <p:spPr bwMode="auto">
          <a:xfrm>
            <a:off x="1120253" y="853261"/>
            <a:ext cx="609685" cy="609283"/>
          </a:xfrm>
          <a:custGeom>
            <a:avLst/>
            <a:gdLst>
              <a:gd name="T0" fmla="*/ 304 w 12633"/>
              <a:gd name="T1" fmla="*/ 5016 h 12624"/>
              <a:gd name="T2" fmla="*/ 12065 w 12633"/>
              <a:gd name="T3" fmla="*/ 115 h 12624"/>
              <a:gd name="T4" fmla="*/ 12560 w 12633"/>
              <a:gd name="T5" fmla="*/ 541 h 12624"/>
              <a:gd name="T6" fmla="*/ 9631 w 12633"/>
              <a:gd name="T7" fmla="*/ 12260 h 12624"/>
              <a:gd name="T8" fmla="*/ 9042 w 12633"/>
              <a:gd name="T9" fmla="*/ 12452 h 12624"/>
              <a:gd name="T10" fmla="*/ 6498 w 12633"/>
              <a:gd name="T11" fmla="*/ 10333 h 12624"/>
              <a:gd name="T12" fmla="*/ 6006 w 12633"/>
              <a:gd name="T13" fmla="*/ 10355 h 12624"/>
              <a:gd name="T14" fmla="*/ 4701 w 12633"/>
              <a:gd name="T15" fmla="*/ 11659 h 12624"/>
              <a:gd name="T16" fmla="*/ 4303 w 12633"/>
              <a:gd name="T17" fmla="*/ 11738 h 12624"/>
              <a:gd name="T18" fmla="*/ 4077 w 12633"/>
              <a:gd name="T19" fmla="*/ 11401 h 12624"/>
              <a:gd name="T20" fmla="*/ 4077 w 12633"/>
              <a:gd name="T21" fmla="*/ 8646 h 12624"/>
              <a:gd name="T22" fmla="*/ 4184 w 12633"/>
              <a:gd name="T23" fmla="*/ 8387 h 12624"/>
              <a:gd name="T24" fmla="*/ 9490 w 12633"/>
              <a:gd name="T25" fmla="*/ 3081 h 12624"/>
              <a:gd name="T26" fmla="*/ 3226 w 12633"/>
              <a:gd name="T27" fmla="*/ 7780 h 12624"/>
              <a:gd name="T28" fmla="*/ 2773 w 12633"/>
              <a:gd name="T29" fmla="*/ 7768 h 12624"/>
              <a:gd name="T30" fmla="*/ 211 w 12633"/>
              <a:gd name="T31" fmla="*/ 5634 h 12624"/>
              <a:gd name="T32" fmla="*/ 304 w 12633"/>
              <a:gd name="T33" fmla="*/ 5016 h 1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33" h="12624">
                <a:moveTo>
                  <a:pt x="304" y="5016"/>
                </a:moveTo>
                <a:lnTo>
                  <a:pt x="12065" y="115"/>
                </a:lnTo>
                <a:cubicBezTo>
                  <a:pt x="12342" y="0"/>
                  <a:pt x="12633" y="250"/>
                  <a:pt x="12560" y="541"/>
                </a:cubicBezTo>
                <a:lnTo>
                  <a:pt x="9631" y="12260"/>
                </a:lnTo>
                <a:cubicBezTo>
                  <a:pt x="9565" y="12521"/>
                  <a:pt x="9249" y="12624"/>
                  <a:pt x="9042" y="12452"/>
                </a:cubicBezTo>
                <a:lnTo>
                  <a:pt x="6498" y="10333"/>
                </a:lnTo>
                <a:cubicBezTo>
                  <a:pt x="6353" y="10212"/>
                  <a:pt x="6139" y="10221"/>
                  <a:pt x="6006" y="10355"/>
                </a:cubicBezTo>
                <a:lnTo>
                  <a:pt x="4701" y="11659"/>
                </a:lnTo>
                <a:cubicBezTo>
                  <a:pt x="4596" y="11763"/>
                  <a:pt x="4440" y="11794"/>
                  <a:pt x="4303" y="11738"/>
                </a:cubicBezTo>
                <a:cubicBezTo>
                  <a:pt x="4167" y="11681"/>
                  <a:pt x="4078" y="11549"/>
                  <a:pt x="4077" y="11401"/>
                </a:cubicBezTo>
                <a:lnTo>
                  <a:pt x="4077" y="8646"/>
                </a:lnTo>
                <a:cubicBezTo>
                  <a:pt x="4077" y="8549"/>
                  <a:pt x="4116" y="8456"/>
                  <a:pt x="4184" y="8387"/>
                </a:cubicBezTo>
                <a:lnTo>
                  <a:pt x="9490" y="3081"/>
                </a:lnTo>
                <a:lnTo>
                  <a:pt x="3226" y="7780"/>
                </a:lnTo>
                <a:cubicBezTo>
                  <a:pt x="3091" y="7881"/>
                  <a:pt x="2903" y="7877"/>
                  <a:pt x="2773" y="7768"/>
                </a:cubicBezTo>
                <a:lnTo>
                  <a:pt x="211" y="5634"/>
                </a:lnTo>
                <a:cubicBezTo>
                  <a:pt x="0" y="5458"/>
                  <a:pt x="51" y="5122"/>
                  <a:pt x="304" y="5016"/>
                </a:cubicBezTo>
                <a:close/>
              </a:path>
            </a:pathLst>
          </a:custGeom>
          <a:solidFill>
            <a:schemeClr val="accent5"/>
          </a:solidFill>
          <a:ln>
            <a:noFill/>
          </a:ln>
        </p:spPr>
        <p:txBody>
          <a:bodyPr/>
          <a:lstStyle/>
          <a:p>
            <a:endParaRPr lang="zh-CN" altLang="en-US"/>
          </a:p>
        </p:txBody>
      </p:sp>
      <p:sp>
        <p:nvSpPr>
          <p:cNvPr id="3" name="Google Shape;494;p33">
            <a:extLst>
              <a:ext uri="{FF2B5EF4-FFF2-40B4-BE49-F238E27FC236}">
                <a16:creationId xmlns:a16="http://schemas.microsoft.com/office/drawing/2014/main" xmlns="" id="{A9285078-D0E3-4A93-B45F-2788AE129B6D}"/>
              </a:ext>
            </a:extLst>
          </p:cNvPr>
          <p:cNvSpPr txBox="1">
            <a:spLocks/>
          </p:cNvSpPr>
          <p:nvPr/>
        </p:nvSpPr>
        <p:spPr>
          <a:xfrm>
            <a:off x="1992696" y="767736"/>
            <a:ext cx="3142593" cy="841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1pPr>
            <a:lvl2pPr marR="0" lvl="1"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2pPr>
            <a:lvl3pPr marR="0" lvl="2"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3pPr>
            <a:lvl4pPr marR="0" lvl="3"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4pPr>
            <a:lvl5pPr marR="0" lvl="4"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5pPr>
            <a:lvl6pPr marR="0" lvl="5"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6pPr>
            <a:lvl7pPr marR="0" lvl="6"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7pPr>
            <a:lvl8pPr marR="0" lvl="7"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8pPr>
            <a:lvl9pPr marR="0" lvl="8" algn="r" rtl="0">
              <a:lnSpc>
                <a:spcPct val="100000"/>
              </a:lnSpc>
              <a:spcBef>
                <a:spcPts val="0"/>
              </a:spcBef>
              <a:spcAft>
                <a:spcPts val="0"/>
              </a:spcAft>
              <a:buClr>
                <a:srgbClr val="783F04"/>
              </a:buClr>
              <a:buSzPts val="3000"/>
              <a:buFont typeface="Comfortaa"/>
              <a:buNone/>
              <a:defRPr sz="3000" b="1" i="0" u="none" strike="noStrike" cap="none">
                <a:solidFill>
                  <a:srgbClr val="783F04"/>
                </a:solidFill>
                <a:latin typeface="Comfortaa"/>
                <a:ea typeface="Comfortaa"/>
                <a:cs typeface="Comfortaa"/>
                <a:sym typeface="Comfortaa"/>
              </a:defRPr>
            </a:lvl9pPr>
          </a:lstStyle>
          <a:p>
            <a:pPr marL="0" marR="0" lvl="0" indent="0" algn="ctr" defTabSz="914400" rtl="0" eaLnBrk="1" fontAlgn="auto" latinLnBrk="0" hangingPunct="1">
              <a:lnSpc>
                <a:spcPct val="100000"/>
              </a:lnSpc>
              <a:spcBef>
                <a:spcPts val="0"/>
              </a:spcBef>
              <a:spcAft>
                <a:spcPts val="0"/>
              </a:spcAft>
              <a:buClr>
                <a:srgbClr val="783F04"/>
              </a:buClr>
              <a:buSzPts val="3000"/>
              <a:buFont typeface="Comfortaa"/>
              <a:buNone/>
              <a:tabLst/>
              <a:defRPr/>
            </a:pPr>
            <a:r>
              <a:rPr lang="zh-CN" altLang="en-US" sz="4400" kern="0" dirty="0">
                <a:solidFill>
                  <a:schemeClr val="accent1"/>
                </a:solidFill>
                <a:latin typeface="站酷快乐体2016修订版" panose="02010600030101010101" pitchFamily="2" charset="-122"/>
                <a:ea typeface="站酷快乐体2016修订版" panose="02010600030101010101" pitchFamily="2" charset="-122"/>
                <a:cs typeface="阿里巴巴普惠体" panose="00020600040101010101" pitchFamily="18" charset="-122"/>
              </a:rPr>
              <a:t>图片文本页</a:t>
            </a:r>
            <a:endParaRPr kumimoji="0" lang="en-US" sz="4400" b="1" u="none" strike="noStrike" kern="0" cap="none" spc="0" normalizeH="0" baseline="0" noProof="0" dirty="0">
              <a:ln>
                <a:noFill/>
              </a:ln>
              <a:solidFill>
                <a:schemeClr val="accent1"/>
              </a:solidFill>
              <a:effectLst/>
              <a:uLnTx/>
              <a:uFillTx/>
              <a:latin typeface="站酷快乐体2016修订版" panose="02010600030101010101" pitchFamily="2" charset="-122"/>
              <a:ea typeface="站酷快乐体2016修订版" panose="02010600030101010101" pitchFamily="2" charset="-122"/>
              <a:cs typeface="阿里巴巴普惠体" panose="00020600040101010101" pitchFamily="18" charset="-122"/>
              <a:sym typeface="Comfortaa"/>
            </a:endParaRPr>
          </a:p>
        </p:txBody>
      </p:sp>
      <p:grpSp>
        <p:nvGrpSpPr>
          <p:cNvPr id="130" name="组合 129">
            <a:extLst>
              <a:ext uri="{FF2B5EF4-FFF2-40B4-BE49-F238E27FC236}">
                <a16:creationId xmlns:a16="http://schemas.microsoft.com/office/drawing/2014/main" xmlns="" id="{40F7EF3F-85E1-4976-8E4D-CE36F8413180}"/>
              </a:ext>
            </a:extLst>
          </p:cNvPr>
          <p:cNvGrpSpPr/>
          <p:nvPr/>
        </p:nvGrpSpPr>
        <p:grpSpPr>
          <a:xfrm>
            <a:off x="1035050" y="2292572"/>
            <a:ext cx="4132675" cy="2825113"/>
            <a:chOff x="7029309" y="2807078"/>
            <a:chExt cx="4132675" cy="2825113"/>
          </a:xfrm>
        </p:grpSpPr>
        <p:grpSp>
          <p:nvGrpSpPr>
            <p:cNvPr id="131" name="组合 130">
              <a:extLst>
                <a:ext uri="{FF2B5EF4-FFF2-40B4-BE49-F238E27FC236}">
                  <a16:creationId xmlns:a16="http://schemas.microsoft.com/office/drawing/2014/main" xmlns="" id="{9CF6AA48-A06D-476F-927F-18AF8514C45B}"/>
                </a:ext>
              </a:extLst>
            </p:cNvPr>
            <p:cNvGrpSpPr/>
            <p:nvPr/>
          </p:nvGrpSpPr>
          <p:grpSpPr>
            <a:xfrm>
              <a:off x="7029309" y="2807078"/>
              <a:ext cx="4132675" cy="865469"/>
              <a:chOff x="6892677" y="3116941"/>
              <a:chExt cx="3603600" cy="865469"/>
            </a:xfrm>
          </p:grpSpPr>
          <p:sp>
            <p:nvSpPr>
              <p:cNvPr id="138" name="Google Shape;923;p45">
                <a:extLst>
                  <a:ext uri="{FF2B5EF4-FFF2-40B4-BE49-F238E27FC236}">
                    <a16:creationId xmlns:a16="http://schemas.microsoft.com/office/drawing/2014/main" xmlns="" id="{12F781AE-7AE6-40A0-9315-D928C1A6E5DE}"/>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39" name="矩形 138">
                <a:extLst>
                  <a:ext uri="{FF2B5EF4-FFF2-40B4-BE49-F238E27FC236}">
                    <a16:creationId xmlns:a16="http://schemas.microsoft.com/office/drawing/2014/main" xmlns="" id="{476DE4C3-9239-4993-B3A5-4B7995AD035B}"/>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标题一</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132" name="组合 131">
              <a:extLst>
                <a:ext uri="{FF2B5EF4-FFF2-40B4-BE49-F238E27FC236}">
                  <a16:creationId xmlns:a16="http://schemas.microsoft.com/office/drawing/2014/main" xmlns="" id="{009D7225-9D46-40D3-BAC6-9ABAD58E8D9C}"/>
                </a:ext>
              </a:extLst>
            </p:cNvPr>
            <p:cNvGrpSpPr/>
            <p:nvPr/>
          </p:nvGrpSpPr>
          <p:grpSpPr>
            <a:xfrm>
              <a:off x="7029310" y="3786900"/>
              <a:ext cx="4132674" cy="865469"/>
              <a:chOff x="6892677" y="3116941"/>
              <a:chExt cx="3603600" cy="865469"/>
            </a:xfrm>
          </p:grpSpPr>
          <p:sp>
            <p:nvSpPr>
              <p:cNvPr id="136" name="Google Shape;923;p45">
                <a:extLst>
                  <a:ext uri="{FF2B5EF4-FFF2-40B4-BE49-F238E27FC236}">
                    <a16:creationId xmlns:a16="http://schemas.microsoft.com/office/drawing/2014/main" xmlns="" id="{C00B0CD7-1B15-4E6E-9225-90640A0C5D46}"/>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37" name="矩形 136">
                <a:extLst>
                  <a:ext uri="{FF2B5EF4-FFF2-40B4-BE49-F238E27FC236}">
                    <a16:creationId xmlns:a16="http://schemas.microsoft.com/office/drawing/2014/main" xmlns="" id="{838B31B7-9052-44AD-9201-40BE567955A4}"/>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标题二</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nvGrpSpPr>
            <p:cNvPr id="133" name="组合 132">
              <a:extLst>
                <a:ext uri="{FF2B5EF4-FFF2-40B4-BE49-F238E27FC236}">
                  <a16:creationId xmlns:a16="http://schemas.microsoft.com/office/drawing/2014/main" xmlns="" id="{5C2F1CEE-C130-4476-9B4E-6835AE87CAA2}"/>
                </a:ext>
              </a:extLst>
            </p:cNvPr>
            <p:cNvGrpSpPr/>
            <p:nvPr/>
          </p:nvGrpSpPr>
          <p:grpSpPr>
            <a:xfrm>
              <a:off x="7029309" y="4766722"/>
              <a:ext cx="4132673" cy="865469"/>
              <a:chOff x="6892677" y="3116941"/>
              <a:chExt cx="3603600" cy="865469"/>
            </a:xfrm>
          </p:grpSpPr>
          <p:sp>
            <p:nvSpPr>
              <p:cNvPr id="134" name="Google Shape;923;p45">
                <a:extLst>
                  <a:ext uri="{FF2B5EF4-FFF2-40B4-BE49-F238E27FC236}">
                    <a16:creationId xmlns:a16="http://schemas.microsoft.com/office/drawing/2014/main" xmlns="" id="{7CE0A839-FD05-474E-9280-34899B333934}"/>
                  </a:ext>
                </a:extLst>
              </p:cNvPr>
              <p:cNvSpPr txBox="1">
                <a:spLocks/>
              </p:cNvSpPr>
              <p:nvPr/>
            </p:nvSpPr>
            <p:spPr>
              <a:xfrm>
                <a:off x="6892677" y="3394838"/>
                <a:ext cx="3603600" cy="587572"/>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4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请在此输入文本请在此输入文本请在此输入文本请在此输入文本请在此输入文本</a:t>
                </a:r>
                <a:endParaRPr lang="en-US" alt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35" name="矩形 134">
                <a:extLst>
                  <a:ext uri="{FF2B5EF4-FFF2-40B4-BE49-F238E27FC236}">
                    <a16:creationId xmlns:a16="http://schemas.microsoft.com/office/drawing/2014/main" xmlns="" id="{23DB931B-34FC-4EA2-8623-9638791DA1EC}"/>
                  </a:ext>
                </a:extLst>
              </p:cNvPr>
              <p:cNvSpPr/>
              <p:nvPr/>
            </p:nvSpPr>
            <p:spPr>
              <a:xfrm>
                <a:off x="6892677" y="3116941"/>
                <a:ext cx="756480" cy="406650"/>
              </a:xfrm>
              <a:prstGeom prst="rect">
                <a:avLst/>
              </a:prstGeom>
            </p:spPr>
            <p:txBody>
              <a:bodyPr wrap="none">
                <a:spAutoFit/>
              </a:bodyPr>
              <a:lstStyle/>
              <a:p>
                <a:pPr>
                  <a:lnSpc>
                    <a:spcPct val="120000"/>
                  </a:lnSpc>
                </a:pPr>
                <a:r>
                  <a:rPr lang="zh-CN" altLang="en-US"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rPr>
                  <a:t>标题三</a:t>
                </a:r>
                <a:endParaRPr lang="en-US" altLang="zh-CN" b="1" dirty="0">
                  <a:solidFill>
                    <a:schemeClr val="accent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Open Sans"/>
                </a:endParaRPr>
              </a:p>
            </p:txBody>
          </p:sp>
        </p:grpSp>
      </p:grpSp>
      <p:sp>
        <p:nvSpPr>
          <p:cNvPr id="154" name="任意多边形 3">
            <a:extLst>
              <a:ext uri="{FF2B5EF4-FFF2-40B4-BE49-F238E27FC236}">
                <a16:creationId xmlns:a16="http://schemas.microsoft.com/office/drawing/2014/main" xmlns="" id="{C39C5206-BB43-4F8D-A39C-FE75BC72D9B0}"/>
              </a:ext>
            </a:extLst>
          </p:cNvPr>
          <p:cNvSpPr/>
          <p:nvPr/>
        </p:nvSpPr>
        <p:spPr>
          <a:xfrm rot="12455369">
            <a:off x="6782517" y="1728316"/>
            <a:ext cx="3815478" cy="3901454"/>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 fmla="*/ 2579278 w 2670718"/>
              <a:gd name="connsiteY0" fmla="*/ 1293430 h 2586860"/>
              <a:gd name="connsiteX1" fmla="*/ 1289639 w 2670718"/>
              <a:gd name="connsiteY1" fmla="*/ 2586860 h 2586860"/>
              <a:gd name="connsiteX2" fmla="*/ 0 w 2670718"/>
              <a:gd name="connsiteY2" fmla="*/ 1293430 h 2586860"/>
              <a:gd name="connsiteX3" fmla="*/ 1289639 w 2670718"/>
              <a:gd name="connsiteY3" fmla="*/ 0 h 2586860"/>
              <a:gd name="connsiteX4" fmla="*/ 2670718 w 2670718"/>
              <a:gd name="connsiteY4" fmla="*/ 1384870 h 2586860"/>
              <a:gd name="connsiteX0" fmla="*/ 2593792 w 2670718"/>
              <a:gd name="connsiteY0" fmla="*/ 1496630 h 2588806"/>
              <a:gd name="connsiteX1" fmla="*/ 1289639 w 2670718"/>
              <a:gd name="connsiteY1" fmla="*/ 2586860 h 2588806"/>
              <a:gd name="connsiteX2" fmla="*/ 0 w 2670718"/>
              <a:gd name="connsiteY2" fmla="*/ 1293430 h 2588806"/>
              <a:gd name="connsiteX3" fmla="*/ 1289639 w 2670718"/>
              <a:gd name="connsiteY3" fmla="*/ 0 h 2588806"/>
              <a:gd name="connsiteX4" fmla="*/ 2670718 w 2670718"/>
              <a:gd name="connsiteY4" fmla="*/ 1384870 h 2588806"/>
              <a:gd name="connsiteX0" fmla="*/ 2593792 w 2593792"/>
              <a:gd name="connsiteY0" fmla="*/ 1497453 h 2589629"/>
              <a:gd name="connsiteX1" fmla="*/ 1289639 w 2593792"/>
              <a:gd name="connsiteY1" fmla="*/ 2587683 h 2589629"/>
              <a:gd name="connsiteX2" fmla="*/ 0 w 2593792"/>
              <a:gd name="connsiteY2" fmla="*/ 1294253 h 2589629"/>
              <a:gd name="connsiteX3" fmla="*/ 1289639 w 2593792"/>
              <a:gd name="connsiteY3" fmla="*/ 823 h 2589629"/>
              <a:gd name="connsiteX4" fmla="*/ 2583632 w 2593792"/>
              <a:gd name="connsiteY4" fmla="*/ 1167979 h 2589629"/>
              <a:gd name="connsiteX0" fmla="*/ 2593792 w 2593792"/>
              <a:gd name="connsiteY0" fmla="*/ 1497453 h 2589659"/>
              <a:gd name="connsiteX1" fmla="*/ 1289639 w 2593792"/>
              <a:gd name="connsiteY1" fmla="*/ 2587683 h 2589659"/>
              <a:gd name="connsiteX2" fmla="*/ 0 w 2593792"/>
              <a:gd name="connsiteY2" fmla="*/ 1294253 h 2589659"/>
              <a:gd name="connsiteX3" fmla="*/ 1289639 w 2593792"/>
              <a:gd name="connsiteY3" fmla="*/ 823 h 2589659"/>
              <a:gd name="connsiteX4" fmla="*/ 2583632 w 2593792"/>
              <a:gd name="connsiteY4" fmla="*/ 1167979 h 2589659"/>
              <a:gd name="connsiteX0" fmla="*/ 2593792 w 2593792"/>
              <a:gd name="connsiteY0" fmla="*/ 1497453 h 2594741"/>
              <a:gd name="connsiteX1" fmla="*/ 1289639 w 2593792"/>
              <a:gd name="connsiteY1" fmla="*/ 2587683 h 2594741"/>
              <a:gd name="connsiteX2" fmla="*/ 0 w 2593792"/>
              <a:gd name="connsiteY2" fmla="*/ 1294253 h 2594741"/>
              <a:gd name="connsiteX3" fmla="*/ 1289639 w 2593792"/>
              <a:gd name="connsiteY3" fmla="*/ 823 h 2594741"/>
              <a:gd name="connsiteX4" fmla="*/ 2583632 w 2593792"/>
              <a:gd name="connsiteY4" fmla="*/ 1167979 h 2594741"/>
              <a:gd name="connsiteX0" fmla="*/ 2593792 w 2593792"/>
              <a:gd name="connsiteY0" fmla="*/ 1497453 h 2587686"/>
              <a:gd name="connsiteX1" fmla="*/ 1289639 w 2593792"/>
              <a:gd name="connsiteY1" fmla="*/ 2587683 h 2587686"/>
              <a:gd name="connsiteX2" fmla="*/ 0 w 2593792"/>
              <a:gd name="connsiteY2" fmla="*/ 1294253 h 2587686"/>
              <a:gd name="connsiteX3" fmla="*/ 1289639 w 2593792"/>
              <a:gd name="connsiteY3" fmla="*/ 823 h 2587686"/>
              <a:gd name="connsiteX4" fmla="*/ 2583632 w 2593792"/>
              <a:gd name="connsiteY4" fmla="*/ 1167979 h 2587686"/>
              <a:gd name="connsiteX0" fmla="*/ 2483016 w 2483016"/>
              <a:gd name="connsiteY0" fmla="*/ 1497738 h 2589548"/>
              <a:gd name="connsiteX1" fmla="*/ 1178863 w 2483016"/>
              <a:gd name="connsiteY1" fmla="*/ 2587968 h 2589548"/>
              <a:gd name="connsiteX2" fmla="*/ 0 w 2483016"/>
              <a:gd name="connsiteY2" fmla="*/ 1316112 h 2589548"/>
              <a:gd name="connsiteX3" fmla="*/ 1178863 w 2483016"/>
              <a:gd name="connsiteY3" fmla="*/ 1108 h 2589548"/>
              <a:gd name="connsiteX4" fmla="*/ 2472856 w 2483016"/>
              <a:gd name="connsiteY4" fmla="*/ 1168264 h 2589548"/>
              <a:gd name="connsiteX0" fmla="*/ 2531194 w 2531194"/>
              <a:gd name="connsiteY0" fmla="*/ 1395681 h 2588230"/>
              <a:gd name="connsiteX1" fmla="*/ 1178863 w 2531194"/>
              <a:gd name="connsiteY1" fmla="*/ 2587968 h 2588230"/>
              <a:gd name="connsiteX2" fmla="*/ 0 w 2531194"/>
              <a:gd name="connsiteY2" fmla="*/ 1316112 h 2588230"/>
              <a:gd name="connsiteX3" fmla="*/ 1178863 w 2531194"/>
              <a:gd name="connsiteY3" fmla="*/ 1108 h 2588230"/>
              <a:gd name="connsiteX4" fmla="*/ 2472856 w 2531194"/>
              <a:gd name="connsiteY4" fmla="*/ 1168264 h 2588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38100" cap="rnd">
            <a:solidFill>
              <a:schemeClr val="accent1"/>
            </a:solidFill>
            <a:prstDash val="lgDash"/>
          </a:ln>
        </p:spPr>
        <p:txBody>
          <a:bodyPr rtlCol="0" anchor="ctr"/>
          <a:lstStyle/>
          <a:p>
            <a:pPr algn="ctr"/>
            <a:endParaRPr lang="zh-CN" altLang="en-US" dirty="0">
              <a:ea typeface="微软雅黑 Light" panose="020B0502040204020203" pitchFamily="34" charset="-122"/>
            </a:endParaRPr>
          </a:p>
        </p:txBody>
      </p:sp>
      <p:sp>
        <p:nvSpPr>
          <p:cNvPr id="155" name="矩形 5">
            <a:extLst>
              <a:ext uri="{FF2B5EF4-FFF2-40B4-BE49-F238E27FC236}">
                <a16:creationId xmlns:a16="http://schemas.microsoft.com/office/drawing/2014/main" xmlns="" id="{013CCD40-0286-4D67-83A5-FC29CCA8A094}"/>
              </a:ext>
            </a:extLst>
          </p:cNvPr>
          <p:cNvSpPr/>
          <p:nvPr/>
        </p:nvSpPr>
        <p:spPr>
          <a:xfrm rot="8962308">
            <a:off x="9817530" y="2437267"/>
            <a:ext cx="926923" cy="266404"/>
          </a:xfrm>
          <a:custGeom>
            <a:avLst/>
            <a:gdLst>
              <a:gd name="connsiteX0" fmla="*/ 0 w 1219200"/>
              <a:gd name="connsiteY0" fmla="*/ 0 h 381000"/>
              <a:gd name="connsiteX1" fmla="*/ 1219200 w 1219200"/>
              <a:gd name="connsiteY1" fmla="*/ 0 h 381000"/>
              <a:gd name="connsiteX2" fmla="*/ 1219200 w 1219200"/>
              <a:gd name="connsiteY2" fmla="*/ 381000 h 381000"/>
              <a:gd name="connsiteX3" fmla="*/ 0 w 1219200"/>
              <a:gd name="connsiteY3" fmla="*/ 381000 h 381000"/>
              <a:gd name="connsiteX4" fmla="*/ 0 w 1219200"/>
              <a:gd name="connsiteY4" fmla="*/ 0 h 381000"/>
              <a:gd name="connsiteX0" fmla="*/ 0 w 1219200"/>
              <a:gd name="connsiteY0" fmla="*/ 0 h 381000"/>
              <a:gd name="connsiteX1" fmla="*/ 1219200 w 1219200"/>
              <a:gd name="connsiteY1" fmla="*/ 0 h 381000"/>
              <a:gd name="connsiteX2" fmla="*/ 1219200 w 1219200"/>
              <a:gd name="connsiteY2" fmla="*/ 381000 h 381000"/>
              <a:gd name="connsiteX3" fmla="*/ 0 w 1219200"/>
              <a:gd name="connsiteY3" fmla="*/ 381000 h 381000"/>
              <a:gd name="connsiteX4" fmla="*/ 30857 w 1219200"/>
              <a:gd name="connsiteY4" fmla="*/ 67762 h 381000"/>
              <a:gd name="connsiteX5" fmla="*/ 0 w 1219200"/>
              <a:gd name="connsiteY5" fmla="*/ 0 h 381000"/>
              <a:gd name="connsiteX0" fmla="*/ 87741 w 1306941"/>
              <a:gd name="connsiteY0" fmla="*/ 0 h 381000"/>
              <a:gd name="connsiteX1" fmla="*/ 1306941 w 1306941"/>
              <a:gd name="connsiteY1" fmla="*/ 0 h 381000"/>
              <a:gd name="connsiteX2" fmla="*/ 1306941 w 1306941"/>
              <a:gd name="connsiteY2" fmla="*/ 381000 h 381000"/>
              <a:gd name="connsiteX3" fmla="*/ 87741 w 1306941"/>
              <a:gd name="connsiteY3" fmla="*/ 381000 h 381000"/>
              <a:gd name="connsiteX4" fmla="*/ 94260 w 1306941"/>
              <a:gd name="connsiteY4" fmla="*/ 126867 h 381000"/>
              <a:gd name="connsiteX5" fmla="*/ 118598 w 1306941"/>
              <a:gd name="connsiteY5" fmla="*/ 67762 h 381000"/>
              <a:gd name="connsiteX6" fmla="*/ 87741 w 1306941"/>
              <a:gd name="connsiteY6" fmla="*/ 0 h 381000"/>
              <a:gd name="connsiteX0" fmla="*/ 93273 w 1312473"/>
              <a:gd name="connsiteY0" fmla="*/ 0 h 381000"/>
              <a:gd name="connsiteX1" fmla="*/ 1312473 w 1312473"/>
              <a:gd name="connsiteY1" fmla="*/ 0 h 381000"/>
              <a:gd name="connsiteX2" fmla="*/ 1312473 w 1312473"/>
              <a:gd name="connsiteY2" fmla="*/ 381000 h 381000"/>
              <a:gd name="connsiteX3" fmla="*/ 93273 w 1312473"/>
              <a:gd name="connsiteY3" fmla="*/ 381000 h 381000"/>
              <a:gd name="connsiteX4" fmla="*/ 92839 w 1312473"/>
              <a:gd name="connsiteY4" fmla="*/ 192927 h 381000"/>
              <a:gd name="connsiteX5" fmla="*/ 99792 w 1312473"/>
              <a:gd name="connsiteY5" fmla="*/ 126867 h 381000"/>
              <a:gd name="connsiteX6" fmla="*/ 124130 w 1312473"/>
              <a:gd name="connsiteY6" fmla="*/ 67762 h 381000"/>
              <a:gd name="connsiteX7" fmla="*/ 93273 w 1312473"/>
              <a:gd name="connsiteY7" fmla="*/ 0 h 381000"/>
              <a:gd name="connsiteX0" fmla="*/ 101353 w 1320553"/>
              <a:gd name="connsiteY0" fmla="*/ 0 h 381000"/>
              <a:gd name="connsiteX1" fmla="*/ 1320553 w 1320553"/>
              <a:gd name="connsiteY1" fmla="*/ 0 h 381000"/>
              <a:gd name="connsiteX2" fmla="*/ 1320553 w 1320553"/>
              <a:gd name="connsiteY2" fmla="*/ 381000 h 381000"/>
              <a:gd name="connsiteX3" fmla="*/ 101353 w 1320553"/>
              <a:gd name="connsiteY3" fmla="*/ 381000 h 381000"/>
              <a:gd name="connsiteX4" fmla="*/ 83535 w 1320553"/>
              <a:gd name="connsiteY4" fmla="*/ 293754 h 381000"/>
              <a:gd name="connsiteX5" fmla="*/ 100919 w 1320553"/>
              <a:gd name="connsiteY5" fmla="*/ 192927 h 381000"/>
              <a:gd name="connsiteX6" fmla="*/ 107872 w 1320553"/>
              <a:gd name="connsiteY6" fmla="*/ 126867 h 381000"/>
              <a:gd name="connsiteX7" fmla="*/ 132210 w 1320553"/>
              <a:gd name="connsiteY7" fmla="*/ 67762 h 381000"/>
              <a:gd name="connsiteX8" fmla="*/ 101353 w 1320553"/>
              <a:gd name="connsiteY8" fmla="*/ 0 h 381000"/>
              <a:gd name="connsiteX0" fmla="*/ 98313 w 1317513"/>
              <a:gd name="connsiteY0" fmla="*/ 0 h 381000"/>
              <a:gd name="connsiteX1" fmla="*/ 1317513 w 1317513"/>
              <a:gd name="connsiteY1" fmla="*/ 0 h 381000"/>
              <a:gd name="connsiteX2" fmla="*/ 1317513 w 1317513"/>
              <a:gd name="connsiteY2" fmla="*/ 381000 h 381000"/>
              <a:gd name="connsiteX3" fmla="*/ 98313 w 1317513"/>
              <a:gd name="connsiteY3" fmla="*/ 381000 h 381000"/>
              <a:gd name="connsiteX4" fmla="*/ 90926 w 1317513"/>
              <a:gd name="connsiteY4" fmla="*/ 356336 h 381000"/>
              <a:gd name="connsiteX5" fmla="*/ 80495 w 1317513"/>
              <a:gd name="connsiteY5" fmla="*/ 293754 h 381000"/>
              <a:gd name="connsiteX6" fmla="*/ 97879 w 1317513"/>
              <a:gd name="connsiteY6" fmla="*/ 192927 h 381000"/>
              <a:gd name="connsiteX7" fmla="*/ 104832 w 1317513"/>
              <a:gd name="connsiteY7" fmla="*/ 126867 h 381000"/>
              <a:gd name="connsiteX8" fmla="*/ 129170 w 1317513"/>
              <a:gd name="connsiteY8" fmla="*/ 67762 h 381000"/>
              <a:gd name="connsiteX9" fmla="*/ 98313 w 1317513"/>
              <a:gd name="connsiteY9" fmla="*/ 0 h 381000"/>
              <a:gd name="connsiteX0" fmla="*/ 98313 w 1317513"/>
              <a:gd name="connsiteY0" fmla="*/ 0 h 381000"/>
              <a:gd name="connsiteX1" fmla="*/ 1317513 w 1317513"/>
              <a:gd name="connsiteY1" fmla="*/ 0 h 381000"/>
              <a:gd name="connsiteX2" fmla="*/ 1317513 w 1317513"/>
              <a:gd name="connsiteY2" fmla="*/ 381000 h 381000"/>
              <a:gd name="connsiteX3" fmla="*/ 98313 w 1317513"/>
              <a:gd name="connsiteY3" fmla="*/ 381000 h 381000"/>
              <a:gd name="connsiteX4" fmla="*/ 90926 w 1317513"/>
              <a:gd name="connsiteY4" fmla="*/ 356336 h 381000"/>
              <a:gd name="connsiteX5" fmla="*/ 42251 w 1317513"/>
              <a:gd name="connsiteY5" fmla="*/ 286800 h 381000"/>
              <a:gd name="connsiteX6" fmla="*/ 97879 w 1317513"/>
              <a:gd name="connsiteY6" fmla="*/ 192927 h 381000"/>
              <a:gd name="connsiteX7" fmla="*/ 104832 w 1317513"/>
              <a:gd name="connsiteY7" fmla="*/ 126867 h 381000"/>
              <a:gd name="connsiteX8" fmla="*/ 129170 w 1317513"/>
              <a:gd name="connsiteY8" fmla="*/ 67762 h 381000"/>
              <a:gd name="connsiteX9" fmla="*/ 98313 w 1317513"/>
              <a:gd name="connsiteY9" fmla="*/ 0 h 381000"/>
              <a:gd name="connsiteX0" fmla="*/ 96494 w 1315694"/>
              <a:gd name="connsiteY0" fmla="*/ 0 h 381000"/>
              <a:gd name="connsiteX1" fmla="*/ 1315694 w 1315694"/>
              <a:gd name="connsiteY1" fmla="*/ 0 h 381000"/>
              <a:gd name="connsiteX2" fmla="*/ 1315694 w 1315694"/>
              <a:gd name="connsiteY2" fmla="*/ 381000 h 381000"/>
              <a:gd name="connsiteX3" fmla="*/ 96494 w 1315694"/>
              <a:gd name="connsiteY3" fmla="*/ 381000 h 381000"/>
              <a:gd name="connsiteX4" fmla="*/ 96061 w 1315694"/>
              <a:gd name="connsiteY4" fmla="*/ 321568 h 381000"/>
              <a:gd name="connsiteX5" fmla="*/ 40432 w 1315694"/>
              <a:gd name="connsiteY5" fmla="*/ 286800 h 381000"/>
              <a:gd name="connsiteX6" fmla="*/ 96060 w 1315694"/>
              <a:gd name="connsiteY6" fmla="*/ 192927 h 381000"/>
              <a:gd name="connsiteX7" fmla="*/ 103013 w 1315694"/>
              <a:gd name="connsiteY7" fmla="*/ 126867 h 381000"/>
              <a:gd name="connsiteX8" fmla="*/ 127351 w 1315694"/>
              <a:gd name="connsiteY8" fmla="*/ 67762 h 381000"/>
              <a:gd name="connsiteX9" fmla="*/ 96494 w 1315694"/>
              <a:gd name="connsiteY9" fmla="*/ 0 h 381000"/>
              <a:gd name="connsiteX0" fmla="*/ 96494 w 1315694"/>
              <a:gd name="connsiteY0" fmla="*/ 0 h 381000"/>
              <a:gd name="connsiteX1" fmla="*/ 1315694 w 1315694"/>
              <a:gd name="connsiteY1" fmla="*/ 0 h 381000"/>
              <a:gd name="connsiteX2" fmla="*/ 1315694 w 1315694"/>
              <a:gd name="connsiteY2" fmla="*/ 381000 h 381000"/>
              <a:gd name="connsiteX3" fmla="*/ 96494 w 1315694"/>
              <a:gd name="connsiteY3" fmla="*/ 381000 h 381000"/>
              <a:gd name="connsiteX4" fmla="*/ 96061 w 1315694"/>
              <a:gd name="connsiteY4" fmla="*/ 321568 h 381000"/>
              <a:gd name="connsiteX5" fmla="*/ 40432 w 1315694"/>
              <a:gd name="connsiteY5" fmla="*/ 286800 h 381000"/>
              <a:gd name="connsiteX6" fmla="*/ 96060 w 1315694"/>
              <a:gd name="connsiteY6" fmla="*/ 192927 h 381000"/>
              <a:gd name="connsiteX7" fmla="*/ 103013 w 1315694"/>
              <a:gd name="connsiteY7" fmla="*/ 126867 h 381000"/>
              <a:gd name="connsiteX8" fmla="*/ 71722 w 1315694"/>
              <a:gd name="connsiteY8" fmla="*/ 64285 h 381000"/>
              <a:gd name="connsiteX9" fmla="*/ 96494 w 1315694"/>
              <a:gd name="connsiteY9" fmla="*/ 0 h 381000"/>
              <a:gd name="connsiteX0" fmla="*/ 96494 w 1315694"/>
              <a:gd name="connsiteY0" fmla="*/ 0 h 381000"/>
              <a:gd name="connsiteX1" fmla="*/ 1315694 w 1315694"/>
              <a:gd name="connsiteY1" fmla="*/ 0 h 381000"/>
              <a:gd name="connsiteX2" fmla="*/ 1315694 w 1315694"/>
              <a:gd name="connsiteY2" fmla="*/ 381000 h 381000"/>
              <a:gd name="connsiteX3" fmla="*/ 96494 w 1315694"/>
              <a:gd name="connsiteY3" fmla="*/ 381000 h 381000"/>
              <a:gd name="connsiteX4" fmla="*/ 96061 w 1315694"/>
              <a:gd name="connsiteY4" fmla="*/ 321568 h 381000"/>
              <a:gd name="connsiteX5" fmla="*/ 40432 w 1315694"/>
              <a:gd name="connsiteY5" fmla="*/ 286800 h 381000"/>
              <a:gd name="connsiteX6" fmla="*/ 96060 w 1315694"/>
              <a:gd name="connsiteY6" fmla="*/ 192927 h 381000"/>
              <a:gd name="connsiteX7" fmla="*/ 64769 w 1315694"/>
              <a:gd name="connsiteY7" fmla="*/ 130344 h 381000"/>
              <a:gd name="connsiteX8" fmla="*/ 71722 w 1315694"/>
              <a:gd name="connsiteY8" fmla="*/ 64285 h 381000"/>
              <a:gd name="connsiteX9" fmla="*/ 96494 w 1315694"/>
              <a:gd name="connsiteY9" fmla="*/ 0 h 381000"/>
              <a:gd name="connsiteX0" fmla="*/ 96494 w 1351315"/>
              <a:gd name="connsiteY0" fmla="*/ 0 h 381000"/>
              <a:gd name="connsiteX1" fmla="*/ 1315694 w 1351315"/>
              <a:gd name="connsiteY1" fmla="*/ 0 h 381000"/>
              <a:gd name="connsiteX2" fmla="*/ 1351315 w 1351315"/>
              <a:gd name="connsiteY2" fmla="*/ 67762 h 381000"/>
              <a:gd name="connsiteX3" fmla="*/ 1315694 w 1351315"/>
              <a:gd name="connsiteY3" fmla="*/ 381000 h 381000"/>
              <a:gd name="connsiteX4" fmla="*/ 96494 w 1351315"/>
              <a:gd name="connsiteY4" fmla="*/ 381000 h 381000"/>
              <a:gd name="connsiteX5" fmla="*/ 96061 w 1351315"/>
              <a:gd name="connsiteY5" fmla="*/ 321568 h 381000"/>
              <a:gd name="connsiteX6" fmla="*/ 40432 w 1351315"/>
              <a:gd name="connsiteY6" fmla="*/ 286800 h 381000"/>
              <a:gd name="connsiteX7" fmla="*/ 96060 w 1351315"/>
              <a:gd name="connsiteY7" fmla="*/ 192927 h 381000"/>
              <a:gd name="connsiteX8" fmla="*/ 64769 w 1351315"/>
              <a:gd name="connsiteY8" fmla="*/ 130344 h 381000"/>
              <a:gd name="connsiteX9" fmla="*/ 71722 w 1351315"/>
              <a:gd name="connsiteY9" fmla="*/ 64285 h 381000"/>
              <a:gd name="connsiteX10" fmla="*/ 96494 w 1351315"/>
              <a:gd name="connsiteY10" fmla="*/ 0 h 381000"/>
              <a:gd name="connsiteX0" fmla="*/ 96494 w 1351315"/>
              <a:gd name="connsiteY0" fmla="*/ 0 h 381000"/>
              <a:gd name="connsiteX1" fmla="*/ 1315694 w 1351315"/>
              <a:gd name="connsiteY1" fmla="*/ 0 h 381000"/>
              <a:gd name="connsiteX2" fmla="*/ 1351315 w 1351315"/>
              <a:gd name="connsiteY2" fmla="*/ 67762 h 381000"/>
              <a:gd name="connsiteX3" fmla="*/ 1309593 w 1351315"/>
              <a:gd name="connsiteY3" fmla="*/ 116437 h 381000"/>
              <a:gd name="connsiteX4" fmla="*/ 1315694 w 1351315"/>
              <a:gd name="connsiteY4" fmla="*/ 381000 h 381000"/>
              <a:gd name="connsiteX5" fmla="*/ 96494 w 1351315"/>
              <a:gd name="connsiteY5" fmla="*/ 381000 h 381000"/>
              <a:gd name="connsiteX6" fmla="*/ 96061 w 1351315"/>
              <a:gd name="connsiteY6" fmla="*/ 321568 h 381000"/>
              <a:gd name="connsiteX7" fmla="*/ 40432 w 1351315"/>
              <a:gd name="connsiteY7" fmla="*/ 286800 h 381000"/>
              <a:gd name="connsiteX8" fmla="*/ 96060 w 1351315"/>
              <a:gd name="connsiteY8" fmla="*/ 192927 h 381000"/>
              <a:gd name="connsiteX9" fmla="*/ 64769 w 1351315"/>
              <a:gd name="connsiteY9" fmla="*/ 130344 h 381000"/>
              <a:gd name="connsiteX10" fmla="*/ 71722 w 1351315"/>
              <a:gd name="connsiteY10" fmla="*/ 64285 h 381000"/>
              <a:gd name="connsiteX11" fmla="*/ 96494 w 1351315"/>
              <a:gd name="connsiteY11" fmla="*/ 0 h 381000"/>
              <a:gd name="connsiteX0" fmla="*/ 96494 w 1351315"/>
              <a:gd name="connsiteY0" fmla="*/ 0 h 381000"/>
              <a:gd name="connsiteX1" fmla="*/ 1315694 w 1351315"/>
              <a:gd name="connsiteY1" fmla="*/ 0 h 381000"/>
              <a:gd name="connsiteX2" fmla="*/ 1351315 w 1351315"/>
              <a:gd name="connsiteY2" fmla="*/ 67762 h 381000"/>
              <a:gd name="connsiteX3" fmla="*/ 1309593 w 1351315"/>
              <a:gd name="connsiteY3" fmla="*/ 116437 h 381000"/>
              <a:gd name="connsiteX4" fmla="*/ 1337408 w 1351315"/>
              <a:gd name="connsiteY4" fmla="*/ 172066 h 381000"/>
              <a:gd name="connsiteX5" fmla="*/ 1315694 w 1351315"/>
              <a:gd name="connsiteY5" fmla="*/ 381000 h 381000"/>
              <a:gd name="connsiteX6" fmla="*/ 96494 w 1351315"/>
              <a:gd name="connsiteY6" fmla="*/ 381000 h 381000"/>
              <a:gd name="connsiteX7" fmla="*/ 96061 w 1351315"/>
              <a:gd name="connsiteY7" fmla="*/ 321568 h 381000"/>
              <a:gd name="connsiteX8" fmla="*/ 40432 w 1351315"/>
              <a:gd name="connsiteY8" fmla="*/ 286800 h 381000"/>
              <a:gd name="connsiteX9" fmla="*/ 96060 w 1351315"/>
              <a:gd name="connsiteY9" fmla="*/ 192927 h 381000"/>
              <a:gd name="connsiteX10" fmla="*/ 64769 w 1351315"/>
              <a:gd name="connsiteY10" fmla="*/ 130344 h 381000"/>
              <a:gd name="connsiteX11" fmla="*/ 71722 w 1351315"/>
              <a:gd name="connsiteY11" fmla="*/ 64285 h 381000"/>
              <a:gd name="connsiteX12" fmla="*/ 96494 w 1351315"/>
              <a:gd name="connsiteY12" fmla="*/ 0 h 381000"/>
              <a:gd name="connsiteX0" fmla="*/ 96494 w 1351315"/>
              <a:gd name="connsiteY0" fmla="*/ 0 h 381000"/>
              <a:gd name="connsiteX1" fmla="*/ 1315694 w 1351315"/>
              <a:gd name="connsiteY1" fmla="*/ 0 h 381000"/>
              <a:gd name="connsiteX2" fmla="*/ 1351315 w 1351315"/>
              <a:gd name="connsiteY2" fmla="*/ 67762 h 381000"/>
              <a:gd name="connsiteX3" fmla="*/ 1309593 w 1351315"/>
              <a:gd name="connsiteY3" fmla="*/ 116437 h 381000"/>
              <a:gd name="connsiteX4" fmla="*/ 1337408 w 1351315"/>
              <a:gd name="connsiteY4" fmla="*/ 172066 h 381000"/>
              <a:gd name="connsiteX5" fmla="*/ 1315694 w 1351315"/>
              <a:gd name="connsiteY5" fmla="*/ 381000 h 381000"/>
              <a:gd name="connsiteX6" fmla="*/ 96494 w 1351315"/>
              <a:gd name="connsiteY6" fmla="*/ 381000 h 381000"/>
              <a:gd name="connsiteX7" fmla="*/ 96061 w 1351315"/>
              <a:gd name="connsiteY7" fmla="*/ 321568 h 381000"/>
              <a:gd name="connsiteX8" fmla="*/ 40432 w 1351315"/>
              <a:gd name="connsiteY8" fmla="*/ 286800 h 381000"/>
              <a:gd name="connsiteX9" fmla="*/ 96060 w 1351315"/>
              <a:gd name="connsiteY9" fmla="*/ 192927 h 381000"/>
              <a:gd name="connsiteX10" fmla="*/ 64769 w 1351315"/>
              <a:gd name="connsiteY10" fmla="*/ 130344 h 381000"/>
              <a:gd name="connsiteX11" fmla="*/ 71722 w 1351315"/>
              <a:gd name="connsiteY11" fmla="*/ 64285 h 381000"/>
              <a:gd name="connsiteX12" fmla="*/ 96494 w 1351315"/>
              <a:gd name="connsiteY12" fmla="*/ 0 h 381000"/>
              <a:gd name="connsiteX0" fmla="*/ 96494 w 1394505"/>
              <a:gd name="connsiteY0" fmla="*/ 0 h 381000"/>
              <a:gd name="connsiteX1" fmla="*/ 1315694 w 1394505"/>
              <a:gd name="connsiteY1" fmla="*/ 0 h 381000"/>
              <a:gd name="connsiteX2" fmla="*/ 1351315 w 1394505"/>
              <a:gd name="connsiteY2" fmla="*/ 67762 h 381000"/>
              <a:gd name="connsiteX3" fmla="*/ 1309593 w 1394505"/>
              <a:gd name="connsiteY3" fmla="*/ 116437 h 381000"/>
              <a:gd name="connsiteX4" fmla="*/ 1337408 w 1394505"/>
              <a:gd name="connsiteY4" fmla="*/ 172066 h 381000"/>
              <a:gd name="connsiteX5" fmla="*/ 1267871 w 1394505"/>
              <a:gd name="connsiteY5" fmla="*/ 252032 h 381000"/>
              <a:gd name="connsiteX6" fmla="*/ 1315694 w 1394505"/>
              <a:gd name="connsiteY6" fmla="*/ 381000 h 381000"/>
              <a:gd name="connsiteX7" fmla="*/ 96494 w 1394505"/>
              <a:gd name="connsiteY7" fmla="*/ 381000 h 381000"/>
              <a:gd name="connsiteX8" fmla="*/ 96061 w 1394505"/>
              <a:gd name="connsiteY8" fmla="*/ 321568 h 381000"/>
              <a:gd name="connsiteX9" fmla="*/ 40432 w 1394505"/>
              <a:gd name="connsiteY9" fmla="*/ 286800 h 381000"/>
              <a:gd name="connsiteX10" fmla="*/ 96060 w 1394505"/>
              <a:gd name="connsiteY10" fmla="*/ 192927 h 381000"/>
              <a:gd name="connsiteX11" fmla="*/ 64769 w 1394505"/>
              <a:gd name="connsiteY11" fmla="*/ 130344 h 381000"/>
              <a:gd name="connsiteX12" fmla="*/ 71722 w 1394505"/>
              <a:gd name="connsiteY12" fmla="*/ 64285 h 381000"/>
              <a:gd name="connsiteX13" fmla="*/ 96494 w 1394505"/>
              <a:gd name="connsiteY13" fmla="*/ 0 h 381000"/>
              <a:gd name="connsiteX0" fmla="*/ 96494 w 1405361"/>
              <a:gd name="connsiteY0" fmla="*/ 0 h 381000"/>
              <a:gd name="connsiteX1" fmla="*/ 1315694 w 1405361"/>
              <a:gd name="connsiteY1" fmla="*/ 0 h 381000"/>
              <a:gd name="connsiteX2" fmla="*/ 1351315 w 1405361"/>
              <a:gd name="connsiteY2" fmla="*/ 67762 h 381000"/>
              <a:gd name="connsiteX3" fmla="*/ 1309593 w 1405361"/>
              <a:gd name="connsiteY3" fmla="*/ 116437 h 381000"/>
              <a:gd name="connsiteX4" fmla="*/ 1337408 w 1405361"/>
              <a:gd name="connsiteY4" fmla="*/ 172066 h 381000"/>
              <a:gd name="connsiteX5" fmla="*/ 1267871 w 1405361"/>
              <a:gd name="connsiteY5" fmla="*/ 252032 h 381000"/>
              <a:gd name="connsiteX6" fmla="*/ 1295686 w 1405361"/>
              <a:gd name="connsiteY6" fmla="*/ 325045 h 381000"/>
              <a:gd name="connsiteX7" fmla="*/ 1315694 w 1405361"/>
              <a:gd name="connsiteY7" fmla="*/ 381000 h 381000"/>
              <a:gd name="connsiteX8" fmla="*/ 96494 w 1405361"/>
              <a:gd name="connsiteY8" fmla="*/ 381000 h 381000"/>
              <a:gd name="connsiteX9" fmla="*/ 96061 w 1405361"/>
              <a:gd name="connsiteY9" fmla="*/ 321568 h 381000"/>
              <a:gd name="connsiteX10" fmla="*/ 40432 w 1405361"/>
              <a:gd name="connsiteY10" fmla="*/ 286800 h 381000"/>
              <a:gd name="connsiteX11" fmla="*/ 96060 w 1405361"/>
              <a:gd name="connsiteY11" fmla="*/ 192927 h 381000"/>
              <a:gd name="connsiteX12" fmla="*/ 64769 w 1405361"/>
              <a:gd name="connsiteY12" fmla="*/ 130344 h 381000"/>
              <a:gd name="connsiteX13" fmla="*/ 71722 w 1405361"/>
              <a:gd name="connsiteY13" fmla="*/ 64285 h 381000"/>
              <a:gd name="connsiteX14" fmla="*/ 96494 w 1405361"/>
              <a:gd name="connsiteY14" fmla="*/ 0 h 381000"/>
              <a:gd name="connsiteX0" fmla="*/ 96494 w 1405361"/>
              <a:gd name="connsiteY0" fmla="*/ 0 h 381000"/>
              <a:gd name="connsiteX1" fmla="*/ 1315694 w 1405361"/>
              <a:gd name="connsiteY1" fmla="*/ 0 h 381000"/>
              <a:gd name="connsiteX2" fmla="*/ 1351315 w 1405361"/>
              <a:gd name="connsiteY2" fmla="*/ 67762 h 381000"/>
              <a:gd name="connsiteX3" fmla="*/ 1309593 w 1405361"/>
              <a:gd name="connsiteY3" fmla="*/ 116437 h 381000"/>
              <a:gd name="connsiteX4" fmla="*/ 1337408 w 1405361"/>
              <a:gd name="connsiteY4" fmla="*/ 172066 h 381000"/>
              <a:gd name="connsiteX5" fmla="*/ 1267871 w 1405361"/>
              <a:gd name="connsiteY5" fmla="*/ 252032 h 381000"/>
              <a:gd name="connsiteX6" fmla="*/ 1295686 w 1405361"/>
              <a:gd name="connsiteY6" fmla="*/ 325045 h 381000"/>
              <a:gd name="connsiteX7" fmla="*/ 1315694 w 1405361"/>
              <a:gd name="connsiteY7" fmla="*/ 381000 h 381000"/>
              <a:gd name="connsiteX8" fmla="*/ 96494 w 1405361"/>
              <a:gd name="connsiteY8" fmla="*/ 381000 h 381000"/>
              <a:gd name="connsiteX9" fmla="*/ 96061 w 1405361"/>
              <a:gd name="connsiteY9" fmla="*/ 321568 h 381000"/>
              <a:gd name="connsiteX10" fmla="*/ 40432 w 1405361"/>
              <a:gd name="connsiteY10" fmla="*/ 286800 h 381000"/>
              <a:gd name="connsiteX11" fmla="*/ 96060 w 1405361"/>
              <a:gd name="connsiteY11" fmla="*/ 192927 h 381000"/>
              <a:gd name="connsiteX12" fmla="*/ 64769 w 1405361"/>
              <a:gd name="connsiteY12" fmla="*/ 130344 h 381000"/>
              <a:gd name="connsiteX13" fmla="*/ 71722 w 1405361"/>
              <a:gd name="connsiteY13" fmla="*/ 64285 h 381000"/>
              <a:gd name="connsiteX14" fmla="*/ 96494 w 1405361"/>
              <a:gd name="connsiteY14" fmla="*/ 0 h 381000"/>
              <a:gd name="connsiteX0" fmla="*/ 96494 w 1405361"/>
              <a:gd name="connsiteY0" fmla="*/ 0 h 381000"/>
              <a:gd name="connsiteX1" fmla="*/ 1315694 w 1405361"/>
              <a:gd name="connsiteY1" fmla="*/ 0 h 381000"/>
              <a:gd name="connsiteX2" fmla="*/ 1351315 w 1405361"/>
              <a:gd name="connsiteY2" fmla="*/ 67762 h 381000"/>
              <a:gd name="connsiteX3" fmla="*/ 1309593 w 1405361"/>
              <a:gd name="connsiteY3" fmla="*/ 116437 h 381000"/>
              <a:gd name="connsiteX4" fmla="*/ 1337408 w 1405361"/>
              <a:gd name="connsiteY4" fmla="*/ 172066 h 381000"/>
              <a:gd name="connsiteX5" fmla="*/ 1333931 w 1405361"/>
              <a:gd name="connsiteY5" fmla="*/ 252032 h 381000"/>
              <a:gd name="connsiteX6" fmla="*/ 1295686 w 1405361"/>
              <a:gd name="connsiteY6" fmla="*/ 325045 h 381000"/>
              <a:gd name="connsiteX7" fmla="*/ 1315694 w 1405361"/>
              <a:gd name="connsiteY7" fmla="*/ 381000 h 381000"/>
              <a:gd name="connsiteX8" fmla="*/ 96494 w 1405361"/>
              <a:gd name="connsiteY8" fmla="*/ 381000 h 381000"/>
              <a:gd name="connsiteX9" fmla="*/ 96061 w 1405361"/>
              <a:gd name="connsiteY9" fmla="*/ 321568 h 381000"/>
              <a:gd name="connsiteX10" fmla="*/ 40432 w 1405361"/>
              <a:gd name="connsiteY10" fmla="*/ 286800 h 381000"/>
              <a:gd name="connsiteX11" fmla="*/ 96060 w 1405361"/>
              <a:gd name="connsiteY11" fmla="*/ 192927 h 381000"/>
              <a:gd name="connsiteX12" fmla="*/ 64769 w 1405361"/>
              <a:gd name="connsiteY12" fmla="*/ 130344 h 381000"/>
              <a:gd name="connsiteX13" fmla="*/ 71722 w 1405361"/>
              <a:gd name="connsiteY13" fmla="*/ 64285 h 381000"/>
              <a:gd name="connsiteX14" fmla="*/ 96494 w 1405361"/>
              <a:gd name="connsiteY14" fmla="*/ 0 h 381000"/>
              <a:gd name="connsiteX0" fmla="*/ 96494 w 1405361"/>
              <a:gd name="connsiteY0" fmla="*/ 0 h 381000"/>
              <a:gd name="connsiteX1" fmla="*/ 1315694 w 1405361"/>
              <a:gd name="connsiteY1" fmla="*/ 0 h 381000"/>
              <a:gd name="connsiteX2" fmla="*/ 1351315 w 1405361"/>
              <a:gd name="connsiteY2" fmla="*/ 67762 h 381000"/>
              <a:gd name="connsiteX3" fmla="*/ 1309593 w 1405361"/>
              <a:gd name="connsiteY3" fmla="*/ 116437 h 381000"/>
              <a:gd name="connsiteX4" fmla="*/ 1337408 w 1405361"/>
              <a:gd name="connsiteY4" fmla="*/ 172066 h 381000"/>
              <a:gd name="connsiteX5" fmla="*/ 1333931 w 1405361"/>
              <a:gd name="connsiteY5" fmla="*/ 252032 h 381000"/>
              <a:gd name="connsiteX6" fmla="*/ 1295686 w 1405361"/>
              <a:gd name="connsiteY6" fmla="*/ 325045 h 381000"/>
              <a:gd name="connsiteX7" fmla="*/ 1315694 w 1405361"/>
              <a:gd name="connsiteY7" fmla="*/ 381000 h 381000"/>
              <a:gd name="connsiteX8" fmla="*/ 96494 w 1405361"/>
              <a:gd name="connsiteY8" fmla="*/ 381000 h 381000"/>
              <a:gd name="connsiteX9" fmla="*/ 96061 w 1405361"/>
              <a:gd name="connsiteY9" fmla="*/ 321568 h 381000"/>
              <a:gd name="connsiteX10" fmla="*/ 40432 w 1405361"/>
              <a:gd name="connsiteY10" fmla="*/ 286800 h 381000"/>
              <a:gd name="connsiteX11" fmla="*/ 96060 w 1405361"/>
              <a:gd name="connsiteY11" fmla="*/ 192927 h 381000"/>
              <a:gd name="connsiteX12" fmla="*/ 64769 w 1405361"/>
              <a:gd name="connsiteY12" fmla="*/ 130344 h 381000"/>
              <a:gd name="connsiteX13" fmla="*/ 71722 w 1405361"/>
              <a:gd name="connsiteY13" fmla="*/ 64285 h 381000"/>
              <a:gd name="connsiteX14" fmla="*/ 96494 w 1405361"/>
              <a:gd name="connsiteY14" fmla="*/ 0 h 381000"/>
              <a:gd name="connsiteX0" fmla="*/ 96494 w 1402918"/>
              <a:gd name="connsiteY0" fmla="*/ 0 h 381000"/>
              <a:gd name="connsiteX1" fmla="*/ 1315694 w 1402918"/>
              <a:gd name="connsiteY1" fmla="*/ 0 h 381000"/>
              <a:gd name="connsiteX2" fmla="*/ 1351315 w 1402918"/>
              <a:gd name="connsiteY2" fmla="*/ 67762 h 381000"/>
              <a:gd name="connsiteX3" fmla="*/ 1309593 w 1402918"/>
              <a:gd name="connsiteY3" fmla="*/ 116437 h 381000"/>
              <a:gd name="connsiteX4" fmla="*/ 1337408 w 1402918"/>
              <a:gd name="connsiteY4" fmla="*/ 172066 h 381000"/>
              <a:gd name="connsiteX5" fmla="*/ 1333931 w 1402918"/>
              <a:gd name="connsiteY5" fmla="*/ 252032 h 381000"/>
              <a:gd name="connsiteX6" fmla="*/ 1285255 w 1402918"/>
              <a:gd name="connsiteY6" fmla="*/ 293754 h 381000"/>
              <a:gd name="connsiteX7" fmla="*/ 1315694 w 1402918"/>
              <a:gd name="connsiteY7" fmla="*/ 381000 h 381000"/>
              <a:gd name="connsiteX8" fmla="*/ 96494 w 1402918"/>
              <a:gd name="connsiteY8" fmla="*/ 381000 h 381000"/>
              <a:gd name="connsiteX9" fmla="*/ 96061 w 1402918"/>
              <a:gd name="connsiteY9" fmla="*/ 321568 h 381000"/>
              <a:gd name="connsiteX10" fmla="*/ 40432 w 1402918"/>
              <a:gd name="connsiteY10" fmla="*/ 286800 h 381000"/>
              <a:gd name="connsiteX11" fmla="*/ 96060 w 1402918"/>
              <a:gd name="connsiteY11" fmla="*/ 192927 h 381000"/>
              <a:gd name="connsiteX12" fmla="*/ 64769 w 1402918"/>
              <a:gd name="connsiteY12" fmla="*/ 130344 h 381000"/>
              <a:gd name="connsiteX13" fmla="*/ 71722 w 1402918"/>
              <a:gd name="connsiteY13" fmla="*/ 64285 h 381000"/>
              <a:gd name="connsiteX14" fmla="*/ 96494 w 1402918"/>
              <a:gd name="connsiteY14" fmla="*/ 0 h 381000"/>
              <a:gd name="connsiteX0" fmla="*/ 96494 w 1402918"/>
              <a:gd name="connsiteY0" fmla="*/ 0 h 381000"/>
              <a:gd name="connsiteX1" fmla="*/ 1315694 w 1402918"/>
              <a:gd name="connsiteY1" fmla="*/ 0 h 381000"/>
              <a:gd name="connsiteX2" fmla="*/ 1351315 w 1402918"/>
              <a:gd name="connsiteY2" fmla="*/ 67762 h 381000"/>
              <a:gd name="connsiteX3" fmla="*/ 1309593 w 1402918"/>
              <a:gd name="connsiteY3" fmla="*/ 116437 h 381000"/>
              <a:gd name="connsiteX4" fmla="*/ 1354792 w 1402918"/>
              <a:gd name="connsiteY4" fmla="*/ 165112 h 381000"/>
              <a:gd name="connsiteX5" fmla="*/ 1333931 w 1402918"/>
              <a:gd name="connsiteY5" fmla="*/ 252032 h 381000"/>
              <a:gd name="connsiteX6" fmla="*/ 1285255 w 1402918"/>
              <a:gd name="connsiteY6" fmla="*/ 293754 h 381000"/>
              <a:gd name="connsiteX7" fmla="*/ 1315694 w 1402918"/>
              <a:gd name="connsiteY7" fmla="*/ 381000 h 381000"/>
              <a:gd name="connsiteX8" fmla="*/ 96494 w 1402918"/>
              <a:gd name="connsiteY8" fmla="*/ 381000 h 381000"/>
              <a:gd name="connsiteX9" fmla="*/ 96061 w 1402918"/>
              <a:gd name="connsiteY9" fmla="*/ 321568 h 381000"/>
              <a:gd name="connsiteX10" fmla="*/ 40432 w 1402918"/>
              <a:gd name="connsiteY10" fmla="*/ 286800 h 381000"/>
              <a:gd name="connsiteX11" fmla="*/ 96060 w 1402918"/>
              <a:gd name="connsiteY11" fmla="*/ 192927 h 381000"/>
              <a:gd name="connsiteX12" fmla="*/ 64769 w 1402918"/>
              <a:gd name="connsiteY12" fmla="*/ 130344 h 381000"/>
              <a:gd name="connsiteX13" fmla="*/ 71722 w 1402918"/>
              <a:gd name="connsiteY13" fmla="*/ 64285 h 381000"/>
              <a:gd name="connsiteX14" fmla="*/ 96494 w 1402918"/>
              <a:gd name="connsiteY14" fmla="*/ 0 h 381000"/>
              <a:gd name="connsiteX0" fmla="*/ 96494 w 1402918"/>
              <a:gd name="connsiteY0" fmla="*/ 0 h 381000"/>
              <a:gd name="connsiteX1" fmla="*/ 1315694 w 1402918"/>
              <a:gd name="connsiteY1" fmla="*/ 0 h 381000"/>
              <a:gd name="connsiteX2" fmla="*/ 1351315 w 1402918"/>
              <a:gd name="connsiteY2" fmla="*/ 67762 h 381000"/>
              <a:gd name="connsiteX3" fmla="*/ 1309593 w 1402918"/>
              <a:gd name="connsiteY3" fmla="*/ 116437 h 381000"/>
              <a:gd name="connsiteX4" fmla="*/ 1354792 w 1402918"/>
              <a:gd name="connsiteY4" fmla="*/ 165112 h 381000"/>
              <a:gd name="connsiteX5" fmla="*/ 1333931 w 1402918"/>
              <a:gd name="connsiteY5" fmla="*/ 252032 h 381000"/>
              <a:gd name="connsiteX6" fmla="*/ 1285255 w 1402918"/>
              <a:gd name="connsiteY6" fmla="*/ 293754 h 381000"/>
              <a:gd name="connsiteX7" fmla="*/ 1315694 w 1402918"/>
              <a:gd name="connsiteY7" fmla="*/ 381000 h 381000"/>
              <a:gd name="connsiteX8" fmla="*/ 96494 w 1402918"/>
              <a:gd name="connsiteY8" fmla="*/ 381000 h 381000"/>
              <a:gd name="connsiteX9" fmla="*/ 96061 w 1402918"/>
              <a:gd name="connsiteY9" fmla="*/ 321568 h 381000"/>
              <a:gd name="connsiteX10" fmla="*/ 40432 w 1402918"/>
              <a:gd name="connsiteY10" fmla="*/ 286800 h 381000"/>
              <a:gd name="connsiteX11" fmla="*/ 96060 w 1402918"/>
              <a:gd name="connsiteY11" fmla="*/ 192927 h 381000"/>
              <a:gd name="connsiteX12" fmla="*/ 64769 w 1402918"/>
              <a:gd name="connsiteY12" fmla="*/ 130344 h 381000"/>
              <a:gd name="connsiteX13" fmla="*/ 71722 w 1402918"/>
              <a:gd name="connsiteY13" fmla="*/ 64285 h 381000"/>
              <a:gd name="connsiteX14" fmla="*/ 96494 w 1402918"/>
              <a:gd name="connsiteY14" fmla="*/ 0 h 381000"/>
              <a:gd name="connsiteX0" fmla="*/ 96494 w 1354812"/>
              <a:gd name="connsiteY0" fmla="*/ 0 h 381000"/>
              <a:gd name="connsiteX1" fmla="*/ 1315694 w 1354812"/>
              <a:gd name="connsiteY1" fmla="*/ 0 h 381000"/>
              <a:gd name="connsiteX2" fmla="*/ 1351315 w 1354812"/>
              <a:gd name="connsiteY2" fmla="*/ 67762 h 381000"/>
              <a:gd name="connsiteX3" fmla="*/ 1309593 w 1354812"/>
              <a:gd name="connsiteY3" fmla="*/ 116437 h 381000"/>
              <a:gd name="connsiteX4" fmla="*/ 1354792 w 1354812"/>
              <a:gd name="connsiteY4" fmla="*/ 165112 h 381000"/>
              <a:gd name="connsiteX5" fmla="*/ 1333931 w 1354812"/>
              <a:gd name="connsiteY5" fmla="*/ 252032 h 381000"/>
              <a:gd name="connsiteX6" fmla="*/ 1285255 w 1354812"/>
              <a:gd name="connsiteY6" fmla="*/ 293754 h 381000"/>
              <a:gd name="connsiteX7" fmla="*/ 1315694 w 1354812"/>
              <a:gd name="connsiteY7" fmla="*/ 381000 h 381000"/>
              <a:gd name="connsiteX8" fmla="*/ 96494 w 1354812"/>
              <a:gd name="connsiteY8" fmla="*/ 381000 h 381000"/>
              <a:gd name="connsiteX9" fmla="*/ 96061 w 1354812"/>
              <a:gd name="connsiteY9" fmla="*/ 321568 h 381000"/>
              <a:gd name="connsiteX10" fmla="*/ 40432 w 1354812"/>
              <a:gd name="connsiteY10" fmla="*/ 286800 h 381000"/>
              <a:gd name="connsiteX11" fmla="*/ 96060 w 1354812"/>
              <a:gd name="connsiteY11" fmla="*/ 192927 h 381000"/>
              <a:gd name="connsiteX12" fmla="*/ 64769 w 1354812"/>
              <a:gd name="connsiteY12" fmla="*/ 130344 h 381000"/>
              <a:gd name="connsiteX13" fmla="*/ 71722 w 1354812"/>
              <a:gd name="connsiteY13" fmla="*/ 64285 h 381000"/>
              <a:gd name="connsiteX14" fmla="*/ 96494 w 1354812"/>
              <a:gd name="connsiteY14"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4812" h="381000">
                <a:moveTo>
                  <a:pt x="96494" y="0"/>
                </a:moveTo>
                <a:lnTo>
                  <a:pt x="1315694" y="0"/>
                </a:lnTo>
                <a:cubicBezTo>
                  <a:pt x="1315978" y="20269"/>
                  <a:pt x="1351031" y="47493"/>
                  <a:pt x="1351315" y="67762"/>
                </a:cubicBezTo>
                <a:cubicBezTo>
                  <a:pt x="1350156" y="85146"/>
                  <a:pt x="1310752" y="99053"/>
                  <a:pt x="1309593" y="116437"/>
                </a:cubicBezTo>
                <a:cubicBezTo>
                  <a:pt x="1308434" y="132662"/>
                  <a:pt x="1355951" y="148887"/>
                  <a:pt x="1354792" y="165112"/>
                </a:cubicBezTo>
                <a:cubicBezTo>
                  <a:pt x="1310753" y="204515"/>
                  <a:pt x="1337550" y="217210"/>
                  <a:pt x="1333931" y="252032"/>
                </a:cubicBezTo>
                <a:cubicBezTo>
                  <a:pt x="1336249" y="276949"/>
                  <a:pt x="1277285" y="272259"/>
                  <a:pt x="1285255" y="293754"/>
                </a:cubicBezTo>
                <a:cubicBezTo>
                  <a:pt x="1293226" y="315249"/>
                  <a:pt x="1375328" y="332850"/>
                  <a:pt x="1315694" y="381000"/>
                </a:cubicBezTo>
                <a:lnTo>
                  <a:pt x="96494" y="381000"/>
                </a:lnTo>
                <a:cubicBezTo>
                  <a:pt x="-121844" y="379787"/>
                  <a:pt x="99031" y="336109"/>
                  <a:pt x="96061" y="321568"/>
                </a:cubicBezTo>
                <a:cubicBezTo>
                  <a:pt x="93091" y="307027"/>
                  <a:pt x="25366" y="316932"/>
                  <a:pt x="40432" y="286800"/>
                </a:cubicBezTo>
                <a:cubicBezTo>
                  <a:pt x="55498" y="256668"/>
                  <a:pt x="80994" y="220742"/>
                  <a:pt x="96060" y="192927"/>
                </a:cubicBezTo>
                <a:cubicBezTo>
                  <a:pt x="111126" y="165113"/>
                  <a:pt x="53759" y="150625"/>
                  <a:pt x="64769" y="130344"/>
                </a:cubicBezTo>
                <a:cubicBezTo>
                  <a:pt x="75779" y="110063"/>
                  <a:pt x="76285" y="85430"/>
                  <a:pt x="71722" y="64285"/>
                </a:cubicBezTo>
                <a:lnTo>
                  <a:pt x="96494" y="0"/>
                </a:lnTo>
                <a:close/>
              </a:path>
            </a:pathLst>
          </a:custGeom>
          <a:solidFill>
            <a:schemeClr val="accent3">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Segoe UI"/>
              <a:ea typeface="微软雅黑 Light" panose="020B0502040204020203" pitchFamily="34" charset="-122"/>
              <a:cs typeface="+mn-ea"/>
              <a:sym typeface="+mn-lt"/>
            </a:endParaRPr>
          </a:p>
        </p:txBody>
      </p:sp>
      <p:sp>
        <p:nvSpPr>
          <p:cNvPr id="156" name="矩形 5">
            <a:extLst>
              <a:ext uri="{FF2B5EF4-FFF2-40B4-BE49-F238E27FC236}">
                <a16:creationId xmlns:a16="http://schemas.microsoft.com/office/drawing/2014/main" xmlns="" id="{53353B9A-2A77-4ED5-9C48-CC454328720D}"/>
              </a:ext>
            </a:extLst>
          </p:cNvPr>
          <p:cNvSpPr/>
          <p:nvPr/>
        </p:nvSpPr>
        <p:spPr>
          <a:xfrm rot="8332462">
            <a:off x="6684026" y="4857971"/>
            <a:ext cx="926922" cy="266404"/>
          </a:xfrm>
          <a:custGeom>
            <a:avLst/>
            <a:gdLst>
              <a:gd name="connsiteX0" fmla="*/ 0 w 1219200"/>
              <a:gd name="connsiteY0" fmla="*/ 0 h 381000"/>
              <a:gd name="connsiteX1" fmla="*/ 1219200 w 1219200"/>
              <a:gd name="connsiteY1" fmla="*/ 0 h 381000"/>
              <a:gd name="connsiteX2" fmla="*/ 1219200 w 1219200"/>
              <a:gd name="connsiteY2" fmla="*/ 381000 h 381000"/>
              <a:gd name="connsiteX3" fmla="*/ 0 w 1219200"/>
              <a:gd name="connsiteY3" fmla="*/ 381000 h 381000"/>
              <a:gd name="connsiteX4" fmla="*/ 0 w 1219200"/>
              <a:gd name="connsiteY4" fmla="*/ 0 h 381000"/>
              <a:gd name="connsiteX0" fmla="*/ 0 w 1219200"/>
              <a:gd name="connsiteY0" fmla="*/ 0 h 381000"/>
              <a:gd name="connsiteX1" fmla="*/ 1219200 w 1219200"/>
              <a:gd name="connsiteY1" fmla="*/ 0 h 381000"/>
              <a:gd name="connsiteX2" fmla="*/ 1219200 w 1219200"/>
              <a:gd name="connsiteY2" fmla="*/ 381000 h 381000"/>
              <a:gd name="connsiteX3" fmla="*/ 0 w 1219200"/>
              <a:gd name="connsiteY3" fmla="*/ 381000 h 381000"/>
              <a:gd name="connsiteX4" fmla="*/ 30857 w 1219200"/>
              <a:gd name="connsiteY4" fmla="*/ 67762 h 381000"/>
              <a:gd name="connsiteX5" fmla="*/ 0 w 1219200"/>
              <a:gd name="connsiteY5" fmla="*/ 0 h 381000"/>
              <a:gd name="connsiteX0" fmla="*/ 87741 w 1306941"/>
              <a:gd name="connsiteY0" fmla="*/ 0 h 381000"/>
              <a:gd name="connsiteX1" fmla="*/ 1306941 w 1306941"/>
              <a:gd name="connsiteY1" fmla="*/ 0 h 381000"/>
              <a:gd name="connsiteX2" fmla="*/ 1306941 w 1306941"/>
              <a:gd name="connsiteY2" fmla="*/ 381000 h 381000"/>
              <a:gd name="connsiteX3" fmla="*/ 87741 w 1306941"/>
              <a:gd name="connsiteY3" fmla="*/ 381000 h 381000"/>
              <a:gd name="connsiteX4" fmla="*/ 94260 w 1306941"/>
              <a:gd name="connsiteY4" fmla="*/ 126867 h 381000"/>
              <a:gd name="connsiteX5" fmla="*/ 118598 w 1306941"/>
              <a:gd name="connsiteY5" fmla="*/ 67762 h 381000"/>
              <a:gd name="connsiteX6" fmla="*/ 87741 w 1306941"/>
              <a:gd name="connsiteY6" fmla="*/ 0 h 381000"/>
              <a:gd name="connsiteX0" fmla="*/ 93273 w 1312473"/>
              <a:gd name="connsiteY0" fmla="*/ 0 h 381000"/>
              <a:gd name="connsiteX1" fmla="*/ 1312473 w 1312473"/>
              <a:gd name="connsiteY1" fmla="*/ 0 h 381000"/>
              <a:gd name="connsiteX2" fmla="*/ 1312473 w 1312473"/>
              <a:gd name="connsiteY2" fmla="*/ 381000 h 381000"/>
              <a:gd name="connsiteX3" fmla="*/ 93273 w 1312473"/>
              <a:gd name="connsiteY3" fmla="*/ 381000 h 381000"/>
              <a:gd name="connsiteX4" fmla="*/ 92839 w 1312473"/>
              <a:gd name="connsiteY4" fmla="*/ 192927 h 381000"/>
              <a:gd name="connsiteX5" fmla="*/ 99792 w 1312473"/>
              <a:gd name="connsiteY5" fmla="*/ 126867 h 381000"/>
              <a:gd name="connsiteX6" fmla="*/ 124130 w 1312473"/>
              <a:gd name="connsiteY6" fmla="*/ 67762 h 381000"/>
              <a:gd name="connsiteX7" fmla="*/ 93273 w 1312473"/>
              <a:gd name="connsiteY7" fmla="*/ 0 h 381000"/>
              <a:gd name="connsiteX0" fmla="*/ 101353 w 1320553"/>
              <a:gd name="connsiteY0" fmla="*/ 0 h 381000"/>
              <a:gd name="connsiteX1" fmla="*/ 1320553 w 1320553"/>
              <a:gd name="connsiteY1" fmla="*/ 0 h 381000"/>
              <a:gd name="connsiteX2" fmla="*/ 1320553 w 1320553"/>
              <a:gd name="connsiteY2" fmla="*/ 381000 h 381000"/>
              <a:gd name="connsiteX3" fmla="*/ 101353 w 1320553"/>
              <a:gd name="connsiteY3" fmla="*/ 381000 h 381000"/>
              <a:gd name="connsiteX4" fmla="*/ 83535 w 1320553"/>
              <a:gd name="connsiteY4" fmla="*/ 293754 h 381000"/>
              <a:gd name="connsiteX5" fmla="*/ 100919 w 1320553"/>
              <a:gd name="connsiteY5" fmla="*/ 192927 h 381000"/>
              <a:gd name="connsiteX6" fmla="*/ 107872 w 1320553"/>
              <a:gd name="connsiteY6" fmla="*/ 126867 h 381000"/>
              <a:gd name="connsiteX7" fmla="*/ 132210 w 1320553"/>
              <a:gd name="connsiteY7" fmla="*/ 67762 h 381000"/>
              <a:gd name="connsiteX8" fmla="*/ 101353 w 1320553"/>
              <a:gd name="connsiteY8" fmla="*/ 0 h 381000"/>
              <a:gd name="connsiteX0" fmla="*/ 98313 w 1317513"/>
              <a:gd name="connsiteY0" fmla="*/ 0 h 381000"/>
              <a:gd name="connsiteX1" fmla="*/ 1317513 w 1317513"/>
              <a:gd name="connsiteY1" fmla="*/ 0 h 381000"/>
              <a:gd name="connsiteX2" fmla="*/ 1317513 w 1317513"/>
              <a:gd name="connsiteY2" fmla="*/ 381000 h 381000"/>
              <a:gd name="connsiteX3" fmla="*/ 98313 w 1317513"/>
              <a:gd name="connsiteY3" fmla="*/ 381000 h 381000"/>
              <a:gd name="connsiteX4" fmla="*/ 90926 w 1317513"/>
              <a:gd name="connsiteY4" fmla="*/ 356336 h 381000"/>
              <a:gd name="connsiteX5" fmla="*/ 80495 w 1317513"/>
              <a:gd name="connsiteY5" fmla="*/ 293754 h 381000"/>
              <a:gd name="connsiteX6" fmla="*/ 97879 w 1317513"/>
              <a:gd name="connsiteY6" fmla="*/ 192927 h 381000"/>
              <a:gd name="connsiteX7" fmla="*/ 104832 w 1317513"/>
              <a:gd name="connsiteY7" fmla="*/ 126867 h 381000"/>
              <a:gd name="connsiteX8" fmla="*/ 129170 w 1317513"/>
              <a:gd name="connsiteY8" fmla="*/ 67762 h 381000"/>
              <a:gd name="connsiteX9" fmla="*/ 98313 w 1317513"/>
              <a:gd name="connsiteY9" fmla="*/ 0 h 381000"/>
              <a:gd name="connsiteX0" fmla="*/ 98313 w 1317513"/>
              <a:gd name="connsiteY0" fmla="*/ 0 h 381000"/>
              <a:gd name="connsiteX1" fmla="*/ 1317513 w 1317513"/>
              <a:gd name="connsiteY1" fmla="*/ 0 h 381000"/>
              <a:gd name="connsiteX2" fmla="*/ 1317513 w 1317513"/>
              <a:gd name="connsiteY2" fmla="*/ 381000 h 381000"/>
              <a:gd name="connsiteX3" fmla="*/ 98313 w 1317513"/>
              <a:gd name="connsiteY3" fmla="*/ 381000 h 381000"/>
              <a:gd name="connsiteX4" fmla="*/ 90926 w 1317513"/>
              <a:gd name="connsiteY4" fmla="*/ 356336 h 381000"/>
              <a:gd name="connsiteX5" fmla="*/ 42251 w 1317513"/>
              <a:gd name="connsiteY5" fmla="*/ 286800 h 381000"/>
              <a:gd name="connsiteX6" fmla="*/ 97879 w 1317513"/>
              <a:gd name="connsiteY6" fmla="*/ 192927 h 381000"/>
              <a:gd name="connsiteX7" fmla="*/ 104832 w 1317513"/>
              <a:gd name="connsiteY7" fmla="*/ 126867 h 381000"/>
              <a:gd name="connsiteX8" fmla="*/ 129170 w 1317513"/>
              <a:gd name="connsiteY8" fmla="*/ 67762 h 381000"/>
              <a:gd name="connsiteX9" fmla="*/ 98313 w 1317513"/>
              <a:gd name="connsiteY9" fmla="*/ 0 h 381000"/>
              <a:gd name="connsiteX0" fmla="*/ 96494 w 1315694"/>
              <a:gd name="connsiteY0" fmla="*/ 0 h 381000"/>
              <a:gd name="connsiteX1" fmla="*/ 1315694 w 1315694"/>
              <a:gd name="connsiteY1" fmla="*/ 0 h 381000"/>
              <a:gd name="connsiteX2" fmla="*/ 1315694 w 1315694"/>
              <a:gd name="connsiteY2" fmla="*/ 381000 h 381000"/>
              <a:gd name="connsiteX3" fmla="*/ 96494 w 1315694"/>
              <a:gd name="connsiteY3" fmla="*/ 381000 h 381000"/>
              <a:gd name="connsiteX4" fmla="*/ 96061 w 1315694"/>
              <a:gd name="connsiteY4" fmla="*/ 321568 h 381000"/>
              <a:gd name="connsiteX5" fmla="*/ 40432 w 1315694"/>
              <a:gd name="connsiteY5" fmla="*/ 286800 h 381000"/>
              <a:gd name="connsiteX6" fmla="*/ 96060 w 1315694"/>
              <a:gd name="connsiteY6" fmla="*/ 192927 h 381000"/>
              <a:gd name="connsiteX7" fmla="*/ 103013 w 1315694"/>
              <a:gd name="connsiteY7" fmla="*/ 126867 h 381000"/>
              <a:gd name="connsiteX8" fmla="*/ 127351 w 1315694"/>
              <a:gd name="connsiteY8" fmla="*/ 67762 h 381000"/>
              <a:gd name="connsiteX9" fmla="*/ 96494 w 1315694"/>
              <a:gd name="connsiteY9" fmla="*/ 0 h 381000"/>
              <a:gd name="connsiteX0" fmla="*/ 96494 w 1315694"/>
              <a:gd name="connsiteY0" fmla="*/ 0 h 381000"/>
              <a:gd name="connsiteX1" fmla="*/ 1315694 w 1315694"/>
              <a:gd name="connsiteY1" fmla="*/ 0 h 381000"/>
              <a:gd name="connsiteX2" fmla="*/ 1315694 w 1315694"/>
              <a:gd name="connsiteY2" fmla="*/ 381000 h 381000"/>
              <a:gd name="connsiteX3" fmla="*/ 96494 w 1315694"/>
              <a:gd name="connsiteY3" fmla="*/ 381000 h 381000"/>
              <a:gd name="connsiteX4" fmla="*/ 96061 w 1315694"/>
              <a:gd name="connsiteY4" fmla="*/ 321568 h 381000"/>
              <a:gd name="connsiteX5" fmla="*/ 40432 w 1315694"/>
              <a:gd name="connsiteY5" fmla="*/ 286800 h 381000"/>
              <a:gd name="connsiteX6" fmla="*/ 96060 w 1315694"/>
              <a:gd name="connsiteY6" fmla="*/ 192927 h 381000"/>
              <a:gd name="connsiteX7" fmla="*/ 103013 w 1315694"/>
              <a:gd name="connsiteY7" fmla="*/ 126867 h 381000"/>
              <a:gd name="connsiteX8" fmla="*/ 71722 w 1315694"/>
              <a:gd name="connsiteY8" fmla="*/ 64285 h 381000"/>
              <a:gd name="connsiteX9" fmla="*/ 96494 w 1315694"/>
              <a:gd name="connsiteY9" fmla="*/ 0 h 381000"/>
              <a:gd name="connsiteX0" fmla="*/ 96494 w 1315694"/>
              <a:gd name="connsiteY0" fmla="*/ 0 h 381000"/>
              <a:gd name="connsiteX1" fmla="*/ 1315694 w 1315694"/>
              <a:gd name="connsiteY1" fmla="*/ 0 h 381000"/>
              <a:gd name="connsiteX2" fmla="*/ 1315694 w 1315694"/>
              <a:gd name="connsiteY2" fmla="*/ 381000 h 381000"/>
              <a:gd name="connsiteX3" fmla="*/ 96494 w 1315694"/>
              <a:gd name="connsiteY3" fmla="*/ 381000 h 381000"/>
              <a:gd name="connsiteX4" fmla="*/ 96061 w 1315694"/>
              <a:gd name="connsiteY4" fmla="*/ 321568 h 381000"/>
              <a:gd name="connsiteX5" fmla="*/ 40432 w 1315694"/>
              <a:gd name="connsiteY5" fmla="*/ 286800 h 381000"/>
              <a:gd name="connsiteX6" fmla="*/ 96060 w 1315694"/>
              <a:gd name="connsiteY6" fmla="*/ 192927 h 381000"/>
              <a:gd name="connsiteX7" fmla="*/ 64769 w 1315694"/>
              <a:gd name="connsiteY7" fmla="*/ 130344 h 381000"/>
              <a:gd name="connsiteX8" fmla="*/ 71722 w 1315694"/>
              <a:gd name="connsiteY8" fmla="*/ 64285 h 381000"/>
              <a:gd name="connsiteX9" fmla="*/ 96494 w 1315694"/>
              <a:gd name="connsiteY9" fmla="*/ 0 h 381000"/>
              <a:gd name="connsiteX0" fmla="*/ 96494 w 1351315"/>
              <a:gd name="connsiteY0" fmla="*/ 0 h 381000"/>
              <a:gd name="connsiteX1" fmla="*/ 1315694 w 1351315"/>
              <a:gd name="connsiteY1" fmla="*/ 0 h 381000"/>
              <a:gd name="connsiteX2" fmla="*/ 1351315 w 1351315"/>
              <a:gd name="connsiteY2" fmla="*/ 67762 h 381000"/>
              <a:gd name="connsiteX3" fmla="*/ 1315694 w 1351315"/>
              <a:gd name="connsiteY3" fmla="*/ 381000 h 381000"/>
              <a:gd name="connsiteX4" fmla="*/ 96494 w 1351315"/>
              <a:gd name="connsiteY4" fmla="*/ 381000 h 381000"/>
              <a:gd name="connsiteX5" fmla="*/ 96061 w 1351315"/>
              <a:gd name="connsiteY5" fmla="*/ 321568 h 381000"/>
              <a:gd name="connsiteX6" fmla="*/ 40432 w 1351315"/>
              <a:gd name="connsiteY6" fmla="*/ 286800 h 381000"/>
              <a:gd name="connsiteX7" fmla="*/ 96060 w 1351315"/>
              <a:gd name="connsiteY7" fmla="*/ 192927 h 381000"/>
              <a:gd name="connsiteX8" fmla="*/ 64769 w 1351315"/>
              <a:gd name="connsiteY8" fmla="*/ 130344 h 381000"/>
              <a:gd name="connsiteX9" fmla="*/ 71722 w 1351315"/>
              <a:gd name="connsiteY9" fmla="*/ 64285 h 381000"/>
              <a:gd name="connsiteX10" fmla="*/ 96494 w 1351315"/>
              <a:gd name="connsiteY10" fmla="*/ 0 h 381000"/>
              <a:gd name="connsiteX0" fmla="*/ 96494 w 1351315"/>
              <a:gd name="connsiteY0" fmla="*/ 0 h 381000"/>
              <a:gd name="connsiteX1" fmla="*/ 1315694 w 1351315"/>
              <a:gd name="connsiteY1" fmla="*/ 0 h 381000"/>
              <a:gd name="connsiteX2" fmla="*/ 1351315 w 1351315"/>
              <a:gd name="connsiteY2" fmla="*/ 67762 h 381000"/>
              <a:gd name="connsiteX3" fmla="*/ 1309593 w 1351315"/>
              <a:gd name="connsiteY3" fmla="*/ 116437 h 381000"/>
              <a:gd name="connsiteX4" fmla="*/ 1315694 w 1351315"/>
              <a:gd name="connsiteY4" fmla="*/ 381000 h 381000"/>
              <a:gd name="connsiteX5" fmla="*/ 96494 w 1351315"/>
              <a:gd name="connsiteY5" fmla="*/ 381000 h 381000"/>
              <a:gd name="connsiteX6" fmla="*/ 96061 w 1351315"/>
              <a:gd name="connsiteY6" fmla="*/ 321568 h 381000"/>
              <a:gd name="connsiteX7" fmla="*/ 40432 w 1351315"/>
              <a:gd name="connsiteY7" fmla="*/ 286800 h 381000"/>
              <a:gd name="connsiteX8" fmla="*/ 96060 w 1351315"/>
              <a:gd name="connsiteY8" fmla="*/ 192927 h 381000"/>
              <a:gd name="connsiteX9" fmla="*/ 64769 w 1351315"/>
              <a:gd name="connsiteY9" fmla="*/ 130344 h 381000"/>
              <a:gd name="connsiteX10" fmla="*/ 71722 w 1351315"/>
              <a:gd name="connsiteY10" fmla="*/ 64285 h 381000"/>
              <a:gd name="connsiteX11" fmla="*/ 96494 w 1351315"/>
              <a:gd name="connsiteY11" fmla="*/ 0 h 381000"/>
              <a:gd name="connsiteX0" fmla="*/ 96494 w 1351315"/>
              <a:gd name="connsiteY0" fmla="*/ 0 h 381000"/>
              <a:gd name="connsiteX1" fmla="*/ 1315694 w 1351315"/>
              <a:gd name="connsiteY1" fmla="*/ 0 h 381000"/>
              <a:gd name="connsiteX2" fmla="*/ 1351315 w 1351315"/>
              <a:gd name="connsiteY2" fmla="*/ 67762 h 381000"/>
              <a:gd name="connsiteX3" fmla="*/ 1309593 w 1351315"/>
              <a:gd name="connsiteY3" fmla="*/ 116437 h 381000"/>
              <a:gd name="connsiteX4" fmla="*/ 1337408 w 1351315"/>
              <a:gd name="connsiteY4" fmla="*/ 172066 h 381000"/>
              <a:gd name="connsiteX5" fmla="*/ 1315694 w 1351315"/>
              <a:gd name="connsiteY5" fmla="*/ 381000 h 381000"/>
              <a:gd name="connsiteX6" fmla="*/ 96494 w 1351315"/>
              <a:gd name="connsiteY6" fmla="*/ 381000 h 381000"/>
              <a:gd name="connsiteX7" fmla="*/ 96061 w 1351315"/>
              <a:gd name="connsiteY7" fmla="*/ 321568 h 381000"/>
              <a:gd name="connsiteX8" fmla="*/ 40432 w 1351315"/>
              <a:gd name="connsiteY8" fmla="*/ 286800 h 381000"/>
              <a:gd name="connsiteX9" fmla="*/ 96060 w 1351315"/>
              <a:gd name="connsiteY9" fmla="*/ 192927 h 381000"/>
              <a:gd name="connsiteX10" fmla="*/ 64769 w 1351315"/>
              <a:gd name="connsiteY10" fmla="*/ 130344 h 381000"/>
              <a:gd name="connsiteX11" fmla="*/ 71722 w 1351315"/>
              <a:gd name="connsiteY11" fmla="*/ 64285 h 381000"/>
              <a:gd name="connsiteX12" fmla="*/ 96494 w 1351315"/>
              <a:gd name="connsiteY12" fmla="*/ 0 h 381000"/>
              <a:gd name="connsiteX0" fmla="*/ 96494 w 1351315"/>
              <a:gd name="connsiteY0" fmla="*/ 0 h 381000"/>
              <a:gd name="connsiteX1" fmla="*/ 1315694 w 1351315"/>
              <a:gd name="connsiteY1" fmla="*/ 0 h 381000"/>
              <a:gd name="connsiteX2" fmla="*/ 1351315 w 1351315"/>
              <a:gd name="connsiteY2" fmla="*/ 67762 h 381000"/>
              <a:gd name="connsiteX3" fmla="*/ 1309593 w 1351315"/>
              <a:gd name="connsiteY3" fmla="*/ 116437 h 381000"/>
              <a:gd name="connsiteX4" fmla="*/ 1337408 w 1351315"/>
              <a:gd name="connsiteY4" fmla="*/ 172066 h 381000"/>
              <a:gd name="connsiteX5" fmla="*/ 1315694 w 1351315"/>
              <a:gd name="connsiteY5" fmla="*/ 381000 h 381000"/>
              <a:gd name="connsiteX6" fmla="*/ 96494 w 1351315"/>
              <a:gd name="connsiteY6" fmla="*/ 381000 h 381000"/>
              <a:gd name="connsiteX7" fmla="*/ 96061 w 1351315"/>
              <a:gd name="connsiteY7" fmla="*/ 321568 h 381000"/>
              <a:gd name="connsiteX8" fmla="*/ 40432 w 1351315"/>
              <a:gd name="connsiteY8" fmla="*/ 286800 h 381000"/>
              <a:gd name="connsiteX9" fmla="*/ 96060 w 1351315"/>
              <a:gd name="connsiteY9" fmla="*/ 192927 h 381000"/>
              <a:gd name="connsiteX10" fmla="*/ 64769 w 1351315"/>
              <a:gd name="connsiteY10" fmla="*/ 130344 h 381000"/>
              <a:gd name="connsiteX11" fmla="*/ 71722 w 1351315"/>
              <a:gd name="connsiteY11" fmla="*/ 64285 h 381000"/>
              <a:gd name="connsiteX12" fmla="*/ 96494 w 1351315"/>
              <a:gd name="connsiteY12" fmla="*/ 0 h 381000"/>
              <a:gd name="connsiteX0" fmla="*/ 96494 w 1394505"/>
              <a:gd name="connsiteY0" fmla="*/ 0 h 381000"/>
              <a:gd name="connsiteX1" fmla="*/ 1315694 w 1394505"/>
              <a:gd name="connsiteY1" fmla="*/ 0 h 381000"/>
              <a:gd name="connsiteX2" fmla="*/ 1351315 w 1394505"/>
              <a:gd name="connsiteY2" fmla="*/ 67762 h 381000"/>
              <a:gd name="connsiteX3" fmla="*/ 1309593 w 1394505"/>
              <a:gd name="connsiteY3" fmla="*/ 116437 h 381000"/>
              <a:gd name="connsiteX4" fmla="*/ 1337408 w 1394505"/>
              <a:gd name="connsiteY4" fmla="*/ 172066 h 381000"/>
              <a:gd name="connsiteX5" fmla="*/ 1267871 w 1394505"/>
              <a:gd name="connsiteY5" fmla="*/ 252032 h 381000"/>
              <a:gd name="connsiteX6" fmla="*/ 1315694 w 1394505"/>
              <a:gd name="connsiteY6" fmla="*/ 381000 h 381000"/>
              <a:gd name="connsiteX7" fmla="*/ 96494 w 1394505"/>
              <a:gd name="connsiteY7" fmla="*/ 381000 h 381000"/>
              <a:gd name="connsiteX8" fmla="*/ 96061 w 1394505"/>
              <a:gd name="connsiteY8" fmla="*/ 321568 h 381000"/>
              <a:gd name="connsiteX9" fmla="*/ 40432 w 1394505"/>
              <a:gd name="connsiteY9" fmla="*/ 286800 h 381000"/>
              <a:gd name="connsiteX10" fmla="*/ 96060 w 1394505"/>
              <a:gd name="connsiteY10" fmla="*/ 192927 h 381000"/>
              <a:gd name="connsiteX11" fmla="*/ 64769 w 1394505"/>
              <a:gd name="connsiteY11" fmla="*/ 130344 h 381000"/>
              <a:gd name="connsiteX12" fmla="*/ 71722 w 1394505"/>
              <a:gd name="connsiteY12" fmla="*/ 64285 h 381000"/>
              <a:gd name="connsiteX13" fmla="*/ 96494 w 1394505"/>
              <a:gd name="connsiteY13" fmla="*/ 0 h 381000"/>
              <a:gd name="connsiteX0" fmla="*/ 96494 w 1405361"/>
              <a:gd name="connsiteY0" fmla="*/ 0 h 381000"/>
              <a:gd name="connsiteX1" fmla="*/ 1315694 w 1405361"/>
              <a:gd name="connsiteY1" fmla="*/ 0 h 381000"/>
              <a:gd name="connsiteX2" fmla="*/ 1351315 w 1405361"/>
              <a:gd name="connsiteY2" fmla="*/ 67762 h 381000"/>
              <a:gd name="connsiteX3" fmla="*/ 1309593 w 1405361"/>
              <a:gd name="connsiteY3" fmla="*/ 116437 h 381000"/>
              <a:gd name="connsiteX4" fmla="*/ 1337408 w 1405361"/>
              <a:gd name="connsiteY4" fmla="*/ 172066 h 381000"/>
              <a:gd name="connsiteX5" fmla="*/ 1267871 w 1405361"/>
              <a:gd name="connsiteY5" fmla="*/ 252032 h 381000"/>
              <a:gd name="connsiteX6" fmla="*/ 1295686 w 1405361"/>
              <a:gd name="connsiteY6" fmla="*/ 325045 h 381000"/>
              <a:gd name="connsiteX7" fmla="*/ 1315694 w 1405361"/>
              <a:gd name="connsiteY7" fmla="*/ 381000 h 381000"/>
              <a:gd name="connsiteX8" fmla="*/ 96494 w 1405361"/>
              <a:gd name="connsiteY8" fmla="*/ 381000 h 381000"/>
              <a:gd name="connsiteX9" fmla="*/ 96061 w 1405361"/>
              <a:gd name="connsiteY9" fmla="*/ 321568 h 381000"/>
              <a:gd name="connsiteX10" fmla="*/ 40432 w 1405361"/>
              <a:gd name="connsiteY10" fmla="*/ 286800 h 381000"/>
              <a:gd name="connsiteX11" fmla="*/ 96060 w 1405361"/>
              <a:gd name="connsiteY11" fmla="*/ 192927 h 381000"/>
              <a:gd name="connsiteX12" fmla="*/ 64769 w 1405361"/>
              <a:gd name="connsiteY12" fmla="*/ 130344 h 381000"/>
              <a:gd name="connsiteX13" fmla="*/ 71722 w 1405361"/>
              <a:gd name="connsiteY13" fmla="*/ 64285 h 381000"/>
              <a:gd name="connsiteX14" fmla="*/ 96494 w 1405361"/>
              <a:gd name="connsiteY14" fmla="*/ 0 h 381000"/>
              <a:gd name="connsiteX0" fmla="*/ 96494 w 1405361"/>
              <a:gd name="connsiteY0" fmla="*/ 0 h 381000"/>
              <a:gd name="connsiteX1" fmla="*/ 1315694 w 1405361"/>
              <a:gd name="connsiteY1" fmla="*/ 0 h 381000"/>
              <a:gd name="connsiteX2" fmla="*/ 1351315 w 1405361"/>
              <a:gd name="connsiteY2" fmla="*/ 67762 h 381000"/>
              <a:gd name="connsiteX3" fmla="*/ 1309593 w 1405361"/>
              <a:gd name="connsiteY3" fmla="*/ 116437 h 381000"/>
              <a:gd name="connsiteX4" fmla="*/ 1337408 w 1405361"/>
              <a:gd name="connsiteY4" fmla="*/ 172066 h 381000"/>
              <a:gd name="connsiteX5" fmla="*/ 1267871 w 1405361"/>
              <a:gd name="connsiteY5" fmla="*/ 252032 h 381000"/>
              <a:gd name="connsiteX6" fmla="*/ 1295686 w 1405361"/>
              <a:gd name="connsiteY6" fmla="*/ 325045 h 381000"/>
              <a:gd name="connsiteX7" fmla="*/ 1315694 w 1405361"/>
              <a:gd name="connsiteY7" fmla="*/ 381000 h 381000"/>
              <a:gd name="connsiteX8" fmla="*/ 96494 w 1405361"/>
              <a:gd name="connsiteY8" fmla="*/ 381000 h 381000"/>
              <a:gd name="connsiteX9" fmla="*/ 96061 w 1405361"/>
              <a:gd name="connsiteY9" fmla="*/ 321568 h 381000"/>
              <a:gd name="connsiteX10" fmla="*/ 40432 w 1405361"/>
              <a:gd name="connsiteY10" fmla="*/ 286800 h 381000"/>
              <a:gd name="connsiteX11" fmla="*/ 96060 w 1405361"/>
              <a:gd name="connsiteY11" fmla="*/ 192927 h 381000"/>
              <a:gd name="connsiteX12" fmla="*/ 64769 w 1405361"/>
              <a:gd name="connsiteY12" fmla="*/ 130344 h 381000"/>
              <a:gd name="connsiteX13" fmla="*/ 71722 w 1405361"/>
              <a:gd name="connsiteY13" fmla="*/ 64285 h 381000"/>
              <a:gd name="connsiteX14" fmla="*/ 96494 w 1405361"/>
              <a:gd name="connsiteY14" fmla="*/ 0 h 381000"/>
              <a:gd name="connsiteX0" fmla="*/ 96494 w 1405361"/>
              <a:gd name="connsiteY0" fmla="*/ 0 h 381000"/>
              <a:gd name="connsiteX1" fmla="*/ 1315694 w 1405361"/>
              <a:gd name="connsiteY1" fmla="*/ 0 h 381000"/>
              <a:gd name="connsiteX2" fmla="*/ 1351315 w 1405361"/>
              <a:gd name="connsiteY2" fmla="*/ 67762 h 381000"/>
              <a:gd name="connsiteX3" fmla="*/ 1309593 w 1405361"/>
              <a:gd name="connsiteY3" fmla="*/ 116437 h 381000"/>
              <a:gd name="connsiteX4" fmla="*/ 1337408 w 1405361"/>
              <a:gd name="connsiteY4" fmla="*/ 172066 h 381000"/>
              <a:gd name="connsiteX5" fmla="*/ 1333931 w 1405361"/>
              <a:gd name="connsiteY5" fmla="*/ 252032 h 381000"/>
              <a:gd name="connsiteX6" fmla="*/ 1295686 w 1405361"/>
              <a:gd name="connsiteY6" fmla="*/ 325045 h 381000"/>
              <a:gd name="connsiteX7" fmla="*/ 1315694 w 1405361"/>
              <a:gd name="connsiteY7" fmla="*/ 381000 h 381000"/>
              <a:gd name="connsiteX8" fmla="*/ 96494 w 1405361"/>
              <a:gd name="connsiteY8" fmla="*/ 381000 h 381000"/>
              <a:gd name="connsiteX9" fmla="*/ 96061 w 1405361"/>
              <a:gd name="connsiteY9" fmla="*/ 321568 h 381000"/>
              <a:gd name="connsiteX10" fmla="*/ 40432 w 1405361"/>
              <a:gd name="connsiteY10" fmla="*/ 286800 h 381000"/>
              <a:gd name="connsiteX11" fmla="*/ 96060 w 1405361"/>
              <a:gd name="connsiteY11" fmla="*/ 192927 h 381000"/>
              <a:gd name="connsiteX12" fmla="*/ 64769 w 1405361"/>
              <a:gd name="connsiteY12" fmla="*/ 130344 h 381000"/>
              <a:gd name="connsiteX13" fmla="*/ 71722 w 1405361"/>
              <a:gd name="connsiteY13" fmla="*/ 64285 h 381000"/>
              <a:gd name="connsiteX14" fmla="*/ 96494 w 1405361"/>
              <a:gd name="connsiteY14" fmla="*/ 0 h 381000"/>
              <a:gd name="connsiteX0" fmla="*/ 96494 w 1405361"/>
              <a:gd name="connsiteY0" fmla="*/ 0 h 381000"/>
              <a:gd name="connsiteX1" fmla="*/ 1315694 w 1405361"/>
              <a:gd name="connsiteY1" fmla="*/ 0 h 381000"/>
              <a:gd name="connsiteX2" fmla="*/ 1351315 w 1405361"/>
              <a:gd name="connsiteY2" fmla="*/ 67762 h 381000"/>
              <a:gd name="connsiteX3" fmla="*/ 1309593 w 1405361"/>
              <a:gd name="connsiteY3" fmla="*/ 116437 h 381000"/>
              <a:gd name="connsiteX4" fmla="*/ 1337408 w 1405361"/>
              <a:gd name="connsiteY4" fmla="*/ 172066 h 381000"/>
              <a:gd name="connsiteX5" fmla="*/ 1333931 w 1405361"/>
              <a:gd name="connsiteY5" fmla="*/ 252032 h 381000"/>
              <a:gd name="connsiteX6" fmla="*/ 1295686 w 1405361"/>
              <a:gd name="connsiteY6" fmla="*/ 325045 h 381000"/>
              <a:gd name="connsiteX7" fmla="*/ 1315694 w 1405361"/>
              <a:gd name="connsiteY7" fmla="*/ 381000 h 381000"/>
              <a:gd name="connsiteX8" fmla="*/ 96494 w 1405361"/>
              <a:gd name="connsiteY8" fmla="*/ 381000 h 381000"/>
              <a:gd name="connsiteX9" fmla="*/ 96061 w 1405361"/>
              <a:gd name="connsiteY9" fmla="*/ 321568 h 381000"/>
              <a:gd name="connsiteX10" fmla="*/ 40432 w 1405361"/>
              <a:gd name="connsiteY10" fmla="*/ 286800 h 381000"/>
              <a:gd name="connsiteX11" fmla="*/ 96060 w 1405361"/>
              <a:gd name="connsiteY11" fmla="*/ 192927 h 381000"/>
              <a:gd name="connsiteX12" fmla="*/ 64769 w 1405361"/>
              <a:gd name="connsiteY12" fmla="*/ 130344 h 381000"/>
              <a:gd name="connsiteX13" fmla="*/ 71722 w 1405361"/>
              <a:gd name="connsiteY13" fmla="*/ 64285 h 381000"/>
              <a:gd name="connsiteX14" fmla="*/ 96494 w 1405361"/>
              <a:gd name="connsiteY14" fmla="*/ 0 h 381000"/>
              <a:gd name="connsiteX0" fmla="*/ 96494 w 1402918"/>
              <a:gd name="connsiteY0" fmla="*/ 0 h 381000"/>
              <a:gd name="connsiteX1" fmla="*/ 1315694 w 1402918"/>
              <a:gd name="connsiteY1" fmla="*/ 0 h 381000"/>
              <a:gd name="connsiteX2" fmla="*/ 1351315 w 1402918"/>
              <a:gd name="connsiteY2" fmla="*/ 67762 h 381000"/>
              <a:gd name="connsiteX3" fmla="*/ 1309593 w 1402918"/>
              <a:gd name="connsiteY3" fmla="*/ 116437 h 381000"/>
              <a:gd name="connsiteX4" fmla="*/ 1337408 w 1402918"/>
              <a:gd name="connsiteY4" fmla="*/ 172066 h 381000"/>
              <a:gd name="connsiteX5" fmla="*/ 1333931 w 1402918"/>
              <a:gd name="connsiteY5" fmla="*/ 252032 h 381000"/>
              <a:gd name="connsiteX6" fmla="*/ 1285255 w 1402918"/>
              <a:gd name="connsiteY6" fmla="*/ 293754 h 381000"/>
              <a:gd name="connsiteX7" fmla="*/ 1315694 w 1402918"/>
              <a:gd name="connsiteY7" fmla="*/ 381000 h 381000"/>
              <a:gd name="connsiteX8" fmla="*/ 96494 w 1402918"/>
              <a:gd name="connsiteY8" fmla="*/ 381000 h 381000"/>
              <a:gd name="connsiteX9" fmla="*/ 96061 w 1402918"/>
              <a:gd name="connsiteY9" fmla="*/ 321568 h 381000"/>
              <a:gd name="connsiteX10" fmla="*/ 40432 w 1402918"/>
              <a:gd name="connsiteY10" fmla="*/ 286800 h 381000"/>
              <a:gd name="connsiteX11" fmla="*/ 96060 w 1402918"/>
              <a:gd name="connsiteY11" fmla="*/ 192927 h 381000"/>
              <a:gd name="connsiteX12" fmla="*/ 64769 w 1402918"/>
              <a:gd name="connsiteY12" fmla="*/ 130344 h 381000"/>
              <a:gd name="connsiteX13" fmla="*/ 71722 w 1402918"/>
              <a:gd name="connsiteY13" fmla="*/ 64285 h 381000"/>
              <a:gd name="connsiteX14" fmla="*/ 96494 w 1402918"/>
              <a:gd name="connsiteY14" fmla="*/ 0 h 381000"/>
              <a:gd name="connsiteX0" fmla="*/ 96494 w 1402918"/>
              <a:gd name="connsiteY0" fmla="*/ 0 h 381000"/>
              <a:gd name="connsiteX1" fmla="*/ 1315694 w 1402918"/>
              <a:gd name="connsiteY1" fmla="*/ 0 h 381000"/>
              <a:gd name="connsiteX2" fmla="*/ 1351315 w 1402918"/>
              <a:gd name="connsiteY2" fmla="*/ 67762 h 381000"/>
              <a:gd name="connsiteX3" fmla="*/ 1309593 w 1402918"/>
              <a:gd name="connsiteY3" fmla="*/ 116437 h 381000"/>
              <a:gd name="connsiteX4" fmla="*/ 1354792 w 1402918"/>
              <a:gd name="connsiteY4" fmla="*/ 165112 h 381000"/>
              <a:gd name="connsiteX5" fmla="*/ 1333931 w 1402918"/>
              <a:gd name="connsiteY5" fmla="*/ 252032 h 381000"/>
              <a:gd name="connsiteX6" fmla="*/ 1285255 w 1402918"/>
              <a:gd name="connsiteY6" fmla="*/ 293754 h 381000"/>
              <a:gd name="connsiteX7" fmla="*/ 1315694 w 1402918"/>
              <a:gd name="connsiteY7" fmla="*/ 381000 h 381000"/>
              <a:gd name="connsiteX8" fmla="*/ 96494 w 1402918"/>
              <a:gd name="connsiteY8" fmla="*/ 381000 h 381000"/>
              <a:gd name="connsiteX9" fmla="*/ 96061 w 1402918"/>
              <a:gd name="connsiteY9" fmla="*/ 321568 h 381000"/>
              <a:gd name="connsiteX10" fmla="*/ 40432 w 1402918"/>
              <a:gd name="connsiteY10" fmla="*/ 286800 h 381000"/>
              <a:gd name="connsiteX11" fmla="*/ 96060 w 1402918"/>
              <a:gd name="connsiteY11" fmla="*/ 192927 h 381000"/>
              <a:gd name="connsiteX12" fmla="*/ 64769 w 1402918"/>
              <a:gd name="connsiteY12" fmla="*/ 130344 h 381000"/>
              <a:gd name="connsiteX13" fmla="*/ 71722 w 1402918"/>
              <a:gd name="connsiteY13" fmla="*/ 64285 h 381000"/>
              <a:gd name="connsiteX14" fmla="*/ 96494 w 1402918"/>
              <a:gd name="connsiteY14" fmla="*/ 0 h 381000"/>
              <a:gd name="connsiteX0" fmla="*/ 96494 w 1402918"/>
              <a:gd name="connsiteY0" fmla="*/ 0 h 381000"/>
              <a:gd name="connsiteX1" fmla="*/ 1315694 w 1402918"/>
              <a:gd name="connsiteY1" fmla="*/ 0 h 381000"/>
              <a:gd name="connsiteX2" fmla="*/ 1351315 w 1402918"/>
              <a:gd name="connsiteY2" fmla="*/ 67762 h 381000"/>
              <a:gd name="connsiteX3" fmla="*/ 1309593 w 1402918"/>
              <a:gd name="connsiteY3" fmla="*/ 116437 h 381000"/>
              <a:gd name="connsiteX4" fmla="*/ 1354792 w 1402918"/>
              <a:gd name="connsiteY4" fmla="*/ 165112 h 381000"/>
              <a:gd name="connsiteX5" fmla="*/ 1333931 w 1402918"/>
              <a:gd name="connsiteY5" fmla="*/ 252032 h 381000"/>
              <a:gd name="connsiteX6" fmla="*/ 1285255 w 1402918"/>
              <a:gd name="connsiteY6" fmla="*/ 293754 h 381000"/>
              <a:gd name="connsiteX7" fmla="*/ 1315694 w 1402918"/>
              <a:gd name="connsiteY7" fmla="*/ 381000 h 381000"/>
              <a:gd name="connsiteX8" fmla="*/ 96494 w 1402918"/>
              <a:gd name="connsiteY8" fmla="*/ 381000 h 381000"/>
              <a:gd name="connsiteX9" fmla="*/ 96061 w 1402918"/>
              <a:gd name="connsiteY9" fmla="*/ 321568 h 381000"/>
              <a:gd name="connsiteX10" fmla="*/ 40432 w 1402918"/>
              <a:gd name="connsiteY10" fmla="*/ 286800 h 381000"/>
              <a:gd name="connsiteX11" fmla="*/ 96060 w 1402918"/>
              <a:gd name="connsiteY11" fmla="*/ 192927 h 381000"/>
              <a:gd name="connsiteX12" fmla="*/ 64769 w 1402918"/>
              <a:gd name="connsiteY12" fmla="*/ 130344 h 381000"/>
              <a:gd name="connsiteX13" fmla="*/ 71722 w 1402918"/>
              <a:gd name="connsiteY13" fmla="*/ 64285 h 381000"/>
              <a:gd name="connsiteX14" fmla="*/ 96494 w 1402918"/>
              <a:gd name="connsiteY14" fmla="*/ 0 h 381000"/>
              <a:gd name="connsiteX0" fmla="*/ 96494 w 1354812"/>
              <a:gd name="connsiteY0" fmla="*/ 0 h 381000"/>
              <a:gd name="connsiteX1" fmla="*/ 1315694 w 1354812"/>
              <a:gd name="connsiteY1" fmla="*/ 0 h 381000"/>
              <a:gd name="connsiteX2" fmla="*/ 1351315 w 1354812"/>
              <a:gd name="connsiteY2" fmla="*/ 67762 h 381000"/>
              <a:gd name="connsiteX3" fmla="*/ 1309593 w 1354812"/>
              <a:gd name="connsiteY3" fmla="*/ 116437 h 381000"/>
              <a:gd name="connsiteX4" fmla="*/ 1354792 w 1354812"/>
              <a:gd name="connsiteY4" fmla="*/ 165112 h 381000"/>
              <a:gd name="connsiteX5" fmla="*/ 1333931 w 1354812"/>
              <a:gd name="connsiteY5" fmla="*/ 252032 h 381000"/>
              <a:gd name="connsiteX6" fmla="*/ 1285255 w 1354812"/>
              <a:gd name="connsiteY6" fmla="*/ 293754 h 381000"/>
              <a:gd name="connsiteX7" fmla="*/ 1315694 w 1354812"/>
              <a:gd name="connsiteY7" fmla="*/ 381000 h 381000"/>
              <a:gd name="connsiteX8" fmla="*/ 96494 w 1354812"/>
              <a:gd name="connsiteY8" fmla="*/ 381000 h 381000"/>
              <a:gd name="connsiteX9" fmla="*/ 96061 w 1354812"/>
              <a:gd name="connsiteY9" fmla="*/ 321568 h 381000"/>
              <a:gd name="connsiteX10" fmla="*/ 40432 w 1354812"/>
              <a:gd name="connsiteY10" fmla="*/ 286800 h 381000"/>
              <a:gd name="connsiteX11" fmla="*/ 96060 w 1354812"/>
              <a:gd name="connsiteY11" fmla="*/ 192927 h 381000"/>
              <a:gd name="connsiteX12" fmla="*/ 64769 w 1354812"/>
              <a:gd name="connsiteY12" fmla="*/ 130344 h 381000"/>
              <a:gd name="connsiteX13" fmla="*/ 71722 w 1354812"/>
              <a:gd name="connsiteY13" fmla="*/ 64285 h 381000"/>
              <a:gd name="connsiteX14" fmla="*/ 96494 w 1354812"/>
              <a:gd name="connsiteY14"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4812" h="381000">
                <a:moveTo>
                  <a:pt x="96494" y="0"/>
                </a:moveTo>
                <a:lnTo>
                  <a:pt x="1315694" y="0"/>
                </a:lnTo>
                <a:cubicBezTo>
                  <a:pt x="1315978" y="20269"/>
                  <a:pt x="1351031" y="47493"/>
                  <a:pt x="1351315" y="67762"/>
                </a:cubicBezTo>
                <a:cubicBezTo>
                  <a:pt x="1350156" y="85146"/>
                  <a:pt x="1310752" y="99053"/>
                  <a:pt x="1309593" y="116437"/>
                </a:cubicBezTo>
                <a:cubicBezTo>
                  <a:pt x="1308434" y="132662"/>
                  <a:pt x="1355951" y="148887"/>
                  <a:pt x="1354792" y="165112"/>
                </a:cubicBezTo>
                <a:cubicBezTo>
                  <a:pt x="1310753" y="204515"/>
                  <a:pt x="1337550" y="217210"/>
                  <a:pt x="1333931" y="252032"/>
                </a:cubicBezTo>
                <a:cubicBezTo>
                  <a:pt x="1336249" y="276949"/>
                  <a:pt x="1277285" y="272259"/>
                  <a:pt x="1285255" y="293754"/>
                </a:cubicBezTo>
                <a:cubicBezTo>
                  <a:pt x="1293226" y="315249"/>
                  <a:pt x="1375328" y="332850"/>
                  <a:pt x="1315694" y="381000"/>
                </a:cubicBezTo>
                <a:lnTo>
                  <a:pt x="96494" y="381000"/>
                </a:lnTo>
                <a:cubicBezTo>
                  <a:pt x="-121844" y="379787"/>
                  <a:pt x="99031" y="336109"/>
                  <a:pt x="96061" y="321568"/>
                </a:cubicBezTo>
                <a:cubicBezTo>
                  <a:pt x="93091" y="307027"/>
                  <a:pt x="25366" y="316932"/>
                  <a:pt x="40432" y="286800"/>
                </a:cubicBezTo>
                <a:cubicBezTo>
                  <a:pt x="55498" y="256668"/>
                  <a:pt x="80994" y="220742"/>
                  <a:pt x="96060" y="192927"/>
                </a:cubicBezTo>
                <a:cubicBezTo>
                  <a:pt x="111126" y="165113"/>
                  <a:pt x="53759" y="150625"/>
                  <a:pt x="64769" y="130344"/>
                </a:cubicBezTo>
                <a:cubicBezTo>
                  <a:pt x="75779" y="110063"/>
                  <a:pt x="76285" y="85430"/>
                  <a:pt x="71722" y="64285"/>
                </a:cubicBezTo>
                <a:lnTo>
                  <a:pt x="96494" y="0"/>
                </a:lnTo>
                <a:close/>
              </a:path>
            </a:pathLst>
          </a:custGeom>
          <a:solidFill>
            <a:schemeClr val="accent3">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Segoe UI"/>
              <a:ea typeface="微软雅黑 Light" panose="020B0502040204020203" pitchFamily="34" charset="-122"/>
              <a:cs typeface="+mn-ea"/>
              <a:sym typeface="+mn-lt"/>
            </a:endParaRPr>
          </a:p>
        </p:txBody>
      </p:sp>
      <p:sp>
        <p:nvSpPr>
          <p:cNvPr id="236" name="椭圆 235">
            <a:extLst>
              <a:ext uri="{FF2B5EF4-FFF2-40B4-BE49-F238E27FC236}">
                <a16:creationId xmlns:a16="http://schemas.microsoft.com/office/drawing/2014/main" xmlns="" id="{87BDEBE7-150A-4B72-B5ED-D9FB364BC675}"/>
              </a:ext>
            </a:extLst>
          </p:cNvPr>
          <p:cNvSpPr/>
          <p:nvPr/>
        </p:nvSpPr>
        <p:spPr>
          <a:xfrm>
            <a:off x="7064186" y="2055435"/>
            <a:ext cx="3247215" cy="32472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7" name="组合 236">
            <a:extLst>
              <a:ext uri="{FF2B5EF4-FFF2-40B4-BE49-F238E27FC236}">
                <a16:creationId xmlns:a16="http://schemas.microsoft.com/office/drawing/2014/main" xmlns="" id="{5C6F7327-0FDD-43CB-A129-FEC1F4B6B3EF}"/>
              </a:ext>
            </a:extLst>
          </p:cNvPr>
          <p:cNvGrpSpPr/>
          <p:nvPr/>
        </p:nvGrpSpPr>
        <p:grpSpPr>
          <a:xfrm>
            <a:off x="7305176" y="2369176"/>
            <a:ext cx="2440407" cy="2663425"/>
            <a:chOff x="6070455" y="1652082"/>
            <a:chExt cx="2911900" cy="3178006"/>
          </a:xfrm>
        </p:grpSpPr>
        <p:sp>
          <p:nvSpPr>
            <p:cNvPr id="238" name="Google Shape;1901;p44">
              <a:extLst>
                <a:ext uri="{FF2B5EF4-FFF2-40B4-BE49-F238E27FC236}">
                  <a16:creationId xmlns:a16="http://schemas.microsoft.com/office/drawing/2014/main" xmlns="" id="{3A38ABC0-97BB-432E-B5A9-56919CEF34AF}"/>
                </a:ext>
              </a:extLst>
            </p:cNvPr>
            <p:cNvSpPr/>
            <p:nvPr/>
          </p:nvSpPr>
          <p:spPr>
            <a:xfrm>
              <a:off x="6648725" y="4172050"/>
              <a:ext cx="1056900" cy="314400"/>
            </a:xfrm>
            <a:prstGeom prst="ellipse">
              <a:avLst/>
            </a:prstGeom>
            <a:solidFill>
              <a:srgbClr val="5B2602">
                <a:alpha val="196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1902;p44">
              <a:extLst>
                <a:ext uri="{FF2B5EF4-FFF2-40B4-BE49-F238E27FC236}">
                  <a16:creationId xmlns:a16="http://schemas.microsoft.com/office/drawing/2014/main" xmlns="" id="{A3776C5B-5B02-4542-8367-8CC78681D122}"/>
                </a:ext>
              </a:extLst>
            </p:cNvPr>
            <p:cNvSpPr/>
            <p:nvPr/>
          </p:nvSpPr>
          <p:spPr>
            <a:xfrm>
              <a:off x="7925450" y="4048225"/>
              <a:ext cx="1056900" cy="314400"/>
            </a:xfrm>
            <a:prstGeom prst="ellipse">
              <a:avLst/>
            </a:prstGeom>
            <a:solidFill>
              <a:srgbClr val="5B2602">
                <a:alpha val="196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0" name="Google Shape;1903;p44">
              <a:extLst>
                <a:ext uri="{FF2B5EF4-FFF2-40B4-BE49-F238E27FC236}">
                  <a16:creationId xmlns:a16="http://schemas.microsoft.com/office/drawing/2014/main" xmlns="" id="{35C08837-7187-4786-8374-187883D68960}"/>
                </a:ext>
              </a:extLst>
            </p:cNvPr>
            <p:cNvGrpSpPr/>
            <p:nvPr/>
          </p:nvGrpSpPr>
          <p:grpSpPr>
            <a:xfrm rot="-240933">
              <a:off x="6070455" y="1652082"/>
              <a:ext cx="2777110" cy="2685241"/>
              <a:chOff x="1037525" y="238100"/>
              <a:chExt cx="5417075" cy="5237875"/>
            </a:xfrm>
          </p:grpSpPr>
          <p:sp>
            <p:nvSpPr>
              <p:cNvPr id="267" name="Google Shape;1904;p44">
                <a:extLst>
                  <a:ext uri="{FF2B5EF4-FFF2-40B4-BE49-F238E27FC236}">
                    <a16:creationId xmlns:a16="http://schemas.microsoft.com/office/drawing/2014/main" xmlns="" id="{513D0CC8-4280-4E11-BA71-058AC645B263}"/>
                  </a:ext>
                </a:extLst>
              </p:cNvPr>
              <p:cNvSpPr/>
              <p:nvPr/>
            </p:nvSpPr>
            <p:spPr>
              <a:xfrm>
                <a:off x="5045900" y="974925"/>
                <a:ext cx="657950" cy="664800"/>
              </a:xfrm>
              <a:custGeom>
                <a:avLst/>
                <a:gdLst/>
                <a:ahLst/>
                <a:cxnLst/>
                <a:rect l="l" t="t" r="r" b="b"/>
                <a:pathLst>
                  <a:path w="26318" h="26592" extrusionOk="0">
                    <a:moveTo>
                      <a:pt x="0" y="1"/>
                    </a:moveTo>
                    <a:lnTo>
                      <a:pt x="26318" y="26591"/>
                    </a:lnTo>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1905;p44">
                <a:extLst>
                  <a:ext uri="{FF2B5EF4-FFF2-40B4-BE49-F238E27FC236}">
                    <a16:creationId xmlns:a16="http://schemas.microsoft.com/office/drawing/2014/main" xmlns="" id="{8D958881-6BFE-4918-ADF3-403F2DFE689B}"/>
                  </a:ext>
                </a:extLst>
              </p:cNvPr>
              <p:cNvSpPr/>
              <p:nvPr/>
            </p:nvSpPr>
            <p:spPr>
              <a:xfrm>
                <a:off x="5035250" y="965250"/>
                <a:ext cx="681550" cy="684175"/>
              </a:xfrm>
              <a:custGeom>
                <a:avLst/>
                <a:gdLst/>
                <a:ahLst/>
                <a:cxnLst/>
                <a:rect l="l" t="t" r="r" b="b"/>
                <a:pathLst>
                  <a:path w="27262" h="27367" extrusionOk="0">
                    <a:moveTo>
                      <a:pt x="427" y="1"/>
                    </a:moveTo>
                    <a:cubicBezTo>
                      <a:pt x="329" y="1"/>
                      <a:pt x="230" y="38"/>
                      <a:pt x="155" y="113"/>
                    </a:cubicBezTo>
                    <a:cubicBezTo>
                      <a:pt x="2" y="262"/>
                      <a:pt x="1" y="508"/>
                      <a:pt x="151" y="661"/>
                    </a:cubicBezTo>
                    <a:lnTo>
                      <a:pt x="26467" y="27252"/>
                    </a:lnTo>
                    <a:cubicBezTo>
                      <a:pt x="26541" y="27324"/>
                      <a:pt x="26639" y="27366"/>
                      <a:pt x="26744" y="27366"/>
                    </a:cubicBezTo>
                    <a:cubicBezTo>
                      <a:pt x="27088" y="27365"/>
                      <a:pt x="27261" y="26950"/>
                      <a:pt x="27020" y="26705"/>
                    </a:cubicBezTo>
                    <a:lnTo>
                      <a:pt x="703" y="116"/>
                    </a:lnTo>
                    <a:cubicBezTo>
                      <a:pt x="626" y="39"/>
                      <a:pt x="527" y="1"/>
                      <a:pt x="427"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1906;p44">
                <a:extLst>
                  <a:ext uri="{FF2B5EF4-FFF2-40B4-BE49-F238E27FC236}">
                    <a16:creationId xmlns:a16="http://schemas.microsoft.com/office/drawing/2014/main" xmlns="" id="{E9AB8F4C-8E8F-4F5E-AD5F-3B12FFEFFD67}"/>
                  </a:ext>
                </a:extLst>
              </p:cNvPr>
              <p:cNvSpPr/>
              <p:nvPr/>
            </p:nvSpPr>
            <p:spPr>
              <a:xfrm>
                <a:off x="1037525" y="296700"/>
                <a:ext cx="5355425" cy="5179275"/>
              </a:xfrm>
              <a:custGeom>
                <a:avLst/>
                <a:gdLst/>
                <a:ahLst/>
                <a:cxnLst/>
                <a:rect l="l" t="t" r="r" b="b"/>
                <a:pathLst>
                  <a:path w="214217" h="207171" extrusionOk="0">
                    <a:moveTo>
                      <a:pt x="197186" y="0"/>
                    </a:moveTo>
                    <a:lnTo>
                      <a:pt x="115782" y="80389"/>
                    </a:lnTo>
                    <a:cubicBezTo>
                      <a:pt x="110117" y="77354"/>
                      <a:pt x="103966" y="75816"/>
                      <a:pt x="97961" y="75816"/>
                    </a:cubicBezTo>
                    <a:cubicBezTo>
                      <a:pt x="89649" y="75816"/>
                      <a:pt x="81617" y="78761"/>
                      <a:pt x="75544" y="84754"/>
                    </a:cubicBezTo>
                    <a:cubicBezTo>
                      <a:pt x="72286" y="87973"/>
                      <a:pt x="69901" y="91767"/>
                      <a:pt x="68374" y="95878"/>
                    </a:cubicBezTo>
                    <a:cubicBezTo>
                      <a:pt x="64925" y="105170"/>
                      <a:pt x="56191" y="111459"/>
                      <a:pt x="46284" y="111785"/>
                    </a:cubicBezTo>
                    <a:cubicBezTo>
                      <a:pt x="35672" y="112136"/>
                      <a:pt x="25501" y="116082"/>
                      <a:pt x="17720" y="123765"/>
                    </a:cubicBezTo>
                    <a:cubicBezTo>
                      <a:pt x="1" y="141261"/>
                      <a:pt x="1409" y="171428"/>
                      <a:pt x="20865" y="191133"/>
                    </a:cubicBezTo>
                    <a:cubicBezTo>
                      <a:pt x="31353" y="201753"/>
                      <a:pt x="44943" y="207170"/>
                      <a:pt x="58019" y="207170"/>
                    </a:cubicBezTo>
                    <a:cubicBezTo>
                      <a:pt x="69207" y="207170"/>
                      <a:pt x="80020" y="203204"/>
                      <a:pt x="88191" y="195137"/>
                    </a:cubicBezTo>
                    <a:cubicBezTo>
                      <a:pt x="95969" y="187449"/>
                      <a:pt x="100045" y="177327"/>
                      <a:pt x="100530" y="166719"/>
                    </a:cubicBezTo>
                    <a:cubicBezTo>
                      <a:pt x="100982" y="156820"/>
                      <a:pt x="107381" y="148167"/>
                      <a:pt x="116714" y="144835"/>
                    </a:cubicBezTo>
                    <a:cubicBezTo>
                      <a:pt x="120841" y="143361"/>
                      <a:pt x="124664" y="141026"/>
                      <a:pt x="127923" y="137810"/>
                    </a:cubicBezTo>
                    <a:cubicBezTo>
                      <a:pt x="138384" y="127480"/>
                      <a:pt x="139873" y="111222"/>
                      <a:pt x="132807" y="97630"/>
                    </a:cubicBezTo>
                    <a:lnTo>
                      <a:pt x="214217" y="17244"/>
                    </a:lnTo>
                    <a:lnTo>
                      <a:pt x="197186"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1907;p44">
                <a:extLst>
                  <a:ext uri="{FF2B5EF4-FFF2-40B4-BE49-F238E27FC236}">
                    <a16:creationId xmlns:a16="http://schemas.microsoft.com/office/drawing/2014/main" xmlns="" id="{0D8B9941-0D0F-4328-97B6-C661A2255B47}"/>
                  </a:ext>
                </a:extLst>
              </p:cNvPr>
              <p:cNvSpPr/>
              <p:nvPr/>
            </p:nvSpPr>
            <p:spPr>
              <a:xfrm>
                <a:off x="5300200" y="723800"/>
                <a:ext cx="658150" cy="664700"/>
              </a:xfrm>
              <a:custGeom>
                <a:avLst/>
                <a:gdLst/>
                <a:ahLst/>
                <a:cxnLst/>
                <a:rect l="l" t="t" r="r" b="b"/>
                <a:pathLst>
                  <a:path w="26326" h="26588" extrusionOk="0">
                    <a:moveTo>
                      <a:pt x="1" y="0"/>
                    </a:moveTo>
                    <a:lnTo>
                      <a:pt x="26326" y="26588"/>
                    </a:lnTo>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1908;p44">
                <a:extLst>
                  <a:ext uri="{FF2B5EF4-FFF2-40B4-BE49-F238E27FC236}">
                    <a16:creationId xmlns:a16="http://schemas.microsoft.com/office/drawing/2014/main" xmlns="" id="{370BC19B-C8A7-4F80-86A8-7BE2540F121A}"/>
                  </a:ext>
                </a:extLst>
              </p:cNvPr>
              <p:cNvSpPr/>
              <p:nvPr/>
            </p:nvSpPr>
            <p:spPr>
              <a:xfrm>
                <a:off x="5289225" y="713825"/>
                <a:ext cx="682075" cy="684375"/>
              </a:xfrm>
              <a:custGeom>
                <a:avLst/>
                <a:gdLst/>
                <a:ahLst/>
                <a:cxnLst/>
                <a:rect l="l" t="t" r="r" b="b"/>
                <a:pathLst>
                  <a:path w="27283" h="27375" extrusionOk="0">
                    <a:moveTo>
                      <a:pt x="429" y="1"/>
                    </a:moveTo>
                    <a:cubicBezTo>
                      <a:pt x="331" y="1"/>
                      <a:pt x="232" y="38"/>
                      <a:pt x="156" y="114"/>
                    </a:cubicBezTo>
                    <a:cubicBezTo>
                      <a:pt x="0" y="268"/>
                      <a:pt x="3" y="521"/>
                      <a:pt x="163" y="672"/>
                    </a:cubicBezTo>
                    <a:lnTo>
                      <a:pt x="26488" y="27260"/>
                    </a:lnTo>
                    <a:cubicBezTo>
                      <a:pt x="26561" y="27334"/>
                      <a:pt x="26660" y="27375"/>
                      <a:pt x="26765" y="27375"/>
                    </a:cubicBezTo>
                    <a:cubicBezTo>
                      <a:pt x="27109" y="27375"/>
                      <a:pt x="27282" y="26959"/>
                      <a:pt x="27041" y="26715"/>
                    </a:cubicBezTo>
                    <a:lnTo>
                      <a:pt x="716" y="127"/>
                    </a:lnTo>
                    <a:cubicBezTo>
                      <a:pt x="639" y="43"/>
                      <a:pt x="534" y="1"/>
                      <a:pt x="429"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1909;p44">
                <a:extLst>
                  <a:ext uri="{FF2B5EF4-FFF2-40B4-BE49-F238E27FC236}">
                    <a16:creationId xmlns:a16="http://schemas.microsoft.com/office/drawing/2014/main" xmlns="" id="{B691A500-2747-4B0E-A859-6BB8C549A74A}"/>
                  </a:ext>
                </a:extLst>
              </p:cNvPr>
              <p:cNvSpPr/>
              <p:nvPr/>
            </p:nvSpPr>
            <p:spPr>
              <a:xfrm>
                <a:off x="5492650" y="409800"/>
                <a:ext cx="781975" cy="790250"/>
              </a:xfrm>
              <a:custGeom>
                <a:avLst/>
                <a:gdLst/>
                <a:ahLst/>
                <a:cxnLst/>
                <a:rect l="l" t="t" r="r" b="b"/>
                <a:pathLst>
                  <a:path w="31279" h="31610" extrusionOk="0">
                    <a:moveTo>
                      <a:pt x="1" y="1"/>
                    </a:moveTo>
                    <a:lnTo>
                      <a:pt x="31279" y="31610"/>
                    </a:lnTo>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1910;p44">
                <a:extLst>
                  <a:ext uri="{FF2B5EF4-FFF2-40B4-BE49-F238E27FC236}">
                    <a16:creationId xmlns:a16="http://schemas.microsoft.com/office/drawing/2014/main" xmlns="" id="{961A75EF-D76A-4710-90C4-3A067D29DC96}"/>
                  </a:ext>
                </a:extLst>
              </p:cNvPr>
              <p:cNvSpPr/>
              <p:nvPr/>
            </p:nvSpPr>
            <p:spPr>
              <a:xfrm>
                <a:off x="5481975" y="400125"/>
                <a:ext cx="805600" cy="809675"/>
              </a:xfrm>
              <a:custGeom>
                <a:avLst/>
                <a:gdLst/>
                <a:ahLst/>
                <a:cxnLst/>
                <a:rect l="l" t="t" r="r" b="b"/>
                <a:pathLst>
                  <a:path w="32224" h="32387" extrusionOk="0">
                    <a:moveTo>
                      <a:pt x="427" y="1"/>
                    </a:moveTo>
                    <a:cubicBezTo>
                      <a:pt x="329" y="1"/>
                      <a:pt x="230" y="38"/>
                      <a:pt x="154" y="113"/>
                    </a:cubicBezTo>
                    <a:cubicBezTo>
                      <a:pt x="2" y="262"/>
                      <a:pt x="0" y="508"/>
                      <a:pt x="151" y="661"/>
                    </a:cubicBezTo>
                    <a:lnTo>
                      <a:pt x="31430" y="32270"/>
                    </a:lnTo>
                    <a:cubicBezTo>
                      <a:pt x="31504" y="32344"/>
                      <a:pt x="31602" y="32385"/>
                      <a:pt x="31706" y="32385"/>
                    </a:cubicBezTo>
                    <a:lnTo>
                      <a:pt x="31706" y="32386"/>
                    </a:lnTo>
                    <a:cubicBezTo>
                      <a:pt x="32050" y="32386"/>
                      <a:pt x="32224" y="31969"/>
                      <a:pt x="31982" y="31725"/>
                    </a:cubicBezTo>
                    <a:lnTo>
                      <a:pt x="702" y="116"/>
                    </a:lnTo>
                    <a:cubicBezTo>
                      <a:pt x="627" y="39"/>
                      <a:pt x="527" y="1"/>
                      <a:pt x="427"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1911;p44">
                <a:extLst>
                  <a:ext uri="{FF2B5EF4-FFF2-40B4-BE49-F238E27FC236}">
                    <a16:creationId xmlns:a16="http://schemas.microsoft.com/office/drawing/2014/main" xmlns="" id="{60C84BD6-4C36-4CBD-A6CC-FEF04F2FA1A4}"/>
                  </a:ext>
                </a:extLst>
              </p:cNvPr>
              <p:cNvSpPr/>
              <p:nvPr/>
            </p:nvSpPr>
            <p:spPr>
              <a:xfrm>
                <a:off x="1281575" y="2404000"/>
                <a:ext cx="3057275" cy="2846250"/>
              </a:xfrm>
              <a:custGeom>
                <a:avLst/>
                <a:gdLst/>
                <a:ahLst/>
                <a:cxnLst/>
                <a:rect l="l" t="t" r="r" b="b"/>
                <a:pathLst>
                  <a:path w="122291" h="113850" extrusionOk="0">
                    <a:moveTo>
                      <a:pt x="84914" y="0"/>
                    </a:moveTo>
                    <a:cubicBezTo>
                      <a:pt x="77706" y="0"/>
                      <a:pt x="70739" y="2556"/>
                      <a:pt x="65472" y="7752"/>
                    </a:cubicBezTo>
                    <a:cubicBezTo>
                      <a:pt x="62649" y="10541"/>
                      <a:pt x="60582" y="13831"/>
                      <a:pt x="59260" y="17393"/>
                    </a:cubicBezTo>
                    <a:cubicBezTo>
                      <a:pt x="56269" y="25446"/>
                      <a:pt x="48699" y="30896"/>
                      <a:pt x="40114" y="31180"/>
                    </a:cubicBezTo>
                    <a:cubicBezTo>
                      <a:pt x="30918" y="31482"/>
                      <a:pt x="22101" y="34903"/>
                      <a:pt x="15357" y="41562"/>
                    </a:cubicBezTo>
                    <a:cubicBezTo>
                      <a:pt x="1" y="56726"/>
                      <a:pt x="1222" y="82871"/>
                      <a:pt x="18083" y="99951"/>
                    </a:cubicBezTo>
                    <a:cubicBezTo>
                      <a:pt x="27172" y="109154"/>
                      <a:pt x="38950" y="113849"/>
                      <a:pt x="50283" y="113849"/>
                    </a:cubicBezTo>
                    <a:cubicBezTo>
                      <a:pt x="59980" y="113849"/>
                      <a:pt x="69352" y="110411"/>
                      <a:pt x="76434" y="103419"/>
                    </a:cubicBezTo>
                    <a:cubicBezTo>
                      <a:pt x="83175" y="96758"/>
                      <a:pt x="86708" y="87983"/>
                      <a:pt x="87128" y="78791"/>
                    </a:cubicBezTo>
                    <a:cubicBezTo>
                      <a:pt x="87520" y="70211"/>
                      <a:pt x="93067" y="62711"/>
                      <a:pt x="101156" y="59822"/>
                    </a:cubicBezTo>
                    <a:cubicBezTo>
                      <a:pt x="104732" y="58545"/>
                      <a:pt x="108046" y="56522"/>
                      <a:pt x="110869" y="53735"/>
                    </a:cubicBezTo>
                    <a:cubicBezTo>
                      <a:pt x="122290" y="42459"/>
                      <a:pt x="121384" y="23026"/>
                      <a:pt x="108846" y="10331"/>
                    </a:cubicBezTo>
                    <a:cubicBezTo>
                      <a:pt x="102089" y="3489"/>
                      <a:pt x="93337" y="0"/>
                      <a:pt x="84914" y="0"/>
                    </a:cubicBezTo>
                    <a:close/>
                  </a:path>
                </a:pathLst>
              </a:custGeom>
              <a:solidFill>
                <a:srgbClr val="B28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1912;p44">
                <a:extLst>
                  <a:ext uri="{FF2B5EF4-FFF2-40B4-BE49-F238E27FC236}">
                    <a16:creationId xmlns:a16="http://schemas.microsoft.com/office/drawing/2014/main" xmlns="" id="{75B10E1B-DB0E-48EA-BD5A-43E2C7EA4B1E}"/>
                  </a:ext>
                </a:extLst>
              </p:cNvPr>
              <p:cNvSpPr/>
              <p:nvPr/>
            </p:nvSpPr>
            <p:spPr>
              <a:xfrm>
                <a:off x="3027875" y="2825400"/>
                <a:ext cx="842800" cy="766600"/>
              </a:xfrm>
              <a:custGeom>
                <a:avLst/>
                <a:gdLst/>
                <a:ahLst/>
                <a:cxnLst/>
                <a:rect l="l" t="t" r="r" b="b"/>
                <a:pathLst>
                  <a:path w="33712" h="30664" extrusionOk="0">
                    <a:moveTo>
                      <a:pt x="16855" y="1"/>
                    </a:moveTo>
                    <a:cubicBezTo>
                      <a:pt x="12964" y="1"/>
                      <a:pt x="9070" y="1472"/>
                      <a:pt x="6080" y="4423"/>
                    </a:cubicBezTo>
                    <a:cubicBezTo>
                      <a:pt x="60" y="10373"/>
                      <a:pt x="0" y="20082"/>
                      <a:pt x="5939" y="26106"/>
                    </a:cubicBezTo>
                    <a:cubicBezTo>
                      <a:pt x="8943" y="29142"/>
                      <a:pt x="12899" y="30663"/>
                      <a:pt x="16856" y="30663"/>
                    </a:cubicBezTo>
                    <a:cubicBezTo>
                      <a:pt x="20748" y="30663"/>
                      <a:pt x="24641" y="29192"/>
                      <a:pt x="27631" y="26243"/>
                    </a:cubicBezTo>
                    <a:cubicBezTo>
                      <a:pt x="33650" y="20295"/>
                      <a:pt x="33712" y="10585"/>
                      <a:pt x="27764" y="4556"/>
                    </a:cubicBezTo>
                    <a:cubicBezTo>
                      <a:pt x="24764" y="1522"/>
                      <a:pt x="20811" y="1"/>
                      <a:pt x="16855" y="1"/>
                    </a:cubicBezTo>
                    <a:close/>
                  </a:path>
                </a:pathLst>
              </a:custGeom>
              <a:solidFill>
                <a:srgbClr val="EBB3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1913;p44">
                <a:extLst>
                  <a:ext uri="{FF2B5EF4-FFF2-40B4-BE49-F238E27FC236}">
                    <a16:creationId xmlns:a16="http://schemas.microsoft.com/office/drawing/2014/main" xmlns="" id="{01AB8E18-3DE2-4D9E-9BB8-4CEE08915A54}"/>
                  </a:ext>
                </a:extLst>
              </p:cNvPr>
              <p:cNvSpPr/>
              <p:nvPr/>
            </p:nvSpPr>
            <p:spPr>
              <a:xfrm>
                <a:off x="2200275" y="3978425"/>
                <a:ext cx="463575" cy="469475"/>
              </a:xfrm>
              <a:custGeom>
                <a:avLst/>
                <a:gdLst/>
                <a:ahLst/>
                <a:cxnLst/>
                <a:rect l="l" t="t" r="r" b="b"/>
                <a:pathLst>
                  <a:path w="18543" h="18779" extrusionOk="0">
                    <a:moveTo>
                      <a:pt x="1" y="1"/>
                    </a:moveTo>
                    <a:lnTo>
                      <a:pt x="18543" y="18779"/>
                    </a:lnTo>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1914;p44">
                <a:extLst>
                  <a:ext uri="{FF2B5EF4-FFF2-40B4-BE49-F238E27FC236}">
                    <a16:creationId xmlns:a16="http://schemas.microsoft.com/office/drawing/2014/main" xmlns="" id="{BA58D837-0270-4BBC-B118-B463849E7CB7}"/>
                  </a:ext>
                </a:extLst>
              </p:cNvPr>
              <p:cNvSpPr/>
              <p:nvPr/>
            </p:nvSpPr>
            <p:spPr>
              <a:xfrm>
                <a:off x="2168300" y="3949325"/>
                <a:ext cx="526925" cy="527675"/>
              </a:xfrm>
              <a:custGeom>
                <a:avLst/>
                <a:gdLst/>
                <a:ahLst/>
                <a:cxnLst/>
                <a:rect l="l" t="t" r="r" b="b"/>
                <a:pathLst>
                  <a:path w="21077" h="21107" extrusionOk="0">
                    <a:moveTo>
                      <a:pt x="1280" y="0"/>
                    </a:moveTo>
                    <a:cubicBezTo>
                      <a:pt x="985" y="0"/>
                      <a:pt x="690" y="112"/>
                      <a:pt x="463" y="336"/>
                    </a:cubicBezTo>
                    <a:cubicBezTo>
                      <a:pt x="5" y="787"/>
                      <a:pt x="1" y="1524"/>
                      <a:pt x="452" y="1982"/>
                    </a:cubicBezTo>
                    <a:lnTo>
                      <a:pt x="18995" y="20761"/>
                    </a:lnTo>
                    <a:cubicBezTo>
                      <a:pt x="19213" y="20983"/>
                      <a:pt x="19511" y="21107"/>
                      <a:pt x="19822" y="21107"/>
                    </a:cubicBezTo>
                    <a:cubicBezTo>
                      <a:pt x="20291" y="21107"/>
                      <a:pt x="20716" y="20824"/>
                      <a:pt x="20897" y="20391"/>
                    </a:cubicBezTo>
                    <a:cubicBezTo>
                      <a:pt x="21076" y="19959"/>
                      <a:pt x="20980" y="19460"/>
                      <a:pt x="20651" y="19126"/>
                    </a:cubicBezTo>
                    <a:lnTo>
                      <a:pt x="2108" y="347"/>
                    </a:lnTo>
                    <a:cubicBezTo>
                      <a:pt x="1881" y="116"/>
                      <a:pt x="1581" y="0"/>
                      <a:pt x="1280"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1915;p44">
                <a:extLst>
                  <a:ext uri="{FF2B5EF4-FFF2-40B4-BE49-F238E27FC236}">
                    <a16:creationId xmlns:a16="http://schemas.microsoft.com/office/drawing/2014/main" xmlns="" id="{48CAF7D6-6275-4FF2-A1AA-FDDC8AEC317D}"/>
                  </a:ext>
                </a:extLst>
              </p:cNvPr>
              <p:cNvSpPr/>
              <p:nvPr/>
            </p:nvSpPr>
            <p:spPr>
              <a:xfrm>
                <a:off x="5312500" y="238100"/>
                <a:ext cx="1142100" cy="1136250"/>
              </a:xfrm>
              <a:custGeom>
                <a:avLst/>
                <a:gdLst/>
                <a:ahLst/>
                <a:cxnLst/>
                <a:rect l="l" t="t" r="r" b="b"/>
                <a:pathLst>
                  <a:path w="45684" h="45450" extrusionOk="0">
                    <a:moveTo>
                      <a:pt x="21220" y="1"/>
                    </a:moveTo>
                    <a:cubicBezTo>
                      <a:pt x="20989" y="1"/>
                      <a:pt x="20758" y="13"/>
                      <a:pt x="20527" y="39"/>
                    </a:cubicBezTo>
                    <a:cubicBezTo>
                      <a:pt x="18597" y="250"/>
                      <a:pt x="16869" y="1334"/>
                      <a:pt x="15836" y="2978"/>
                    </a:cubicBezTo>
                    <a:lnTo>
                      <a:pt x="1" y="28206"/>
                    </a:lnTo>
                    <a:lnTo>
                      <a:pt x="17026" y="45449"/>
                    </a:lnTo>
                    <a:lnTo>
                      <a:pt x="42449" y="29928"/>
                    </a:lnTo>
                    <a:cubicBezTo>
                      <a:pt x="44107" y="28917"/>
                      <a:pt x="45211" y="27203"/>
                      <a:pt x="45446" y="25275"/>
                    </a:cubicBezTo>
                    <a:cubicBezTo>
                      <a:pt x="45683" y="23347"/>
                      <a:pt x="45025" y="21418"/>
                      <a:pt x="43660" y="20036"/>
                    </a:cubicBezTo>
                    <a:lnTo>
                      <a:pt x="25744" y="1891"/>
                    </a:lnTo>
                    <a:cubicBezTo>
                      <a:pt x="24543" y="675"/>
                      <a:pt x="22910" y="1"/>
                      <a:pt x="21220"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1916;p44">
                <a:extLst>
                  <a:ext uri="{FF2B5EF4-FFF2-40B4-BE49-F238E27FC236}">
                    <a16:creationId xmlns:a16="http://schemas.microsoft.com/office/drawing/2014/main" xmlns="" id="{28A6D76A-609C-4AF6-8083-6FA9D8D09B8C}"/>
                  </a:ext>
                </a:extLst>
              </p:cNvPr>
              <p:cNvSpPr/>
              <p:nvPr/>
            </p:nvSpPr>
            <p:spPr>
              <a:xfrm>
                <a:off x="4996300" y="1432300"/>
                <a:ext cx="238700" cy="238700"/>
              </a:xfrm>
              <a:custGeom>
                <a:avLst/>
                <a:gdLst/>
                <a:ahLst/>
                <a:cxnLst/>
                <a:rect l="l" t="t" r="r" b="b"/>
                <a:pathLst>
                  <a:path w="9548" h="9548" fill="none" extrusionOk="0">
                    <a:moveTo>
                      <a:pt x="0" y="0"/>
                    </a:moveTo>
                    <a:lnTo>
                      <a:pt x="9548" y="9548"/>
                    </a:lnTo>
                  </a:path>
                </a:pathLst>
              </a:custGeom>
              <a:noFill/>
              <a:ln w="19050" cap="rnd" cmpd="sng">
                <a:solidFill>
                  <a:srgbClr val="D18D34"/>
                </a:solidFill>
                <a:prstDash val="solid"/>
                <a:miter lim="150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1917;p44">
                <a:extLst>
                  <a:ext uri="{FF2B5EF4-FFF2-40B4-BE49-F238E27FC236}">
                    <a16:creationId xmlns:a16="http://schemas.microsoft.com/office/drawing/2014/main" xmlns="" id="{6A0CFD3A-C8A8-4119-A071-AF880317FCCC}"/>
                  </a:ext>
                </a:extLst>
              </p:cNvPr>
              <p:cNvSpPr/>
              <p:nvPr/>
            </p:nvSpPr>
            <p:spPr>
              <a:xfrm>
                <a:off x="4805325" y="1623250"/>
                <a:ext cx="238700" cy="238700"/>
              </a:xfrm>
              <a:custGeom>
                <a:avLst/>
                <a:gdLst/>
                <a:ahLst/>
                <a:cxnLst/>
                <a:rect l="l" t="t" r="r" b="b"/>
                <a:pathLst>
                  <a:path w="9548" h="9548" fill="none" extrusionOk="0">
                    <a:moveTo>
                      <a:pt x="0" y="0"/>
                    </a:moveTo>
                    <a:lnTo>
                      <a:pt x="9548" y="9547"/>
                    </a:lnTo>
                  </a:path>
                </a:pathLst>
              </a:custGeom>
              <a:noFill/>
              <a:ln w="19050" cap="rnd" cmpd="sng">
                <a:solidFill>
                  <a:srgbClr val="D18D34"/>
                </a:solidFill>
                <a:prstDash val="solid"/>
                <a:miter lim="150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1918;p44">
                <a:extLst>
                  <a:ext uri="{FF2B5EF4-FFF2-40B4-BE49-F238E27FC236}">
                    <a16:creationId xmlns:a16="http://schemas.microsoft.com/office/drawing/2014/main" xmlns="" id="{B6D61CF9-1C92-4FFC-95D2-E71A98B6AB27}"/>
                  </a:ext>
                </a:extLst>
              </p:cNvPr>
              <p:cNvSpPr/>
              <p:nvPr/>
            </p:nvSpPr>
            <p:spPr>
              <a:xfrm>
                <a:off x="4614375" y="1814225"/>
                <a:ext cx="238725" cy="238700"/>
              </a:xfrm>
              <a:custGeom>
                <a:avLst/>
                <a:gdLst/>
                <a:ahLst/>
                <a:cxnLst/>
                <a:rect l="l" t="t" r="r" b="b"/>
                <a:pathLst>
                  <a:path w="9549" h="9548" fill="none" extrusionOk="0">
                    <a:moveTo>
                      <a:pt x="1" y="0"/>
                    </a:moveTo>
                    <a:lnTo>
                      <a:pt x="9548" y="9548"/>
                    </a:lnTo>
                  </a:path>
                </a:pathLst>
              </a:custGeom>
              <a:noFill/>
              <a:ln w="19050" cap="rnd" cmpd="sng">
                <a:solidFill>
                  <a:srgbClr val="D18D34"/>
                </a:solidFill>
                <a:prstDash val="solid"/>
                <a:miter lim="150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1919;p44">
                <a:extLst>
                  <a:ext uri="{FF2B5EF4-FFF2-40B4-BE49-F238E27FC236}">
                    <a16:creationId xmlns:a16="http://schemas.microsoft.com/office/drawing/2014/main" xmlns="" id="{C735B16D-9FC1-4BC9-A2AD-F6B0249380CD}"/>
                  </a:ext>
                </a:extLst>
              </p:cNvPr>
              <p:cNvSpPr/>
              <p:nvPr/>
            </p:nvSpPr>
            <p:spPr>
              <a:xfrm>
                <a:off x="4423400" y="2005150"/>
                <a:ext cx="238750" cy="238725"/>
              </a:xfrm>
              <a:custGeom>
                <a:avLst/>
                <a:gdLst/>
                <a:ahLst/>
                <a:cxnLst/>
                <a:rect l="l" t="t" r="r" b="b"/>
                <a:pathLst>
                  <a:path w="9550" h="9549" fill="none" extrusionOk="0">
                    <a:moveTo>
                      <a:pt x="1" y="1"/>
                    </a:moveTo>
                    <a:lnTo>
                      <a:pt x="9550" y="9548"/>
                    </a:lnTo>
                  </a:path>
                </a:pathLst>
              </a:custGeom>
              <a:noFill/>
              <a:ln w="19050" cap="rnd" cmpd="sng">
                <a:solidFill>
                  <a:srgbClr val="D18D34"/>
                </a:solidFill>
                <a:prstDash val="solid"/>
                <a:miter lim="150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1920;p44">
                <a:extLst>
                  <a:ext uri="{FF2B5EF4-FFF2-40B4-BE49-F238E27FC236}">
                    <a16:creationId xmlns:a16="http://schemas.microsoft.com/office/drawing/2014/main" xmlns="" id="{629D3DBA-D836-4E1A-AA73-1CA99D2778D5}"/>
                  </a:ext>
                </a:extLst>
              </p:cNvPr>
              <p:cNvSpPr/>
              <p:nvPr/>
            </p:nvSpPr>
            <p:spPr>
              <a:xfrm>
                <a:off x="4232450" y="2196100"/>
                <a:ext cx="238725" cy="238750"/>
              </a:xfrm>
              <a:custGeom>
                <a:avLst/>
                <a:gdLst/>
                <a:ahLst/>
                <a:cxnLst/>
                <a:rect l="l" t="t" r="r" b="b"/>
                <a:pathLst>
                  <a:path w="9549" h="9550" fill="none" extrusionOk="0">
                    <a:moveTo>
                      <a:pt x="1" y="1"/>
                    </a:moveTo>
                    <a:lnTo>
                      <a:pt x="9548" y="9549"/>
                    </a:lnTo>
                  </a:path>
                </a:pathLst>
              </a:custGeom>
              <a:noFill/>
              <a:ln w="19050" cap="rnd" cmpd="sng">
                <a:solidFill>
                  <a:srgbClr val="D18D34"/>
                </a:solidFill>
                <a:prstDash val="solid"/>
                <a:miter lim="150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1921;p44">
                <a:extLst>
                  <a:ext uri="{FF2B5EF4-FFF2-40B4-BE49-F238E27FC236}">
                    <a16:creationId xmlns:a16="http://schemas.microsoft.com/office/drawing/2014/main" xmlns="" id="{10E9A6BB-2FB1-4647-8E19-2615EC748985}"/>
                  </a:ext>
                </a:extLst>
              </p:cNvPr>
              <p:cNvSpPr/>
              <p:nvPr/>
            </p:nvSpPr>
            <p:spPr>
              <a:xfrm>
                <a:off x="4041525" y="2387075"/>
                <a:ext cx="238700" cy="238725"/>
              </a:xfrm>
              <a:custGeom>
                <a:avLst/>
                <a:gdLst/>
                <a:ahLst/>
                <a:cxnLst/>
                <a:rect l="l" t="t" r="r" b="b"/>
                <a:pathLst>
                  <a:path w="9548" h="9549" fill="none" extrusionOk="0">
                    <a:moveTo>
                      <a:pt x="0" y="1"/>
                    </a:moveTo>
                    <a:lnTo>
                      <a:pt x="9548" y="9548"/>
                    </a:lnTo>
                  </a:path>
                </a:pathLst>
              </a:custGeom>
              <a:noFill/>
              <a:ln w="19050" cap="rnd" cmpd="sng">
                <a:solidFill>
                  <a:srgbClr val="D18D34"/>
                </a:solidFill>
                <a:prstDash val="solid"/>
                <a:miter lim="150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1922;p44">
                <a:extLst>
                  <a:ext uri="{FF2B5EF4-FFF2-40B4-BE49-F238E27FC236}">
                    <a16:creationId xmlns:a16="http://schemas.microsoft.com/office/drawing/2014/main" xmlns="" id="{75A78379-99CA-44B5-A141-B48F07321EA3}"/>
                  </a:ext>
                </a:extLst>
              </p:cNvPr>
              <p:cNvSpPr/>
              <p:nvPr/>
            </p:nvSpPr>
            <p:spPr>
              <a:xfrm>
                <a:off x="2377150" y="722700"/>
                <a:ext cx="3438150" cy="3438175"/>
              </a:xfrm>
              <a:custGeom>
                <a:avLst/>
                <a:gdLst/>
                <a:ahLst/>
                <a:cxnLst/>
                <a:rect l="l" t="t" r="r" b="b"/>
                <a:pathLst>
                  <a:path w="137526" h="137527" extrusionOk="0">
                    <a:moveTo>
                      <a:pt x="137526" y="0"/>
                    </a:moveTo>
                    <a:lnTo>
                      <a:pt x="0" y="137526"/>
                    </a:lnTo>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1923;p44">
                <a:extLst>
                  <a:ext uri="{FF2B5EF4-FFF2-40B4-BE49-F238E27FC236}">
                    <a16:creationId xmlns:a16="http://schemas.microsoft.com/office/drawing/2014/main" xmlns="" id="{618CBBEB-16B0-4B51-B32C-975EC3D62C5E}"/>
                  </a:ext>
                </a:extLst>
              </p:cNvPr>
              <p:cNvSpPr/>
              <p:nvPr/>
            </p:nvSpPr>
            <p:spPr>
              <a:xfrm>
                <a:off x="2370275" y="715825"/>
                <a:ext cx="3451900" cy="3451925"/>
              </a:xfrm>
              <a:custGeom>
                <a:avLst/>
                <a:gdLst/>
                <a:ahLst/>
                <a:cxnLst/>
                <a:rect l="l" t="t" r="r" b="b"/>
                <a:pathLst>
                  <a:path w="138076" h="138077" extrusionOk="0">
                    <a:moveTo>
                      <a:pt x="137527" y="0"/>
                    </a:moveTo>
                    <a:lnTo>
                      <a:pt x="0" y="137526"/>
                    </a:lnTo>
                    <a:lnTo>
                      <a:pt x="550" y="138076"/>
                    </a:lnTo>
                    <a:lnTo>
                      <a:pt x="138075" y="550"/>
                    </a:lnTo>
                    <a:lnTo>
                      <a:pt x="137527" y="0"/>
                    </a:lnTo>
                    <a:close/>
                  </a:path>
                </a:pathLst>
              </a:custGeom>
              <a:solidFill>
                <a:srgbClr val="D18D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1924;p44">
                <a:extLst>
                  <a:ext uri="{FF2B5EF4-FFF2-40B4-BE49-F238E27FC236}">
                    <a16:creationId xmlns:a16="http://schemas.microsoft.com/office/drawing/2014/main" xmlns="" id="{CE519F70-2AB2-45BC-A9FE-90CA345A4F4B}"/>
                  </a:ext>
                </a:extLst>
              </p:cNvPr>
              <p:cNvSpPr/>
              <p:nvPr/>
            </p:nvSpPr>
            <p:spPr>
              <a:xfrm>
                <a:off x="2441800" y="787350"/>
                <a:ext cx="3438150" cy="3438175"/>
              </a:xfrm>
              <a:custGeom>
                <a:avLst/>
                <a:gdLst/>
                <a:ahLst/>
                <a:cxnLst/>
                <a:rect l="l" t="t" r="r" b="b"/>
                <a:pathLst>
                  <a:path w="137526" h="137527" extrusionOk="0">
                    <a:moveTo>
                      <a:pt x="137526" y="0"/>
                    </a:moveTo>
                    <a:lnTo>
                      <a:pt x="0" y="137526"/>
                    </a:lnTo>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1925;p44">
                <a:extLst>
                  <a:ext uri="{FF2B5EF4-FFF2-40B4-BE49-F238E27FC236}">
                    <a16:creationId xmlns:a16="http://schemas.microsoft.com/office/drawing/2014/main" xmlns="" id="{66C59502-8B8B-4F37-A3B4-9477873912A4}"/>
                  </a:ext>
                </a:extLst>
              </p:cNvPr>
              <p:cNvSpPr/>
              <p:nvPr/>
            </p:nvSpPr>
            <p:spPr>
              <a:xfrm>
                <a:off x="2434925" y="780525"/>
                <a:ext cx="3451900" cy="3451900"/>
              </a:xfrm>
              <a:custGeom>
                <a:avLst/>
                <a:gdLst/>
                <a:ahLst/>
                <a:cxnLst/>
                <a:rect l="l" t="t" r="r" b="b"/>
                <a:pathLst>
                  <a:path w="138076" h="138076" extrusionOk="0">
                    <a:moveTo>
                      <a:pt x="137528" y="0"/>
                    </a:moveTo>
                    <a:lnTo>
                      <a:pt x="0" y="137526"/>
                    </a:lnTo>
                    <a:lnTo>
                      <a:pt x="550" y="138076"/>
                    </a:lnTo>
                    <a:lnTo>
                      <a:pt x="138076" y="550"/>
                    </a:lnTo>
                    <a:lnTo>
                      <a:pt x="137528" y="0"/>
                    </a:lnTo>
                    <a:close/>
                  </a:path>
                </a:pathLst>
              </a:custGeom>
              <a:solidFill>
                <a:srgbClr val="D18D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1926;p44">
                <a:extLst>
                  <a:ext uri="{FF2B5EF4-FFF2-40B4-BE49-F238E27FC236}">
                    <a16:creationId xmlns:a16="http://schemas.microsoft.com/office/drawing/2014/main" xmlns="" id="{43234F02-D4B5-4E49-8A7A-98BF6C8CE2EE}"/>
                  </a:ext>
                </a:extLst>
              </p:cNvPr>
              <p:cNvSpPr/>
              <p:nvPr/>
            </p:nvSpPr>
            <p:spPr>
              <a:xfrm>
                <a:off x="2312475" y="658050"/>
                <a:ext cx="3438225" cy="3438175"/>
              </a:xfrm>
              <a:custGeom>
                <a:avLst/>
                <a:gdLst/>
                <a:ahLst/>
                <a:cxnLst/>
                <a:rect l="l" t="t" r="r" b="b"/>
                <a:pathLst>
                  <a:path w="137529" h="137527" extrusionOk="0">
                    <a:moveTo>
                      <a:pt x="137528" y="0"/>
                    </a:moveTo>
                    <a:lnTo>
                      <a:pt x="1" y="137526"/>
                    </a:lnTo>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1927;p44">
                <a:extLst>
                  <a:ext uri="{FF2B5EF4-FFF2-40B4-BE49-F238E27FC236}">
                    <a16:creationId xmlns:a16="http://schemas.microsoft.com/office/drawing/2014/main" xmlns="" id="{AEA6E152-571D-4238-86DC-7381855CAD60}"/>
                  </a:ext>
                </a:extLst>
              </p:cNvPr>
              <p:cNvSpPr/>
              <p:nvPr/>
            </p:nvSpPr>
            <p:spPr>
              <a:xfrm>
                <a:off x="2305650" y="651175"/>
                <a:ext cx="3451875" cy="3451900"/>
              </a:xfrm>
              <a:custGeom>
                <a:avLst/>
                <a:gdLst/>
                <a:ahLst/>
                <a:cxnLst/>
                <a:rect l="l" t="t" r="r" b="b"/>
                <a:pathLst>
                  <a:path w="138075" h="138076" extrusionOk="0">
                    <a:moveTo>
                      <a:pt x="137526" y="0"/>
                    </a:moveTo>
                    <a:lnTo>
                      <a:pt x="1" y="137528"/>
                    </a:lnTo>
                    <a:lnTo>
                      <a:pt x="549" y="138076"/>
                    </a:lnTo>
                    <a:lnTo>
                      <a:pt x="138074" y="550"/>
                    </a:lnTo>
                    <a:lnTo>
                      <a:pt x="137526" y="0"/>
                    </a:lnTo>
                    <a:close/>
                  </a:path>
                </a:pathLst>
              </a:custGeom>
              <a:solidFill>
                <a:srgbClr val="D18D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1928;p44">
                <a:extLst>
                  <a:ext uri="{FF2B5EF4-FFF2-40B4-BE49-F238E27FC236}">
                    <a16:creationId xmlns:a16="http://schemas.microsoft.com/office/drawing/2014/main" xmlns="" id="{7E8627B4-13A3-40DC-8DA5-59262D2F04B6}"/>
                  </a:ext>
                </a:extLst>
              </p:cNvPr>
              <p:cNvSpPr/>
              <p:nvPr/>
            </p:nvSpPr>
            <p:spPr>
              <a:xfrm>
                <a:off x="2506450" y="852000"/>
                <a:ext cx="3438150" cy="3438175"/>
              </a:xfrm>
              <a:custGeom>
                <a:avLst/>
                <a:gdLst/>
                <a:ahLst/>
                <a:cxnLst/>
                <a:rect l="l" t="t" r="r" b="b"/>
                <a:pathLst>
                  <a:path w="137526" h="137527" extrusionOk="0">
                    <a:moveTo>
                      <a:pt x="137526" y="1"/>
                    </a:moveTo>
                    <a:lnTo>
                      <a:pt x="0" y="137527"/>
                    </a:lnTo>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1929;p44">
                <a:extLst>
                  <a:ext uri="{FF2B5EF4-FFF2-40B4-BE49-F238E27FC236}">
                    <a16:creationId xmlns:a16="http://schemas.microsoft.com/office/drawing/2014/main" xmlns="" id="{15BE59DF-BAEB-4844-8D3F-CCEE741860D3}"/>
                  </a:ext>
                </a:extLst>
              </p:cNvPr>
              <p:cNvSpPr/>
              <p:nvPr/>
            </p:nvSpPr>
            <p:spPr>
              <a:xfrm>
                <a:off x="2499575" y="845175"/>
                <a:ext cx="3451900" cy="3451900"/>
              </a:xfrm>
              <a:custGeom>
                <a:avLst/>
                <a:gdLst/>
                <a:ahLst/>
                <a:cxnLst/>
                <a:rect l="l" t="t" r="r" b="b"/>
                <a:pathLst>
                  <a:path w="138076" h="138076" extrusionOk="0">
                    <a:moveTo>
                      <a:pt x="137526" y="0"/>
                    </a:moveTo>
                    <a:lnTo>
                      <a:pt x="1" y="137526"/>
                    </a:lnTo>
                    <a:lnTo>
                      <a:pt x="549" y="138076"/>
                    </a:lnTo>
                    <a:lnTo>
                      <a:pt x="138076" y="548"/>
                    </a:lnTo>
                    <a:lnTo>
                      <a:pt x="137526" y="0"/>
                    </a:lnTo>
                    <a:close/>
                  </a:path>
                </a:pathLst>
              </a:custGeom>
              <a:solidFill>
                <a:srgbClr val="D18D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1930;p44">
                <a:extLst>
                  <a:ext uri="{FF2B5EF4-FFF2-40B4-BE49-F238E27FC236}">
                    <a16:creationId xmlns:a16="http://schemas.microsoft.com/office/drawing/2014/main" xmlns="" id="{90C07811-9A82-4DAA-B4B2-17004354139E}"/>
                  </a:ext>
                </a:extLst>
              </p:cNvPr>
              <p:cNvSpPr/>
              <p:nvPr/>
            </p:nvSpPr>
            <p:spPr>
              <a:xfrm>
                <a:off x="2571050" y="916625"/>
                <a:ext cx="3438225" cy="3438175"/>
              </a:xfrm>
              <a:custGeom>
                <a:avLst/>
                <a:gdLst/>
                <a:ahLst/>
                <a:cxnLst/>
                <a:rect l="l" t="t" r="r" b="b"/>
                <a:pathLst>
                  <a:path w="137529" h="137527" extrusionOk="0">
                    <a:moveTo>
                      <a:pt x="137528" y="0"/>
                    </a:moveTo>
                    <a:lnTo>
                      <a:pt x="1" y="137526"/>
                    </a:lnTo>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1931;p44">
                <a:extLst>
                  <a:ext uri="{FF2B5EF4-FFF2-40B4-BE49-F238E27FC236}">
                    <a16:creationId xmlns:a16="http://schemas.microsoft.com/office/drawing/2014/main" xmlns="" id="{2BD352A3-94B6-4278-9C8C-1EA044B5F725}"/>
                  </a:ext>
                </a:extLst>
              </p:cNvPr>
              <p:cNvSpPr/>
              <p:nvPr/>
            </p:nvSpPr>
            <p:spPr>
              <a:xfrm>
                <a:off x="2564225" y="909825"/>
                <a:ext cx="3451900" cy="3451875"/>
              </a:xfrm>
              <a:custGeom>
                <a:avLst/>
                <a:gdLst/>
                <a:ahLst/>
                <a:cxnLst/>
                <a:rect l="l" t="t" r="r" b="b"/>
                <a:pathLst>
                  <a:path w="138076" h="138075" extrusionOk="0">
                    <a:moveTo>
                      <a:pt x="137526" y="0"/>
                    </a:moveTo>
                    <a:lnTo>
                      <a:pt x="1" y="137526"/>
                    </a:lnTo>
                    <a:lnTo>
                      <a:pt x="549" y="138074"/>
                    </a:lnTo>
                    <a:lnTo>
                      <a:pt x="138076" y="548"/>
                    </a:lnTo>
                    <a:lnTo>
                      <a:pt x="137526" y="0"/>
                    </a:lnTo>
                    <a:close/>
                  </a:path>
                </a:pathLst>
              </a:custGeom>
              <a:solidFill>
                <a:srgbClr val="D18D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1932;p44">
                <a:extLst>
                  <a:ext uri="{FF2B5EF4-FFF2-40B4-BE49-F238E27FC236}">
                    <a16:creationId xmlns:a16="http://schemas.microsoft.com/office/drawing/2014/main" xmlns="" id="{B20A6EE4-4719-4398-9B90-475D7D1344D9}"/>
                  </a:ext>
                </a:extLst>
              </p:cNvPr>
              <p:cNvSpPr/>
              <p:nvPr/>
            </p:nvSpPr>
            <p:spPr>
              <a:xfrm>
                <a:off x="5676050" y="583750"/>
                <a:ext cx="168800" cy="168825"/>
              </a:xfrm>
              <a:custGeom>
                <a:avLst/>
                <a:gdLst/>
                <a:ahLst/>
                <a:cxnLst/>
                <a:rect l="l" t="t" r="r" b="b"/>
                <a:pathLst>
                  <a:path w="6752" h="6753" extrusionOk="0">
                    <a:moveTo>
                      <a:pt x="3376" y="1"/>
                    </a:moveTo>
                    <a:cubicBezTo>
                      <a:pt x="1512" y="1"/>
                      <a:pt x="0" y="1512"/>
                      <a:pt x="0" y="3377"/>
                    </a:cubicBezTo>
                    <a:cubicBezTo>
                      <a:pt x="0" y="5241"/>
                      <a:pt x="1512" y="6752"/>
                      <a:pt x="3376" y="6752"/>
                    </a:cubicBezTo>
                    <a:cubicBezTo>
                      <a:pt x="5241" y="6752"/>
                      <a:pt x="6752" y="5241"/>
                      <a:pt x="6752" y="3377"/>
                    </a:cubicBezTo>
                    <a:cubicBezTo>
                      <a:pt x="6752" y="1512"/>
                      <a:pt x="5241" y="1"/>
                      <a:pt x="3376" y="1"/>
                    </a:cubicBezTo>
                    <a:close/>
                  </a:path>
                </a:pathLst>
              </a:custGeom>
              <a:solidFill>
                <a:srgbClr val="EBB3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1933;p44">
                <a:extLst>
                  <a:ext uri="{FF2B5EF4-FFF2-40B4-BE49-F238E27FC236}">
                    <a16:creationId xmlns:a16="http://schemas.microsoft.com/office/drawing/2014/main" xmlns="" id="{3B178B74-1216-4380-ADD3-32A404C9D3E6}"/>
                  </a:ext>
                </a:extLst>
              </p:cNvPr>
              <p:cNvSpPr/>
              <p:nvPr/>
            </p:nvSpPr>
            <p:spPr>
              <a:xfrm>
                <a:off x="5914725" y="822450"/>
                <a:ext cx="177050" cy="168825"/>
              </a:xfrm>
              <a:custGeom>
                <a:avLst/>
                <a:gdLst/>
                <a:ahLst/>
                <a:cxnLst/>
                <a:rect l="l" t="t" r="r" b="b"/>
                <a:pathLst>
                  <a:path w="7082" h="6753" extrusionOk="0">
                    <a:moveTo>
                      <a:pt x="3376" y="0"/>
                    </a:moveTo>
                    <a:cubicBezTo>
                      <a:pt x="2941" y="0"/>
                      <a:pt x="2502" y="84"/>
                      <a:pt x="2084" y="257"/>
                    </a:cubicBezTo>
                    <a:cubicBezTo>
                      <a:pt x="824" y="779"/>
                      <a:pt x="1" y="2011"/>
                      <a:pt x="1" y="3376"/>
                    </a:cubicBezTo>
                    <a:cubicBezTo>
                      <a:pt x="1" y="4741"/>
                      <a:pt x="824" y="5973"/>
                      <a:pt x="2084" y="6495"/>
                    </a:cubicBezTo>
                    <a:cubicBezTo>
                      <a:pt x="2502" y="6668"/>
                      <a:pt x="2941" y="6752"/>
                      <a:pt x="3376" y="6752"/>
                    </a:cubicBezTo>
                    <a:cubicBezTo>
                      <a:pt x="4254" y="6752"/>
                      <a:pt x="5117" y="6409"/>
                      <a:pt x="5763" y="5763"/>
                    </a:cubicBezTo>
                    <a:cubicBezTo>
                      <a:pt x="7081" y="4445"/>
                      <a:pt x="7081" y="2307"/>
                      <a:pt x="5763" y="989"/>
                    </a:cubicBezTo>
                    <a:cubicBezTo>
                      <a:pt x="5117" y="343"/>
                      <a:pt x="4254" y="0"/>
                      <a:pt x="3376" y="0"/>
                    </a:cubicBezTo>
                    <a:close/>
                  </a:path>
                </a:pathLst>
              </a:custGeom>
              <a:solidFill>
                <a:srgbClr val="EBB3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1934;p44">
                <a:extLst>
                  <a:ext uri="{FF2B5EF4-FFF2-40B4-BE49-F238E27FC236}">
                    <a16:creationId xmlns:a16="http://schemas.microsoft.com/office/drawing/2014/main" xmlns="" id="{20F8A701-9B31-46C9-A4B6-021DAF654AB0}"/>
                  </a:ext>
                </a:extLst>
              </p:cNvPr>
              <p:cNvSpPr/>
              <p:nvPr/>
            </p:nvSpPr>
            <p:spPr>
              <a:xfrm>
                <a:off x="5437350" y="862225"/>
                <a:ext cx="177050" cy="168825"/>
              </a:xfrm>
              <a:custGeom>
                <a:avLst/>
                <a:gdLst/>
                <a:ahLst/>
                <a:cxnLst/>
                <a:rect l="l" t="t" r="r" b="b"/>
                <a:pathLst>
                  <a:path w="7082" h="6753" extrusionOk="0">
                    <a:moveTo>
                      <a:pt x="3375" y="0"/>
                    </a:moveTo>
                    <a:cubicBezTo>
                      <a:pt x="2940" y="0"/>
                      <a:pt x="2502" y="84"/>
                      <a:pt x="2084" y="257"/>
                    </a:cubicBezTo>
                    <a:cubicBezTo>
                      <a:pt x="822" y="780"/>
                      <a:pt x="1" y="2012"/>
                      <a:pt x="1" y="3376"/>
                    </a:cubicBezTo>
                    <a:cubicBezTo>
                      <a:pt x="1" y="4741"/>
                      <a:pt x="822" y="5973"/>
                      <a:pt x="2084" y="6495"/>
                    </a:cubicBezTo>
                    <a:cubicBezTo>
                      <a:pt x="2502" y="6668"/>
                      <a:pt x="2940" y="6753"/>
                      <a:pt x="3375" y="6753"/>
                    </a:cubicBezTo>
                    <a:cubicBezTo>
                      <a:pt x="4254" y="6753"/>
                      <a:pt x="5117" y="6409"/>
                      <a:pt x="5764" y="5763"/>
                    </a:cubicBezTo>
                    <a:cubicBezTo>
                      <a:pt x="7082" y="4445"/>
                      <a:pt x="7082" y="2307"/>
                      <a:pt x="5764" y="990"/>
                    </a:cubicBezTo>
                    <a:cubicBezTo>
                      <a:pt x="5117" y="343"/>
                      <a:pt x="4254" y="0"/>
                      <a:pt x="3375" y="0"/>
                    </a:cubicBezTo>
                    <a:close/>
                  </a:path>
                </a:pathLst>
              </a:custGeom>
              <a:solidFill>
                <a:srgbClr val="EBB3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1935;p44">
                <a:extLst>
                  <a:ext uri="{FF2B5EF4-FFF2-40B4-BE49-F238E27FC236}">
                    <a16:creationId xmlns:a16="http://schemas.microsoft.com/office/drawing/2014/main" xmlns="" id="{C2E8D33B-FA47-44B9-84B8-443C04A3900B}"/>
                  </a:ext>
                </a:extLst>
              </p:cNvPr>
              <p:cNvSpPr/>
              <p:nvPr/>
            </p:nvSpPr>
            <p:spPr>
              <a:xfrm>
                <a:off x="5636275" y="1061125"/>
                <a:ext cx="177025" cy="168825"/>
              </a:xfrm>
              <a:custGeom>
                <a:avLst/>
                <a:gdLst/>
                <a:ahLst/>
                <a:cxnLst/>
                <a:rect l="l" t="t" r="r" b="b"/>
                <a:pathLst>
                  <a:path w="7081" h="6753" extrusionOk="0">
                    <a:moveTo>
                      <a:pt x="3374" y="0"/>
                    </a:moveTo>
                    <a:cubicBezTo>
                      <a:pt x="2939" y="0"/>
                      <a:pt x="2501" y="85"/>
                      <a:pt x="2084" y="258"/>
                    </a:cubicBezTo>
                    <a:cubicBezTo>
                      <a:pt x="821" y="780"/>
                      <a:pt x="0" y="2012"/>
                      <a:pt x="0" y="3377"/>
                    </a:cubicBezTo>
                    <a:cubicBezTo>
                      <a:pt x="0" y="4741"/>
                      <a:pt x="821" y="5973"/>
                      <a:pt x="2084" y="6496"/>
                    </a:cubicBezTo>
                    <a:cubicBezTo>
                      <a:pt x="2501" y="6669"/>
                      <a:pt x="2939" y="6753"/>
                      <a:pt x="3374" y="6753"/>
                    </a:cubicBezTo>
                    <a:cubicBezTo>
                      <a:pt x="4253" y="6753"/>
                      <a:pt x="5116" y="6410"/>
                      <a:pt x="5763" y="5763"/>
                    </a:cubicBezTo>
                    <a:cubicBezTo>
                      <a:pt x="7081" y="4445"/>
                      <a:pt x="7081" y="2308"/>
                      <a:pt x="5763" y="990"/>
                    </a:cubicBezTo>
                    <a:cubicBezTo>
                      <a:pt x="5116" y="343"/>
                      <a:pt x="4253" y="0"/>
                      <a:pt x="3374" y="0"/>
                    </a:cubicBezTo>
                    <a:close/>
                  </a:path>
                </a:pathLst>
              </a:custGeom>
              <a:solidFill>
                <a:srgbClr val="EBB3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1936;p44">
                <a:extLst>
                  <a:ext uri="{FF2B5EF4-FFF2-40B4-BE49-F238E27FC236}">
                    <a16:creationId xmlns:a16="http://schemas.microsoft.com/office/drawing/2014/main" xmlns="" id="{A910E9EA-6350-4A55-90BC-050116DC2BFA}"/>
                  </a:ext>
                </a:extLst>
              </p:cNvPr>
              <p:cNvSpPr/>
              <p:nvPr/>
            </p:nvSpPr>
            <p:spPr>
              <a:xfrm>
                <a:off x="5198675" y="1140700"/>
                <a:ext cx="177050" cy="168825"/>
              </a:xfrm>
              <a:custGeom>
                <a:avLst/>
                <a:gdLst/>
                <a:ahLst/>
                <a:cxnLst/>
                <a:rect l="l" t="t" r="r" b="b"/>
                <a:pathLst>
                  <a:path w="7082" h="6753" extrusionOk="0">
                    <a:moveTo>
                      <a:pt x="3375" y="1"/>
                    </a:moveTo>
                    <a:cubicBezTo>
                      <a:pt x="2940" y="1"/>
                      <a:pt x="2502" y="85"/>
                      <a:pt x="2084" y="258"/>
                    </a:cubicBezTo>
                    <a:cubicBezTo>
                      <a:pt x="822" y="781"/>
                      <a:pt x="1" y="2011"/>
                      <a:pt x="1" y="3376"/>
                    </a:cubicBezTo>
                    <a:cubicBezTo>
                      <a:pt x="1" y="4742"/>
                      <a:pt x="822" y="5973"/>
                      <a:pt x="2084" y="6495"/>
                    </a:cubicBezTo>
                    <a:cubicBezTo>
                      <a:pt x="2502" y="6668"/>
                      <a:pt x="2940" y="6752"/>
                      <a:pt x="3375" y="6752"/>
                    </a:cubicBezTo>
                    <a:cubicBezTo>
                      <a:pt x="4253" y="6752"/>
                      <a:pt x="5116" y="6410"/>
                      <a:pt x="5762" y="5764"/>
                    </a:cubicBezTo>
                    <a:cubicBezTo>
                      <a:pt x="7081" y="4445"/>
                      <a:pt x="7081" y="2307"/>
                      <a:pt x="5762" y="989"/>
                    </a:cubicBezTo>
                    <a:cubicBezTo>
                      <a:pt x="5116" y="344"/>
                      <a:pt x="4253" y="1"/>
                      <a:pt x="3375" y="1"/>
                    </a:cubicBezTo>
                    <a:close/>
                  </a:path>
                </a:pathLst>
              </a:custGeom>
              <a:solidFill>
                <a:srgbClr val="EBB3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1937;p44">
                <a:extLst>
                  <a:ext uri="{FF2B5EF4-FFF2-40B4-BE49-F238E27FC236}">
                    <a16:creationId xmlns:a16="http://schemas.microsoft.com/office/drawing/2014/main" xmlns="" id="{7F77C90D-D27F-40B1-9CFD-BA1A1CDF4131}"/>
                  </a:ext>
                </a:extLst>
              </p:cNvPr>
              <p:cNvSpPr/>
              <p:nvPr/>
            </p:nvSpPr>
            <p:spPr>
              <a:xfrm>
                <a:off x="5357800" y="1299850"/>
                <a:ext cx="177050" cy="168800"/>
              </a:xfrm>
              <a:custGeom>
                <a:avLst/>
                <a:gdLst/>
                <a:ahLst/>
                <a:cxnLst/>
                <a:rect l="l" t="t" r="r" b="b"/>
                <a:pathLst>
                  <a:path w="7082" h="6752" extrusionOk="0">
                    <a:moveTo>
                      <a:pt x="3375" y="0"/>
                    </a:moveTo>
                    <a:cubicBezTo>
                      <a:pt x="2940" y="0"/>
                      <a:pt x="2501" y="84"/>
                      <a:pt x="2084" y="257"/>
                    </a:cubicBezTo>
                    <a:cubicBezTo>
                      <a:pt x="823" y="780"/>
                      <a:pt x="1" y="2010"/>
                      <a:pt x="1" y="3375"/>
                    </a:cubicBezTo>
                    <a:cubicBezTo>
                      <a:pt x="1" y="4741"/>
                      <a:pt x="823" y="5972"/>
                      <a:pt x="2084" y="6494"/>
                    </a:cubicBezTo>
                    <a:cubicBezTo>
                      <a:pt x="2501" y="6667"/>
                      <a:pt x="2940" y="6751"/>
                      <a:pt x="3375" y="6751"/>
                    </a:cubicBezTo>
                    <a:cubicBezTo>
                      <a:pt x="4253" y="6751"/>
                      <a:pt x="5116" y="6409"/>
                      <a:pt x="5762" y="5763"/>
                    </a:cubicBezTo>
                    <a:cubicBezTo>
                      <a:pt x="7081" y="4444"/>
                      <a:pt x="7081" y="2306"/>
                      <a:pt x="5762" y="988"/>
                    </a:cubicBezTo>
                    <a:cubicBezTo>
                      <a:pt x="5116" y="343"/>
                      <a:pt x="4253" y="0"/>
                      <a:pt x="3375" y="0"/>
                    </a:cubicBezTo>
                    <a:close/>
                  </a:path>
                </a:pathLst>
              </a:custGeom>
              <a:solidFill>
                <a:srgbClr val="EBB3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1" name="Google Shape;1938;p44">
              <a:extLst>
                <a:ext uri="{FF2B5EF4-FFF2-40B4-BE49-F238E27FC236}">
                  <a16:creationId xmlns:a16="http://schemas.microsoft.com/office/drawing/2014/main" xmlns="" id="{B1DDBDE0-5A9B-43EC-9083-10F1BC2D20BB}"/>
                </a:ext>
              </a:extLst>
            </p:cNvPr>
            <p:cNvGrpSpPr/>
            <p:nvPr/>
          </p:nvGrpSpPr>
          <p:grpSpPr>
            <a:xfrm>
              <a:off x="7073925" y="3391003"/>
              <a:ext cx="1908430" cy="1439085"/>
              <a:chOff x="336175" y="238125"/>
              <a:chExt cx="6947325" cy="5238750"/>
            </a:xfrm>
          </p:grpSpPr>
          <p:sp>
            <p:nvSpPr>
              <p:cNvPr id="242" name="Google Shape;1939;p44">
                <a:extLst>
                  <a:ext uri="{FF2B5EF4-FFF2-40B4-BE49-F238E27FC236}">
                    <a16:creationId xmlns:a16="http://schemas.microsoft.com/office/drawing/2014/main" xmlns="" id="{8C04A583-56B4-4F9F-AFD1-D29CD55FDB69}"/>
                  </a:ext>
                </a:extLst>
              </p:cNvPr>
              <p:cNvSpPr/>
              <p:nvPr/>
            </p:nvSpPr>
            <p:spPr>
              <a:xfrm>
                <a:off x="336175" y="1211750"/>
                <a:ext cx="2619925" cy="2619950"/>
              </a:xfrm>
              <a:custGeom>
                <a:avLst/>
                <a:gdLst/>
                <a:ahLst/>
                <a:cxnLst/>
                <a:rect l="l" t="t" r="r" b="b"/>
                <a:pathLst>
                  <a:path w="104797" h="104798" extrusionOk="0">
                    <a:moveTo>
                      <a:pt x="6294" y="1"/>
                    </a:moveTo>
                    <a:cubicBezTo>
                      <a:pt x="2818" y="1"/>
                      <a:pt x="0" y="2820"/>
                      <a:pt x="0" y="6295"/>
                    </a:cubicBezTo>
                    <a:lnTo>
                      <a:pt x="0" y="98505"/>
                    </a:lnTo>
                    <a:cubicBezTo>
                      <a:pt x="0" y="101980"/>
                      <a:pt x="2818" y="104798"/>
                      <a:pt x="6294" y="104798"/>
                    </a:cubicBezTo>
                    <a:lnTo>
                      <a:pt x="98502" y="104798"/>
                    </a:lnTo>
                    <a:cubicBezTo>
                      <a:pt x="101979" y="104798"/>
                      <a:pt x="104797" y="101980"/>
                      <a:pt x="104797" y="98505"/>
                    </a:cubicBezTo>
                    <a:lnTo>
                      <a:pt x="104797" y="6295"/>
                    </a:lnTo>
                    <a:cubicBezTo>
                      <a:pt x="104797" y="2820"/>
                      <a:pt x="101979" y="1"/>
                      <a:pt x="98502"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1940;p44">
                <a:extLst>
                  <a:ext uri="{FF2B5EF4-FFF2-40B4-BE49-F238E27FC236}">
                    <a16:creationId xmlns:a16="http://schemas.microsoft.com/office/drawing/2014/main" xmlns="" id="{53B3B8C1-4F95-4443-9333-366DA2271DA9}"/>
                  </a:ext>
                </a:extLst>
              </p:cNvPr>
              <p:cNvSpPr/>
              <p:nvPr/>
            </p:nvSpPr>
            <p:spPr>
              <a:xfrm>
                <a:off x="529150" y="1394875"/>
                <a:ext cx="2233950" cy="1698150"/>
              </a:xfrm>
              <a:custGeom>
                <a:avLst/>
                <a:gdLst/>
                <a:ahLst/>
                <a:cxnLst/>
                <a:rect l="l" t="t" r="r" b="b"/>
                <a:pathLst>
                  <a:path w="89358" h="67926" extrusionOk="0">
                    <a:moveTo>
                      <a:pt x="5177" y="0"/>
                    </a:moveTo>
                    <a:cubicBezTo>
                      <a:pt x="2318" y="0"/>
                      <a:pt x="1" y="2318"/>
                      <a:pt x="1" y="5178"/>
                    </a:cubicBezTo>
                    <a:lnTo>
                      <a:pt x="1" y="62749"/>
                    </a:lnTo>
                    <a:cubicBezTo>
                      <a:pt x="1" y="65607"/>
                      <a:pt x="2318" y="67925"/>
                      <a:pt x="5177" y="67925"/>
                    </a:cubicBezTo>
                    <a:lnTo>
                      <a:pt x="84180" y="67925"/>
                    </a:lnTo>
                    <a:cubicBezTo>
                      <a:pt x="87040" y="67925"/>
                      <a:pt x="89358" y="65609"/>
                      <a:pt x="89358" y="62749"/>
                    </a:cubicBezTo>
                    <a:lnTo>
                      <a:pt x="89358" y="5178"/>
                    </a:lnTo>
                    <a:cubicBezTo>
                      <a:pt x="89358" y="2318"/>
                      <a:pt x="87040" y="0"/>
                      <a:pt x="841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1941;p44">
                <a:extLst>
                  <a:ext uri="{FF2B5EF4-FFF2-40B4-BE49-F238E27FC236}">
                    <a16:creationId xmlns:a16="http://schemas.microsoft.com/office/drawing/2014/main" xmlns="" id="{11EE3646-154C-4FD9-9687-0CFA16B03FFB}"/>
                  </a:ext>
                </a:extLst>
              </p:cNvPr>
              <p:cNvSpPr/>
              <p:nvPr/>
            </p:nvSpPr>
            <p:spPr>
              <a:xfrm>
                <a:off x="936925" y="1752375"/>
                <a:ext cx="1030575" cy="1069250"/>
              </a:xfrm>
              <a:custGeom>
                <a:avLst/>
                <a:gdLst/>
                <a:ahLst/>
                <a:cxnLst/>
                <a:rect l="l" t="t" r="r" b="b"/>
                <a:pathLst>
                  <a:path w="41223" h="42770" extrusionOk="0">
                    <a:moveTo>
                      <a:pt x="18004" y="0"/>
                    </a:moveTo>
                    <a:lnTo>
                      <a:pt x="18004" y="0"/>
                    </a:lnTo>
                    <a:cubicBezTo>
                      <a:pt x="7794" y="1691"/>
                      <a:pt x="0" y="10538"/>
                      <a:pt x="0" y="21227"/>
                    </a:cubicBezTo>
                    <a:cubicBezTo>
                      <a:pt x="0" y="33125"/>
                      <a:pt x="9645" y="42770"/>
                      <a:pt x="21542" y="42770"/>
                    </a:cubicBezTo>
                    <a:cubicBezTo>
                      <a:pt x="30326" y="42770"/>
                      <a:pt x="37869" y="37504"/>
                      <a:pt x="41223" y="29964"/>
                    </a:cubicBezTo>
                    <a:lnTo>
                      <a:pt x="41223" y="29964"/>
                    </a:lnTo>
                    <a:cubicBezTo>
                      <a:pt x="40068" y="30155"/>
                      <a:pt x="38893" y="30280"/>
                      <a:pt x="37684" y="30280"/>
                    </a:cubicBezTo>
                    <a:cubicBezTo>
                      <a:pt x="25788" y="30280"/>
                      <a:pt x="16143" y="20634"/>
                      <a:pt x="16143" y="8737"/>
                    </a:cubicBezTo>
                    <a:cubicBezTo>
                      <a:pt x="16143" y="5624"/>
                      <a:pt x="16817" y="2673"/>
                      <a:pt x="18004"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1942;p44">
                <a:extLst>
                  <a:ext uri="{FF2B5EF4-FFF2-40B4-BE49-F238E27FC236}">
                    <a16:creationId xmlns:a16="http://schemas.microsoft.com/office/drawing/2014/main" xmlns="" id="{5AE0A1D2-3622-49E3-96DD-AEDC8F6FD767}"/>
                  </a:ext>
                </a:extLst>
              </p:cNvPr>
              <p:cNvSpPr/>
              <p:nvPr/>
            </p:nvSpPr>
            <p:spPr>
              <a:xfrm>
                <a:off x="1802700" y="1754500"/>
                <a:ext cx="336275" cy="326200"/>
              </a:xfrm>
              <a:custGeom>
                <a:avLst/>
                <a:gdLst/>
                <a:ahLst/>
                <a:cxnLst/>
                <a:rect l="l" t="t" r="r" b="b"/>
                <a:pathLst>
                  <a:path w="13451" h="13048" extrusionOk="0">
                    <a:moveTo>
                      <a:pt x="7025" y="0"/>
                    </a:moveTo>
                    <a:lnTo>
                      <a:pt x="4689" y="4083"/>
                    </a:lnTo>
                    <a:lnTo>
                      <a:pt x="1" y="4474"/>
                    </a:lnTo>
                    <a:lnTo>
                      <a:pt x="3162" y="7958"/>
                    </a:lnTo>
                    <a:lnTo>
                      <a:pt x="2083" y="12537"/>
                    </a:lnTo>
                    <a:lnTo>
                      <a:pt x="6374" y="10607"/>
                    </a:lnTo>
                    <a:lnTo>
                      <a:pt x="10397" y="13048"/>
                    </a:lnTo>
                    <a:lnTo>
                      <a:pt x="9887" y="8371"/>
                    </a:lnTo>
                    <a:lnTo>
                      <a:pt x="13451" y="5299"/>
                    </a:lnTo>
                    <a:lnTo>
                      <a:pt x="8846" y="4339"/>
                    </a:lnTo>
                    <a:lnTo>
                      <a:pt x="7025" y="0"/>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1943;p44">
                <a:extLst>
                  <a:ext uri="{FF2B5EF4-FFF2-40B4-BE49-F238E27FC236}">
                    <a16:creationId xmlns:a16="http://schemas.microsoft.com/office/drawing/2014/main" xmlns="" id="{4F620D25-AE57-4A73-86ED-C1176F6B0DE5}"/>
                  </a:ext>
                </a:extLst>
              </p:cNvPr>
              <p:cNvSpPr/>
              <p:nvPr/>
            </p:nvSpPr>
            <p:spPr>
              <a:xfrm>
                <a:off x="2368275" y="2172775"/>
                <a:ext cx="73525" cy="69950"/>
              </a:xfrm>
              <a:custGeom>
                <a:avLst/>
                <a:gdLst/>
                <a:ahLst/>
                <a:cxnLst/>
                <a:rect l="l" t="t" r="r" b="b"/>
                <a:pathLst>
                  <a:path w="2941" h="2798" extrusionOk="0">
                    <a:moveTo>
                      <a:pt x="1471" y="1"/>
                    </a:moveTo>
                    <a:lnTo>
                      <a:pt x="1017" y="922"/>
                    </a:lnTo>
                    <a:lnTo>
                      <a:pt x="0" y="1070"/>
                    </a:lnTo>
                    <a:lnTo>
                      <a:pt x="735" y="1787"/>
                    </a:lnTo>
                    <a:lnTo>
                      <a:pt x="562" y="2797"/>
                    </a:lnTo>
                    <a:lnTo>
                      <a:pt x="1471" y="2320"/>
                    </a:lnTo>
                    <a:lnTo>
                      <a:pt x="2379" y="2797"/>
                    </a:lnTo>
                    <a:lnTo>
                      <a:pt x="2206" y="1787"/>
                    </a:lnTo>
                    <a:lnTo>
                      <a:pt x="2941" y="1070"/>
                    </a:lnTo>
                    <a:lnTo>
                      <a:pt x="1926" y="922"/>
                    </a:lnTo>
                    <a:lnTo>
                      <a:pt x="1471"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1944;p44">
                <a:extLst>
                  <a:ext uri="{FF2B5EF4-FFF2-40B4-BE49-F238E27FC236}">
                    <a16:creationId xmlns:a16="http://schemas.microsoft.com/office/drawing/2014/main" xmlns="" id="{490D9573-5777-4483-B767-FC9D9BEBE712}"/>
                  </a:ext>
                </a:extLst>
              </p:cNvPr>
              <p:cNvSpPr/>
              <p:nvPr/>
            </p:nvSpPr>
            <p:spPr>
              <a:xfrm>
                <a:off x="2221550" y="2632125"/>
                <a:ext cx="159100" cy="151325"/>
              </a:xfrm>
              <a:custGeom>
                <a:avLst/>
                <a:gdLst/>
                <a:ahLst/>
                <a:cxnLst/>
                <a:rect l="l" t="t" r="r" b="b"/>
                <a:pathLst>
                  <a:path w="6364" h="6053" extrusionOk="0">
                    <a:moveTo>
                      <a:pt x="3182" y="1"/>
                    </a:moveTo>
                    <a:lnTo>
                      <a:pt x="2199" y="1993"/>
                    </a:lnTo>
                    <a:lnTo>
                      <a:pt x="1" y="2312"/>
                    </a:lnTo>
                    <a:lnTo>
                      <a:pt x="1592" y="3862"/>
                    </a:lnTo>
                    <a:lnTo>
                      <a:pt x="1216" y="6053"/>
                    </a:lnTo>
                    <a:lnTo>
                      <a:pt x="3182" y="5018"/>
                    </a:lnTo>
                    <a:lnTo>
                      <a:pt x="5148" y="6053"/>
                    </a:lnTo>
                    <a:lnTo>
                      <a:pt x="5148" y="6053"/>
                    </a:lnTo>
                    <a:lnTo>
                      <a:pt x="4773" y="3862"/>
                    </a:lnTo>
                    <a:lnTo>
                      <a:pt x="6363" y="2312"/>
                    </a:lnTo>
                    <a:lnTo>
                      <a:pt x="4165" y="1993"/>
                    </a:lnTo>
                    <a:lnTo>
                      <a:pt x="3182" y="1"/>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1945;p44">
                <a:extLst>
                  <a:ext uri="{FF2B5EF4-FFF2-40B4-BE49-F238E27FC236}">
                    <a16:creationId xmlns:a16="http://schemas.microsoft.com/office/drawing/2014/main" xmlns="" id="{F2DC8B98-D19D-4502-9F32-E959BBCCC418}"/>
                  </a:ext>
                </a:extLst>
              </p:cNvPr>
              <p:cNvSpPr/>
              <p:nvPr/>
            </p:nvSpPr>
            <p:spPr>
              <a:xfrm>
                <a:off x="774325" y="2662475"/>
                <a:ext cx="86200" cy="81975"/>
              </a:xfrm>
              <a:custGeom>
                <a:avLst/>
                <a:gdLst/>
                <a:ahLst/>
                <a:cxnLst/>
                <a:rect l="l" t="t" r="r" b="b"/>
                <a:pathLst>
                  <a:path w="3448" h="3279" extrusionOk="0">
                    <a:moveTo>
                      <a:pt x="1723" y="0"/>
                    </a:moveTo>
                    <a:lnTo>
                      <a:pt x="1192" y="1079"/>
                    </a:lnTo>
                    <a:lnTo>
                      <a:pt x="1" y="1253"/>
                    </a:lnTo>
                    <a:lnTo>
                      <a:pt x="863" y="2092"/>
                    </a:lnTo>
                    <a:lnTo>
                      <a:pt x="658" y="3278"/>
                    </a:lnTo>
                    <a:lnTo>
                      <a:pt x="1723" y="2718"/>
                    </a:lnTo>
                    <a:lnTo>
                      <a:pt x="2788" y="3278"/>
                    </a:lnTo>
                    <a:lnTo>
                      <a:pt x="2585" y="2092"/>
                    </a:lnTo>
                    <a:lnTo>
                      <a:pt x="3447" y="1253"/>
                    </a:lnTo>
                    <a:lnTo>
                      <a:pt x="2257" y="1079"/>
                    </a:lnTo>
                    <a:lnTo>
                      <a:pt x="1723" y="0"/>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1946;p44">
                <a:extLst>
                  <a:ext uri="{FF2B5EF4-FFF2-40B4-BE49-F238E27FC236}">
                    <a16:creationId xmlns:a16="http://schemas.microsoft.com/office/drawing/2014/main" xmlns="" id="{ADA81D50-B4BF-40F9-BAAE-33E4233E700B}"/>
                  </a:ext>
                </a:extLst>
              </p:cNvPr>
              <p:cNvSpPr/>
              <p:nvPr/>
            </p:nvSpPr>
            <p:spPr>
              <a:xfrm>
                <a:off x="1246900" y="2186550"/>
                <a:ext cx="3331500" cy="3290325"/>
              </a:xfrm>
              <a:custGeom>
                <a:avLst/>
                <a:gdLst/>
                <a:ahLst/>
                <a:cxnLst/>
                <a:rect l="l" t="t" r="r" b="b"/>
                <a:pathLst>
                  <a:path w="133260" h="131613" extrusionOk="0">
                    <a:moveTo>
                      <a:pt x="39988" y="0"/>
                    </a:moveTo>
                    <a:cubicBezTo>
                      <a:pt x="37455" y="0"/>
                      <a:pt x="35066" y="1543"/>
                      <a:pt x="34109" y="4052"/>
                    </a:cubicBezTo>
                    <a:lnTo>
                      <a:pt x="1240" y="90204"/>
                    </a:lnTo>
                    <a:cubicBezTo>
                      <a:pt x="0" y="93452"/>
                      <a:pt x="1629" y="97089"/>
                      <a:pt x="4875" y="98328"/>
                    </a:cubicBezTo>
                    <a:lnTo>
                      <a:pt x="91028" y="131196"/>
                    </a:lnTo>
                    <a:cubicBezTo>
                      <a:pt x="91767" y="131479"/>
                      <a:pt x="92526" y="131612"/>
                      <a:pt x="93272" y="131612"/>
                    </a:cubicBezTo>
                    <a:cubicBezTo>
                      <a:pt x="95806" y="131612"/>
                      <a:pt x="98194" y="130070"/>
                      <a:pt x="99151" y="127561"/>
                    </a:cubicBezTo>
                    <a:lnTo>
                      <a:pt x="132019" y="41409"/>
                    </a:lnTo>
                    <a:cubicBezTo>
                      <a:pt x="133260" y="38161"/>
                      <a:pt x="131631" y="34524"/>
                      <a:pt x="128383" y="33285"/>
                    </a:cubicBezTo>
                    <a:lnTo>
                      <a:pt x="42232" y="416"/>
                    </a:lnTo>
                    <a:cubicBezTo>
                      <a:pt x="41493" y="134"/>
                      <a:pt x="40735" y="0"/>
                      <a:pt x="39988"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1947;p44">
                <a:extLst>
                  <a:ext uri="{FF2B5EF4-FFF2-40B4-BE49-F238E27FC236}">
                    <a16:creationId xmlns:a16="http://schemas.microsoft.com/office/drawing/2014/main" xmlns="" id="{E4D94F2C-B674-4A76-A0DA-3D358617FD70}"/>
                  </a:ext>
                </a:extLst>
              </p:cNvPr>
              <p:cNvSpPr/>
              <p:nvPr/>
            </p:nvSpPr>
            <p:spPr>
              <a:xfrm>
                <a:off x="1686050" y="2418300"/>
                <a:ext cx="2651225" cy="2307725"/>
              </a:xfrm>
              <a:custGeom>
                <a:avLst/>
                <a:gdLst/>
                <a:ahLst/>
                <a:cxnLst/>
                <a:rect l="l" t="t" r="r" b="b"/>
                <a:pathLst>
                  <a:path w="106049" h="92309" extrusionOk="0">
                    <a:moveTo>
                      <a:pt x="26381" y="1"/>
                    </a:moveTo>
                    <a:cubicBezTo>
                      <a:pt x="24296" y="1"/>
                      <a:pt x="22330" y="1270"/>
                      <a:pt x="21542" y="3334"/>
                    </a:cubicBezTo>
                    <a:lnTo>
                      <a:pt x="1020" y="57123"/>
                    </a:lnTo>
                    <a:cubicBezTo>
                      <a:pt x="1" y="59794"/>
                      <a:pt x="1341" y="62786"/>
                      <a:pt x="4012" y="63806"/>
                    </a:cubicBezTo>
                    <a:lnTo>
                      <a:pt x="77825" y="91967"/>
                    </a:lnTo>
                    <a:cubicBezTo>
                      <a:pt x="78432" y="92199"/>
                      <a:pt x="79056" y="92309"/>
                      <a:pt x="79670" y="92309"/>
                    </a:cubicBezTo>
                    <a:cubicBezTo>
                      <a:pt x="81754" y="92309"/>
                      <a:pt x="83720" y="91040"/>
                      <a:pt x="84507" y="88975"/>
                    </a:cubicBezTo>
                    <a:lnTo>
                      <a:pt x="105029" y="35187"/>
                    </a:lnTo>
                    <a:cubicBezTo>
                      <a:pt x="106049" y="32514"/>
                      <a:pt x="104710" y="29523"/>
                      <a:pt x="102037" y="28505"/>
                    </a:cubicBezTo>
                    <a:lnTo>
                      <a:pt x="28224" y="342"/>
                    </a:lnTo>
                    <a:cubicBezTo>
                      <a:pt x="27617" y="110"/>
                      <a:pt x="26994" y="1"/>
                      <a:pt x="2638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1948;p44">
                <a:extLst>
                  <a:ext uri="{FF2B5EF4-FFF2-40B4-BE49-F238E27FC236}">
                    <a16:creationId xmlns:a16="http://schemas.microsoft.com/office/drawing/2014/main" xmlns="" id="{267D1517-1100-489C-A8BD-A7842FE5FE2E}"/>
                  </a:ext>
                </a:extLst>
              </p:cNvPr>
              <p:cNvSpPr/>
              <p:nvPr/>
            </p:nvSpPr>
            <p:spPr>
              <a:xfrm>
                <a:off x="2665825" y="3477250"/>
                <a:ext cx="959025" cy="954850"/>
              </a:xfrm>
              <a:custGeom>
                <a:avLst/>
                <a:gdLst/>
                <a:ahLst/>
                <a:cxnLst/>
                <a:rect l="l" t="t" r="r" b="b"/>
                <a:pathLst>
                  <a:path w="38361" h="38194" extrusionOk="0">
                    <a:moveTo>
                      <a:pt x="28507" y="1"/>
                    </a:moveTo>
                    <a:cubicBezTo>
                      <a:pt x="27486" y="1"/>
                      <a:pt x="26444" y="330"/>
                      <a:pt x="25541" y="1050"/>
                    </a:cubicBezTo>
                    <a:lnTo>
                      <a:pt x="2887" y="19130"/>
                    </a:lnTo>
                    <a:cubicBezTo>
                      <a:pt x="1" y="21434"/>
                      <a:pt x="702" y="26001"/>
                      <a:pt x="4148" y="27333"/>
                    </a:cubicBezTo>
                    <a:lnTo>
                      <a:pt x="31425" y="37866"/>
                    </a:lnTo>
                    <a:cubicBezTo>
                      <a:pt x="32006" y="38090"/>
                      <a:pt x="32591" y="38194"/>
                      <a:pt x="33159" y="38194"/>
                    </a:cubicBezTo>
                    <a:cubicBezTo>
                      <a:pt x="35963" y="38194"/>
                      <a:pt x="38361" y="35671"/>
                      <a:pt x="37871" y="32639"/>
                    </a:cubicBezTo>
                    <a:lnTo>
                      <a:pt x="33249" y="4028"/>
                    </a:lnTo>
                    <a:cubicBezTo>
                      <a:pt x="32850" y="1552"/>
                      <a:pt x="30726" y="1"/>
                      <a:pt x="28507" y="1"/>
                    </a:cubicBez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1949;p44">
                <a:extLst>
                  <a:ext uri="{FF2B5EF4-FFF2-40B4-BE49-F238E27FC236}">
                    <a16:creationId xmlns:a16="http://schemas.microsoft.com/office/drawing/2014/main" xmlns="" id="{B21F0711-802D-47D3-8C02-A72E977C951D}"/>
                  </a:ext>
                </a:extLst>
              </p:cNvPr>
              <p:cNvSpPr/>
              <p:nvPr/>
            </p:nvSpPr>
            <p:spPr>
              <a:xfrm>
                <a:off x="2118575" y="3113750"/>
                <a:ext cx="1188575" cy="1195675"/>
              </a:xfrm>
              <a:custGeom>
                <a:avLst/>
                <a:gdLst/>
                <a:ahLst/>
                <a:cxnLst/>
                <a:rect l="l" t="t" r="r" b="b"/>
                <a:pathLst>
                  <a:path w="47543" h="47827" extrusionOk="0">
                    <a:moveTo>
                      <a:pt x="36133" y="1"/>
                    </a:moveTo>
                    <a:cubicBezTo>
                      <a:pt x="35112" y="1"/>
                      <a:pt x="34070" y="330"/>
                      <a:pt x="33167" y="1050"/>
                    </a:cubicBezTo>
                    <a:lnTo>
                      <a:pt x="2887" y="25217"/>
                    </a:lnTo>
                    <a:cubicBezTo>
                      <a:pt x="1" y="27521"/>
                      <a:pt x="702" y="32088"/>
                      <a:pt x="4149" y="33418"/>
                    </a:cubicBezTo>
                    <a:lnTo>
                      <a:pt x="40605" y="47497"/>
                    </a:lnTo>
                    <a:cubicBezTo>
                      <a:pt x="41187" y="47722"/>
                      <a:pt x="41772" y="47826"/>
                      <a:pt x="42341" y="47826"/>
                    </a:cubicBezTo>
                    <a:cubicBezTo>
                      <a:pt x="45144" y="47826"/>
                      <a:pt x="47542" y="45304"/>
                      <a:pt x="47053" y="42271"/>
                    </a:cubicBezTo>
                    <a:lnTo>
                      <a:pt x="40875" y="4027"/>
                    </a:lnTo>
                    <a:cubicBezTo>
                      <a:pt x="40475" y="1552"/>
                      <a:pt x="38351" y="1"/>
                      <a:pt x="36133"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1950;p44">
                <a:extLst>
                  <a:ext uri="{FF2B5EF4-FFF2-40B4-BE49-F238E27FC236}">
                    <a16:creationId xmlns:a16="http://schemas.microsoft.com/office/drawing/2014/main" xmlns="" id="{5E79F026-AE1D-414C-BF63-1E8E286E47E3}"/>
                  </a:ext>
                </a:extLst>
              </p:cNvPr>
              <p:cNvSpPr/>
              <p:nvPr/>
            </p:nvSpPr>
            <p:spPr>
              <a:xfrm>
                <a:off x="2166350" y="2925075"/>
                <a:ext cx="5117150" cy="341575"/>
              </a:xfrm>
              <a:custGeom>
                <a:avLst/>
                <a:gdLst/>
                <a:ahLst/>
                <a:cxnLst/>
                <a:rect l="l" t="t" r="r" b="b"/>
                <a:pathLst>
                  <a:path w="204686" h="13663" extrusionOk="0">
                    <a:moveTo>
                      <a:pt x="0" y="0"/>
                    </a:moveTo>
                    <a:lnTo>
                      <a:pt x="0" y="6607"/>
                    </a:lnTo>
                    <a:cubicBezTo>
                      <a:pt x="0" y="10503"/>
                      <a:pt x="3160" y="13663"/>
                      <a:pt x="7056" y="13663"/>
                    </a:cubicBezTo>
                    <a:lnTo>
                      <a:pt x="197631" y="13663"/>
                    </a:lnTo>
                    <a:cubicBezTo>
                      <a:pt x="201527" y="13663"/>
                      <a:pt x="204685" y="10503"/>
                      <a:pt x="204685" y="6607"/>
                    </a:cubicBezTo>
                    <a:lnTo>
                      <a:pt x="204685" y="0"/>
                    </a:ln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1951;p44">
                <a:extLst>
                  <a:ext uri="{FF2B5EF4-FFF2-40B4-BE49-F238E27FC236}">
                    <a16:creationId xmlns:a16="http://schemas.microsoft.com/office/drawing/2014/main" xmlns="" id="{521378BA-D533-4F7D-9B4D-36D541B24625}"/>
                  </a:ext>
                </a:extLst>
              </p:cNvPr>
              <p:cNvSpPr/>
              <p:nvPr/>
            </p:nvSpPr>
            <p:spPr>
              <a:xfrm>
                <a:off x="3489150" y="388225"/>
                <a:ext cx="596175" cy="104450"/>
              </a:xfrm>
              <a:custGeom>
                <a:avLst/>
                <a:gdLst/>
                <a:ahLst/>
                <a:cxnLst/>
                <a:rect l="l" t="t" r="r" b="b"/>
                <a:pathLst>
                  <a:path w="23847" h="4178" extrusionOk="0">
                    <a:moveTo>
                      <a:pt x="1" y="1"/>
                    </a:moveTo>
                    <a:lnTo>
                      <a:pt x="1" y="4177"/>
                    </a:lnTo>
                    <a:lnTo>
                      <a:pt x="23846" y="4177"/>
                    </a:lnTo>
                    <a:lnTo>
                      <a:pt x="23846" y="1"/>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1952;p44">
                <a:extLst>
                  <a:ext uri="{FF2B5EF4-FFF2-40B4-BE49-F238E27FC236}">
                    <a16:creationId xmlns:a16="http://schemas.microsoft.com/office/drawing/2014/main" xmlns="" id="{8EA433DF-2063-4E9E-AD73-4675A611B382}"/>
                  </a:ext>
                </a:extLst>
              </p:cNvPr>
              <p:cNvSpPr/>
              <p:nvPr/>
            </p:nvSpPr>
            <p:spPr>
              <a:xfrm>
                <a:off x="2416000" y="407975"/>
                <a:ext cx="514575" cy="90150"/>
              </a:xfrm>
              <a:custGeom>
                <a:avLst/>
                <a:gdLst/>
                <a:ahLst/>
                <a:cxnLst/>
                <a:rect l="l" t="t" r="r" b="b"/>
                <a:pathLst>
                  <a:path w="20583" h="3606" extrusionOk="0">
                    <a:moveTo>
                      <a:pt x="0" y="0"/>
                    </a:moveTo>
                    <a:lnTo>
                      <a:pt x="0" y="3606"/>
                    </a:lnTo>
                    <a:lnTo>
                      <a:pt x="20583" y="3606"/>
                    </a:lnTo>
                    <a:lnTo>
                      <a:pt x="20583"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1953;p44">
                <a:extLst>
                  <a:ext uri="{FF2B5EF4-FFF2-40B4-BE49-F238E27FC236}">
                    <a16:creationId xmlns:a16="http://schemas.microsoft.com/office/drawing/2014/main" xmlns="" id="{A1BC53FF-D581-4DE0-9E89-730C76B2C65D}"/>
                  </a:ext>
                </a:extLst>
              </p:cNvPr>
              <p:cNvSpPr/>
              <p:nvPr/>
            </p:nvSpPr>
            <p:spPr>
              <a:xfrm>
                <a:off x="2348400" y="259575"/>
                <a:ext cx="649775" cy="150450"/>
              </a:xfrm>
              <a:custGeom>
                <a:avLst/>
                <a:gdLst/>
                <a:ahLst/>
                <a:cxnLst/>
                <a:rect l="l" t="t" r="r" b="b"/>
                <a:pathLst>
                  <a:path w="25991" h="6018" extrusionOk="0">
                    <a:moveTo>
                      <a:pt x="1697" y="1"/>
                    </a:moveTo>
                    <a:cubicBezTo>
                      <a:pt x="759" y="1"/>
                      <a:pt x="0" y="761"/>
                      <a:pt x="0" y="1699"/>
                    </a:cubicBezTo>
                    <a:lnTo>
                      <a:pt x="0" y="4320"/>
                    </a:lnTo>
                    <a:cubicBezTo>
                      <a:pt x="0" y="5258"/>
                      <a:pt x="759" y="6018"/>
                      <a:pt x="1697" y="6018"/>
                    </a:cubicBezTo>
                    <a:lnTo>
                      <a:pt x="24294" y="6018"/>
                    </a:lnTo>
                    <a:cubicBezTo>
                      <a:pt x="25230" y="6018"/>
                      <a:pt x="25991" y="5258"/>
                      <a:pt x="25991" y="4320"/>
                    </a:cubicBezTo>
                    <a:lnTo>
                      <a:pt x="25991" y="1699"/>
                    </a:lnTo>
                    <a:cubicBezTo>
                      <a:pt x="25991" y="761"/>
                      <a:pt x="25230" y="1"/>
                      <a:pt x="24294"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1954;p44">
                <a:extLst>
                  <a:ext uri="{FF2B5EF4-FFF2-40B4-BE49-F238E27FC236}">
                    <a16:creationId xmlns:a16="http://schemas.microsoft.com/office/drawing/2014/main" xmlns="" id="{52661499-4DFD-46C8-A9D1-959EBE2C3E0B}"/>
                  </a:ext>
                </a:extLst>
              </p:cNvPr>
              <p:cNvSpPr/>
              <p:nvPr/>
            </p:nvSpPr>
            <p:spPr>
              <a:xfrm>
                <a:off x="3410800" y="238125"/>
                <a:ext cx="752850" cy="171900"/>
              </a:xfrm>
              <a:custGeom>
                <a:avLst/>
                <a:gdLst/>
                <a:ahLst/>
                <a:cxnLst/>
                <a:rect l="l" t="t" r="r" b="b"/>
                <a:pathLst>
                  <a:path w="30114" h="6876" extrusionOk="0">
                    <a:moveTo>
                      <a:pt x="1699" y="0"/>
                    </a:moveTo>
                    <a:cubicBezTo>
                      <a:pt x="761" y="0"/>
                      <a:pt x="1" y="760"/>
                      <a:pt x="2" y="1698"/>
                    </a:cubicBezTo>
                    <a:lnTo>
                      <a:pt x="2" y="5178"/>
                    </a:lnTo>
                    <a:cubicBezTo>
                      <a:pt x="1" y="6116"/>
                      <a:pt x="761" y="6874"/>
                      <a:pt x="1699" y="6876"/>
                    </a:cubicBezTo>
                    <a:lnTo>
                      <a:pt x="28415" y="6876"/>
                    </a:lnTo>
                    <a:cubicBezTo>
                      <a:pt x="29353" y="6876"/>
                      <a:pt x="30113" y="6116"/>
                      <a:pt x="30113" y="5178"/>
                    </a:cubicBezTo>
                    <a:lnTo>
                      <a:pt x="30113" y="1698"/>
                    </a:lnTo>
                    <a:cubicBezTo>
                      <a:pt x="30113" y="760"/>
                      <a:pt x="29353" y="0"/>
                      <a:pt x="28415"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1955;p44">
                <a:extLst>
                  <a:ext uri="{FF2B5EF4-FFF2-40B4-BE49-F238E27FC236}">
                    <a16:creationId xmlns:a16="http://schemas.microsoft.com/office/drawing/2014/main" xmlns="" id="{32BDAC15-286C-43D8-A1B9-6543791AB171}"/>
                  </a:ext>
                </a:extLst>
              </p:cNvPr>
              <p:cNvSpPr/>
              <p:nvPr/>
            </p:nvSpPr>
            <p:spPr>
              <a:xfrm>
                <a:off x="2166375" y="238125"/>
                <a:ext cx="5117125" cy="1018225"/>
              </a:xfrm>
              <a:custGeom>
                <a:avLst/>
                <a:gdLst/>
                <a:ahLst/>
                <a:cxnLst/>
                <a:rect l="l" t="t" r="r" b="b"/>
                <a:pathLst>
                  <a:path w="204685" h="40729" extrusionOk="0">
                    <a:moveTo>
                      <a:pt x="86566" y="0"/>
                    </a:moveTo>
                    <a:cubicBezTo>
                      <a:pt x="84321" y="0"/>
                      <a:pt x="82502" y="1821"/>
                      <a:pt x="82502" y="4066"/>
                    </a:cubicBezTo>
                    <a:lnTo>
                      <a:pt x="82502" y="8877"/>
                    </a:lnTo>
                    <a:lnTo>
                      <a:pt x="8746" y="8877"/>
                    </a:lnTo>
                    <a:cubicBezTo>
                      <a:pt x="3917" y="8877"/>
                      <a:pt x="1" y="12793"/>
                      <a:pt x="1" y="17622"/>
                    </a:cubicBezTo>
                    <a:lnTo>
                      <a:pt x="1" y="40729"/>
                    </a:lnTo>
                    <a:lnTo>
                      <a:pt x="204684" y="40729"/>
                    </a:lnTo>
                    <a:lnTo>
                      <a:pt x="204684" y="8745"/>
                    </a:lnTo>
                    <a:cubicBezTo>
                      <a:pt x="204684" y="3916"/>
                      <a:pt x="200768" y="0"/>
                      <a:pt x="195939"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1956;p44">
                <a:extLst>
                  <a:ext uri="{FF2B5EF4-FFF2-40B4-BE49-F238E27FC236}">
                    <a16:creationId xmlns:a16="http://schemas.microsoft.com/office/drawing/2014/main" xmlns="" id="{5B9B1E11-F2BB-4EE5-87C4-BC43EFEC5E2B}"/>
                  </a:ext>
                </a:extLst>
              </p:cNvPr>
              <p:cNvSpPr/>
              <p:nvPr/>
            </p:nvSpPr>
            <p:spPr>
              <a:xfrm>
                <a:off x="2166350" y="864700"/>
                <a:ext cx="5117150" cy="2219200"/>
              </a:xfrm>
              <a:custGeom>
                <a:avLst/>
                <a:gdLst/>
                <a:ahLst/>
                <a:cxnLst/>
                <a:rect l="l" t="t" r="r" b="b"/>
                <a:pathLst>
                  <a:path w="204686" h="88768" extrusionOk="0">
                    <a:moveTo>
                      <a:pt x="0" y="0"/>
                    </a:moveTo>
                    <a:lnTo>
                      <a:pt x="0" y="88767"/>
                    </a:lnTo>
                    <a:lnTo>
                      <a:pt x="204685" y="88767"/>
                    </a:lnTo>
                    <a:lnTo>
                      <a:pt x="204685" y="10967"/>
                    </a:lnTo>
                    <a:lnTo>
                      <a:pt x="134456" y="10967"/>
                    </a:lnTo>
                    <a:lnTo>
                      <a:pt x="134456" y="0"/>
                    </a:lnTo>
                    <a:close/>
                  </a:path>
                </a:pathLst>
              </a:custGeom>
              <a:solidFill>
                <a:srgbClr val="D1511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1957;p44">
                <a:extLst>
                  <a:ext uri="{FF2B5EF4-FFF2-40B4-BE49-F238E27FC236}">
                    <a16:creationId xmlns:a16="http://schemas.microsoft.com/office/drawing/2014/main" xmlns="" id="{F49B12B8-1F26-43F9-B6D2-7E2BCAA75083}"/>
                  </a:ext>
                </a:extLst>
              </p:cNvPr>
              <p:cNvSpPr/>
              <p:nvPr/>
            </p:nvSpPr>
            <p:spPr>
              <a:xfrm>
                <a:off x="4015675" y="821175"/>
                <a:ext cx="2425850" cy="2425900"/>
              </a:xfrm>
              <a:custGeom>
                <a:avLst/>
                <a:gdLst/>
                <a:ahLst/>
                <a:cxnLst/>
                <a:rect l="l" t="t" r="r" b="b"/>
                <a:pathLst>
                  <a:path w="97034" h="97036" extrusionOk="0">
                    <a:moveTo>
                      <a:pt x="48517" y="1"/>
                    </a:moveTo>
                    <a:cubicBezTo>
                      <a:pt x="21721" y="1"/>
                      <a:pt x="1" y="21721"/>
                      <a:pt x="1" y="48518"/>
                    </a:cubicBezTo>
                    <a:cubicBezTo>
                      <a:pt x="1" y="75314"/>
                      <a:pt x="21721" y="97036"/>
                      <a:pt x="48517" y="97036"/>
                    </a:cubicBezTo>
                    <a:cubicBezTo>
                      <a:pt x="75312" y="97036"/>
                      <a:pt x="97034" y="75314"/>
                      <a:pt x="97034" y="48518"/>
                    </a:cubicBezTo>
                    <a:cubicBezTo>
                      <a:pt x="97034" y="21723"/>
                      <a:pt x="75312" y="1"/>
                      <a:pt x="48517" y="1"/>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1958;p44">
                <a:extLst>
                  <a:ext uri="{FF2B5EF4-FFF2-40B4-BE49-F238E27FC236}">
                    <a16:creationId xmlns:a16="http://schemas.microsoft.com/office/drawing/2014/main" xmlns="" id="{D71A6E75-4AFA-443F-A6D7-6F58C7814FED}"/>
                  </a:ext>
                </a:extLst>
              </p:cNvPr>
              <p:cNvSpPr/>
              <p:nvPr/>
            </p:nvSpPr>
            <p:spPr>
              <a:xfrm>
                <a:off x="4174625" y="980175"/>
                <a:ext cx="2107975" cy="2107925"/>
              </a:xfrm>
              <a:custGeom>
                <a:avLst/>
                <a:gdLst/>
                <a:ahLst/>
                <a:cxnLst/>
                <a:rect l="l" t="t" r="r" b="b"/>
                <a:pathLst>
                  <a:path w="84319" h="84317" extrusionOk="0">
                    <a:moveTo>
                      <a:pt x="42159" y="0"/>
                    </a:moveTo>
                    <a:cubicBezTo>
                      <a:pt x="18876" y="0"/>
                      <a:pt x="1" y="18873"/>
                      <a:pt x="1" y="42158"/>
                    </a:cubicBezTo>
                    <a:cubicBezTo>
                      <a:pt x="1" y="65441"/>
                      <a:pt x="18876" y="84316"/>
                      <a:pt x="42159" y="84316"/>
                    </a:cubicBezTo>
                    <a:cubicBezTo>
                      <a:pt x="65443" y="84316"/>
                      <a:pt x="84318" y="65443"/>
                      <a:pt x="84318" y="42158"/>
                    </a:cubicBezTo>
                    <a:cubicBezTo>
                      <a:pt x="84318" y="18874"/>
                      <a:pt x="65443" y="0"/>
                      <a:pt x="42159"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1959;p44">
                <a:extLst>
                  <a:ext uri="{FF2B5EF4-FFF2-40B4-BE49-F238E27FC236}">
                    <a16:creationId xmlns:a16="http://schemas.microsoft.com/office/drawing/2014/main" xmlns="" id="{C6C72074-4071-49B3-9F4E-91A72266663F}"/>
                  </a:ext>
                </a:extLst>
              </p:cNvPr>
              <p:cNvSpPr/>
              <p:nvPr/>
            </p:nvSpPr>
            <p:spPr>
              <a:xfrm>
                <a:off x="4337175" y="1142725"/>
                <a:ext cx="1782875" cy="1782825"/>
              </a:xfrm>
              <a:custGeom>
                <a:avLst/>
                <a:gdLst/>
                <a:ahLst/>
                <a:cxnLst/>
                <a:rect l="l" t="t" r="r" b="b"/>
                <a:pathLst>
                  <a:path w="71315" h="71313" extrusionOk="0">
                    <a:moveTo>
                      <a:pt x="35657" y="0"/>
                    </a:moveTo>
                    <a:cubicBezTo>
                      <a:pt x="15966" y="0"/>
                      <a:pt x="1" y="15964"/>
                      <a:pt x="1" y="35657"/>
                    </a:cubicBezTo>
                    <a:cubicBezTo>
                      <a:pt x="1" y="55349"/>
                      <a:pt x="15966" y="71312"/>
                      <a:pt x="35657" y="71312"/>
                    </a:cubicBezTo>
                    <a:cubicBezTo>
                      <a:pt x="55349" y="71312"/>
                      <a:pt x="71314" y="55349"/>
                      <a:pt x="71314" y="35656"/>
                    </a:cubicBezTo>
                    <a:cubicBezTo>
                      <a:pt x="71314" y="15964"/>
                      <a:pt x="55349" y="0"/>
                      <a:pt x="35657" y="0"/>
                    </a:cubicBezTo>
                    <a:close/>
                  </a:path>
                </a:pathLst>
              </a:custGeom>
              <a:solidFill>
                <a:srgbClr val="F7E5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1960;p44">
                <a:extLst>
                  <a:ext uri="{FF2B5EF4-FFF2-40B4-BE49-F238E27FC236}">
                    <a16:creationId xmlns:a16="http://schemas.microsoft.com/office/drawing/2014/main" xmlns="" id="{7F519DB4-5FE1-4361-B8F4-E2186E27A0AD}"/>
                  </a:ext>
                </a:extLst>
              </p:cNvPr>
              <p:cNvSpPr/>
              <p:nvPr/>
            </p:nvSpPr>
            <p:spPr>
              <a:xfrm>
                <a:off x="4561150" y="1366700"/>
                <a:ext cx="1334875" cy="1334875"/>
              </a:xfrm>
              <a:custGeom>
                <a:avLst/>
                <a:gdLst/>
                <a:ahLst/>
                <a:cxnLst/>
                <a:rect l="l" t="t" r="r" b="b"/>
                <a:pathLst>
                  <a:path w="53395" h="53395" extrusionOk="0">
                    <a:moveTo>
                      <a:pt x="27691" y="11658"/>
                    </a:moveTo>
                    <a:cubicBezTo>
                      <a:pt x="32543" y="11658"/>
                      <a:pt x="32535" y="19184"/>
                      <a:pt x="27691" y="19184"/>
                    </a:cubicBezTo>
                    <a:cubicBezTo>
                      <a:pt x="22840" y="19184"/>
                      <a:pt x="22848" y="11658"/>
                      <a:pt x="27691" y="11658"/>
                    </a:cubicBezTo>
                    <a:close/>
                    <a:moveTo>
                      <a:pt x="26698" y="0"/>
                    </a:moveTo>
                    <a:cubicBezTo>
                      <a:pt x="26505" y="0"/>
                      <a:pt x="26320" y="24"/>
                      <a:pt x="26126" y="29"/>
                    </a:cubicBezTo>
                    <a:cubicBezTo>
                      <a:pt x="26108" y="12555"/>
                      <a:pt x="18029" y="25073"/>
                      <a:pt x="1908" y="25073"/>
                    </a:cubicBezTo>
                    <a:cubicBezTo>
                      <a:pt x="1281" y="25073"/>
                      <a:pt x="688" y="25021"/>
                      <a:pt x="87" y="24983"/>
                    </a:cubicBezTo>
                    <a:cubicBezTo>
                      <a:pt x="51" y="25553"/>
                      <a:pt x="1" y="26118"/>
                      <a:pt x="1" y="26697"/>
                    </a:cubicBezTo>
                    <a:cubicBezTo>
                      <a:pt x="1" y="41442"/>
                      <a:pt x="11953" y="53395"/>
                      <a:pt x="26697" y="53395"/>
                    </a:cubicBezTo>
                    <a:cubicBezTo>
                      <a:pt x="41443" y="53395"/>
                      <a:pt x="53395" y="41442"/>
                      <a:pt x="53395" y="26697"/>
                    </a:cubicBezTo>
                    <a:cubicBezTo>
                      <a:pt x="53395" y="11952"/>
                      <a:pt x="41443" y="0"/>
                      <a:pt x="26698" y="0"/>
                    </a:cubicBezTo>
                    <a:close/>
                  </a:path>
                </a:pathLst>
              </a:custGeom>
              <a:solidFill>
                <a:srgbClr val="F0880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1961;p44">
                <a:extLst>
                  <a:ext uri="{FF2B5EF4-FFF2-40B4-BE49-F238E27FC236}">
                    <a16:creationId xmlns:a16="http://schemas.microsoft.com/office/drawing/2014/main" xmlns="" id="{B507F691-486D-4543-BBC8-7804C69C736A}"/>
                  </a:ext>
                </a:extLst>
              </p:cNvPr>
              <p:cNvSpPr/>
              <p:nvPr/>
            </p:nvSpPr>
            <p:spPr>
              <a:xfrm>
                <a:off x="5995500" y="388225"/>
                <a:ext cx="892050" cy="626625"/>
              </a:xfrm>
              <a:custGeom>
                <a:avLst/>
                <a:gdLst/>
                <a:ahLst/>
                <a:cxnLst/>
                <a:rect l="l" t="t" r="r" b="b"/>
                <a:pathLst>
                  <a:path w="35682" h="25065" extrusionOk="0">
                    <a:moveTo>
                      <a:pt x="3568" y="1"/>
                    </a:moveTo>
                    <a:cubicBezTo>
                      <a:pt x="1597" y="1"/>
                      <a:pt x="0" y="1599"/>
                      <a:pt x="0" y="3568"/>
                    </a:cubicBezTo>
                    <a:lnTo>
                      <a:pt x="0" y="21497"/>
                    </a:lnTo>
                    <a:cubicBezTo>
                      <a:pt x="0" y="23468"/>
                      <a:pt x="1597" y="25064"/>
                      <a:pt x="3568" y="25064"/>
                    </a:cubicBezTo>
                    <a:lnTo>
                      <a:pt x="32112" y="25064"/>
                    </a:lnTo>
                    <a:cubicBezTo>
                      <a:pt x="34083" y="25064"/>
                      <a:pt x="35681" y="23468"/>
                      <a:pt x="35681" y="21497"/>
                    </a:cubicBezTo>
                    <a:lnTo>
                      <a:pt x="35681" y="3568"/>
                    </a:lnTo>
                    <a:cubicBezTo>
                      <a:pt x="35681" y="1599"/>
                      <a:pt x="34083" y="1"/>
                      <a:pt x="32112" y="1"/>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1962;p44">
                <a:extLst>
                  <a:ext uri="{FF2B5EF4-FFF2-40B4-BE49-F238E27FC236}">
                    <a16:creationId xmlns:a16="http://schemas.microsoft.com/office/drawing/2014/main" xmlns="" id="{2F0B5D07-97F0-46BE-B488-75AE8D060B73}"/>
                  </a:ext>
                </a:extLst>
              </p:cNvPr>
              <p:cNvSpPr/>
              <p:nvPr/>
            </p:nvSpPr>
            <p:spPr>
              <a:xfrm>
                <a:off x="3589250" y="878300"/>
                <a:ext cx="435175" cy="435125"/>
              </a:xfrm>
              <a:custGeom>
                <a:avLst/>
                <a:gdLst/>
                <a:ahLst/>
                <a:cxnLst/>
                <a:rect l="l" t="t" r="r" b="b"/>
                <a:pathLst>
                  <a:path w="17407" h="17405" extrusionOk="0">
                    <a:moveTo>
                      <a:pt x="8704" y="0"/>
                    </a:moveTo>
                    <a:cubicBezTo>
                      <a:pt x="3897" y="0"/>
                      <a:pt x="1" y="3897"/>
                      <a:pt x="1" y="8703"/>
                    </a:cubicBezTo>
                    <a:cubicBezTo>
                      <a:pt x="1" y="13510"/>
                      <a:pt x="3897" y="17405"/>
                      <a:pt x="8704" y="17405"/>
                    </a:cubicBezTo>
                    <a:cubicBezTo>
                      <a:pt x="13509" y="17405"/>
                      <a:pt x="17406" y="13510"/>
                      <a:pt x="17406" y="8703"/>
                    </a:cubicBezTo>
                    <a:cubicBezTo>
                      <a:pt x="17406" y="3897"/>
                      <a:pt x="13509" y="0"/>
                      <a:pt x="8704" y="0"/>
                    </a:cubicBez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1963;p44">
                <a:extLst>
                  <a:ext uri="{FF2B5EF4-FFF2-40B4-BE49-F238E27FC236}">
                    <a16:creationId xmlns:a16="http://schemas.microsoft.com/office/drawing/2014/main" xmlns="" id="{B347540A-DF2C-49C0-812E-0E130E00679E}"/>
                  </a:ext>
                </a:extLst>
              </p:cNvPr>
              <p:cNvSpPr/>
              <p:nvPr/>
            </p:nvSpPr>
            <p:spPr>
              <a:xfrm>
                <a:off x="2166350" y="864700"/>
                <a:ext cx="1188775" cy="2219200"/>
              </a:xfrm>
              <a:custGeom>
                <a:avLst/>
                <a:gdLst/>
                <a:ahLst/>
                <a:cxnLst/>
                <a:rect l="l" t="t" r="r" b="b"/>
                <a:pathLst>
                  <a:path w="47551" h="88768" extrusionOk="0">
                    <a:moveTo>
                      <a:pt x="0" y="0"/>
                    </a:moveTo>
                    <a:lnTo>
                      <a:pt x="0" y="88767"/>
                    </a:lnTo>
                    <a:lnTo>
                      <a:pt x="47550" y="88767"/>
                    </a:lnTo>
                    <a:lnTo>
                      <a:pt x="47550" y="0"/>
                    </a:lnTo>
                    <a:close/>
                  </a:path>
                </a:pathLst>
              </a:custGeom>
              <a:solidFill>
                <a:srgbClr val="4B2C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4811291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8">
      <a:dk1>
        <a:sysClr val="windowText" lastClr="000000"/>
      </a:dk1>
      <a:lt1>
        <a:sysClr val="window" lastClr="FFFFFF"/>
      </a:lt1>
      <a:dk2>
        <a:srgbClr val="BFDFCE"/>
      </a:dk2>
      <a:lt2>
        <a:srgbClr val="F5FFF3"/>
      </a:lt2>
      <a:accent1>
        <a:srgbClr val="1CA15F"/>
      </a:accent1>
      <a:accent2>
        <a:srgbClr val="25C56F"/>
      </a:accent2>
      <a:accent3>
        <a:srgbClr val="46DA82"/>
      </a:accent3>
      <a:accent4>
        <a:srgbClr val="ADC222"/>
      </a:accent4>
      <a:accent5>
        <a:srgbClr val="FFC000"/>
      </a:accent5>
      <a:accent6>
        <a:srgbClr val="CBF3D8"/>
      </a:accent6>
      <a:hlink>
        <a:srgbClr val="BFDFCE"/>
      </a:hlink>
      <a:folHlink>
        <a:srgbClr val="954F72"/>
      </a:folHlink>
    </a:clrScheme>
    <a:fontScheme name="自定义 2">
      <a:majorFont>
        <a:latin typeface="阿里巴巴普惠体 Medium"/>
        <a:ea typeface="站酷快乐体2016修订版"/>
        <a:cs typeface=""/>
      </a:majorFont>
      <a:minorFont>
        <a:latin typeface="阿里巴巴普惠体 Medium"/>
        <a:ea typeface="阿里巴巴普惠体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defRPr sz="7200" dirty="0" smtClean="0">
            <a:solidFill>
              <a:srgbClr val="1CA15F"/>
            </a:solidFill>
            <a:latin typeface="站酷快乐体2016修订版" panose="02010600030101010101" pitchFamily="2" charset="-122"/>
            <a:ea typeface="站酷快乐体2016修订版" panose="02010600030101010101" pitchFamily="2"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2183</TotalTime>
  <Words>1746</Words>
  <Application>Microsoft Office PowerPoint</Application>
  <PresentationFormat>宽屏</PresentationFormat>
  <Paragraphs>165</Paragraphs>
  <Slides>27</Slides>
  <Notes>1</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27</vt:i4>
      </vt:variant>
    </vt:vector>
  </HeadingPairs>
  <TitlesOfParts>
    <vt:vector size="56" baseType="lpstr">
      <vt:lpstr>Arvo</vt:lpstr>
      <vt:lpstr>Black Han Sans</vt:lpstr>
      <vt:lpstr>Cabin</vt:lpstr>
      <vt:lpstr>Catamaran Light</vt:lpstr>
      <vt:lpstr>Chewy</vt:lpstr>
      <vt:lpstr>Comfortaa</vt:lpstr>
      <vt:lpstr>DIN Black</vt:lpstr>
      <vt:lpstr>DM Sans</vt:lpstr>
      <vt:lpstr>Lato</vt:lpstr>
      <vt:lpstr>Open Sans</vt:lpstr>
      <vt:lpstr>PT Sans</vt:lpstr>
      <vt:lpstr>Roboto Slab</vt:lpstr>
      <vt:lpstr>阿里巴巴普惠体</vt:lpstr>
      <vt:lpstr>阿里巴巴普惠体 Heavy</vt:lpstr>
      <vt:lpstr>阿里巴巴普惠体 Medium</vt:lpstr>
      <vt:lpstr>阿里巴巴普惠体 R</vt:lpstr>
      <vt:lpstr>等线</vt:lpstr>
      <vt:lpstr>汉仪雅酷黑 45W</vt:lpstr>
      <vt:lpstr>思源黑体 CN Light</vt:lpstr>
      <vt:lpstr>思源宋体 CN Heavy</vt:lpstr>
      <vt:lpstr>微软雅黑</vt:lpstr>
      <vt:lpstr>微软雅黑 Light</vt:lpstr>
      <vt:lpstr>喜鹊聚珍体 regular</vt:lpstr>
      <vt:lpstr>站酷快乐体2016修订版</vt:lpstr>
      <vt:lpstr>Arial</vt:lpstr>
      <vt:lpstr>Impact</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猫小菲</dc:creator>
  <cp:keywords>51PPT模板网</cp:keywords>
  <dc:description>www.51pptmoban.com</dc:description>
  <cp:lastModifiedBy>阳光 男孩</cp:lastModifiedBy>
  <cp:revision>149</cp:revision>
  <dcterms:created xsi:type="dcterms:W3CDTF">2020-04-05T12:43:47Z</dcterms:created>
  <dcterms:modified xsi:type="dcterms:W3CDTF">2020-05-06T13:45:25Z</dcterms:modified>
</cp:coreProperties>
</file>