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4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728" r:id="rId3"/>
    <p:sldMasterId id="2147483762" r:id="rId4"/>
    <p:sldMasterId id="2147483791" r:id="rId5"/>
  </p:sldMasterIdLst>
  <p:notesMasterIdLst>
    <p:notesMasterId r:id="rId21"/>
  </p:notesMasterIdLst>
  <p:sldIdLst>
    <p:sldId id="386" r:id="rId6"/>
    <p:sldId id="327" r:id="rId7"/>
    <p:sldId id="375" r:id="rId8"/>
    <p:sldId id="373" r:id="rId9"/>
    <p:sldId id="382" r:id="rId10"/>
    <p:sldId id="333" r:id="rId11"/>
    <p:sldId id="377" r:id="rId12"/>
    <p:sldId id="313" r:id="rId13"/>
    <p:sldId id="306" r:id="rId14"/>
    <p:sldId id="385" r:id="rId15"/>
    <p:sldId id="354" r:id="rId16"/>
    <p:sldId id="357" r:id="rId17"/>
    <p:sldId id="355" r:id="rId18"/>
    <p:sldId id="387" r:id="rId19"/>
    <p:sldId id="388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5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271"/>
    <a:srgbClr val="192C3D"/>
    <a:srgbClr val="7F60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02"/>
    <p:restoredTop sz="95091"/>
  </p:normalViewPr>
  <p:slideViewPr>
    <p:cSldViewPr snapToGrid="0" snapToObjects="1" showGuides="1">
      <p:cViewPr varScale="1">
        <p:scale>
          <a:sx n="90" d="100"/>
          <a:sy n="90" d="100"/>
        </p:scale>
        <p:origin x="276" y="84"/>
      </p:cViewPr>
      <p:guideLst>
        <p:guide orient="horz" pos="195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5166CB-AB4D-784E-9804-A84EF5288ED9}" type="datetimeFigureOut">
              <a:rPr kumimoji="1" lang="zh-CN" altLang="en-US" smtClean="0"/>
              <a:t>2020/5/7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72B511-8783-4A4A-AA96-7F3E82564F2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71246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72B511-8783-4A4A-AA96-7F3E82564F25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08424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72B511-8783-4A4A-AA96-7F3E82564F25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36372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72B511-8783-4A4A-AA96-7F3E82564F25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31042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Relationship Id="rId4" Type="http://schemas.microsoft.com/office/2007/relationships/hdphoto" Target="../media/hdphoto1.wdp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D441A-D1F1-9846-AEC2-F806619458D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8196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D441A-D1F1-9846-AEC2-F806619458D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41655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D441A-D1F1-9846-AEC2-F806619458D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366484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EB4B3-BF49-411D-B673-FF8600C02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0215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5BC3E-AC51-4B86-BFF2-DDF943BC97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0" y="-4762"/>
            <a:ext cx="12192000" cy="1020761"/>
          </a:xfrm>
          <a:prstGeom prst="rect">
            <a:avLst/>
          </a:prstGeom>
          <a:gradFill flip="none" rotWithShape="1">
            <a:gsLst>
              <a:gs pos="0">
                <a:srgbClr val="F6E8AF"/>
              </a:gs>
              <a:gs pos="100000">
                <a:srgbClr val="B8994E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000000"/>
              </a:solidFill>
              <a:latin typeface="Lucida Grande" charset="0"/>
              <a:ea typeface="ヒラギノ角ゴ ProN W3" charset="0"/>
              <a:cs typeface="ヒラギノ角ゴ ProN W3" charset="0"/>
              <a:sym typeface="Lucida Grande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0" y="20636"/>
            <a:ext cx="11671300" cy="969964"/>
          </a:xfrm>
        </p:spPr>
        <p:txBody>
          <a:bodyPr>
            <a:normAutofit/>
          </a:bodyPr>
          <a:lstStyle>
            <a:lvl1pPr>
              <a:defRPr sz="36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6226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5BC3E-AC51-4B86-BFF2-DDF943BC97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2C1511"/>
              </a:gs>
              <a:gs pos="100000">
                <a:srgbClr val="160C09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3150">
              <a:solidFill>
                <a:srgbClr val="000000"/>
              </a:solidFill>
              <a:latin typeface="Lucida Grande" charset="0"/>
              <a:ea typeface="ヒラギノ角ゴ ProN W3" charset="0"/>
              <a:cs typeface="ヒラギノ角ゴ ProN W3" charset="0"/>
              <a:sym typeface="Lucida Grande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27022" y="6184987"/>
            <a:ext cx="12774380" cy="667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7721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 bwMode="auto">
          <a:xfrm>
            <a:off x="0" y="-4762"/>
            <a:ext cx="12192000" cy="6862762"/>
          </a:xfrm>
          <a:prstGeom prst="rect">
            <a:avLst/>
          </a:prstGeom>
          <a:gradFill flip="none" rotWithShape="1">
            <a:gsLst>
              <a:gs pos="0">
                <a:srgbClr val="F6E8AF"/>
              </a:gs>
              <a:gs pos="100000">
                <a:srgbClr val="B8994E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000000"/>
              </a:solidFill>
              <a:latin typeface="Lucida Grande" charset="0"/>
              <a:ea typeface="ヒラギノ角ゴ ProN W3" charset="0"/>
              <a:cs typeface="ヒラギノ角ゴ ProN W3" charset="0"/>
              <a:sym typeface="Lucida Grande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5BC3E-AC51-4B86-BFF2-DDF943BC97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8509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5BC3E-AC51-4B86-BFF2-DDF943BC97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84242" y="2197768"/>
            <a:ext cx="1277438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5213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EB4B3-BF49-411D-B673-FF8600C02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3262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EB4B3-BF49-411D-B673-FF8600C02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0003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EB4B3-BF49-411D-B673-FF8600C02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256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D441A-D1F1-9846-AEC2-F806619458D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9373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EB4B3-BF49-411D-B673-FF8600C02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0679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EB4B3-BF49-411D-B673-FF8600C02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9776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EB4B3-BF49-411D-B673-FF8600C02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3309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EB4B3-BF49-411D-B673-FF8600C02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7630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EB4B3-BF49-411D-B673-FF8600C02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009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EB4B3-BF49-411D-B673-FF8600C02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1222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EB4B3-BF49-411D-B673-FF8600C02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3298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EB4B3-BF49-411D-B673-FF8600C02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8304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5BC3E-AC51-4B86-BFF2-DDF943BC97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0" y="-4762"/>
            <a:ext cx="12192000" cy="1020761"/>
          </a:xfrm>
          <a:prstGeom prst="rect">
            <a:avLst/>
          </a:prstGeom>
          <a:gradFill flip="none" rotWithShape="1">
            <a:gsLst>
              <a:gs pos="0">
                <a:srgbClr val="F6E8AF"/>
              </a:gs>
              <a:gs pos="100000">
                <a:srgbClr val="B8994E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000000"/>
              </a:solidFill>
              <a:latin typeface="Lucida Grande" charset="0"/>
              <a:ea typeface="ヒラギノ角ゴ ProN W3" charset="0"/>
              <a:cs typeface="ヒラギノ角ゴ ProN W3" charset="0"/>
              <a:sym typeface="Lucida Grande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0" y="20636"/>
            <a:ext cx="11671300" cy="969964"/>
          </a:xfrm>
        </p:spPr>
        <p:txBody>
          <a:bodyPr>
            <a:normAutofit/>
          </a:bodyPr>
          <a:lstStyle>
            <a:lvl1pPr>
              <a:defRPr sz="36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9944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5BC3E-AC51-4B86-BFF2-DDF943BC97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2C1511"/>
              </a:gs>
              <a:gs pos="100000">
                <a:srgbClr val="160C09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3150">
              <a:solidFill>
                <a:srgbClr val="000000"/>
              </a:solidFill>
              <a:latin typeface="Lucida Grande" charset="0"/>
              <a:ea typeface="ヒラギノ角ゴ ProN W3" charset="0"/>
              <a:cs typeface="ヒラギノ角ゴ ProN W3" charset="0"/>
              <a:sym typeface="Lucida Grande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27022" y="6184987"/>
            <a:ext cx="12774380" cy="667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03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D441A-D1F1-9846-AEC2-F806619458D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779989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 bwMode="auto">
          <a:xfrm>
            <a:off x="0" y="-4762"/>
            <a:ext cx="12192000" cy="6862762"/>
          </a:xfrm>
          <a:prstGeom prst="rect">
            <a:avLst/>
          </a:prstGeom>
          <a:gradFill flip="none" rotWithShape="1">
            <a:gsLst>
              <a:gs pos="0">
                <a:srgbClr val="F6E8AF"/>
              </a:gs>
              <a:gs pos="100000">
                <a:srgbClr val="B8994E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000000"/>
              </a:solidFill>
              <a:latin typeface="Lucida Grande" charset="0"/>
              <a:ea typeface="ヒラギノ角ゴ ProN W3" charset="0"/>
              <a:cs typeface="ヒラギノ角ゴ ProN W3" charset="0"/>
              <a:sym typeface="Lucida Grande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5BC3E-AC51-4B86-BFF2-DDF943BC97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7091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5BC3E-AC51-4B86-BFF2-DDF943BC97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84242" y="2197768"/>
            <a:ext cx="1277438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210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EB4B3-BF49-411D-B673-FF8600C02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4753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EB4B3-BF49-411D-B673-FF8600C02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6850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EB4B3-BF49-411D-B673-FF8600C02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823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EB4B3-BF49-411D-B673-FF8600C02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1059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EB4B3-BF49-411D-B673-FF8600C02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92157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EB4B3-BF49-411D-B673-FF8600C02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13216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EB4B3-BF49-411D-B673-FF8600C02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7786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EB4B3-BF49-411D-B673-FF8600C02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669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D441A-D1F1-9846-AEC2-F806619458D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9332061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EB4B3-BF49-411D-B673-FF8600C02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7388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EB4B3-BF49-411D-B673-FF8600C02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53783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441607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MWC PROJECTS\MARS INC\4157 Leadership Summit 2014\Interbrand (&amp;) and details\Mars&amp;_logo-01 wt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42286" y="6037947"/>
            <a:ext cx="1975613" cy="6556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537147" y="6634673"/>
            <a:ext cx="3930651" cy="69956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9pPr>
          </a:lstStyle>
          <a:p>
            <a:pPr defTabSz="457110">
              <a:lnSpc>
                <a:spcPct val="101000"/>
              </a:lnSpc>
              <a:spcBef>
                <a:spcPct val="50000"/>
              </a:spcBef>
              <a:defRPr/>
            </a:pPr>
            <a:r>
              <a:rPr lang="en-US" sz="450" dirty="0" smtClean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COPYRIGHT MARS INCORPORATED   |   CONFIDENTIAL</a:t>
            </a:r>
          </a:p>
        </p:txBody>
      </p:sp>
      <p:pic>
        <p:nvPicPr>
          <p:cNvPr id="9" name="Picture 3" descr="D:\MWC PROJECTS\MARS INC\4157 Leadership Summit 2014\assets\Leadership Summit Background Dots dk blue brighter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1" y="3207581"/>
            <a:ext cx="12192000" cy="1911048"/>
          </a:xfrm>
          <a:prstGeom prst="rect">
            <a:avLst/>
          </a:prstGeom>
          <a:gradFill flip="none" rotWithShape="1">
            <a:gsLst>
              <a:gs pos="69000">
                <a:schemeClr val="accent2"/>
              </a:gs>
              <a:gs pos="30000">
                <a:schemeClr val="accent2"/>
              </a:gs>
              <a:gs pos="0">
                <a:schemeClr val="accent2">
                  <a:alpha val="0"/>
                </a:schemeClr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10"/>
            <a:endParaRPr lang="en-US" sz="1799" dirty="0">
              <a:solidFill>
                <a:srgbClr val="FFFFFF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 bwMode="black">
          <a:xfrm>
            <a:off x="609600" y="3472770"/>
            <a:ext cx="10972801" cy="1395167"/>
          </a:xfrm>
        </p:spPr>
        <p:txBody>
          <a:bodyPr/>
          <a:lstStyle>
            <a:lvl1pPr algn="ctr"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Mars Incorp.png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11782" y="1128195"/>
            <a:ext cx="5568441" cy="1292468"/>
          </a:xfrm>
          <a:prstGeom prst="rect">
            <a:avLst/>
          </a:prstGeom>
        </p:spPr>
      </p:pic>
      <p:sp>
        <p:nvSpPr>
          <p:cNvPr id="10" name="Text Box 14"/>
          <p:cNvSpPr txBox="1">
            <a:spLocks noChangeArrowheads="1"/>
          </p:cNvSpPr>
          <p:nvPr userDrawn="1"/>
        </p:nvSpPr>
        <p:spPr bwMode="auto">
          <a:xfrm>
            <a:off x="545123" y="6634673"/>
            <a:ext cx="3930651" cy="69956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9pPr>
          </a:lstStyle>
          <a:p>
            <a:pPr defTabSz="457110">
              <a:lnSpc>
                <a:spcPct val="101000"/>
              </a:lnSpc>
              <a:spcBef>
                <a:spcPct val="50000"/>
              </a:spcBef>
              <a:defRPr/>
            </a:pPr>
            <a:r>
              <a:rPr lang="en-US" sz="450" dirty="0" smtClean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COPYRIGHT MARS INCORPORATED   |   CONFIDENTIAL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5238754"/>
            <a:ext cx="10972801" cy="601133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baseline="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1672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908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reaker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D:\MWC PROJECTS\MARS INC\4157 Leadership Summit 2014\assets\Leadership Summit Background Dots dk blue brighter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537147" y="6634673"/>
            <a:ext cx="3930651" cy="69956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9pPr>
          </a:lstStyle>
          <a:p>
            <a:pPr defTabSz="457110">
              <a:lnSpc>
                <a:spcPct val="101000"/>
              </a:lnSpc>
              <a:spcBef>
                <a:spcPct val="50000"/>
              </a:spcBef>
              <a:defRPr/>
            </a:pPr>
            <a:r>
              <a:rPr lang="en-US" sz="450" dirty="0" smtClean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COPYRIGHT MARS INCORPORATED   |   CONFIDENTIAL</a:t>
            </a:r>
          </a:p>
        </p:txBody>
      </p:sp>
      <p:pic>
        <p:nvPicPr>
          <p:cNvPr id="10" name="Picture 9" descr="colorsFinal-2.png"/>
          <p:cNvPicPr>
            <a:picLocks noChangeAspect="1"/>
          </p:cNvPicPr>
          <p:nvPr userDrawn="1"/>
        </p:nvPicPr>
        <p:blipFill rotWithShape="1">
          <a:blip r:embed="rId3" cstate="email">
            <a:duotone>
              <a:prstClr val="black"/>
              <a:srgbClr val="FFFFF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71202" y="6449717"/>
            <a:ext cx="1071417" cy="259108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09600" y="2777762"/>
            <a:ext cx="10972801" cy="1395167"/>
          </a:xfrm>
        </p:spPr>
        <p:txBody>
          <a:bodyPr/>
          <a:lstStyle>
            <a:lvl1pPr>
              <a:defRPr sz="2799"/>
            </a:lvl1pPr>
          </a:lstStyle>
          <a:p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609600" y="4081879"/>
            <a:ext cx="10972801" cy="11584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87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908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Breaker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 flipH="1">
            <a:off x="1" y="-10982"/>
            <a:ext cx="12192000" cy="6853881"/>
          </a:xfrm>
          <a:prstGeom prst="rect">
            <a:avLst/>
          </a:prstGeom>
        </p:spPr>
      </p:pic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537147" y="6634673"/>
            <a:ext cx="3930651" cy="69956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9pPr>
          </a:lstStyle>
          <a:p>
            <a:pPr defTabSz="457110">
              <a:lnSpc>
                <a:spcPct val="101000"/>
              </a:lnSpc>
              <a:spcBef>
                <a:spcPct val="50000"/>
              </a:spcBef>
              <a:defRPr/>
            </a:pPr>
            <a:r>
              <a:rPr lang="en-US" sz="45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COPYRIGHT MARS INCORPORATED   |   CONFIDENTIAL</a:t>
            </a:r>
          </a:p>
        </p:txBody>
      </p:sp>
      <p:pic>
        <p:nvPicPr>
          <p:cNvPr id="5" name="Picture 4" descr="colorsFinal-2.png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71202" y="6449717"/>
            <a:ext cx="1071417" cy="259108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2777762"/>
            <a:ext cx="10972801" cy="1395167"/>
          </a:xfrm>
        </p:spPr>
        <p:txBody>
          <a:bodyPr/>
          <a:lstStyle>
            <a:lvl1pPr>
              <a:defRPr sz="2799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09600" y="4081879"/>
            <a:ext cx="10972801" cy="11584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77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908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8E7C4-D4E4-4C29-82F8-A95A6A721B1F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31289" y="1221515"/>
            <a:ext cx="11015133" cy="4792133"/>
          </a:xfrm>
          <a:prstGeom prst="rect">
            <a:avLst/>
          </a:prstGeom>
        </p:spPr>
        <p:txBody>
          <a:bodyPr/>
          <a:lstStyle>
            <a:lvl1pPr marL="127372" indent="-127372">
              <a:lnSpc>
                <a:spcPct val="85000"/>
              </a:lnSpc>
              <a:spcBef>
                <a:spcPts val="900"/>
              </a:spcBef>
              <a:spcAft>
                <a:spcPts val="300"/>
              </a:spcAft>
              <a:buFont typeface="Wingdings" pitchFamily="2" charset="2"/>
              <a:buChar char=""/>
              <a:defRPr sz="1600">
                <a:latin typeface="Calibri" panose="020F0502020204030204" pitchFamily="34" charset="0"/>
              </a:defRPr>
            </a:lvl1pPr>
            <a:lvl2pPr>
              <a:lnSpc>
                <a:spcPct val="85000"/>
              </a:lnSpc>
              <a:spcAft>
                <a:spcPts val="600"/>
              </a:spcAft>
              <a:buClr>
                <a:schemeClr val="tx1"/>
              </a:buClr>
              <a:defRPr sz="1400">
                <a:latin typeface="Calibri" panose="020F0502020204030204" pitchFamily="34" charset="0"/>
              </a:defRPr>
            </a:lvl2pPr>
            <a:lvl3pPr marL="685665" indent="-103565">
              <a:defRPr lang="en-US" sz="1200" i="1" kern="120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897555" indent="-109516">
              <a:defRPr lang="en-US" sz="1200" kern="120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>
              <a:defRPr sz="1050"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marL="685665" marR="0" lvl="2" indent="-103565" algn="l" defTabSz="914221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itchFamily="34" charset="0"/>
              <a:buChar char="•"/>
              <a:tabLst/>
            </a:pPr>
            <a:r>
              <a:rPr lang="en-US" dirty="0" smtClean="0"/>
              <a:t>Third level</a:t>
            </a:r>
          </a:p>
          <a:p>
            <a:pPr marL="897555" marR="0" lvl="3" indent="-109516" algn="l" defTabSz="914221" rtl="0" eaLnBrk="1" latinLnBrk="0" hangingPunct="1">
              <a:lnSpc>
                <a:spcPct val="80000"/>
              </a:lnSpc>
              <a:spcBef>
                <a:spcPts val="0"/>
              </a:spcBef>
              <a:spcAft>
                <a:spcPts val="900"/>
              </a:spcAft>
              <a:buClr>
                <a:schemeClr val="accent1"/>
              </a:buClr>
              <a:buFont typeface="Arial" pitchFamily="34" charset="0"/>
              <a:buChar char="–"/>
            </a:pPr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9170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8E7C4-D4E4-4C29-82F8-A95A6A721B1F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85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8E7C4-D4E4-4C29-82F8-A95A6A721B1F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31290" y="1221512"/>
            <a:ext cx="5251449" cy="5039784"/>
          </a:xfrm>
          <a:prstGeom prst="rect">
            <a:avLst/>
          </a:prstGeom>
        </p:spPr>
        <p:txBody>
          <a:bodyPr/>
          <a:lstStyle>
            <a:lvl1pPr marL="127372" indent="-127372">
              <a:defRPr lang="en-US" sz="1600" b="1" kern="120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389258" indent="-134515">
              <a:defRPr lang="en-US" sz="1400" kern="120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685665" indent="-103565">
              <a:lnSpc>
                <a:spcPct val="85000"/>
              </a:lnSpc>
              <a:spcAft>
                <a:spcPts val="600"/>
              </a:spcAft>
              <a:defRPr lang="en-US" sz="1200" i="1" kern="120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897555" indent="-109516">
              <a:buClr>
                <a:schemeClr val="accent1"/>
              </a:buClr>
              <a:buFont typeface="Arial" pitchFamily="34" charset="0"/>
              <a:buChar char="–"/>
              <a:defRPr sz="1100">
                <a:latin typeface="Calibri" panose="020F0502020204030204" pitchFamily="34" charset="0"/>
              </a:defRPr>
            </a:lvl4pPr>
            <a:lvl5pPr>
              <a:defRPr sz="1000">
                <a:latin typeface="Calibri" panose="020F0502020204030204" pitchFamily="34" charset="0"/>
              </a:defRPr>
            </a:lvl5pPr>
          </a:lstStyle>
          <a:p>
            <a:pPr marL="127372" marR="0" lvl="0" indent="-127372" algn="l" defTabSz="914221" rtl="0" eaLnBrk="1" latinLnBrk="0" hangingPunct="1">
              <a:lnSpc>
                <a:spcPct val="85000"/>
              </a:lnSpc>
              <a:spcBef>
                <a:spcPts val="900"/>
              </a:spcBef>
              <a:spcAft>
                <a:spcPts val="300"/>
              </a:spcAft>
              <a:buClr>
                <a:schemeClr val="accent2"/>
              </a:buClr>
              <a:buFont typeface="Wingdings" pitchFamily="2" charset="2"/>
              <a:buChar char=""/>
            </a:pPr>
            <a:r>
              <a:rPr lang="en-US" dirty="0" smtClean="0"/>
              <a:t>Click to edit Master text styles</a:t>
            </a:r>
          </a:p>
          <a:p>
            <a:pPr marL="389258" marR="0" lvl="1" indent="-134515" algn="l" defTabSz="914221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Marsfont" pitchFamily="50" charset="0"/>
              <a:buChar char="–"/>
            </a:pPr>
            <a:r>
              <a:rPr lang="en-US" dirty="0" smtClean="0"/>
              <a:t>Second level</a:t>
            </a:r>
          </a:p>
          <a:p>
            <a:pPr marL="685665" marR="0" lvl="2" indent="-103565" algn="l" defTabSz="914221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itchFamily="34" charset="0"/>
              <a:buChar char="•"/>
              <a:tabLst/>
            </a:pPr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096001" y="1221512"/>
            <a:ext cx="5579533" cy="5039784"/>
          </a:xfrm>
          <a:prstGeom prst="rect">
            <a:avLst/>
          </a:prstGeom>
        </p:spPr>
        <p:txBody>
          <a:bodyPr/>
          <a:lstStyle>
            <a:lvl1pPr marL="127372" indent="-127372">
              <a:defRPr lang="en-US" sz="1600" b="1" kern="120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389258" indent="-134515">
              <a:defRPr lang="en-US" sz="1400" kern="120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867795" indent="-285693">
              <a:defRPr lang="en-US" sz="1200" i="1" kern="120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685665" indent="-103565">
              <a:defRPr lang="en-US" sz="1100" kern="120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>
              <a:defRPr sz="1000">
                <a:latin typeface="Calibri" panose="020F0502020204030204" pitchFamily="34" charset="0"/>
              </a:defRPr>
            </a:lvl5pPr>
          </a:lstStyle>
          <a:p>
            <a:pPr marL="127372" marR="0" lvl="0" indent="-127372" algn="l" defTabSz="914221" rtl="0" eaLnBrk="1" latinLnBrk="0" hangingPunct="1">
              <a:lnSpc>
                <a:spcPct val="85000"/>
              </a:lnSpc>
              <a:spcBef>
                <a:spcPts val="900"/>
              </a:spcBef>
              <a:spcAft>
                <a:spcPts val="300"/>
              </a:spcAft>
              <a:buClr>
                <a:schemeClr val="accent2"/>
              </a:buClr>
              <a:buFont typeface="Wingdings" pitchFamily="2" charset="2"/>
              <a:buChar char=""/>
            </a:pPr>
            <a:r>
              <a:rPr lang="en-US" dirty="0" smtClean="0"/>
              <a:t>Click to edit Master text styles</a:t>
            </a:r>
          </a:p>
          <a:p>
            <a:pPr marL="389258" marR="0" lvl="1" indent="-134515" algn="l" defTabSz="914221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Marsfont" pitchFamily="50" charset="0"/>
              <a:buChar char="–"/>
            </a:pPr>
            <a:r>
              <a:rPr lang="en-US" dirty="0" smtClean="0"/>
              <a:t>Second level</a:t>
            </a:r>
          </a:p>
          <a:p>
            <a:pPr marL="685665" marR="0" lvl="2" indent="-103565" algn="l" defTabSz="914221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itchFamily="34" charset="0"/>
              <a:buChar char="•"/>
              <a:tabLst/>
            </a:pPr>
            <a:r>
              <a:rPr lang="en-US" dirty="0" smtClean="0"/>
              <a:t>Third level</a:t>
            </a:r>
          </a:p>
          <a:p>
            <a:pPr marL="897555" marR="0" lvl="3" indent="-109516" algn="l" defTabSz="914221" rtl="0" eaLnBrk="1" latinLnBrk="0" hangingPunct="1">
              <a:lnSpc>
                <a:spcPct val="80000"/>
              </a:lnSpc>
              <a:spcBef>
                <a:spcPts val="0"/>
              </a:spcBef>
              <a:spcAft>
                <a:spcPts val="900"/>
              </a:spcAft>
              <a:buClr>
                <a:schemeClr val="accent1"/>
              </a:buClr>
              <a:buFont typeface="Arial" pitchFamily="34" charset="0"/>
              <a:buChar char="–"/>
              <a:tabLst/>
            </a:pPr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802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6923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D441A-D1F1-9846-AEC2-F806619458D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7291924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 userDrawn="1"/>
        </p:nvGrpSpPr>
        <p:grpSpPr bwMode="ltGray">
          <a:xfrm>
            <a:off x="4219474" y="8"/>
            <a:ext cx="7972537" cy="6661039"/>
            <a:chOff x="3164598" y="0"/>
            <a:chExt cx="5979403" cy="6661038"/>
          </a:xfrm>
        </p:grpSpPr>
        <p:sp>
          <p:nvSpPr>
            <p:cNvPr id="17" name="Round Single Corner Rectangle 16"/>
            <p:cNvSpPr/>
            <p:nvPr userDrawn="1"/>
          </p:nvSpPr>
          <p:spPr bwMode="ltGray">
            <a:xfrm>
              <a:off x="6900811" y="1934633"/>
              <a:ext cx="968955" cy="995632"/>
            </a:xfrm>
            <a:prstGeom prst="round1Rect">
              <a:avLst>
                <a:gd name="adj" fmla="val 2234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10" fontAlgn="base">
                <a:spcBef>
                  <a:spcPct val="0"/>
                </a:spcBef>
                <a:spcAft>
                  <a:spcPct val="0"/>
                </a:spcAft>
              </a:pPr>
              <a:endParaRPr lang="en-US" sz="900" b="1" dirty="0">
                <a:solidFill>
                  <a:srgbClr val="FFFFFF"/>
                </a:solidFill>
                <a:latin typeface="Trebuchet MS" pitchFamily="34" charset="0"/>
              </a:endParaRPr>
            </a:p>
          </p:txBody>
        </p:sp>
        <p:sp>
          <p:nvSpPr>
            <p:cNvPr id="18" name="Round Single Corner Rectangle 30"/>
            <p:cNvSpPr/>
            <p:nvPr userDrawn="1"/>
          </p:nvSpPr>
          <p:spPr bwMode="ltGray">
            <a:xfrm rot="16200000">
              <a:off x="7414010" y="3875910"/>
              <a:ext cx="2285187" cy="1174794"/>
            </a:xfrm>
            <a:custGeom>
              <a:avLst/>
              <a:gdLst/>
              <a:ahLst/>
              <a:cxnLst/>
              <a:rect l="l" t="t" r="r" b="b"/>
              <a:pathLst>
                <a:path w="2285187" h="1174794">
                  <a:moveTo>
                    <a:pt x="2285187" y="501484"/>
                  </a:moveTo>
                  <a:lnTo>
                    <a:pt x="2285187" y="1174794"/>
                  </a:lnTo>
                  <a:lnTo>
                    <a:pt x="0" y="1174794"/>
                  </a:lnTo>
                  <a:lnTo>
                    <a:pt x="0" y="0"/>
                  </a:lnTo>
                  <a:lnTo>
                    <a:pt x="1783703" y="0"/>
                  </a:lnTo>
                  <a:cubicBezTo>
                    <a:pt x="2060665" y="0"/>
                    <a:pt x="2285187" y="224522"/>
                    <a:pt x="2285187" y="501484"/>
                  </a:cubicBezTo>
                  <a:close/>
                </a:path>
              </a:pathLst>
            </a:custGeom>
            <a:solidFill>
              <a:schemeClr val="accent5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10" fontAlgn="base">
                <a:spcBef>
                  <a:spcPct val="0"/>
                </a:spcBef>
                <a:spcAft>
                  <a:spcPct val="0"/>
                </a:spcAft>
              </a:pPr>
              <a:endParaRPr lang="en-US" sz="900" b="1" dirty="0">
                <a:solidFill>
                  <a:srgbClr val="FFFFFF"/>
                </a:solidFill>
                <a:latin typeface="Trebuchet MS" pitchFamily="34" charset="0"/>
              </a:endParaRPr>
            </a:p>
          </p:txBody>
        </p:sp>
        <p:sp>
          <p:nvSpPr>
            <p:cNvPr id="19" name="Round Single Corner Rectangle 21"/>
            <p:cNvSpPr/>
            <p:nvPr userDrawn="1"/>
          </p:nvSpPr>
          <p:spPr bwMode="ltGray">
            <a:xfrm rot="16200000">
              <a:off x="6417796" y="1042876"/>
              <a:ext cx="3769080" cy="1683328"/>
            </a:xfrm>
            <a:custGeom>
              <a:avLst/>
              <a:gdLst/>
              <a:ahLst/>
              <a:cxnLst/>
              <a:rect l="l" t="t" r="r" b="b"/>
              <a:pathLst>
                <a:path w="3769080" h="1683328">
                  <a:moveTo>
                    <a:pt x="3769080" y="444234"/>
                  </a:moveTo>
                  <a:lnTo>
                    <a:pt x="3769080" y="1683328"/>
                  </a:lnTo>
                  <a:lnTo>
                    <a:pt x="0" y="1683328"/>
                  </a:lnTo>
                  <a:lnTo>
                    <a:pt x="0" y="0"/>
                  </a:lnTo>
                  <a:lnTo>
                    <a:pt x="3026078" y="0"/>
                  </a:lnTo>
                  <a:cubicBezTo>
                    <a:pt x="3347925" y="0"/>
                    <a:pt x="3628030" y="178714"/>
                    <a:pt x="3769080" y="444234"/>
                  </a:cubicBezTo>
                  <a:close/>
                </a:path>
              </a:pathLst>
            </a:custGeom>
            <a:solidFill>
              <a:schemeClr val="accent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10" fontAlgn="base">
                <a:spcBef>
                  <a:spcPct val="0"/>
                </a:spcBef>
                <a:spcAft>
                  <a:spcPct val="0"/>
                </a:spcAft>
              </a:pPr>
              <a:endParaRPr lang="en-US" sz="900" b="1" dirty="0">
                <a:solidFill>
                  <a:srgbClr val="FFFFFF"/>
                </a:solidFill>
                <a:latin typeface="Trebuchet MS" pitchFamily="34" charset="0"/>
              </a:endParaRPr>
            </a:p>
          </p:txBody>
        </p:sp>
        <p:sp>
          <p:nvSpPr>
            <p:cNvPr id="20" name="Round Single Corner Rectangle 19"/>
            <p:cNvSpPr/>
            <p:nvPr userDrawn="1"/>
          </p:nvSpPr>
          <p:spPr bwMode="ltGray">
            <a:xfrm>
              <a:off x="6025026" y="1983877"/>
              <a:ext cx="231841" cy="228600"/>
            </a:xfrm>
            <a:prstGeom prst="round1Rect">
              <a:avLst>
                <a:gd name="adj" fmla="val 22347"/>
              </a:avLst>
            </a:prstGeom>
            <a:solidFill>
              <a:schemeClr val="bg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10" fontAlgn="base">
                <a:spcBef>
                  <a:spcPct val="0"/>
                </a:spcBef>
                <a:spcAft>
                  <a:spcPct val="0"/>
                </a:spcAft>
              </a:pPr>
              <a:endParaRPr lang="en-US" sz="900" b="1" dirty="0">
                <a:solidFill>
                  <a:srgbClr val="FFFFFF"/>
                </a:solidFill>
                <a:latin typeface="Trebuchet MS" pitchFamily="34" charset="0"/>
              </a:endParaRPr>
            </a:p>
          </p:txBody>
        </p:sp>
        <p:sp>
          <p:nvSpPr>
            <p:cNvPr id="21" name="Round Single Corner Rectangle 20"/>
            <p:cNvSpPr/>
            <p:nvPr userDrawn="1"/>
          </p:nvSpPr>
          <p:spPr bwMode="ltGray">
            <a:xfrm>
              <a:off x="6181660" y="1682414"/>
              <a:ext cx="418108" cy="420624"/>
            </a:xfrm>
            <a:prstGeom prst="round1Rect">
              <a:avLst>
                <a:gd name="adj" fmla="val 22347"/>
              </a:avLst>
            </a:prstGeom>
            <a:solidFill>
              <a:schemeClr val="accent6"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10" fontAlgn="base">
                <a:spcBef>
                  <a:spcPct val="0"/>
                </a:spcBef>
                <a:spcAft>
                  <a:spcPct val="0"/>
                </a:spcAft>
              </a:pPr>
              <a:endParaRPr lang="en-US" sz="900" b="1" dirty="0">
                <a:solidFill>
                  <a:srgbClr val="FFFFFF"/>
                </a:solidFill>
                <a:latin typeface="Trebuchet MS" pitchFamily="34" charset="0"/>
              </a:endParaRPr>
            </a:p>
          </p:txBody>
        </p:sp>
        <p:sp>
          <p:nvSpPr>
            <p:cNvPr id="23" name="Round Single Corner Rectangle 22"/>
            <p:cNvSpPr/>
            <p:nvPr userDrawn="1"/>
          </p:nvSpPr>
          <p:spPr bwMode="ltGray">
            <a:xfrm rot="5400000">
              <a:off x="4858718" y="3694420"/>
              <a:ext cx="2966541" cy="2966695"/>
            </a:xfrm>
            <a:prstGeom prst="round1Rect">
              <a:avLst>
                <a:gd name="adj" fmla="val 21945"/>
              </a:avLst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10" fontAlgn="base">
                <a:spcBef>
                  <a:spcPct val="0"/>
                </a:spcBef>
                <a:spcAft>
                  <a:spcPct val="0"/>
                </a:spcAft>
              </a:pPr>
              <a:endParaRPr lang="en-US" sz="900" b="1" dirty="0">
                <a:solidFill>
                  <a:srgbClr val="FFFFFF"/>
                </a:solidFill>
                <a:latin typeface="Trebuchet MS" pitchFamily="34" charset="0"/>
              </a:endParaRPr>
            </a:p>
          </p:txBody>
        </p:sp>
        <p:sp>
          <p:nvSpPr>
            <p:cNvPr id="24" name="Round Single Corner Rectangle 23"/>
            <p:cNvSpPr/>
            <p:nvPr userDrawn="1"/>
          </p:nvSpPr>
          <p:spPr bwMode="ltGray">
            <a:xfrm rot="16200000">
              <a:off x="3164645" y="3242061"/>
              <a:ext cx="1840031" cy="1840126"/>
            </a:xfrm>
            <a:prstGeom prst="round1Rect">
              <a:avLst>
                <a:gd name="adj" fmla="val 21945"/>
              </a:avLst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10" fontAlgn="base">
                <a:spcBef>
                  <a:spcPct val="0"/>
                </a:spcBef>
                <a:spcAft>
                  <a:spcPct val="0"/>
                </a:spcAft>
              </a:pPr>
              <a:endParaRPr lang="en-US" sz="900" b="1" dirty="0">
                <a:solidFill>
                  <a:srgbClr val="FFFFFF"/>
                </a:solidFill>
                <a:latin typeface="Trebuchet MS" pitchFamily="34" charset="0"/>
              </a:endParaRPr>
            </a:p>
          </p:txBody>
        </p:sp>
      </p:grpSp>
      <p:sp>
        <p:nvSpPr>
          <p:cNvPr id="37" name="Title 36"/>
          <p:cNvSpPr>
            <a:spLocks noGrp="1"/>
          </p:cNvSpPr>
          <p:nvPr>
            <p:ph type="title"/>
          </p:nvPr>
        </p:nvSpPr>
        <p:spPr bwMode="black">
          <a:xfrm>
            <a:off x="1110123" y="2583841"/>
            <a:ext cx="7956799" cy="498727"/>
          </a:xfrm>
        </p:spPr>
        <p:txBody>
          <a:bodyPr/>
          <a:lstStyle>
            <a:lvl1pPr>
              <a:defRPr sz="2099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9" name="Subtitle 2"/>
          <p:cNvSpPr>
            <a:spLocks noGrp="1"/>
          </p:cNvSpPr>
          <p:nvPr>
            <p:ph type="subTitle" idx="1"/>
          </p:nvPr>
        </p:nvSpPr>
        <p:spPr>
          <a:xfrm>
            <a:off x="1110112" y="3061407"/>
            <a:ext cx="8534401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b="0">
                <a:solidFill>
                  <a:schemeClr val="accent1"/>
                </a:solidFill>
              </a:defRPr>
            </a:lvl1pPr>
            <a:lvl2pPr marL="342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3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06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33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60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87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1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9345" y="1537819"/>
            <a:ext cx="3988300" cy="630393"/>
          </a:xfrm>
          <a:prstGeom prst="rect">
            <a:avLst/>
          </a:prstGeom>
        </p:spPr>
      </p:pic>
      <p:pic>
        <p:nvPicPr>
          <p:cNvPr id="14" name="Picture 2" descr="D:\NEW Mars Library\MARS INC\BRANDS\Principles in Action\2011 new logo color\pia_logo_2011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9575" y="4561583"/>
            <a:ext cx="3276108" cy="16868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Box 14"/>
          <p:cNvSpPr txBox="1">
            <a:spLocks noChangeArrowheads="1"/>
          </p:cNvSpPr>
          <p:nvPr userDrawn="1"/>
        </p:nvSpPr>
        <p:spPr bwMode="auto">
          <a:xfrm>
            <a:off x="609602" y="6634673"/>
            <a:ext cx="5240867" cy="69956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9pPr>
          </a:lstStyle>
          <a:p>
            <a:pPr defTabSz="457110" fontAlgn="base">
              <a:lnSpc>
                <a:spcPct val="101000"/>
              </a:lnSpc>
              <a:spcBef>
                <a:spcPts val="270"/>
              </a:spcBef>
              <a:spcAft>
                <a:spcPct val="0"/>
              </a:spcAft>
            </a:pPr>
            <a:r>
              <a:rPr lang="en-US" sz="450">
                <a:solidFill>
                  <a:srgbClr val="7F7F7F"/>
                </a:solidFill>
                <a:latin typeface="Trebuchet MS"/>
                <a:ea typeface="ＭＳ Ｐゴシック"/>
                <a:cs typeface="News Gothic MT"/>
              </a:rPr>
              <a:t>© COPYRIGHT MARS INCORPORATED   |   CONFIDENCIAL</a:t>
            </a:r>
          </a:p>
        </p:txBody>
      </p:sp>
    </p:spTree>
    <p:extLst>
      <p:ext uri="{BB962C8B-B14F-4D97-AF65-F5344CB8AC3E}">
        <p14:creationId xmlns:p14="http://schemas.microsoft.com/office/powerpoint/2010/main" val="175248496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Footer and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rofitero_Logo_NoTag-01.pn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1082" y="6104621"/>
            <a:ext cx="2045027" cy="685668"/>
          </a:xfrm>
          <a:prstGeom prst="rect">
            <a:avLst/>
          </a:prstGeom>
          <a:ln w="12700">
            <a:miter lim="400000"/>
          </a:ln>
        </p:spPr>
      </p:pic>
      <p:sp>
        <p:nvSpPr>
          <p:cNvPr id="44" name="Shape 44"/>
          <p:cNvSpPr/>
          <p:nvPr/>
        </p:nvSpPr>
        <p:spPr>
          <a:xfrm>
            <a:off x="6254043" y="6405695"/>
            <a:ext cx="5481208" cy="3960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>
            <a:lvl1pPr algn="r">
              <a:lnSpc>
                <a:spcPct val="100000"/>
              </a:lnSpc>
              <a:spcBef>
                <a:spcPts val="5200"/>
              </a:spcBef>
              <a:defRPr i="0">
                <a:solidFill>
                  <a:srgbClr val="97999C"/>
                </a:solidFill>
              </a:defRPr>
            </a:lvl1pPr>
          </a:lstStyle>
          <a:p>
            <a:pPr defTabSz="914126">
              <a:defRPr sz="1800">
                <a:solidFill>
                  <a:srgbClr val="000000"/>
                </a:solidFill>
              </a:defRPr>
            </a:pPr>
            <a:r>
              <a:rPr sz="1200">
                <a:solidFill>
                  <a:srgbClr val="000000"/>
                </a:solidFill>
              </a:rPr>
              <a:t>Better Performance Through eCommerce Analytics</a:t>
            </a:r>
          </a:p>
        </p:txBody>
      </p:sp>
      <p:sp>
        <p:nvSpPr>
          <p:cNvPr id="45" name="Shape 45"/>
          <p:cNvSpPr/>
          <p:nvPr/>
        </p:nvSpPr>
        <p:spPr>
          <a:xfrm>
            <a:off x="366" y="478369"/>
            <a:ext cx="217785" cy="685603"/>
          </a:xfrm>
          <a:prstGeom prst="rect">
            <a:avLst/>
          </a:prstGeom>
          <a:solidFill>
            <a:srgbClr val="97999C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914126">
              <a:defRPr sz="3200" i="0">
                <a:solidFill>
                  <a:srgbClr val="97999C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>
              <a:solidFill>
                <a:srgbClr val="97999C"/>
              </a:solidFill>
              <a:sym typeface="Helvetica Light"/>
            </a:endParaRPr>
          </a:p>
        </p:txBody>
      </p:sp>
      <p:sp>
        <p:nvSpPr>
          <p:cNvPr id="5" name="Shape 58"/>
          <p:cNvSpPr>
            <a:spLocks noGrp="1"/>
          </p:cNvSpPr>
          <p:nvPr>
            <p:ph type="title" idx="4294967295"/>
          </p:nvPr>
        </p:nvSpPr>
        <p:spPr>
          <a:xfrm>
            <a:off x="455083" y="478367"/>
            <a:ext cx="5481208" cy="1143000"/>
          </a:xfrm>
          <a:prstGeom prst="rect">
            <a:avLst/>
          </a:prstGeom>
        </p:spPr>
        <p:txBody>
          <a:bodyPr anchor="t"/>
          <a:lstStyle/>
          <a:p>
            <a:pPr lvl="0">
              <a:defRPr sz="1800" b="0"/>
            </a:pPr>
            <a:r>
              <a:rPr sz="3199" b="1"/>
              <a:t>Keeping up with trends in eCommerce</a:t>
            </a:r>
          </a:p>
        </p:txBody>
      </p:sp>
    </p:spTree>
    <p:extLst>
      <p:ext uri="{BB962C8B-B14F-4D97-AF65-F5344CB8AC3E}">
        <p14:creationId xmlns:p14="http://schemas.microsoft.com/office/powerpoint/2010/main" val="39039512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 tex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3" name="Text Box 14"/>
          <p:cNvSpPr txBox="1">
            <a:spLocks noChangeArrowheads="1"/>
          </p:cNvSpPr>
          <p:nvPr userDrawn="1"/>
        </p:nvSpPr>
        <p:spPr bwMode="auto">
          <a:xfrm>
            <a:off x="4130676" y="6541603"/>
            <a:ext cx="3930651" cy="155427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9pPr>
          </a:lstStyle>
          <a:p>
            <a:pPr algn="ctr" defTabSz="609387">
              <a:lnSpc>
                <a:spcPct val="101000"/>
              </a:lnSpc>
              <a:spcBef>
                <a:spcPct val="50000"/>
              </a:spcBef>
              <a:defRPr/>
            </a:pPr>
            <a:r>
              <a:rPr lang="en-US" sz="1000" dirty="0">
                <a:solidFill>
                  <a:srgbClr val="FFFFFF">
                    <a:lumMod val="8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COPYRIGHT © 2016 MARS, INCORPORATED | CONFIDENTIAL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7924" y="6480393"/>
            <a:ext cx="474663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>
              <a:defRPr sz="1051" b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defTabSz="609387"/>
            <a:fld id="{1B68E7C4-D4E4-4C29-82F8-A95A6A721B1F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 defTabSz="609387"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pic>
        <p:nvPicPr>
          <p:cNvPr id="6" name="Picture 5" descr="Mars Incorp.png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86126" y="6426334"/>
            <a:ext cx="1028923" cy="238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849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544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126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914126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3F836-C583-4270-98F3-9A0A81A4A97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75549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845C-1B68-4B4E-85EF-7D731C4F389F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95968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845C-1B68-4B4E-85EF-7D731C4F389F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34170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845C-1B68-4B4E-85EF-7D731C4F389F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89758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845C-1B68-4B4E-85EF-7D731C4F389F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72804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845C-1B68-4B4E-85EF-7D731C4F389F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24706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845C-1B68-4B4E-85EF-7D731C4F389F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051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D441A-D1F1-9846-AEC2-F806619458D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0142213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845C-1B68-4B4E-85EF-7D731C4F389F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65625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845C-1B68-4B4E-85EF-7D731C4F389F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40636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845C-1B68-4B4E-85EF-7D731C4F389F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06903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845C-1B68-4B4E-85EF-7D731C4F389F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47779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845C-1B68-4B4E-85EF-7D731C4F389F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346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D441A-D1F1-9846-AEC2-F806619458D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68886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D441A-D1F1-9846-AEC2-F806619458D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6088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D441A-D1F1-9846-AEC2-F806619458D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21488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42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image" Target="../media/image5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0D441A-D1F1-9846-AEC2-F806619458D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96468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EEB4B3-BF49-411D-B673-FF8600C02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032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EEB4B3-BF49-411D-B673-FF8600C02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425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lorsFinal-2.png"/>
          <p:cNvPicPr>
            <a:picLocks noChangeAspect="1"/>
          </p:cNvPicPr>
          <p:nvPr userDrawn="1"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71202" y="6449717"/>
            <a:ext cx="1071417" cy="259108"/>
          </a:xfrm>
          <a:prstGeom prst="rect">
            <a:avLst/>
          </a:prstGeom>
        </p:spPr>
      </p:pic>
      <p:pic>
        <p:nvPicPr>
          <p:cNvPr id="12" name="Picture 3" descr="D:\MWC PROJECTS\MARS INC\4157 Leadership Summit 2014\assets\Leadership Summit Background Dots dk blue brighter.jpg"/>
          <p:cNvPicPr>
            <a:picLocks noChangeAspect="1" noChangeArrowheads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 flipV="1">
            <a:off x="1" y="4"/>
            <a:ext cx="12192000" cy="1055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 userDrawn="1"/>
        </p:nvSpPr>
        <p:spPr>
          <a:xfrm>
            <a:off x="2" y="3"/>
            <a:ext cx="8851039" cy="1062181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10"/>
            <a:endParaRPr lang="en-US" sz="1799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545123" y="6634673"/>
            <a:ext cx="3930651" cy="69956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eorgia" charset="0"/>
                <a:ea typeface="ＭＳ Ｐゴシック" charset="0"/>
              </a:defRPr>
            </a:lvl9pPr>
          </a:lstStyle>
          <a:p>
            <a:pPr defTabSz="457110">
              <a:lnSpc>
                <a:spcPct val="101000"/>
              </a:lnSpc>
              <a:spcBef>
                <a:spcPct val="50000"/>
              </a:spcBef>
              <a:defRPr/>
            </a:pPr>
            <a:r>
              <a:rPr lang="en-US" sz="450" dirty="0" smtClean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COPYRIGHT MARS INCORPORATED   | 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7923" y="6480393"/>
            <a:ext cx="474663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>
              <a:defRPr sz="788" b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defTabSz="457110"/>
            <a:fld id="{1B68E7C4-D4E4-4C29-82F8-A95A6A721B1F}" type="slidenum">
              <a:rPr lang="en-US" smtClean="0">
                <a:solidFill>
                  <a:srgbClr val="000000">
                    <a:tint val="75000"/>
                  </a:srgbClr>
                </a:solidFill>
                <a:cs typeface="Arial" charset="0"/>
              </a:rPr>
              <a:pPr defTabSz="457110"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  <a:cs typeface="Arial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538247" y="9430"/>
            <a:ext cx="11505975" cy="1046375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431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marL="0" marR="0" indent="0" algn="l" defTabSz="914221" rtl="0" eaLnBrk="1" latinLnBrk="0" hangingPunct="1">
        <a:lnSpc>
          <a:spcPct val="80000"/>
        </a:lnSpc>
        <a:spcBef>
          <a:spcPct val="0"/>
        </a:spcBef>
        <a:spcAft>
          <a:spcPts val="0"/>
        </a:spcAft>
        <a:buNone/>
        <a:defRPr sz="2399" b="1" kern="1200" cap="none" spc="0" baseline="0">
          <a:ln>
            <a:noFill/>
          </a:ln>
          <a:solidFill>
            <a:schemeClr val="bg1"/>
          </a:solidFill>
          <a:effectLst/>
          <a:latin typeface="Calibri" panose="020F0502020204030204" pitchFamily="34" charset="0"/>
          <a:ea typeface="+mj-ea"/>
          <a:cs typeface="+mj-cs"/>
        </a:defRPr>
      </a:lvl1pPr>
    </p:titleStyle>
    <p:bodyStyle>
      <a:lvl1pPr marL="127372" marR="0" indent="-127372" algn="l" defTabSz="914221" rtl="0" eaLnBrk="1" latinLnBrk="0" hangingPunct="1">
        <a:lnSpc>
          <a:spcPct val="80000"/>
        </a:lnSpc>
        <a:spcBef>
          <a:spcPts val="450"/>
        </a:spcBef>
        <a:spcAft>
          <a:spcPts val="900"/>
        </a:spcAft>
        <a:buClr>
          <a:schemeClr val="accent2"/>
        </a:buClr>
        <a:buFont typeface="Arial" pitchFamily="34" charset="0"/>
        <a:buChar char="•"/>
        <a:defRPr sz="1650" b="1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389258" marR="0" indent="-134515" algn="l" defTabSz="914221" rtl="0" eaLnBrk="1" latinLnBrk="0" hangingPunct="1">
        <a:lnSpc>
          <a:spcPct val="80000"/>
        </a:lnSpc>
        <a:spcBef>
          <a:spcPts val="0"/>
        </a:spcBef>
        <a:spcAft>
          <a:spcPts val="900"/>
        </a:spcAft>
        <a:buClr>
          <a:schemeClr val="accent4"/>
        </a:buClr>
        <a:buFont typeface="Marsfont" pitchFamily="50" charset="0"/>
        <a:buChar char="–"/>
        <a:defRPr sz="15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685665" marR="0" indent="-103565" algn="l" defTabSz="914221" rtl="0" eaLnBrk="1" latinLnBrk="0" hangingPunct="1">
        <a:lnSpc>
          <a:spcPct val="80000"/>
        </a:lnSpc>
        <a:spcBef>
          <a:spcPts val="0"/>
        </a:spcBef>
        <a:spcAft>
          <a:spcPts val="900"/>
        </a:spcAft>
        <a:buClr>
          <a:schemeClr val="accent2"/>
        </a:buClr>
        <a:buFont typeface="Arial" pitchFamily="34" charset="0"/>
        <a:buChar char="•"/>
        <a:tabLst/>
        <a:defRPr sz="1350" i="1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897555" marR="0" indent="-109516" algn="l" defTabSz="914221" rtl="0" eaLnBrk="1" latinLnBrk="0" hangingPunct="1">
        <a:lnSpc>
          <a:spcPct val="80000"/>
        </a:lnSpc>
        <a:spcBef>
          <a:spcPts val="0"/>
        </a:spcBef>
        <a:spcAft>
          <a:spcPts val="900"/>
        </a:spcAft>
        <a:buClr>
          <a:schemeClr val="accent4"/>
        </a:buClr>
        <a:buFont typeface="Arial" pitchFamily="34" charset="0"/>
        <a:buChar char="•"/>
        <a:defRPr sz="12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1074922" marR="0" indent="-80947" algn="l" defTabSz="914221" rtl="0" eaLnBrk="1" latinLnBrk="0" hangingPunct="1">
        <a:lnSpc>
          <a:spcPct val="80000"/>
        </a:lnSpc>
        <a:spcBef>
          <a:spcPts val="0"/>
        </a:spcBef>
        <a:spcAft>
          <a:spcPts val="900"/>
        </a:spcAft>
        <a:buClr>
          <a:schemeClr val="accent5"/>
        </a:buClr>
        <a:buFont typeface="Arial" pitchFamily="34" charset="0"/>
        <a:buChar char="•"/>
        <a:defRPr sz="1050" kern="1200" baseline="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1737018" indent="-182844" algn="l" defTabSz="914221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19862" indent="-182844" algn="l" defTabSz="914221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2706" indent="-182844" algn="l" defTabSz="914221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5550" indent="-182844" algn="l" defTabSz="914221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21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110" algn="l" defTabSz="914221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221" algn="l" defTabSz="914221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9" algn="l" defTabSz="914221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9" algn="l" defTabSz="914221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550" algn="l" defTabSz="914221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660" algn="l" defTabSz="914221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9" algn="l" defTabSz="914221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879" algn="l" defTabSz="914221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C845C-1B68-4B4E-85EF-7D731C4F389F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923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6.emf"/><Relationship Id="rId5" Type="http://schemas.openxmlformats.org/officeDocument/2006/relationships/image" Target="../media/image35.emf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5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55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21.tiff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6" Type="http://schemas.microsoft.com/office/2007/relationships/hdphoto" Target="../media/hdphoto3.wdp"/><Relationship Id="rId5" Type="http://schemas.openxmlformats.org/officeDocument/2006/relationships/image" Target="../media/image23.png"/><Relationship Id="rId10" Type="http://schemas.microsoft.com/office/2007/relationships/hdphoto" Target="../media/hdphoto5.wdp"/><Relationship Id="rId4" Type="http://schemas.openxmlformats.org/officeDocument/2006/relationships/image" Target="../media/image22.pn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3" Type="http://schemas.openxmlformats.org/officeDocument/2006/relationships/image" Target="../media/image27.emf"/><Relationship Id="rId7" Type="http://schemas.openxmlformats.org/officeDocument/2006/relationships/image" Target="../media/image31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168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5BC3E-AC51-4B86-BFF2-DDF943BC97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三角形 2"/>
          <p:cNvSpPr/>
          <p:nvPr/>
        </p:nvSpPr>
        <p:spPr>
          <a:xfrm>
            <a:off x="0" y="1978429"/>
            <a:ext cx="12192000" cy="4879571"/>
          </a:xfrm>
          <a:prstGeom prst="triangle">
            <a:avLst/>
          </a:prstGeom>
          <a:solidFill>
            <a:srgbClr val="CDB271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1" name="组 10"/>
          <p:cNvGrpSpPr/>
          <p:nvPr/>
        </p:nvGrpSpPr>
        <p:grpSpPr>
          <a:xfrm>
            <a:off x="3230141" y="4418214"/>
            <a:ext cx="5769031" cy="1885385"/>
            <a:chOff x="4010982" y="4658745"/>
            <a:chExt cx="4146941" cy="1885385"/>
          </a:xfrm>
        </p:grpSpPr>
        <p:sp>
          <p:nvSpPr>
            <p:cNvPr id="7" name="文本框 20">
              <a:extLst>
                <a:ext uri="{FF2B5EF4-FFF2-40B4-BE49-F238E27FC236}">
                  <a16:creationId xmlns:a16="http://schemas.microsoft.com/office/drawing/2014/main" xmlns="" id="{3190F259-96A3-4A5E-83EE-3A54FFBDC32C}"/>
                </a:ext>
              </a:extLst>
            </p:cNvPr>
            <p:cNvSpPr txBox="1"/>
            <p:nvPr/>
          </p:nvSpPr>
          <p:spPr>
            <a:xfrm>
              <a:off x="4083630" y="4658745"/>
              <a:ext cx="4024742" cy="1200329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en-US" altLang="zh-CN" sz="7200" b="1" spc="-150" dirty="0">
                  <a:latin typeface="Arial" charset="0"/>
                  <a:ea typeface="Arial" charset="0"/>
                  <a:cs typeface="Arial" charset="0"/>
                </a:rPr>
                <a:t>Design</a:t>
              </a:r>
              <a:r>
                <a:rPr lang="zh-CN" altLang="en-US" sz="7200" b="1" spc="-150" dirty="0">
                  <a:latin typeface="Arial" charset="0"/>
                  <a:ea typeface="Arial" charset="0"/>
                  <a:cs typeface="Arial" charset="0"/>
                </a:rPr>
                <a:t> </a:t>
              </a:r>
              <a:r>
                <a:rPr lang="en-US" altLang="zh-CN" sz="7200" b="1" spc="-150" dirty="0">
                  <a:latin typeface="Arial" charset="0"/>
                  <a:ea typeface="Arial" charset="0"/>
                  <a:cs typeface="Arial" charset="0"/>
                </a:rPr>
                <a:t>Work</a:t>
              </a:r>
              <a:endParaRPr lang="zh-CN" altLang="en-US" sz="7200" b="1" spc="-150" dirty="0"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8" name="文本框 26">
              <a:extLst>
                <a:ext uri="{FF2B5EF4-FFF2-40B4-BE49-F238E27FC236}">
                  <a16:creationId xmlns:a16="http://schemas.microsoft.com/office/drawing/2014/main" xmlns="" id="{34391A49-1256-4394-80FB-57042E92209A}"/>
                </a:ext>
              </a:extLst>
            </p:cNvPr>
            <p:cNvSpPr txBox="1"/>
            <p:nvPr/>
          </p:nvSpPr>
          <p:spPr>
            <a:xfrm>
              <a:off x="4010982" y="5669723"/>
              <a:ext cx="4146941" cy="874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kumimoji="1" lang="en-US" altLang="zh-CN" dirty="0">
                  <a:latin typeface="Microsoft YaHei" charset="-122"/>
                  <a:ea typeface="Microsoft YaHei" charset="-122"/>
                  <a:cs typeface="Microsoft YaHei" charset="-122"/>
                </a:rPr>
                <a:t>Click here to add words. Click here to add words.</a:t>
              </a:r>
            </a:p>
            <a:p>
              <a:pPr algn="ctr">
                <a:lnSpc>
                  <a:spcPct val="150000"/>
                </a:lnSpc>
              </a:pPr>
              <a:r>
                <a:rPr kumimoji="1" lang="en-US" altLang="zh-CN" dirty="0">
                  <a:latin typeface="Microsoft YaHei" charset="-122"/>
                  <a:ea typeface="Microsoft YaHei" charset="-122"/>
                  <a:cs typeface="Microsoft YaHei" charset="-122"/>
                </a:rPr>
                <a:t>Click here to add words. Click here to add words</a:t>
              </a:r>
              <a:r>
                <a:rPr kumimoji="1" lang="en-US" altLang="zh-CN" dirty="0" smtClean="0">
                  <a:latin typeface="Microsoft YaHei" charset="-122"/>
                  <a:ea typeface="Microsoft YaHei" charset="-122"/>
                  <a:cs typeface="Microsoft YaHei" charset="-122"/>
                </a:rPr>
                <a:t>.</a:t>
              </a:r>
              <a:endParaRPr kumimoji="1" lang="en-US" altLang="zh-CN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843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D441A-D1F1-9846-AEC2-F806619458DA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44577"/>
            <a:ext cx="12224600" cy="544143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0" y="644577"/>
            <a:ext cx="12224600" cy="5441430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09075" y="0"/>
            <a:ext cx="2195473" cy="2878111"/>
          </a:xfrm>
          <a:prstGeom prst="rect">
            <a:avLst/>
          </a:prstGeom>
          <a:solidFill>
            <a:srgbClr val="CDB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16342" y="374234"/>
            <a:ext cx="178093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800" dirty="0" smtClean="0">
                <a:solidFill>
                  <a:prstClr val="black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PART</a:t>
            </a:r>
          </a:p>
          <a:p>
            <a:pPr algn="ctr"/>
            <a:r>
              <a:rPr kumimoji="1" lang="en-US" altLang="zh-CN" sz="9600" dirty="0" smtClean="0">
                <a:solidFill>
                  <a:prstClr val="black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#2</a:t>
            </a:r>
            <a:endParaRPr kumimoji="1" lang="zh-CN" altLang="en-US" sz="9600" dirty="0">
              <a:solidFill>
                <a:prstClr val="black"/>
              </a:solidFill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31854" y="3085755"/>
            <a:ext cx="67219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prstClr val="white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Click here to add </a:t>
            </a:r>
            <a:r>
              <a:rPr lang="en-US" altLang="zh-CN" sz="3600" dirty="0" smtClean="0">
                <a:solidFill>
                  <a:prstClr val="white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words</a:t>
            </a: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prstClr val="white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Click here to add words </a:t>
            </a:r>
            <a:r>
              <a:rPr lang="en-US" altLang="zh-CN" sz="3600" dirty="0" smtClean="0">
                <a:solidFill>
                  <a:prstClr val="white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 </a:t>
            </a:r>
            <a:endParaRPr lang="en-US" altLang="zh-CN" sz="3600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79798" y="4840081"/>
            <a:ext cx="7861603" cy="48502"/>
          </a:xfrm>
          <a:prstGeom prst="rect">
            <a:avLst/>
          </a:prstGeom>
          <a:solidFill>
            <a:srgbClr val="CDB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zh-CN" altLang="en-US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8913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-517451" y="4575756"/>
            <a:ext cx="13226902" cy="1791023"/>
          </a:xfrm>
          <a:prstGeom prst="rect">
            <a:avLst/>
          </a:prstGeom>
          <a:solidFill>
            <a:srgbClr val="CDB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2900" y="17157"/>
            <a:ext cx="4249499" cy="6840843"/>
          </a:xfrm>
          <a:prstGeom prst="rect">
            <a:avLst/>
          </a:prstGeom>
        </p:spPr>
      </p:pic>
      <p:sp>
        <p:nvSpPr>
          <p:cNvPr id="3" name="幻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D441A-D1F1-9846-AEC2-F806619458DA}" type="slidenum">
              <a:rPr kumimoji="1" lang="zh-CN" altLang="en-US" smtClean="0"/>
              <a:t>11</a:t>
            </a:fld>
            <a:endParaRPr kumimoji="1"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0515" y="4931605"/>
            <a:ext cx="2163856" cy="119061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906"/>
          <a:stretch/>
        </p:blipFill>
        <p:spPr>
          <a:xfrm>
            <a:off x="0" y="4931605"/>
            <a:ext cx="2027826" cy="118481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3114" y="4931605"/>
            <a:ext cx="2173265" cy="118481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04159" y="4931605"/>
            <a:ext cx="1359167" cy="1184812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81503" y="2523521"/>
            <a:ext cx="59191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Click here to add words</a:t>
            </a:r>
            <a:r>
              <a:rPr kumimoji="1"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.</a:t>
            </a:r>
          </a:p>
          <a:p>
            <a:r>
              <a:rPr kumimoji="1"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Click here to add words</a:t>
            </a:r>
            <a:r>
              <a:rPr kumimoji="1"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.</a:t>
            </a:r>
          </a:p>
          <a:p>
            <a:r>
              <a:rPr kumimoji="1"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Click here to add words.</a:t>
            </a:r>
            <a:endParaRPr kumimoji="1"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1502" y="1754080"/>
            <a:ext cx="58626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CDB271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2154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B2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168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6" name="组 15"/>
          <p:cNvGrpSpPr/>
          <p:nvPr/>
        </p:nvGrpSpPr>
        <p:grpSpPr>
          <a:xfrm>
            <a:off x="6038517" y="3769004"/>
            <a:ext cx="6978076" cy="2047953"/>
            <a:chOff x="4871806" y="2868820"/>
            <a:chExt cx="6978076" cy="204795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" name="平行四边形 7"/>
            <p:cNvSpPr/>
            <p:nvPr/>
          </p:nvSpPr>
          <p:spPr>
            <a:xfrm>
              <a:off x="4871806" y="2868820"/>
              <a:ext cx="6978076" cy="2047953"/>
            </a:xfrm>
            <a:prstGeom prst="parallelogram">
              <a:avLst/>
            </a:prstGeom>
            <a:solidFill>
              <a:srgbClr val="CDB2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332563" y="3064103"/>
              <a:ext cx="544614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en-US" altLang="zh-CN" sz="3200" dirty="0">
                  <a:latin typeface="Microsoft YaHei" charset="-122"/>
                  <a:ea typeface="Microsoft YaHei" charset="-122"/>
                  <a:cs typeface="Microsoft YaHei" charset="-122"/>
                </a:rPr>
                <a:t>Click here to add words.</a:t>
              </a:r>
            </a:p>
            <a:p>
              <a:pPr algn="r"/>
              <a:r>
                <a:rPr kumimoji="1" lang="en-US" altLang="zh-CN" sz="3200" dirty="0">
                  <a:latin typeface="Microsoft YaHei" charset="-122"/>
                  <a:ea typeface="Microsoft YaHei" charset="-122"/>
                  <a:cs typeface="Microsoft YaHei" charset="-122"/>
                </a:rPr>
                <a:t>Click here to add words.</a:t>
              </a:r>
            </a:p>
            <a:p>
              <a:pPr algn="r"/>
              <a:r>
                <a:rPr kumimoji="1" lang="en-US" altLang="zh-CN" sz="3200" dirty="0">
                  <a:latin typeface="Microsoft YaHei" charset="-122"/>
                  <a:ea typeface="Microsoft YaHei" charset="-122"/>
                  <a:cs typeface="Microsoft YaHei" charset="-122"/>
                </a:rPr>
                <a:t>Click here to add words.</a:t>
              </a:r>
            </a:p>
          </p:txBody>
        </p:sp>
      </p:grp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EB4B3-BF49-411D-B673-FF8600C02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96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7712" y="1878535"/>
            <a:ext cx="11969514" cy="4794289"/>
          </a:xfrm>
          <a:prstGeom prst="rect">
            <a:avLst/>
          </a:prstGeom>
          <a:gradFill>
            <a:gsLst>
              <a:gs pos="0">
                <a:srgbClr val="C8AD67"/>
              </a:gs>
              <a:gs pos="100000">
                <a:srgbClr val="E8D79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7712" y="528770"/>
            <a:ext cx="80730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>
                <a:latin typeface="Microsoft YaHei" charset="-122"/>
                <a:ea typeface="Microsoft YaHei" charset="-122"/>
                <a:cs typeface="Microsoft YaHei" charset="-122"/>
              </a:rPr>
              <a:t>Click here to add words</a:t>
            </a:r>
            <a:r>
              <a:rPr kumimoji="1" lang="en-US" altLang="zh-CN" sz="4000" dirty="0" smtClean="0">
                <a:latin typeface="Microsoft YaHei" charset="-122"/>
                <a:ea typeface="Microsoft YaHei" charset="-122"/>
                <a:cs typeface="Microsoft YaHei" charset="-122"/>
              </a:rPr>
              <a:t>.</a:t>
            </a:r>
          </a:p>
          <a:p>
            <a:r>
              <a:rPr kumimoji="1" lang="en-US" altLang="zh-CN" sz="4000" dirty="0">
                <a:latin typeface="Microsoft YaHei" charset="-122"/>
                <a:ea typeface="Microsoft YaHei" charset="-122"/>
                <a:cs typeface="Microsoft YaHei" charset="-122"/>
              </a:rPr>
              <a:t>Click here to add words</a:t>
            </a:r>
            <a:r>
              <a:rPr kumimoji="1" lang="en-US" altLang="zh-CN" sz="4000" dirty="0" smtClean="0">
                <a:latin typeface="Microsoft YaHei" charset="-122"/>
                <a:ea typeface="Microsoft YaHei" charset="-122"/>
                <a:cs typeface="Microsoft YaHei" charset="-122"/>
              </a:rPr>
              <a:t>.</a:t>
            </a:r>
            <a:endParaRPr kumimoji="1" lang="en-US" altLang="zh-CN" sz="40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7712" y="71557"/>
            <a:ext cx="3612817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 i="1">
                <a:solidFill>
                  <a:srgbClr val="C8AD67"/>
                </a:solidFill>
                <a:latin typeface="Mongolian Baiti" panose="03000500000000000000" charset="0"/>
                <a:ea typeface="微软雅黑" panose="020B0503020204020204" charset="-122"/>
                <a:cs typeface="宋体" panose="02010600030101010101" pitchFamily="2" charset="-122"/>
              </a:defRPr>
            </a:lvl1pPr>
          </a:lstStyle>
          <a:p>
            <a:r>
              <a:rPr lang="en-US" altLang="zh-CN" dirty="0" smtClean="0"/>
              <a:t>#1.ADD </a:t>
            </a:r>
            <a:r>
              <a:rPr lang="en-US" altLang="zh-CN" dirty="0"/>
              <a:t>YOUR TITLE</a:t>
            </a:r>
          </a:p>
        </p:txBody>
      </p:sp>
      <p:cxnSp>
        <p:nvCxnSpPr>
          <p:cNvPr id="7" name="直线连接符 6"/>
          <p:cNvCxnSpPr/>
          <p:nvPr/>
        </p:nvCxnSpPr>
        <p:spPr>
          <a:xfrm>
            <a:off x="117712" y="440889"/>
            <a:ext cx="3096976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线连接符 27"/>
          <p:cNvCxnSpPr/>
          <p:nvPr/>
        </p:nvCxnSpPr>
        <p:spPr>
          <a:xfrm>
            <a:off x="6096000" y="2253338"/>
            <a:ext cx="0" cy="4357688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线连接符 28"/>
          <p:cNvCxnSpPr/>
          <p:nvPr/>
        </p:nvCxnSpPr>
        <p:spPr>
          <a:xfrm>
            <a:off x="3101616" y="2253338"/>
            <a:ext cx="0" cy="4357688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线连接符 29"/>
          <p:cNvCxnSpPr/>
          <p:nvPr/>
        </p:nvCxnSpPr>
        <p:spPr>
          <a:xfrm>
            <a:off x="9089738" y="2253338"/>
            <a:ext cx="0" cy="4357688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235909" y="1955799"/>
            <a:ext cx="435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i="1" dirty="0">
                <a:solidFill>
                  <a:prstClr val="black">
                    <a:lumMod val="50000"/>
                    <a:lumOff val="50000"/>
                  </a:prstClr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1.</a:t>
            </a:r>
            <a:endParaRPr kumimoji="1" lang="zh-CN" altLang="en-US" i="1" dirty="0">
              <a:solidFill>
                <a:prstClr val="black">
                  <a:lumMod val="50000"/>
                  <a:lumOff val="50000"/>
                </a:prstClr>
              </a:solidFill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210938" y="1941315"/>
            <a:ext cx="435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i="1" dirty="0">
                <a:solidFill>
                  <a:prstClr val="black">
                    <a:lumMod val="50000"/>
                    <a:lumOff val="50000"/>
                  </a:prstClr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2.</a:t>
            </a:r>
            <a:endParaRPr kumimoji="1" lang="zh-CN" altLang="en-US" i="1" dirty="0">
              <a:solidFill>
                <a:prstClr val="black">
                  <a:lumMod val="50000"/>
                  <a:lumOff val="50000"/>
                </a:prstClr>
              </a:solidFill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182087" y="1941315"/>
            <a:ext cx="435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i="1" dirty="0">
                <a:solidFill>
                  <a:prstClr val="black">
                    <a:lumMod val="50000"/>
                    <a:lumOff val="50000"/>
                  </a:prstClr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3.</a:t>
            </a:r>
            <a:endParaRPr kumimoji="1" lang="zh-CN" altLang="en-US" i="1" dirty="0">
              <a:solidFill>
                <a:prstClr val="black">
                  <a:lumMod val="50000"/>
                  <a:lumOff val="50000"/>
                </a:prstClr>
              </a:solidFill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202162" y="1958462"/>
            <a:ext cx="435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i="1" dirty="0">
                <a:solidFill>
                  <a:prstClr val="black">
                    <a:lumMod val="50000"/>
                    <a:lumOff val="50000"/>
                  </a:prstClr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4.</a:t>
            </a:r>
            <a:endParaRPr kumimoji="1" lang="zh-CN" altLang="en-US" i="1" dirty="0">
              <a:solidFill>
                <a:prstClr val="black">
                  <a:lumMod val="50000"/>
                  <a:lumOff val="50000"/>
                </a:prstClr>
              </a:solidFill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grpSp>
        <p:nvGrpSpPr>
          <p:cNvPr id="3" name="组 2"/>
          <p:cNvGrpSpPr/>
          <p:nvPr/>
        </p:nvGrpSpPr>
        <p:grpSpPr>
          <a:xfrm>
            <a:off x="-12404" y="3253421"/>
            <a:ext cx="12204404" cy="688563"/>
            <a:chOff x="-12404" y="3253421"/>
            <a:chExt cx="12204404" cy="688563"/>
          </a:xfrm>
        </p:grpSpPr>
        <p:grpSp>
          <p:nvGrpSpPr>
            <p:cNvPr id="23" name="组 22"/>
            <p:cNvGrpSpPr/>
            <p:nvPr/>
          </p:nvGrpSpPr>
          <p:grpSpPr>
            <a:xfrm>
              <a:off x="-12404" y="3253421"/>
              <a:ext cx="12204404" cy="688563"/>
              <a:chOff x="106948" y="1727640"/>
              <a:chExt cx="12152390" cy="688563"/>
            </a:xfrm>
          </p:grpSpPr>
          <p:sp>
            <p:nvSpPr>
              <p:cNvPr id="25" name="右箭头 24"/>
              <p:cNvSpPr/>
              <p:nvPr/>
            </p:nvSpPr>
            <p:spPr>
              <a:xfrm>
                <a:off x="185050" y="1826875"/>
                <a:ext cx="12074288" cy="589328"/>
              </a:xfrm>
              <a:prstGeom prst="rightArrow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右箭头 25"/>
              <p:cNvSpPr/>
              <p:nvPr/>
            </p:nvSpPr>
            <p:spPr>
              <a:xfrm>
                <a:off x="106948" y="1727640"/>
                <a:ext cx="12074288" cy="589328"/>
              </a:xfrm>
              <a:prstGeom prst="rightArrow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194341" y="3405608"/>
              <a:ext cx="58147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1400" i="1" dirty="0">
                  <a:solidFill>
                    <a:prstClr val="white"/>
                  </a:solidFill>
                </a:rPr>
                <a:t>Click here to add words. Click here to add words</a:t>
              </a:r>
              <a:r>
                <a:rPr kumimoji="1" lang="en-US" altLang="zh-CN" sz="1400" i="1" dirty="0" smtClean="0">
                  <a:solidFill>
                    <a:prstClr val="white"/>
                  </a:solidFill>
                </a:rPr>
                <a:t>.</a:t>
              </a:r>
              <a:endParaRPr kumimoji="1" lang="en-US" altLang="zh-CN" sz="1400" i="1" dirty="0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74031" y="2424366"/>
            <a:ext cx="28012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ADD YOUR </a:t>
            </a:r>
            <a:r>
              <a:rPr kumimoji="1" lang="en-US" altLang="zh-CN" sz="2400" dirty="0" smtClean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TITLE</a:t>
            </a:r>
          </a:p>
          <a:p>
            <a:r>
              <a:rPr kumimoji="1" lang="en-US" altLang="zh-CN" sz="2400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ADD YOUR </a:t>
            </a:r>
            <a:r>
              <a:rPr kumimoji="1" lang="en-US" altLang="zh-CN" sz="2400" dirty="0" smtClean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TITLE</a:t>
            </a:r>
            <a:endParaRPr kumimoji="1" lang="en-US" altLang="zh-CN" sz="2400" dirty="0">
              <a:solidFill>
                <a:schemeClr val="bg1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229694" y="2429571"/>
            <a:ext cx="28818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ADD YOUR TITLE</a:t>
            </a:r>
          </a:p>
          <a:p>
            <a:r>
              <a:rPr kumimoji="1" lang="en-US" altLang="zh-CN" sz="2400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ADD YOUR TITLE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6192245" y="2424365"/>
            <a:ext cx="28012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ADD YOUR TITLE</a:t>
            </a:r>
          </a:p>
          <a:p>
            <a:r>
              <a:rPr kumimoji="1" lang="en-US" altLang="zh-CN" sz="2400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ADD YOUR TITLE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9203885" y="2429571"/>
            <a:ext cx="28640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ADD YOUR TITLE</a:t>
            </a:r>
          </a:p>
          <a:p>
            <a:r>
              <a:rPr kumimoji="1" lang="en-US" altLang="zh-CN" sz="2400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ADD YOUR TITLE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6716" y="3890708"/>
            <a:ext cx="30652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dirty="0"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words</a:t>
            </a:r>
            <a:r>
              <a:rPr kumimoji="1" lang="en-US" altLang="zh-CN" sz="1400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.</a:t>
            </a:r>
          </a:p>
          <a:p>
            <a:pPr algn="ctr"/>
            <a:r>
              <a:rPr kumimoji="1" lang="en-US" altLang="zh-CN" sz="1400" dirty="0"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words.</a:t>
            </a:r>
          </a:p>
          <a:p>
            <a:pPr algn="ctr"/>
            <a:r>
              <a:rPr kumimoji="1" lang="en-US" altLang="zh-CN" sz="1400" dirty="0"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words</a:t>
            </a:r>
            <a:r>
              <a:rPr kumimoji="1" lang="en-US" altLang="zh-CN" sz="1400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.</a:t>
            </a:r>
            <a:endParaRPr kumimoji="1" lang="en-US" altLang="zh-CN" sz="1400" dirty="0"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106881" y="3889226"/>
            <a:ext cx="29808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dirty="0"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words.</a:t>
            </a:r>
          </a:p>
          <a:p>
            <a:pPr algn="ctr"/>
            <a:r>
              <a:rPr kumimoji="1" lang="en-US" altLang="zh-CN" sz="1400" dirty="0"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words.</a:t>
            </a:r>
          </a:p>
          <a:p>
            <a:pPr algn="ctr"/>
            <a:r>
              <a:rPr kumimoji="1" lang="en-US" altLang="zh-CN" sz="1400" dirty="0"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words.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6096000" y="3885694"/>
            <a:ext cx="29808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dirty="0"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words.</a:t>
            </a:r>
          </a:p>
          <a:p>
            <a:pPr algn="ctr"/>
            <a:r>
              <a:rPr kumimoji="1" lang="en-US" altLang="zh-CN" sz="1400" dirty="0"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words.</a:t>
            </a:r>
          </a:p>
          <a:p>
            <a:pPr algn="ctr"/>
            <a:r>
              <a:rPr kumimoji="1" lang="en-US" altLang="zh-CN" sz="1400" dirty="0"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words.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9090715" y="3884438"/>
            <a:ext cx="29808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dirty="0"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words.</a:t>
            </a:r>
          </a:p>
          <a:p>
            <a:pPr algn="ctr"/>
            <a:r>
              <a:rPr kumimoji="1" lang="en-US" altLang="zh-CN" sz="1400" dirty="0"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words.</a:t>
            </a:r>
          </a:p>
          <a:p>
            <a:pPr algn="ctr"/>
            <a:r>
              <a:rPr kumimoji="1" lang="en-US" altLang="zh-CN" sz="1400" dirty="0"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words.</a:t>
            </a:r>
          </a:p>
        </p:txBody>
      </p:sp>
      <p:sp>
        <p:nvSpPr>
          <p:cNvPr id="2" name="幻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D441A-D1F1-9846-AEC2-F806619458DA}" type="slidenum">
              <a:rPr kumimoji="1" lang="zh-CN" altLang="en-US" smtClean="0"/>
              <a:t>13</a:t>
            </a:fld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295" y="4785523"/>
            <a:ext cx="2222065" cy="172062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80984" y="4787895"/>
            <a:ext cx="2222065" cy="171825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1836" y="4785523"/>
            <a:ext cx="2222065" cy="172062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54281" y="4768376"/>
            <a:ext cx="2253667" cy="1720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29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168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三角形 5"/>
          <p:cNvSpPr/>
          <p:nvPr/>
        </p:nvSpPr>
        <p:spPr>
          <a:xfrm>
            <a:off x="0" y="1978429"/>
            <a:ext cx="12192000" cy="4879571"/>
          </a:xfrm>
          <a:prstGeom prst="triangle">
            <a:avLst/>
          </a:prstGeom>
          <a:solidFill>
            <a:srgbClr val="CDB271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EB4B3-BF49-411D-B673-FF8600C02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66866" y="4710023"/>
            <a:ext cx="4458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7200" b="1" smtClean="0"/>
              <a:t>THANKS.</a:t>
            </a:r>
            <a:endParaRPr kumimoji="1" lang="zh-CN" altLang="en-US" sz="7200" b="1" dirty="0"/>
          </a:p>
        </p:txBody>
      </p:sp>
    </p:spTree>
    <p:extLst>
      <p:ext uri="{BB962C8B-B14F-4D97-AF65-F5344CB8AC3E}">
        <p14:creationId xmlns:p14="http://schemas.microsoft.com/office/powerpoint/2010/main" val="1954106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丸子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EB4B3-BF49-411D-B673-FF8600C02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265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228600" y="1608974"/>
            <a:ext cx="11178060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1300" dirty="0" smtClean="0">
                <a:solidFill>
                  <a:srgbClr val="CDB271">
                    <a:alpha val="40000"/>
                  </a:srgbClr>
                </a:solidFill>
                <a:latin typeface="Impact" charset="0"/>
                <a:ea typeface="Impact" charset="0"/>
                <a:cs typeface="Impact" charset="0"/>
              </a:rPr>
              <a:t>2020</a:t>
            </a:r>
            <a:endParaRPr kumimoji="1" lang="zh-CN" altLang="en-US" sz="41300" dirty="0">
              <a:solidFill>
                <a:srgbClr val="CDB271">
                  <a:alpha val="40000"/>
                </a:srgbClr>
              </a:solidFill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845C-1B68-4B4E-85EF-7D731C4F389F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73178" y="4681105"/>
            <a:ext cx="9991735" cy="5847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32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Click here to add words. Click here to add words</a:t>
            </a:r>
            <a:r>
              <a:rPr kumimoji="1" lang="en-US" altLang="zh-CN" sz="3200" dirty="0" smtClean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.</a:t>
            </a:r>
            <a:endParaRPr kumimoji="1" lang="en-US" altLang="zh-CN" sz="3200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3025" y="864482"/>
            <a:ext cx="68660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latin typeface="Microsoft YaHei" charset="-122"/>
                <a:ea typeface="Microsoft YaHei" charset="-122"/>
                <a:cs typeface="Microsoft YaHei" charset="-122"/>
              </a:rPr>
              <a:t>ADD YOUR </a:t>
            </a:r>
            <a:r>
              <a:rPr lang="en-US" altLang="zh-CN" sz="4800" b="1" dirty="0" smtClean="0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</a:p>
          <a:p>
            <a:r>
              <a:rPr lang="en-US" altLang="zh-CN" sz="4800" b="1" dirty="0">
                <a:latin typeface="Microsoft YaHei" charset="-122"/>
                <a:ea typeface="Microsoft YaHei" charset="-122"/>
                <a:cs typeface="Microsoft YaHei" charset="-122"/>
              </a:rPr>
              <a:t>ADD YOUR </a:t>
            </a:r>
            <a:r>
              <a:rPr lang="en-US" altLang="zh-CN" sz="4800" b="1" dirty="0" smtClean="0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lang="en-US" altLang="zh-CN" sz="4800" b="1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042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905561" y="2697084"/>
            <a:ext cx="3124200" cy="4087425"/>
          </a:xfrm>
          <a:prstGeom prst="rect">
            <a:avLst/>
          </a:prstGeom>
          <a:solidFill>
            <a:srgbClr val="CDB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7398" y="2220182"/>
            <a:ext cx="6877802" cy="231305"/>
          </a:xfrm>
          <a:prstGeom prst="rect">
            <a:avLst/>
          </a:prstGeom>
          <a:solidFill>
            <a:srgbClr val="CDB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13593" y="483067"/>
            <a:ext cx="4761993" cy="6118879"/>
          </a:xfrm>
          <a:prstGeom prst="rect">
            <a:avLst/>
          </a:prstGeom>
        </p:spPr>
      </p:pic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845C-1B68-4B4E-85EF-7D731C4F389F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7398" y="1512296"/>
            <a:ext cx="50169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Microsoft YaHei" charset="-122"/>
                <a:ea typeface="Microsoft YaHei" charset="-122"/>
                <a:cs typeface="Microsoft YaHei" charset="-122"/>
              </a:rPr>
              <a:t>ADD YOUR TITLE</a:t>
            </a:r>
          </a:p>
        </p:txBody>
      </p:sp>
      <p:sp>
        <p:nvSpPr>
          <p:cNvPr id="10" name="矩形 9"/>
          <p:cNvSpPr/>
          <p:nvPr/>
        </p:nvSpPr>
        <p:spPr>
          <a:xfrm>
            <a:off x="3414740" y="3926552"/>
            <a:ext cx="353000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kumimoji="1" lang="en-US" altLang="zh-CN" sz="2400" dirty="0"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</a:t>
            </a:r>
            <a:r>
              <a:rPr kumimoji="1" lang="en-US" altLang="zh-CN" sz="2400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words.</a:t>
            </a:r>
            <a:endParaRPr kumimoji="1" lang="en-US" altLang="zh-CN" sz="2400" dirty="0"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 algn="r"/>
            <a:r>
              <a:rPr kumimoji="1" lang="en-US" altLang="zh-CN" sz="2400" dirty="0"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words.</a:t>
            </a:r>
          </a:p>
          <a:p>
            <a:pPr algn="r"/>
            <a:r>
              <a:rPr kumimoji="1" lang="en-US" altLang="zh-CN" sz="2400" dirty="0"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words</a:t>
            </a:r>
            <a:r>
              <a:rPr kumimoji="1" lang="en-US" altLang="zh-CN" sz="2400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.</a:t>
            </a:r>
            <a:endParaRPr kumimoji="1" lang="en-US" altLang="zh-CN" sz="2400" dirty="0"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15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310" y="-1"/>
            <a:ext cx="6126310" cy="6871283"/>
          </a:xfrm>
          <a:prstGeom prst="rect">
            <a:avLst/>
          </a:prstGeom>
        </p:spPr>
      </p:pic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845C-1B68-4B4E-85EF-7D731C4F389F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kumimoji="1"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31861" y="2630651"/>
            <a:ext cx="5340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CDB271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 TITLE</a:t>
            </a:r>
          </a:p>
        </p:txBody>
      </p:sp>
      <p:sp>
        <p:nvSpPr>
          <p:cNvPr id="9" name="矩形 8"/>
          <p:cNvSpPr/>
          <p:nvPr/>
        </p:nvSpPr>
        <p:spPr>
          <a:xfrm>
            <a:off x="6931861" y="3338537"/>
            <a:ext cx="353000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</a:t>
            </a:r>
            <a:r>
              <a:rPr kumimoji="1" lang="en-US" altLang="zh-CN" sz="2400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words.</a:t>
            </a:r>
            <a:endParaRPr kumimoji="1" lang="en-US" altLang="zh-CN" sz="2400" dirty="0"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r>
              <a:rPr kumimoji="1" lang="en-US" altLang="zh-CN" sz="2400" dirty="0"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words.</a:t>
            </a:r>
          </a:p>
          <a:p>
            <a:r>
              <a:rPr kumimoji="1" lang="en-US" altLang="zh-CN" sz="2400" dirty="0"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words</a:t>
            </a:r>
            <a:r>
              <a:rPr kumimoji="1" lang="en-US" altLang="zh-CN" sz="2400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.</a:t>
            </a:r>
            <a:endParaRPr kumimoji="1" lang="en-US" altLang="zh-CN" sz="2400" dirty="0"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016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168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0" y="0"/>
            <a:ext cx="12192000" cy="6910140"/>
          </a:xfrm>
          <a:prstGeom prst="rect">
            <a:avLst/>
          </a:prstGeom>
          <a:solidFill>
            <a:srgbClr val="CDB271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D441A-D1F1-9846-AEC2-F806619458DA}" type="slidenum">
              <a:rPr kumimoji="1" lang="zh-CN" altLang="en-US" smtClean="0"/>
              <a:t>5</a:t>
            </a:fld>
            <a:endParaRPr kumimoji="1"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58036" y="453845"/>
            <a:ext cx="10829065" cy="646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300566" y="475110"/>
            <a:ext cx="104929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dirty="0"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</a:t>
            </a:r>
            <a:r>
              <a:rPr kumimoji="1" lang="en-US" altLang="zh-CN" sz="3200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words. Click </a:t>
            </a:r>
            <a:r>
              <a:rPr kumimoji="1" lang="en-US" altLang="zh-CN" sz="3200" dirty="0">
                <a:latin typeface="Microsoft YaHei Light" charset="-122"/>
                <a:ea typeface="Microsoft YaHei Light" charset="-122"/>
                <a:cs typeface="Microsoft YaHei Light" charset="-122"/>
              </a:rPr>
              <a:t>here to add </a:t>
            </a:r>
            <a:r>
              <a:rPr kumimoji="1" lang="en-US" altLang="zh-CN" sz="3200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words.</a:t>
            </a:r>
            <a:endParaRPr kumimoji="1" lang="en-US" altLang="zh-CN" sz="3200" dirty="0"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58036" y="1503103"/>
            <a:ext cx="2857882" cy="285788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244936" y="3681030"/>
            <a:ext cx="2857882" cy="285788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231835" y="1503103"/>
            <a:ext cx="2857882" cy="285788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9089717" y="3681030"/>
            <a:ext cx="2857882" cy="285788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258035" y="2376893"/>
            <a:ext cx="28578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CDB271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 TITLE</a:t>
            </a:r>
          </a:p>
        </p:txBody>
      </p:sp>
      <p:sp>
        <p:nvSpPr>
          <p:cNvPr id="3" name="矩形 2"/>
          <p:cNvSpPr/>
          <p:nvPr/>
        </p:nvSpPr>
        <p:spPr>
          <a:xfrm>
            <a:off x="504088" y="3029744"/>
            <a:ext cx="2365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words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words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244935" y="4550598"/>
            <a:ext cx="28578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CDB271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 TITLE</a:t>
            </a:r>
          </a:p>
        </p:txBody>
      </p:sp>
      <p:sp>
        <p:nvSpPr>
          <p:cNvPr id="35" name="矩形 34"/>
          <p:cNvSpPr/>
          <p:nvPr/>
        </p:nvSpPr>
        <p:spPr>
          <a:xfrm>
            <a:off x="3490988" y="5203449"/>
            <a:ext cx="2365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words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words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6231835" y="2376893"/>
            <a:ext cx="28578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CDB271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 TITLE</a:t>
            </a:r>
          </a:p>
        </p:txBody>
      </p:sp>
      <p:sp>
        <p:nvSpPr>
          <p:cNvPr id="37" name="矩形 36"/>
          <p:cNvSpPr/>
          <p:nvPr/>
        </p:nvSpPr>
        <p:spPr>
          <a:xfrm>
            <a:off x="6477888" y="3029744"/>
            <a:ext cx="2365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words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words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9110941" y="4550598"/>
            <a:ext cx="28578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CDB271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 TITLE</a:t>
            </a:r>
          </a:p>
        </p:txBody>
      </p:sp>
      <p:sp>
        <p:nvSpPr>
          <p:cNvPr id="39" name="矩形 38"/>
          <p:cNvSpPr/>
          <p:nvPr/>
        </p:nvSpPr>
        <p:spPr>
          <a:xfrm>
            <a:off x="9356994" y="5203449"/>
            <a:ext cx="2365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words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words</a:t>
            </a:r>
          </a:p>
        </p:txBody>
      </p:sp>
    </p:spTree>
    <p:extLst>
      <p:ext uri="{BB962C8B-B14F-4D97-AF65-F5344CB8AC3E}">
        <p14:creationId xmlns:p14="http://schemas.microsoft.com/office/powerpoint/2010/main" val="11762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B2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对角圆角矩形 9"/>
          <p:cNvSpPr/>
          <p:nvPr/>
        </p:nvSpPr>
        <p:spPr>
          <a:xfrm flipH="1">
            <a:off x="-1" y="1"/>
            <a:ext cx="12192000" cy="6858000"/>
          </a:xfrm>
          <a:prstGeom prst="round2DiagRect">
            <a:avLst>
              <a:gd name="adj1" fmla="val 39812"/>
              <a:gd name="adj2" fmla="val 0"/>
            </a:avLst>
          </a:prstGeom>
          <a:blipFill dpi="0" rotWithShape="1">
            <a:blip r:embed="rId2" cstate="email">
              <a:alphaModFix amt="4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 dirty="0"/>
          </a:p>
        </p:txBody>
      </p:sp>
      <p:sp>
        <p:nvSpPr>
          <p:cNvPr id="14" name="对角圆角矩形 13"/>
          <p:cNvSpPr/>
          <p:nvPr/>
        </p:nvSpPr>
        <p:spPr>
          <a:xfrm flipH="1">
            <a:off x="0" y="1"/>
            <a:ext cx="12192000" cy="6858000"/>
          </a:xfrm>
          <a:prstGeom prst="round2DiagRect">
            <a:avLst>
              <a:gd name="adj1" fmla="val 39812"/>
              <a:gd name="adj2" fmla="val 0"/>
            </a:avLst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456109" y="1115542"/>
            <a:ext cx="7773282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800" dirty="0" smtClean="0">
                <a:solidFill>
                  <a:srgbClr val="CDB271">
                    <a:alpha val="45000"/>
                  </a:srgbClr>
                </a:solidFill>
                <a:latin typeface="Impact" charset="0"/>
                <a:ea typeface="Impact" charset="0"/>
                <a:cs typeface="Impact" charset="0"/>
              </a:rPr>
              <a:t>ADD</a:t>
            </a:r>
          </a:p>
          <a:p>
            <a:r>
              <a:rPr kumimoji="1" lang="en-US" altLang="zh-CN" sz="13800" dirty="0" smtClean="0">
                <a:solidFill>
                  <a:srgbClr val="CDB271">
                    <a:alpha val="45000"/>
                  </a:srgbClr>
                </a:solidFill>
                <a:latin typeface="Impact" charset="0"/>
                <a:ea typeface="Impact" charset="0"/>
                <a:cs typeface="Impact" charset="0"/>
              </a:rPr>
              <a:t>YOUR TITLE</a:t>
            </a:r>
            <a:endParaRPr kumimoji="1" lang="zh-CN" altLang="en-US" sz="13800" dirty="0">
              <a:solidFill>
                <a:srgbClr val="CDB271">
                  <a:alpha val="45000"/>
                </a:srgbClr>
              </a:solidFill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47737" y="1490937"/>
            <a:ext cx="7612506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</a:t>
            </a:r>
            <a:r>
              <a:rPr kumimoji="1" lang="en-US" altLang="zh-CN" sz="3600" dirty="0" smtClean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words</a:t>
            </a:r>
            <a:r>
              <a:rPr kumimoji="1" lang="en-US" altLang="zh-CN" sz="3600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.</a:t>
            </a:r>
          </a:p>
          <a:p>
            <a:r>
              <a:rPr kumimoji="1" lang="en-US" altLang="zh-CN" sz="3600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</a:t>
            </a:r>
            <a:r>
              <a:rPr kumimoji="1" lang="en-US" altLang="zh-CN" sz="3600" dirty="0" smtClean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words.</a:t>
            </a:r>
            <a:endParaRPr kumimoji="1" lang="en-US" altLang="zh-CN" sz="3600" dirty="0">
              <a:solidFill>
                <a:schemeClr val="bg1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r>
              <a:rPr kumimoji="1" lang="en-US" altLang="zh-CN" sz="3600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</a:t>
            </a:r>
            <a:r>
              <a:rPr kumimoji="1" lang="en-US" altLang="zh-CN" sz="3600" dirty="0" smtClean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words.</a:t>
            </a:r>
            <a:endParaRPr kumimoji="1" lang="en-US" altLang="zh-CN" sz="3600" dirty="0">
              <a:solidFill>
                <a:schemeClr val="bg1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endParaRPr kumimoji="1" lang="zh-CN" altLang="en-US" sz="3300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D441A-D1F1-9846-AEC2-F806619458DA}" type="slidenum">
              <a:rPr kumimoji="1" lang="zh-CN" altLang="en-US" smtClean="0"/>
              <a:t>6</a:t>
            </a:fld>
            <a:endParaRPr kumimoji="1"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363961" y="3873365"/>
            <a:ext cx="2745870" cy="27458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389474" y="4446262"/>
            <a:ext cx="269484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400" dirty="0" smtClean="0">
                <a:latin typeface="Arial Rounded MT Bold" charset="0"/>
                <a:ea typeface="Arial Rounded MT Bold" charset="0"/>
                <a:cs typeface="Arial Rounded MT Bold" charset="0"/>
              </a:rPr>
              <a:t> </a:t>
            </a:r>
            <a:r>
              <a:rPr kumimoji="1" lang="en-US" altLang="zh-CN" dirty="0">
                <a:latin typeface="Arial Rounded MT Bold" charset="0"/>
                <a:ea typeface="Arial Rounded MT Bold" charset="0"/>
                <a:cs typeface="Arial Rounded MT Bold" charset="0"/>
              </a:rPr>
              <a:t>ADD YOUR TITLE</a:t>
            </a:r>
          </a:p>
          <a:p>
            <a:pPr algn="ctr"/>
            <a:endParaRPr kumimoji="1" lang="en-US" altLang="zh-CN" sz="2400" dirty="0" smtClean="0">
              <a:latin typeface="Arial Rounded MT Bold" charset="0"/>
              <a:ea typeface="Arial Rounded MT Bold" charset="0"/>
              <a:cs typeface="Arial Rounded MT Bold" charset="0"/>
            </a:endParaRPr>
          </a:p>
          <a:p>
            <a:pPr algn="ctr"/>
            <a:r>
              <a:rPr kumimoji="1" lang="en-US" altLang="zh-CN" dirty="0"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</a:t>
            </a:r>
            <a:r>
              <a:rPr kumimoji="1" lang="en-US" altLang="zh-CN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words</a:t>
            </a:r>
            <a:r>
              <a:rPr kumimoji="1" lang="en-US" altLang="zh-CN" dirty="0">
                <a:latin typeface="Microsoft YaHei Light" charset="-122"/>
                <a:ea typeface="Microsoft YaHei Light" charset="-122"/>
                <a:cs typeface="Microsoft YaHei Light" charset="-122"/>
              </a:rPr>
              <a:t>.</a:t>
            </a:r>
            <a:endParaRPr kumimoji="1" lang="en-US" altLang="zh-CN" dirty="0" smtClean="0"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 algn="ctr"/>
            <a:r>
              <a:rPr kumimoji="1" lang="en-US" altLang="zh-CN" dirty="0"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</a:t>
            </a:r>
            <a:r>
              <a:rPr kumimoji="1" lang="en-US" altLang="zh-CN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words.</a:t>
            </a:r>
          </a:p>
        </p:txBody>
      </p:sp>
      <p:sp>
        <p:nvSpPr>
          <p:cNvPr id="22" name="矩形 21"/>
          <p:cNvSpPr/>
          <p:nvPr/>
        </p:nvSpPr>
        <p:spPr>
          <a:xfrm>
            <a:off x="3447738" y="3285367"/>
            <a:ext cx="7861603" cy="48502"/>
          </a:xfrm>
          <a:prstGeom prst="rect">
            <a:avLst/>
          </a:prstGeom>
          <a:solidFill>
            <a:srgbClr val="CDB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9221383" y="3873365"/>
            <a:ext cx="2745870" cy="27458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9260222" y="4446262"/>
            <a:ext cx="269484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400" dirty="0" smtClean="0">
                <a:latin typeface="Arial Rounded MT Bold" charset="0"/>
                <a:ea typeface="Arial Rounded MT Bold" charset="0"/>
                <a:cs typeface="Arial Rounded MT Bold" charset="0"/>
              </a:rPr>
              <a:t> </a:t>
            </a:r>
            <a:r>
              <a:rPr kumimoji="1" lang="en-US" altLang="zh-CN" dirty="0">
                <a:latin typeface="Arial Rounded MT Bold" charset="0"/>
                <a:ea typeface="Arial Rounded MT Bold" charset="0"/>
                <a:cs typeface="Arial Rounded MT Bold" charset="0"/>
              </a:rPr>
              <a:t>ADD YOUR TITLE</a:t>
            </a:r>
          </a:p>
          <a:p>
            <a:pPr algn="ctr"/>
            <a:endParaRPr kumimoji="1" lang="en-US" altLang="zh-CN" sz="2400" dirty="0" smtClean="0">
              <a:latin typeface="Arial Rounded MT Bold" charset="0"/>
              <a:ea typeface="Arial Rounded MT Bold" charset="0"/>
              <a:cs typeface="Arial Rounded MT Bold" charset="0"/>
            </a:endParaRPr>
          </a:p>
          <a:p>
            <a:pPr algn="ctr"/>
            <a:r>
              <a:rPr kumimoji="1" lang="en-US" altLang="zh-CN" dirty="0"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</a:t>
            </a:r>
            <a:r>
              <a:rPr kumimoji="1" lang="en-US" altLang="zh-CN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words.</a:t>
            </a:r>
            <a:endParaRPr kumimoji="1" lang="en-US" altLang="zh-CN" dirty="0"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 algn="ctr"/>
            <a:r>
              <a:rPr kumimoji="1" lang="en-US" altLang="zh-CN" dirty="0">
                <a:latin typeface="Microsoft YaHei Light" charset="-122"/>
                <a:ea typeface="Microsoft YaHei Light" charset="-122"/>
                <a:cs typeface="Microsoft YaHei Light" charset="-122"/>
              </a:rPr>
              <a:t>Click here to add </a:t>
            </a:r>
            <a:r>
              <a:rPr kumimoji="1" lang="en-US" altLang="zh-CN" dirty="0" smtClean="0">
                <a:latin typeface="Microsoft YaHei Light" charset="-122"/>
                <a:ea typeface="Microsoft YaHei Light" charset="-122"/>
                <a:cs typeface="Microsoft YaHei Light" charset="-122"/>
              </a:rPr>
              <a:t>words.</a:t>
            </a:r>
            <a:endParaRPr kumimoji="1" lang="en-US" altLang="zh-CN" dirty="0"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651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D441A-D1F1-9846-AEC2-F806619458DA}" type="slidenum">
              <a:rPr kumimoji="1" lang="zh-CN" altLang="en-US" smtClean="0"/>
              <a:t>7</a:t>
            </a:fld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44577"/>
            <a:ext cx="12224600" cy="544143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0" y="644577"/>
            <a:ext cx="12224600" cy="5441430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sp>
        <p:nvSpPr>
          <p:cNvPr id="16" name="矩形 15"/>
          <p:cNvSpPr/>
          <p:nvPr/>
        </p:nvSpPr>
        <p:spPr>
          <a:xfrm>
            <a:off x="1409075" y="0"/>
            <a:ext cx="2195473" cy="2878111"/>
          </a:xfrm>
          <a:prstGeom prst="rect">
            <a:avLst/>
          </a:prstGeom>
          <a:solidFill>
            <a:srgbClr val="CDB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616342" y="374234"/>
            <a:ext cx="178093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800" dirty="0" smtClean="0">
                <a:latin typeface="Arial Rounded MT Bold" charset="0"/>
                <a:ea typeface="Arial Rounded MT Bold" charset="0"/>
                <a:cs typeface="Arial Rounded MT Bold" charset="0"/>
              </a:rPr>
              <a:t>PART</a:t>
            </a:r>
          </a:p>
          <a:p>
            <a:pPr algn="ctr"/>
            <a:r>
              <a:rPr kumimoji="1" lang="en-US" altLang="zh-CN" sz="9600" dirty="0" smtClean="0">
                <a:latin typeface="Arial Rounded MT Bold" charset="0"/>
                <a:ea typeface="Arial Rounded MT Bold" charset="0"/>
                <a:cs typeface="Arial Rounded MT Bold" charset="0"/>
              </a:rPr>
              <a:t>#1</a:t>
            </a:r>
            <a:endParaRPr kumimoji="1" lang="zh-CN" altLang="en-US" sz="9600" dirty="0"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31854" y="3085755"/>
            <a:ext cx="67219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Click here to add </a:t>
            </a:r>
            <a:r>
              <a:rPr lang="en-US" altLang="zh-CN" sz="3600" dirty="0" smtClean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words</a:t>
            </a: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Click here to add words </a:t>
            </a:r>
            <a:r>
              <a:rPr lang="en-US" altLang="zh-CN" sz="3600" dirty="0" smtClean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 </a:t>
            </a:r>
            <a:endParaRPr lang="en-US" altLang="zh-CN" sz="36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79798" y="4840081"/>
            <a:ext cx="7861603" cy="48502"/>
          </a:xfrm>
          <a:prstGeom prst="rect">
            <a:avLst/>
          </a:prstGeom>
          <a:solidFill>
            <a:srgbClr val="CDB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425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40894" y="-31065"/>
            <a:ext cx="5374911" cy="6906442"/>
          </a:xfrm>
          <a:prstGeom prst="rect">
            <a:avLst/>
          </a:prstGeom>
        </p:spPr>
      </p:pic>
      <p:sp>
        <p:nvSpPr>
          <p:cNvPr id="2" name="幻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EB4B3-BF49-411D-B673-FF8600C02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67143" y="-31065"/>
            <a:ext cx="5359541" cy="6906442"/>
          </a:xfrm>
          <a:prstGeom prst="rect">
            <a:avLst/>
          </a:prstGeom>
          <a:solidFill>
            <a:schemeClr val="tx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254444" y="1675214"/>
            <a:ext cx="4461479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2500" dirty="0">
                <a:solidFill>
                  <a:srgbClr val="CDB271"/>
                </a:solidFill>
                <a:latin typeface="Microsoft YaHei Regular" charset="-122"/>
                <a:ea typeface="Microsoft YaHei Regular" charset="-122"/>
                <a:cs typeface="Microsoft YaHei Regular" charset="-122"/>
              </a:rPr>
              <a:t>[</a:t>
            </a:r>
            <a:r>
              <a:rPr kumimoji="1" lang="zh-CN" altLang="en-US" sz="12500" dirty="0" smtClean="0">
                <a:solidFill>
                  <a:srgbClr val="CDB271"/>
                </a:solidFill>
                <a:latin typeface="Microsoft YaHei Regular" charset="-122"/>
                <a:ea typeface="Microsoft YaHei Regular" charset="-122"/>
                <a:cs typeface="Microsoft YaHei Regular" charset="-122"/>
              </a:rPr>
              <a:t>文字</a:t>
            </a:r>
            <a:r>
              <a:rPr kumimoji="1" lang="en-US" altLang="zh-CN" sz="12500" dirty="0" smtClean="0">
                <a:solidFill>
                  <a:srgbClr val="CDB271"/>
                </a:solidFill>
                <a:latin typeface="Microsoft YaHei Regular" charset="-122"/>
                <a:ea typeface="Microsoft YaHei Regular" charset="-122"/>
                <a:cs typeface="Microsoft YaHei Regular" charset="-122"/>
              </a:rPr>
              <a:t>]</a:t>
            </a:r>
            <a:endParaRPr kumimoji="1" lang="zh-CN" altLang="en-US" sz="12500" dirty="0">
              <a:solidFill>
                <a:srgbClr val="CDB271"/>
              </a:solidFill>
              <a:latin typeface="Microsoft YaHei Regular" charset="-122"/>
              <a:ea typeface="Microsoft YaHei Regular" charset="-122"/>
              <a:cs typeface="Microsoft YaHei Regular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96267" y="1568715"/>
            <a:ext cx="3857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i="1">
                <a:solidFill>
                  <a:schemeClr val="bg1"/>
                </a:solidFill>
              </a:rPr>
              <a:t>Click here to add words.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494521" y="4545395"/>
            <a:ext cx="397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dirty="0">
                <a:solidFill>
                  <a:schemeClr val="bg1"/>
                </a:solidFill>
              </a:rPr>
              <a:t>Click here to add words.</a:t>
            </a:r>
          </a:p>
          <a:p>
            <a:pPr algn="ctr"/>
            <a:r>
              <a:rPr kumimoji="1" lang="en-US" altLang="zh-CN" dirty="0">
                <a:solidFill>
                  <a:schemeClr val="bg1"/>
                </a:solidFill>
              </a:rPr>
              <a:t>Click here to add words</a:t>
            </a:r>
            <a:r>
              <a:rPr kumimoji="1" lang="en-US" altLang="zh-CN" dirty="0" smtClean="0">
                <a:solidFill>
                  <a:schemeClr val="bg1"/>
                </a:solidFill>
              </a:rPr>
              <a:t>.</a:t>
            </a:r>
          </a:p>
          <a:p>
            <a:pPr algn="ctr"/>
            <a:r>
              <a:rPr kumimoji="1" lang="en-US" altLang="zh-CN" dirty="0">
                <a:solidFill>
                  <a:schemeClr val="bg1"/>
                </a:solidFill>
              </a:rPr>
              <a:t>Click here to add words.</a:t>
            </a:r>
          </a:p>
          <a:p>
            <a:pPr algn="ctr"/>
            <a:r>
              <a:rPr kumimoji="1" lang="en-US" altLang="zh-CN" dirty="0">
                <a:solidFill>
                  <a:schemeClr val="bg1"/>
                </a:solidFill>
              </a:rPr>
              <a:t>Click here to add words</a:t>
            </a:r>
            <a:r>
              <a:rPr kumimoji="1" lang="en-US" altLang="zh-CN" dirty="0" smtClean="0">
                <a:solidFill>
                  <a:schemeClr val="bg1"/>
                </a:solidFill>
              </a:rPr>
              <a:t>.</a:t>
            </a:r>
            <a:endParaRPr kumimoji="1" lang="en-US" altLang="zh-CN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96267" y="3714110"/>
            <a:ext cx="3975653" cy="461665"/>
          </a:xfrm>
          <a:prstGeom prst="rect">
            <a:avLst/>
          </a:prstGeom>
          <a:solidFill>
            <a:srgbClr val="CDB271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</a:rPr>
              <a:t>Click here to add words.</a:t>
            </a:r>
          </a:p>
        </p:txBody>
      </p:sp>
      <p:grpSp>
        <p:nvGrpSpPr>
          <p:cNvPr id="49" name="组 48"/>
          <p:cNvGrpSpPr/>
          <p:nvPr/>
        </p:nvGrpSpPr>
        <p:grpSpPr>
          <a:xfrm>
            <a:off x="878642" y="3843260"/>
            <a:ext cx="441772" cy="1441196"/>
            <a:chOff x="6294454" y="2977192"/>
            <a:chExt cx="441772" cy="1441196"/>
          </a:xfrm>
        </p:grpSpPr>
        <p:cxnSp>
          <p:nvCxnSpPr>
            <p:cNvPr id="55" name="直线连接符 54"/>
            <p:cNvCxnSpPr/>
            <p:nvPr/>
          </p:nvCxnSpPr>
          <p:spPr>
            <a:xfrm flipH="1">
              <a:off x="6355830" y="2977192"/>
              <a:ext cx="380396" cy="137639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6294454" y="4288791"/>
              <a:ext cx="129597" cy="129597"/>
            </a:xfrm>
            <a:prstGeom prst="ellipse">
              <a:avLst/>
            </a:prstGeom>
            <a:solidFill>
              <a:srgbClr val="CDB27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57" name="组 56"/>
          <p:cNvGrpSpPr/>
          <p:nvPr/>
        </p:nvGrpSpPr>
        <p:grpSpPr>
          <a:xfrm>
            <a:off x="1844443" y="3841856"/>
            <a:ext cx="441772" cy="1441196"/>
            <a:chOff x="6294454" y="2977192"/>
            <a:chExt cx="441772" cy="1441196"/>
          </a:xfrm>
        </p:grpSpPr>
        <p:cxnSp>
          <p:nvCxnSpPr>
            <p:cNvPr id="58" name="直线连接符 57"/>
            <p:cNvCxnSpPr/>
            <p:nvPr/>
          </p:nvCxnSpPr>
          <p:spPr>
            <a:xfrm flipH="1">
              <a:off x="6355830" y="2977192"/>
              <a:ext cx="380396" cy="137639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椭圆 58"/>
            <p:cNvSpPr/>
            <p:nvPr/>
          </p:nvSpPr>
          <p:spPr>
            <a:xfrm>
              <a:off x="6294454" y="4288791"/>
              <a:ext cx="129597" cy="129597"/>
            </a:xfrm>
            <a:prstGeom prst="ellipse">
              <a:avLst/>
            </a:prstGeom>
            <a:solidFill>
              <a:srgbClr val="CDB27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60" name="组 59"/>
          <p:cNvGrpSpPr/>
          <p:nvPr/>
        </p:nvGrpSpPr>
        <p:grpSpPr>
          <a:xfrm>
            <a:off x="2860020" y="3839120"/>
            <a:ext cx="441772" cy="1441196"/>
            <a:chOff x="6294454" y="2977192"/>
            <a:chExt cx="441772" cy="1441196"/>
          </a:xfrm>
        </p:grpSpPr>
        <p:cxnSp>
          <p:nvCxnSpPr>
            <p:cNvPr id="61" name="直线连接符 60"/>
            <p:cNvCxnSpPr/>
            <p:nvPr/>
          </p:nvCxnSpPr>
          <p:spPr>
            <a:xfrm flipH="1">
              <a:off x="6355830" y="2977192"/>
              <a:ext cx="380396" cy="137639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椭圆 61"/>
            <p:cNvSpPr/>
            <p:nvPr/>
          </p:nvSpPr>
          <p:spPr>
            <a:xfrm>
              <a:off x="6294454" y="4288791"/>
              <a:ext cx="129597" cy="129597"/>
            </a:xfrm>
            <a:prstGeom prst="ellipse">
              <a:avLst/>
            </a:prstGeom>
            <a:solidFill>
              <a:srgbClr val="CDB27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63" name="组 62"/>
          <p:cNvGrpSpPr/>
          <p:nvPr/>
        </p:nvGrpSpPr>
        <p:grpSpPr>
          <a:xfrm>
            <a:off x="3876671" y="3839120"/>
            <a:ext cx="441772" cy="1441196"/>
            <a:chOff x="6294454" y="2977192"/>
            <a:chExt cx="441772" cy="1441196"/>
          </a:xfrm>
        </p:grpSpPr>
        <p:cxnSp>
          <p:nvCxnSpPr>
            <p:cNvPr id="64" name="直线连接符 63"/>
            <p:cNvCxnSpPr/>
            <p:nvPr/>
          </p:nvCxnSpPr>
          <p:spPr>
            <a:xfrm flipH="1">
              <a:off x="6355830" y="2977192"/>
              <a:ext cx="380396" cy="137639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椭圆 64"/>
            <p:cNvSpPr/>
            <p:nvPr/>
          </p:nvSpPr>
          <p:spPr>
            <a:xfrm>
              <a:off x="6294454" y="4288791"/>
              <a:ext cx="129597" cy="129597"/>
            </a:xfrm>
            <a:prstGeom prst="ellipse">
              <a:avLst/>
            </a:prstGeom>
            <a:solidFill>
              <a:srgbClr val="CDB27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66" name="组 65"/>
          <p:cNvGrpSpPr/>
          <p:nvPr/>
        </p:nvGrpSpPr>
        <p:grpSpPr>
          <a:xfrm>
            <a:off x="4873005" y="3839120"/>
            <a:ext cx="441772" cy="1441196"/>
            <a:chOff x="6294454" y="2977192"/>
            <a:chExt cx="441772" cy="1441196"/>
          </a:xfrm>
        </p:grpSpPr>
        <p:cxnSp>
          <p:nvCxnSpPr>
            <p:cNvPr id="67" name="直线连接符 66"/>
            <p:cNvCxnSpPr/>
            <p:nvPr/>
          </p:nvCxnSpPr>
          <p:spPr>
            <a:xfrm flipH="1">
              <a:off x="6355830" y="2977192"/>
              <a:ext cx="380396" cy="137639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椭圆 67"/>
            <p:cNvSpPr/>
            <p:nvPr/>
          </p:nvSpPr>
          <p:spPr>
            <a:xfrm>
              <a:off x="6294454" y="4288791"/>
              <a:ext cx="129597" cy="129597"/>
            </a:xfrm>
            <a:prstGeom prst="ellipse">
              <a:avLst/>
            </a:prstGeom>
            <a:solidFill>
              <a:srgbClr val="CDB27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69" name="组 68"/>
          <p:cNvGrpSpPr/>
          <p:nvPr/>
        </p:nvGrpSpPr>
        <p:grpSpPr>
          <a:xfrm>
            <a:off x="5822044" y="3871804"/>
            <a:ext cx="441772" cy="1441196"/>
            <a:chOff x="6294454" y="2977192"/>
            <a:chExt cx="441772" cy="1441196"/>
          </a:xfrm>
        </p:grpSpPr>
        <p:cxnSp>
          <p:nvCxnSpPr>
            <p:cNvPr id="70" name="直线连接符 69"/>
            <p:cNvCxnSpPr/>
            <p:nvPr/>
          </p:nvCxnSpPr>
          <p:spPr>
            <a:xfrm flipH="1">
              <a:off x="6355830" y="2977192"/>
              <a:ext cx="380396" cy="137639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椭圆 70"/>
            <p:cNvSpPr/>
            <p:nvPr/>
          </p:nvSpPr>
          <p:spPr>
            <a:xfrm>
              <a:off x="6294454" y="4288791"/>
              <a:ext cx="129597" cy="129597"/>
            </a:xfrm>
            <a:prstGeom prst="ellipse">
              <a:avLst/>
            </a:prstGeom>
            <a:solidFill>
              <a:srgbClr val="CDB27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72" name="矩形 71"/>
          <p:cNvSpPr/>
          <p:nvPr/>
        </p:nvSpPr>
        <p:spPr>
          <a:xfrm>
            <a:off x="0" y="3630509"/>
            <a:ext cx="6785067" cy="167201"/>
          </a:xfrm>
          <a:prstGeom prst="rect">
            <a:avLst/>
          </a:prstGeom>
          <a:solidFill>
            <a:srgbClr val="CDB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3" name="文本框 72"/>
          <p:cNvSpPr txBox="1"/>
          <p:nvPr/>
        </p:nvSpPr>
        <p:spPr>
          <a:xfrm rot="845139">
            <a:off x="886159" y="3992931"/>
            <a:ext cx="5538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X</a:t>
            </a:r>
          </a:p>
          <a:p>
            <a:r>
              <a:rPr kumimoji="1"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X</a:t>
            </a:r>
          </a:p>
          <a:p>
            <a:r>
              <a:rPr kumimoji="1"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X</a:t>
            </a:r>
          </a:p>
        </p:txBody>
      </p:sp>
      <p:sp>
        <p:nvSpPr>
          <p:cNvPr id="74" name="文本框 73"/>
          <p:cNvSpPr txBox="1"/>
          <p:nvPr/>
        </p:nvSpPr>
        <p:spPr>
          <a:xfrm rot="845139">
            <a:off x="1835761" y="4031111"/>
            <a:ext cx="5538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X</a:t>
            </a:r>
          </a:p>
          <a:p>
            <a:r>
              <a:rPr kumimoji="1"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X</a:t>
            </a:r>
          </a:p>
          <a:p>
            <a:r>
              <a:rPr kumimoji="1"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X</a:t>
            </a:r>
          </a:p>
        </p:txBody>
      </p:sp>
      <p:sp>
        <p:nvSpPr>
          <p:cNvPr id="75" name="文本框 74"/>
          <p:cNvSpPr txBox="1"/>
          <p:nvPr/>
        </p:nvSpPr>
        <p:spPr>
          <a:xfrm rot="845139">
            <a:off x="2860815" y="3992930"/>
            <a:ext cx="5538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X</a:t>
            </a:r>
          </a:p>
          <a:p>
            <a:r>
              <a:rPr kumimoji="1"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X</a:t>
            </a:r>
          </a:p>
          <a:p>
            <a:r>
              <a:rPr kumimoji="1"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X</a:t>
            </a:r>
            <a:endParaRPr kumimoji="1"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 rot="845139">
            <a:off x="3845151" y="4025664"/>
            <a:ext cx="5538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X</a:t>
            </a:r>
          </a:p>
          <a:p>
            <a:r>
              <a:rPr kumimoji="1"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X</a:t>
            </a:r>
          </a:p>
          <a:p>
            <a:r>
              <a:rPr kumimoji="1"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X</a:t>
            </a:r>
            <a:endParaRPr kumimoji="1"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 rot="845139">
            <a:off x="4821195" y="3988258"/>
            <a:ext cx="5538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X</a:t>
            </a:r>
          </a:p>
          <a:p>
            <a:r>
              <a:rPr kumimoji="1"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X</a:t>
            </a:r>
          </a:p>
          <a:p>
            <a:r>
              <a:rPr kumimoji="1"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X</a:t>
            </a:r>
            <a:endParaRPr kumimoji="1"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 rot="845139">
            <a:off x="5818091" y="3982211"/>
            <a:ext cx="5538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X</a:t>
            </a:r>
          </a:p>
          <a:p>
            <a:r>
              <a:rPr kumimoji="1"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X</a:t>
            </a:r>
          </a:p>
          <a:p>
            <a:r>
              <a:rPr kumimoji="1"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X</a:t>
            </a:r>
            <a:endParaRPr kumimoji="1"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79" name="图片 7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565" y="5213156"/>
            <a:ext cx="974849" cy="1022989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4982" l="2151" r="99642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46105" y="5316673"/>
            <a:ext cx="855866" cy="815957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610" b="97872" l="0" r="1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3528518" y="5396112"/>
            <a:ext cx="825901" cy="830452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53" b="98421" l="1235" r="100000">
                        <a14:foregroundMark x1="77366" y1="63158" x2="77366" y2="63158"/>
                        <a14:foregroundMark x1="81070" y1="48947" x2="81070" y2="48947"/>
                        <a14:foregroundMark x1="76955" y1="64211" x2="76955" y2="64211"/>
                        <a14:foregroundMark x1="74074" y1="65789" x2="74074" y2="65789"/>
                        <a14:foregroundMark x1="76955" y1="52632" x2="76955" y2="52632"/>
                        <a14:foregroundMark x1="72428" y1="17368" x2="72428" y2="17368"/>
                        <a14:foregroundMark x1="61728" y1="88947" x2="61728" y2="88947"/>
                        <a14:foregroundMark x1="20165" y1="74211" x2="20165" y2="74211"/>
                        <a14:foregroundMark x1="16461" y1="69474" x2="16461" y2="69474"/>
                      </a14:backgroundRemoval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288238" y="5379188"/>
            <a:ext cx="975577" cy="760980"/>
          </a:xfrm>
          <a:prstGeom prst="rect">
            <a:avLst/>
          </a:prstGeom>
        </p:spPr>
      </p:pic>
      <p:sp>
        <p:nvSpPr>
          <p:cNvPr id="85" name="文本框 84"/>
          <p:cNvSpPr txBox="1"/>
          <p:nvPr/>
        </p:nvSpPr>
        <p:spPr>
          <a:xfrm>
            <a:off x="372146" y="1568716"/>
            <a:ext cx="49160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Click here to add words.</a:t>
            </a:r>
          </a:p>
          <a:p>
            <a:r>
              <a:rPr kumimoji="1" lang="en-US" altLang="zh-CN" dirty="0"/>
              <a:t>Click here to add words</a:t>
            </a:r>
            <a:r>
              <a:rPr kumimoji="1" lang="en-US" altLang="zh-CN" dirty="0" smtClean="0"/>
              <a:t>.</a:t>
            </a:r>
          </a:p>
          <a:p>
            <a:endParaRPr kumimoji="1" lang="en-US" altLang="zh-CN" dirty="0"/>
          </a:p>
          <a:p>
            <a:r>
              <a:rPr kumimoji="1" lang="en-US" altLang="zh-CN" dirty="0"/>
              <a:t>Click here to add words.</a:t>
            </a:r>
          </a:p>
          <a:p>
            <a:r>
              <a:rPr kumimoji="1" lang="en-US" altLang="zh-CN" dirty="0"/>
              <a:t>Click here to add words</a:t>
            </a:r>
            <a:r>
              <a:rPr kumimoji="1" lang="en-US" altLang="zh-CN" dirty="0" smtClean="0"/>
              <a:t>.</a:t>
            </a:r>
            <a:endParaRPr kumimoji="1" lang="en-US" altLang="zh-CN" dirty="0"/>
          </a:p>
        </p:txBody>
      </p:sp>
      <p:sp>
        <p:nvSpPr>
          <p:cNvPr id="89" name="矩形 88"/>
          <p:cNvSpPr/>
          <p:nvPr/>
        </p:nvSpPr>
        <p:spPr>
          <a:xfrm>
            <a:off x="240572" y="296413"/>
            <a:ext cx="8320227" cy="568802"/>
          </a:xfrm>
          <a:prstGeom prst="rect">
            <a:avLst/>
          </a:prstGeom>
          <a:solidFill>
            <a:srgbClr val="CDB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135470" y="207077"/>
            <a:ext cx="8320227" cy="5688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nl-NL" altLang="zh-CN" sz="2800" dirty="0">
                <a:solidFill>
                  <a:schemeClr val="bg1"/>
                </a:solidFill>
              </a:rPr>
              <a:t>ADD YOUR </a:t>
            </a:r>
            <a:r>
              <a:rPr kumimoji="1" lang="nl-NL" altLang="zh-CN" sz="2800" dirty="0" smtClean="0">
                <a:solidFill>
                  <a:schemeClr val="bg1"/>
                </a:solidFill>
              </a:rPr>
              <a:t>TITLE</a:t>
            </a:r>
            <a:r>
              <a:rPr kumimoji="1" lang="en-US" altLang="zh-CN" sz="2800" dirty="0">
                <a:solidFill>
                  <a:schemeClr val="bg1"/>
                </a:solidFill>
              </a:rPr>
              <a:t>. ADD YOUR </a:t>
            </a:r>
            <a:r>
              <a:rPr kumimoji="1" lang="en-US" altLang="zh-CN" sz="2800" dirty="0" smtClean="0">
                <a:solidFill>
                  <a:schemeClr val="bg1"/>
                </a:solidFill>
              </a:rPr>
              <a:t>TITLE</a:t>
            </a:r>
            <a:r>
              <a:rPr kumimoji="1" lang="nl-NL" altLang="zh-CN" sz="2800" dirty="0" smtClean="0">
                <a:solidFill>
                  <a:schemeClr val="bg1"/>
                </a:solidFill>
              </a:rPr>
              <a:t>.</a:t>
            </a:r>
            <a:endParaRPr kumimoji="1" lang="en-US" altLang="zh-CN" sz="2800" dirty="0">
              <a:solidFill>
                <a:schemeClr val="bg1"/>
              </a:solidFill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53" b="98421" l="1235" r="100000">
                        <a14:foregroundMark x1="77366" y1="63158" x2="77366" y2="63158"/>
                        <a14:foregroundMark x1="81070" y1="48947" x2="81070" y2="48947"/>
                        <a14:foregroundMark x1="76955" y1="64211" x2="76955" y2="64211"/>
                        <a14:foregroundMark x1="74074" y1="65789" x2="74074" y2="65789"/>
                        <a14:foregroundMark x1="76955" y1="52632" x2="76955" y2="52632"/>
                        <a14:foregroundMark x1="72428" y1="17368" x2="72428" y2="17368"/>
                        <a14:foregroundMark x1="61728" y1="88947" x2="61728" y2="88947"/>
                        <a14:foregroundMark x1="20165" y1="74211" x2="20165" y2="74211"/>
                        <a14:foregroundMark x1="16461" y1="69474" x2="16461" y2="69474"/>
                      </a14:backgroundRemoval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385281" y="5365234"/>
            <a:ext cx="975577" cy="76098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4982" l="2151" r="99642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11460" y="5365234"/>
            <a:ext cx="855866" cy="815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13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组 150"/>
          <p:cNvGrpSpPr/>
          <p:nvPr/>
        </p:nvGrpSpPr>
        <p:grpSpPr>
          <a:xfrm>
            <a:off x="9451064" y="2467079"/>
            <a:ext cx="2215736" cy="2215736"/>
            <a:chOff x="6213437" y="4673584"/>
            <a:chExt cx="2215736" cy="2215736"/>
          </a:xfrm>
        </p:grpSpPr>
        <p:grpSp>
          <p:nvGrpSpPr>
            <p:cNvPr id="39" name="组 38"/>
            <p:cNvGrpSpPr/>
            <p:nvPr/>
          </p:nvGrpSpPr>
          <p:grpSpPr>
            <a:xfrm>
              <a:off x="6213437" y="4673584"/>
              <a:ext cx="2215736" cy="2215736"/>
              <a:chOff x="4618340" y="2459167"/>
              <a:chExt cx="2215736" cy="2215736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4618340" y="2459167"/>
                <a:ext cx="2215736" cy="221573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4724715" y="2699971"/>
                <a:ext cx="196168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 smtClean="0">
                    <a:solidFill>
                      <a:srgbClr val="CDB271"/>
                    </a:solidFill>
                    <a:latin typeface="Microsoft YaHei Regular" charset="-122"/>
                    <a:ea typeface="Microsoft YaHei Regular" charset="-122"/>
                    <a:cs typeface="Microsoft YaHei Regular" charset="-122"/>
                  </a:rPr>
                  <a:t>[</a:t>
                </a:r>
                <a:r>
                  <a:rPr lang="zh-CN" altLang="en-US" sz="2000" dirty="0" smtClean="0">
                    <a:solidFill>
                      <a:srgbClr val="CDB271"/>
                    </a:solidFill>
                    <a:latin typeface="Microsoft YaHei Regular" charset="-122"/>
                    <a:ea typeface="Microsoft YaHei Regular" charset="-122"/>
                    <a:cs typeface="Microsoft YaHei Regular" charset="-122"/>
                  </a:rPr>
                  <a:t>文字</a:t>
                </a:r>
                <a:r>
                  <a:rPr lang="en-US" altLang="zh-CN" sz="2000" dirty="0" smtClean="0">
                    <a:solidFill>
                      <a:srgbClr val="CDB271"/>
                    </a:solidFill>
                    <a:latin typeface="Microsoft YaHei Regular" charset="-122"/>
                    <a:ea typeface="Microsoft YaHei Regular" charset="-122"/>
                    <a:cs typeface="Microsoft YaHei Regular" charset="-122"/>
                  </a:rPr>
                  <a:t>]</a:t>
                </a:r>
              </a:p>
              <a:p>
                <a:pPr algn="ctr"/>
                <a:r>
                  <a:rPr lang="zh-CN" altLang="en-US" sz="1600" dirty="0" smtClean="0">
                    <a:latin typeface="Microsoft YaHei Regular" charset="-122"/>
                    <a:ea typeface="Microsoft YaHei Regular" charset="-122"/>
                    <a:cs typeface="Microsoft YaHei Regular" charset="-122"/>
                  </a:rPr>
                  <a:t>文字</a:t>
                </a:r>
                <a:endParaRPr kumimoji="1" lang="zh-CN" altLang="en-US" sz="1600" dirty="0">
                  <a:latin typeface="Microsoft YaHei Regular" charset="-122"/>
                  <a:ea typeface="Microsoft YaHei Regular" charset="-122"/>
                  <a:cs typeface="Microsoft YaHei Regular" charset="-122"/>
                </a:endParaRPr>
              </a:p>
            </p:txBody>
          </p:sp>
        </p:grpSp>
        <p:pic>
          <p:nvPicPr>
            <p:cNvPr id="101" name="图片 100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57867" y="5772359"/>
              <a:ext cx="1200881" cy="702343"/>
            </a:xfrm>
            <a:prstGeom prst="rect">
              <a:avLst/>
            </a:prstGeom>
          </p:spPr>
        </p:pic>
      </p:grpSp>
      <p:grpSp>
        <p:nvGrpSpPr>
          <p:cNvPr id="148" name="组 147"/>
          <p:cNvGrpSpPr/>
          <p:nvPr/>
        </p:nvGrpSpPr>
        <p:grpSpPr>
          <a:xfrm>
            <a:off x="5393205" y="2632829"/>
            <a:ext cx="1789088" cy="1789088"/>
            <a:chOff x="6649484" y="2903403"/>
            <a:chExt cx="1789088" cy="1789088"/>
          </a:xfrm>
        </p:grpSpPr>
        <p:sp>
          <p:nvSpPr>
            <p:cNvPr id="144" name="弦形 143"/>
            <p:cNvSpPr/>
            <p:nvPr/>
          </p:nvSpPr>
          <p:spPr>
            <a:xfrm rot="18553773">
              <a:off x="6659056" y="2911841"/>
              <a:ext cx="1769304" cy="1769304"/>
            </a:xfrm>
            <a:prstGeom prst="chord">
              <a:avLst>
                <a:gd name="adj1" fmla="val 2700000"/>
                <a:gd name="adj2" fmla="val 14041420"/>
              </a:avLst>
            </a:prstGeom>
            <a:solidFill>
              <a:srgbClr val="CDB271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6649484" y="2903403"/>
              <a:ext cx="1789088" cy="178908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987341" y="3068368"/>
              <a:ext cx="12089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latin typeface="Hiragino Sans GB W3" charset="-122"/>
                  <a:ea typeface="Hiragino Sans GB W3" charset="-122"/>
                  <a:cs typeface="Hiragino Sans GB W3" charset="-122"/>
                </a:defRPr>
              </a:lvl1pPr>
            </a:lstStyle>
            <a:p>
              <a:r>
                <a:rPr lang="en-US" altLang="zh-CN" sz="2000" b="0" dirty="0" smtClean="0">
                  <a:solidFill>
                    <a:srgbClr val="CDB271"/>
                  </a:solidFill>
                  <a:latin typeface="Microsoft YaHei Regular" charset="-122"/>
                  <a:ea typeface="Microsoft YaHei Regular" charset="-122"/>
                  <a:cs typeface="Microsoft YaHei Regular" charset="-122"/>
                </a:rPr>
                <a:t>[</a:t>
              </a:r>
              <a:r>
                <a:rPr lang="zh-CN" altLang="en-US" sz="2000" b="0" dirty="0" smtClean="0">
                  <a:solidFill>
                    <a:srgbClr val="CDB271"/>
                  </a:solidFill>
                  <a:latin typeface="Microsoft YaHei Regular" charset="-122"/>
                  <a:ea typeface="Microsoft YaHei Regular" charset="-122"/>
                  <a:cs typeface="Microsoft YaHei Regular" charset="-122"/>
                </a:rPr>
                <a:t>文字</a:t>
              </a:r>
              <a:r>
                <a:rPr lang="en-US" altLang="zh-CN" sz="2000" b="0" dirty="0" smtClean="0">
                  <a:solidFill>
                    <a:srgbClr val="CDB271"/>
                  </a:solidFill>
                  <a:latin typeface="Microsoft YaHei Regular" charset="-122"/>
                  <a:ea typeface="Microsoft YaHei Regular" charset="-122"/>
                  <a:cs typeface="Microsoft YaHei Regular" charset="-122"/>
                </a:rPr>
                <a:t>]</a:t>
              </a:r>
            </a:p>
            <a:p>
              <a:r>
                <a:rPr lang="zh-CN" altLang="en-US" b="0" dirty="0" smtClean="0">
                  <a:latin typeface="Microsoft YaHei Regular" charset="-122"/>
                  <a:ea typeface="Microsoft YaHei Regular" charset="-122"/>
                  <a:cs typeface="Microsoft YaHei Regular" charset="-122"/>
                </a:rPr>
                <a:t>文字</a:t>
              </a:r>
              <a:endParaRPr lang="zh-CN" altLang="en-US" b="0" dirty="0">
                <a:latin typeface="Microsoft YaHei Regular" charset="-122"/>
                <a:ea typeface="Microsoft YaHei Regular" charset="-122"/>
                <a:cs typeface="Microsoft YaHei Regular" charset="-122"/>
              </a:endParaRPr>
            </a:p>
          </p:txBody>
        </p:sp>
        <p:pic>
          <p:nvPicPr>
            <p:cNvPr id="122" name="图片 12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01323" y="3735742"/>
              <a:ext cx="1053521" cy="648947"/>
            </a:xfrm>
            <a:prstGeom prst="rect">
              <a:avLst/>
            </a:prstGeom>
          </p:spPr>
        </p:pic>
      </p:grpSp>
      <p:grpSp>
        <p:nvGrpSpPr>
          <p:cNvPr id="149" name="组 148"/>
          <p:cNvGrpSpPr/>
          <p:nvPr/>
        </p:nvGrpSpPr>
        <p:grpSpPr>
          <a:xfrm>
            <a:off x="9149698" y="4416110"/>
            <a:ext cx="1982099" cy="1982099"/>
            <a:chOff x="8217774" y="3849745"/>
            <a:chExt cx="1982099" cy="1982099"/>
          </a:xfrm>
        </p:grpSpPr>
        <p:sp>
          <p:nvSpPr>
            <p:cNvPr id="40" name="椭圆 39"/>
            <p:cNvSpPr/>
            <p:nvPr/>
          </p:nvSpPr>
          <p:spPr>
            <a:xfrm>
              <a:off x="8217774" y="3849745"/>
              <a:ext cx="1982099" cy="19820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583939" y="4038593"/>
              <a:ext cx="13455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 b="1">
                  <a:latin typeface="Hiragino Sans GB W3" charset="-122"/>
                  <a:ea typeface="Hiragino Sans GB W3" charset="-122"/>
                  <a:cs typeface="Hiragino Sans GB W3" charset="-122"/>
                </a:defRPr>
              </a:lvl1pPr>
            </a:lstStyle>
            <a:p>
              <a:r>
                <a:rPr lang="en-US" altLang="zh-CN" b="0" dirty="0" smtClean="0">
                  <a:solidFill>
                    <a:srgbClr val="CDB271"/>
                  </a:solidFill>
                  <a:latin typeface="Microsoft YaHei Regular" charset="-122"/>
                  <a:ea typeface="Microsoft YaHei Regular" charset="-122"/>
                  <a:cs typeface="Microsoft YaHei Regular" charset="-122"/>
                </a:rPr>
                <a:t>[</a:t>
              </a:r>
              <a:r>
                <a:rPr lang="zh-CN" altLang="en-US" b="0" dirty="0" smtClean="0">
                  <a:solidFill>
                    <a:srgbClr val="CDB271"/>
                  </a:solidFill>
                  <a:latin typeface="Microsoft YaHei Regular" charset="-122"/>
                  <a:ea typeface="Microsoft YaHei Regular" charset="-122"/>
                  <a:cs typeface="Microsoft YaHei Regular" charset="-122"/>
                </a:rPr>
                <a:t>文字</a:t>
              </a:r>
              <a:r>
                <a:rPr lang="en-US" altLang="zh-CN" b="0" dirty="0" smtClean="0">
                  <a:solidFill>
                    <a:srgbClr val="CDB271"/>
                  </a:solidFill>
                  <a:latin typeface="Microsoft YaHei Regular" charset="-122"/>
                  <a:ea typeface="Microsoft YaHei Regular" charset="-122"/>
                  <a:cs typeface="Microsoft YaHei Regular" charset="-122"/>
                </a:rPr>
                <a:t>]</a:t>
              </a:r>
              <a:endParaRPr lang="en-US" altLang="zh-CN" b="0" dirty="0">
                <a:solidFill>
                  <a:srgbClr val="CDB271"/>
                </a:solidFill>
                <a:latin typeface="Microsoft YaHei Regular" charset="-122"/>
                <a:ea typeface="Microsoft YaHei Regular" charset="-122"/>
                <a:cs typeface="Microsoft YaHei Regular" charset="-122"/>
              </a:endParaRPr>
            </a:p>
            <a:p>
              <a:r>
                <a:rPr lang="zh-CN" altLang="en-US" sz="1600" b="0" dirty="0" smtClean="0">
                  <a:latin typeface="Microsoft YaHei Regular" charset="-122"/>
                  <a:ea typeface="Microsoft YaHei Regular" charset="-122"/>
                  <a:cs typeface="Microsoft YaHei Regular" charset="-122"/>
                </a:rPr>
                <a:t>文字</a:t>
              </a:r>
              <a:endParaRPr lang="zh-CN" altLang="en-US" sz="1600" b="0" dirty="0">
                <a:latin typeface="Microsoft YaHei Regular" charset="-122"/>
                <a:ea typeface="Microsoft YaHei Regular" charset="-122"/>
                <a:cs typeface="Microsoft YaHei Regular" charset="-122"/>
              </a:endParaRPr>
            </a:p>
          </p:txBody>
        </p:sp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05594" y="4781716"/>
              <a:ext cx="1146549" cy="654755"/>
            </a:xfrm>
            <a:prstGeom prst="rect">
              <a:avLst/>
            </a:prstGeom>
          </p:spPr>
        </p:pic>
      </p:grpSp>
      <p:grpSp>
        <p:nvGrpSpPr>
          <p:cNvPr id="152" name="组 151"/>
          <p:cNvGrpSpPr/>
          <p:nvPr/>
        </p:nvGrpSpPr>
        <p:grpSpPr>
          <a:xfrm>
            <a:off x="7270531" y="3062640"/>
            <a:ext cx="2176717" cy="2176717"/>
            <a:chOff x="10156595" y="4153880"/>
            <a:chExt cx="2176717" cy="2176717"/>
          </a:xfrm>
        </p:grpSpPr>
        <p:sp>
          <p:nvSpPr>
            <p:cNvPr id="42" name="椭圆 41"/>
            <p:cNvSpPr/>
            <p:nvPr/>
          </p:nvSpPr>
          <p:spPr>
            <a:xfrm>
              <a:off x="10156595" y="4153880"/>
              <a:ext cx="2176717" cy="217671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0587605" y="4445454"/>
              <a:ext cx="13349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latin typeface="Hiragino Sans GB W3" charset="-122"/>
                  <a:ea typeface="Hiragino Sans GB W3" charset="-122"/>
                  <a:cs typeface="Hiragino Sans GB W3" charset="-122"/>
                </a:defRPr>
              </a:lvl1pPr>
            </a:lstStyle>
            <a:p>
              <a:r>
                <a:rPr lang="en-US" altLang="zh-CN" sz="2000" b="0" dirty="0" smtClean="0">
                  <a:solidFill>
                    <a:srgbClr val="CDB271"/>
                  </a:solidFill>
                  <a:latin typeface="Microsoft YaHei Regular" charset="-122"/>
                  <a:ea typeface="Microsoft YaHei Regular" charset="-122"/>
                  <a:cs typeface="Microsoft YaHei Regular" charset="-122"/>
                </a:rPr>
                <a:t>[</a:t>
              </a:r>
              <a:r>
                <a:rPr lang="zh-CN" altLang="en-US" sz="2000" b="0" dirty="0" smtClean="0">
                  <a:solidFill>
                    <a:srgbClr val="CDB271"/>
                  </a:solidFill>
                  <a:latin typeface="Microsoft YaHei Regular" charset="-122"/>
                  <a:ea typeface="Microsoft YaHei Regular" charset="-122"/>
                  <a:cs typeface="Microsoft YaHei Regular" charset="-122"/>
                </a:rPr>
                <a:t>文字</a:t>
              </a:r>
              <a:r>
                <a:rPr lang="en-US" altLang="zh-CN" sz="2000" b="0" dirty="0" smtClean="0">
                  <a:solidFill>
                    <a:srgbClr val="CDB271"/>
                  </a:solidFill>
                  <a:latin typeface="Microsoft YaHei Regular" charset="-122"/>
                  <a:ea typeface="Microsoft YaHei Regular" charset="-122"/>
                  <a:cs typeface="Microsoft YaHei Regular" charset="-122"/>
                </a:rPr>
                <a:t>]</a:t>
              </a:r>
            </a:p>
            <a:p>
              <a:r>
                <a:rPr lang="zh-CN" altLang="en-US" b="0" dirty="0" smtClean="0">
                  <a:latin typeface="Microsoft YaHei Regular" charset="-122"/>
                  <a:ea typeface="Microsoft YaHei Regular" charset="-122"/>
                  <a:cs typeface="Microsoft YaHei Regular" charset="-122"/>
                </a:rPr>
                <a:t>文字</a:t>
              </a:r>
              <a:endParaRPr lang="en-US" altLang="zh-CN" b="0" dirty="0" smtClean="0">
                <a:latin typeface="Microsoft YaHei Regular" charset="-122"/>
                <a:ea typeface="Microsoft YaHei Regular" charset="-122"/>
                <a:cs typeface="Microsoft YaHei Regular" charset="-122"/>
              </a:endParaRPr>
            </a:p>
          </p:txBody>
        </p:sp>
        <p:pic>
          <p:nvPicPr>
            <p:cNvPr id="135" name="图片 134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02590" y="5233354"/>
              <a:ext cx="1179414" cy="761133"/>
            </a:xfrm>
            <a:prstGeom prst="rect">
              <a:avLst/>
            </a:prstGeom>
          </p:spPr>
        </p:pic>
      </p:grpSp>
      <p:grpSp>
        <p:nvGrpSpPr>
          <p:cNvPr id="147" name="组 146"/>
          <p:cNvGrpSpPr/>
          <p:nvPr/>
        </p:nvGrpSpPr>
        <p:grpSpPr>
          <a:xfrm>
            <a:off x="5847001" y="4278192"/>
            <a:ext cx="1664463" cy="1665173"/>
            <a:chOff x="10073081" y="4685568"/>
            <a:chExt cx="1664463" cy="1665173"/>
          </a:xfrm>
        </p:grpSpPr>
        <p:sp>
          <p:nvSpPr>
            <p:cNvPr id="142" name="弦形 141"/>
            <p:cNvSpPr/>
            <p:nvPr/>
          </p:nvSpPr>
          <p:spPr>
            <a:xfrm rot="18553773">
              <a:off x="10077753" y="4703972"/>
              <a:ext cx="1646769" cy="1646769"/>
            </a:xfrm>
            <a:prstGeom prst="chord">
              <a:avLst>
                <a:gd name="adj1" fmla="val 2700000"/>
                <a:gd name="adj2" fmla="val 14041420"/>
              </a:avLst>
            </a:prstGeom>
            <a:solidFill>
              <a:srgbClr val="CDB271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10073081" y="4685568"/>
              <a:ext cx="1664463" cy="16644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228366" y="4900241"/>
              <a:ext cx="13455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 b="1">
                  <a:latin typeface="Hiragino Sans GB W3" charset="-122"/>
                  <a:ea typeface="Hiragino Sans GB W3" charset="-122"/>
                  <a:cs typeface="Hiragino Sans GB W3" charset="-122"/>
                </a:defRPr>
              </a:lvl1pPr>
            </a:lstStyle>
            <a:p>
              <a:r>
                <a:rPr lang="en-US" altLang="zh-CN" b="0" dirty="0" smtClean="0">
                  <a:solidFill>
                    <a:srgbClr val="CDB271"/>
                  </a:solidFill>
                  <a:latin typeface="Microsoft YaHei Regular" charset="-122"/>
                  <a:ea typeface="Microsoft YaHei Regular" charset="-122"/>
                  <a:cs typeface="Microsoft YaHei Regular" charset="-122"/>
                </a:rPr>
                <a:t>[</a:t>
              </a:r>
              <a:r>
                <a:rPr lang="zh-CN" altLang="en-US" b="0" dirty="0" smtClean="0">
                  <a:solidFill>
                    <a:srgbClr val="CDB271"/>
                  </a:solidFill>
                  <a:latin typeface="Microsoft YaHei Regular" charset="-122"/>
                  <a:ea typeface="Microsoft YaHei Regular" charset="-122"/>
                  <a:cs typeface="Microsoft YaHei Regular" charset="-122"/>
                </a:rPr>
                <a:t>文字</a:t>
              </a:r>
              <a:r>
                <a:rPr lang="en-US" altLang="zh-CN" b="0" dirty="0" smtClean="0">
                  <a:solidFill>
                    <a:srgbClr val="CDB271"/>
                  </a:solidFill>
                  <a:latin typeface="Microsoft YaHei Regular" charset="-122"/>
                  <a:ea typeface="Microsoft YaHei Regular" charset="-122"/>
                  <a:cs typeface="Microsoft YaHei Regular" charset="-122"/>
                </a:rPr>
                <a:t>]</a:t>
              </a:r>
            </a:p>
            <a:p>
              <a:r>
                <a:rPr lang="zh-CN" altLang="en-US" sz="1600" b="0" dirty="0" smtClean="0">
                  <a:latin typeface="Microsoft YaHei Regular" charset="-122"/>
                  <a:ea typeface="Microsoft YaHei Regular" charset="-122"/>
                  <a:cs typeface="Microsoft YaHei Regular" charset="-122"/>
                </a:rPr>
                <a:t>文字</a:t>
              </a:r>
              <a:endParaRPr lang="zh-CN" altLang="en-US" sz="1600" b="0" dirty="0">
                <a:latin typeface="Microsoft YaHei Regular" charset="-122"/>
                <a:ea typeface="Microsoft YaHei Regular" charset="-122"/>
                <a:cs typeface="Microsoft YaHei Regular" charset="-122"/>
              </a:endParaRPr>
            </a:p>
          </p:txBody>
        </p:sp>
        <p:pic>
          <p:nvPicPr>
            <p:cNvPr id="115" name="图片 114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44031" y="5565904"/>
              <a:ext cx="942389" cy="579735"/>
            </a:xfrm>
            <a:prstGeom prst="rect">
              <a:avLst/>
            </a:prstGeom>
          </p:spPr>
        </p:pic>
      </p:grpSp>
      <p:sp>
        <p:nvSpPr>
          <p:cNvPr id="37" name="椭圆 36"/>
          <p:cNvSpPr/>
          <p:nvPr/>
        </p:nvSpPr>
        <p:spPr>
          <a:xfrm>
            <a:off x="2678573" y="3109076"/>
            <a:ext cx="1948322" cy="19483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88723" y="3020614"/>
            <a:ext cx="1985245" cy="198524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7E5BBB77-5A28-4331-A3D3-D1B4E3C35527}"/>
              </a:ext>
            </a:extLst>
          </p:cNvPr>
          <p:cNvSpPr txBox="1"/>
          <p:nvPr/>
        </p:nvSpPr>
        <p:spPr>
          <a:xfrm>
            <a:off x="672875" y="223797"/>
            <a:ext cx="1084625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CDB27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golian Baiti" panose="03000500000000000000" pitchFamily="66" charset="0"/>
                <a:cs typeface="Mongolian Baiti" panose="03000500000000000000" pitchFamily="66" charset="0"/>
              </a:rPr>
              <a:t>ADD YOUR TITLE.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519136" y="1626668"/>
            <a:ext cx="3463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b="1" i="1" u="sng">
                <a:solidFill>
                  <a:schemeClr val="tx1">
                    <a:lumMod val="50000"/>
                    <a:lumOff val="50000"/>
                  </a:schemeClr>
                </a:solidFill>
              </a:rPr>
              <a:t>ADD YOUR TITLE.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61392" y="1620666"/>
            <a:ext cx="3829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kumimoji="1" sz="2400" i="1" u="sng"/>
            </a:lvl1pPr>
          </a:lstStyle>
          <a:p>
            <a:r>
              <a:rPr lang="en-US" altLang="zh-CN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ADD YOUR TITLE.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057805" y="3284038"/>
            <a:ext cx="8675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600" b="1">
                <a:latin typeface="Hiragino Sans GB W3" charset="-122"/>
                <a:ea typeface="Hiragino Sans GB W3" charset="-122"/>
                <a:cs typeface="Hiragino Sans GB W3" charset="-122"/>
              </a:defRPr>
            </a:lvl1pPr>
          </a:lstStyle>
          <a:p>
            <a:r>
              <a:rPr lang="en-US" altLang="zh-CN" sz="2000" b="0" dirty="0" smtClean="0">
                <a:solidFill>
                  <a:srgbClr val="CDB271"/>
                </a:solidFill>
                <a:latin typeface="Microsoft YaHei Regular" charset="-122"/>
                <a:ea typeface="Microsoft YaHei Regular" charset="-122"/>
                <a:cs typeface="Microsoft YaHei Regular" charset="-122"/>
              </a:rPr>
              <a:t>[</a:t>
            </a:r>
            <a:r>
              <a:rPr lang="zh-CN" altLang="en-US" sz="2000" b="0" dirty="0" smtClean="0">
                <a:solidFill>
                  <a:srgbClr val="CDB271"/>
                </a:solidFill>
                <a:latin typeface="Microsoft YaHei Regular" charset="-122"/>
                <a:ea typeface="Microsoft YaHei Regular" charset="-122"/>
                <a:cs typeface="Microsoft YaHei Regular" charset="-122"/>
              </a:rPr>
              <a:t>文字</a:t>
            </a:r>
            <a:r>
              <a:rPr lang="en-US" altLang="zh-CN" sz="2000" b="0" dirty="0" smtClean="0">
                <a:solidFill>
                  <a:srgbClr val="CDB271"/>
                </a:solidFill>
                <a:latin typeface="Microsoft YaHei Regular" charset="-122"/>
                <a:ea typeface="Microsoft YaHei Regular" charset="-122"/>
                <a:cs typeface="Microsoft YaHei Regular" charset="-122"/>
              </a:rPr>
              <a:t>]</a:t>
            </a:r>
            <a:endParaRPr lang="en-US" altLang="zh-CN" sz="2000" b="0" dirty="0">
              <a:solidFill>
                <a:srgbClr val="CDB271"/>
              </a:solidFill>
              <a:latin typeface="Microsoft YaHei Regular" charset="-122"/>
              <a:ea typeface="Microsoft YaHei Regular" charset="-122"/>
              <a:cs typeface="Microsoft YaHei Regular" charset="-122"/>
            </a:endParaRPr>
          </a:p>
          <a:p>
            <a:r>
              <a:rPr lang="zh-CN" altLang="en-US" b="0" dirty="0" smtClean="0">
                <a:latin typeface="Microsoft YaHei Regular" charset="-122"/>
                <a:ea typeface="Microsoft YaHei Regular" charset="-122"/>
                <a:cs typeface="Microsoft YaHei Regular" charset="-122"/>
              </a:rPr>
              <a:t>文字</a:t>
            </a:r>
            <a:endParaRPr lang="zh-CN" altLang="en-US" b="0" dirty="0">
              <a:latin typeface="Microsoft YaHei Regular" charset="-122"/>
              <a:ea typeface="Microsoft YaHei Regular" charset="-122"/>
              <a:cs typeface="Microsoft YaHei Regular" charset="-122"/>
            </a:endParaRPr>
          </a:p>
        </p:txBody>
      </p:sp>
      <p:cxnSp>
        <p:nvCxnSpPr>
          <p:cNvPr id="18" name="直线连接符 17"/>
          <p:cNvCxnSpPr/>
          <p:nvPr/>
        </p:nvCxnSpPr>
        <p:spPr>
          <a:xfrm>
            <a:off x="5065423" y="1782595"/>
            <a:ext cx="0" cy="4357688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1860104" y="837661"/>
            <a:ext cx="8509646" cy="38472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900" dirty="0" smtClean="0">
                <a:solidFill>
                  <a:schemeClr val="bg1"/>
                </a:solidFill>
                <a:latin typeface="Microsoft YaHei Regular" charset="-122"/>
                <a:ea typeface="Microsoft YaHei Regular" charset="-122"/>
                <a:cs typeface="Microsoft YaHei Regular" charset="-122"/>
              </a:rPr>
              <a:t>Click here to add words. Click here to add words.</a:t>
            </a:r>
            <a:endParaRPr kumimoji="1" lang="en-US" altLang="zh-CN" sz="1900" dirty="0">
              <a:solidFill>
                <a:schemeClr val="bg1"/>
              </a:solidFill>
              <a:latin typeface="Microsoft YaHei Regular" charset="-122"/>
              <a:ea typeface="Microsoft YaHei Regular" charset="-122"/>
              <a:cs typeface="Microsoft YaHei Regular" charset="-122"/>
            </a:endParaRP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490" y="4041939"/>
            <a:ext cx="1022516" cy="606948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280" y="4028449"/>
            <a:ext cx="945949" cy="714462"/>
          </a:xfrm>
          <a:prstGeom prst="rect">
            <a:avLst/>
          </a:prstGeom>
        </p:spPr>
      </p:pic>
      <p:sp>
        <p:nvSpPr>
          <p:cNvPr id="94" name="文本框 93"/>
          <p:cNvSpPr txBox="1"/>
          <p:nvPr/>
        </p:nvSpPr>
        <p:spPr>
          <a:xfrm>
            <a:off x="3242917" y="3250163"/>
            <a:ext cx="8675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600" b="1">
                <a:latin typeface="Hiragino Sans GB W3" charset="-122"/>
                <a:ea typeface="Hiragino Sans GB W3" charset="-122"/>
                <a:cs typeface="Hiragino Sans GB W3" charset="-122"/>
              </a:defRPr>
            </a:lvl1pPr>
          </a:lstStyle>
          <a:p>
            <a:r>
              <a:rPr lang="en-US" altLang="zh-CN" sz="2000" b="0" dirty="0" smtClean="0">
                <a:solidFill>
                  <a:srgbClr val="CDB271"/>
                </a:solidFill>
                <a:latin typeface="Microsoft YaHei Regular" charset="-122"/>
                <a:ea typeface="Microsoft YaHei Regular" charset="-122"/>
                <a:cs typeface="Microsoft YaHei Regular" charset="-122"/>
              </a:rPr>
              <a:t>[</a:t>
            </a:r>
            <a:r>
              <a:rPr lang="zh-CN" altLang="en-US" sz="2000" b="0" dirty="0" smtClean="0">
                <a:solidFill>
                  <a:srgbClr val="CDB271"/>
                </a:solidFill>
                <a:latin typeface="Microsoft YaHei Regular" charset="-122"/>
                <a:ea typeface="Microsoft YaHei Regular" charset="-122"/>
                <a:cs typeface="Microsoft YaHei Regular" charset="-122"/>
              </a:rPr>
              <a:t>文字</a:t>
            </a:r>
            <a:r>
              <a:rPr lang="en-US" altLang="zh-CN" sz="2000" b="0" dirty="0" smtClean="0">
                <a:solidFill>
                  <a:srgbClr val="CDB271"/>
                </a:solidFill>
                <a:latin typeface="Microsoft YaHei Regular" charset="-122"/>
                <a:ea typeface="Microsoft YaHei Regular" charset="-122"/>
                <a:cs typeface="Microsoft YaHei Regular" charset="-122"/>
              </a:rPr>
              <a:t>]</a:t>
            </a:r>
          </a:p>
          <a:p>
            <a:r>
              <a:rPr lang="zh-CN" altLang="en-US" b="0" dirty="0" smtClean="0">
                <a:latin typeface="Microsoft YaHei Regular" charset="-122"/>
                <a:ea typeface="Microsoft YaHei Regular" charset="-122"/>
                <a:cs typeface="Microsoft YaHei Regular" charset="-122"/>
              </a:rPr>
              <a:t>文字</a:t>
            </a:r>
            <a:endParaRPr lang="en-US" altLang="zh-CN" b="0" dirty="0" smtClean="0">
              <a:latin typeface="Microsoft YaHei Regular" charset="-122"/>
              <a:ea typeface="Microsoft YaHei Regular" charset="-122"/>
              <a:cs typeface="Microsoft YaHei Regular" charset="-122"/>
            </a:endParaRPr>
          </a:p>
        </p:txBody>
      </p:sp>
      <p:sp>
        <p:nvSpPr>
          <p:cNvPr id="2" name="幻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EB4B3-BF49-411D-B673-FF8600C02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93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8_Mars_Template_WaterMark_Internal 2012-080712-CCv2">
  <a:themeElements>
    <a:clrScheme name="Custom 26">
      <a:dk1>
        <a:srgbClr val="000000"/>
      </a:dk1>
      <a:lt1>
        <a:srgbClr val="FFFFFF"/>
      </a:lt1>
      <a:dk2>
        <a:srgbClr val="BED700"/>
      </a:dk2>
      <a:lt2>
        <a:srgbClr val="C81E2D"/>
      </a:lt2>
      <a:accent1>
        <a:srgbClr val="002C5C"/>
      </a:accent1>
      <a:accent2>
        <a:srgbClr val="00AAE6"/>
      </a:accent2>
      <a:accent3>
        <a:srgbClr val="5A1E64"/>
      </a:accent3>
      <a:accent4>
        <a:srgbClr val="C80082"/>
      </a:accent4>
      <a:accent5>
        <a:srgbClr val="69AF28"/>
      </a:accent5>
      <a:accent6>
        <a:srgbClr val="FF6E00"/>
      </a:accent6>
      <a:hlink>
        <a:srgbClr val="000000"/>
      </a:hlink>
      <a:folHlink>
        <a:srgbClr val="249CCC"/>
      </a:folHlink>
    </a:clrScheme>
    <a:fontScheme name="Mars Inc.">
      <a:majorFont>
        <a:latin typeface="Marsfont"/>
        <a:ea typeface=""/>
        <a:cs typeface=""/>
      </a:majorFont>
      <a:minorFont>
        <a:latin typeface="Marsfont"/>
        <a:ea typeface=""/>
        <a:cs typeface="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>
    <a:spDef>
      <a:spPr/>
      <a:bodyPr wrap="square">
        <a:spAutoFit/>
      </a:bodyPr>
      <a:lstStyle>
        <a:defPPr algn="ctr">
          <a:lnSpc>
            <a:spcPct val="80000"/>
          </a:lnSpc>
          <a:defRPr dirty="0">
            <a:latin typeface="Calibri" panose="020F0502020204030204" pitchFamily="34" charset="0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Presentation1" id="{E8F6D4A8-F474-428C-8287-3FB773BAED4A}" vid="{4313D244-B52C-4610-A331-237824760BBB}"/>
    </a:ext>
  </a:extLst>
</a:theme>
</file>

<file path=ppt/theme/theme5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4379</TotalTime>
  <Words>590</Words>
  <Application>Microsoft Office PowerPoint</Application>
  <PresentationFormat>宽屏</PresentationFormat>
  <Paragraphs>156</Paragraphs>
  <Slides>15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15</vt:i4>
      </vt:variant>
    </vt:vector>
  </HeadingPairs>
  <TitlesOfParts>
    <vt:vector size="42" baseType="lpstr">
      <vt:lpstr>Arial Rounded MT Bold</vt:lpstr>
      <vt:lpstr>DengXian</vt:lpstr>
      <vt:lpstr>DengXian Light</vt:lpstr>
      <vt:lpstr>Lucida Grande</vt:lpstr>
      <vt:lpstr>Marsfont</vt:lpstr>
      <vt:lpstr>Microsoft YaHei Light</vt:lpstr>
      <vt:lpstr>Microsoft YaHei Regular</vt:lpstr>
      <vt:lpstr>ＭＳ Ｐゴシック</vt:lpstr>
      <vt:lpstr>News Gothic MT</vt:lpstr>
      <vt:lpstr>ヒラギノ角ゴ ProN W3</vt:lpstr>
      <vt:lpstr>思源黑体 CN Regular</vt:lpstr>
      <vt:lpstr>宋体</vt:lpstr>
      <vt:lpstr>微软雅黑</vt:lpstr>
      <vt:lpstr>微软雅黑</vt:lpstr>
      <vt:lpstr>Arial</vt:lpstr>
      <vt:lpstr>Calibri</vt:lpstr>
      <vt:lpstr>Helvetica Light</vt:lpstr>
      <vt:lpstr>Impact</vt:lpstr>
      <vt:lpstr>Mongolian Baiti</vt:lpstr>
      <vt:lpstr>Times New Roman</vt:lpstr>
      <vt:lpstr>Trebuchet MS</vt:lpstr>
      <vt:lpstr>Wingdings</vt:lpstr>
      <vt:lpstr>Office 主题</vt:lpstr>
      <vt:lpstr>1_Office 主题</vt:lpstr>
      <vt:lpstr>5_Office 主题</vt:lpstr>
      <vt:lpstr>8_Mars_Template_WaterMark_Internal 2012-080712-CCv2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黑金商务</dc:title>
  <dc:creator>丸子</dc:creator>
  <cp:keywords>51PPT模板网</cp:keywords>
  <dc:description>www.51pptmoban.com</dc:description>
  <cp:lastModifiedBy>阳光 男孩</cp:lastModifiedBy>
  <cp:revision>298</cp:revision>
  <cp:lastPrinted>2018-05-03T07:02:26Z</cp:lastPrinted>
  <dcterms:created xsi:type="dcterms:W3CDTF">2018-04-27T09:35:25Z</dcterms:created>
  <dcterms:modified xsi:type="dcterms:W3CDTF">2020-05-07T12:34:27Z</dcterms:modified>
</cp:coreProperties>
</file>